
<file path=[Content_Types].xml><?xml version="1.0" encoding="utf-8"?>
<Types xmlns="http://schemas.openxmlformats.org/package/2006/content-types">
  <Default Extension="wav" ContentType="audio/x-wav"/>
  <Default Extension="png" ContentType="image/png"/>
  <Default Extension="wdp" ContentType="image/vnd.ms-photo"/>
  <Default Extension="jpeg" ContentType="image/jpeg"/>
  <Default Extension="JPG" ContentType="image/.jpg"/>
  <Default Extension="gif" ContentType="image/gif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4" r:id="rId3"/>
    <p:sldMasterId id="2147483676" r:id="rId4"/>
  </p:sldMasterIdLst>
  <p:notesMasterIdLst>
    <p:notesMasterId r:id="rId6"/>
  </p:notesMasterIdLst>
  <p:sldIdLst>
    <p:sldId id="256" r:id="rId5"/>
    <p:sldId id="258" r:id="rId7"/>
    <p:sldId id="257" r:id="rId8"/>
    <p:sldId id="306" r:id="rId9"/>
    <p:sldId id="380" r:id="rId10"/>
    <p:sldId id="381" r:id="rId11"/>
    <p:sldId id="382" r:id="rId12"/>
    <p:sldId id="383" r:id="rId13"/>
    <p:sldId id="390" r:id="rId14"/>
    <p:sldId id="391" r:id="rId15"/>
    <p:sldId id="392" r:id="rId16"/>
    <p:sldId id="286" r:id="rId17"/>
    <p:sldId id="288" r:id="rId18"/>
    <p:sldId id="294" r:id="rId19"/>
    <p:sldId id="296" r:id="rId20"/>
    <p:sldId id="297" r:id="rId21"/>
    <p:sldId id="299" r:id="rId22"/>
    <p:sldId id="300" r:id="rId23"/>
    <p:sldId id="301" r:id="rId24"/>
    <p:sldId id="302" r:id="rId25"/>
    <p:sldId id="289" r:id="rId26"/>
    <p:sldId id="304" r:id="rId27"/>
    <p:sldId id="269" r:id="rId28"/>
    <p:sldId id="305" r:id="rId29"/>
    <p:sldId id="295" r:id="rId30"/>
    <p:sldId id="303" r:id="rId31"/>
    <p:sldId id="262" r:id="rId32"/>
    <p:sldId id="264" r:id="rId33"/>
    <p:sldId id="267" r:id="rId34"/>
    <p:sldId id="266" r:id="rId35"/>
    <p:sldId id="292" r:id="rId36"/>
  </p:sldIdLst>
  <p:sldSz cx="9144000" cy="5143500" type="screen16x9"/>
  <p:notesSz cx="6858000" cy="9144000"/>
  <p:embeddedFontLst>
    <p:embeddedFont>
      <p:font typeface="Mali Medium" panose="00000500000000000000"/>
      <p:regular r:id="rId40"/>
    </p:embeddedFont>
    <p:embeddedFont>
      <p:font typeface="Comfortaa Light"/>
      <p:regular r:id="rId41"/>
    </p:embeddedFont>
    <p:embeddedFont>
      <p:font typeface="Comfortaa Medium"/>
      <p:regular r:id="rId42"/>
    </p:embeddedFont>
    <p:embeddedFont>
      <p:font typeface="Comfortaa SemiBold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" panose="020F0502020204030204"/>
      <p:regular r:id="rId48"/>
      <p:bold r:id="rId49"/>
      <p:italic r:id="rId50"/>
      <p:boldItalic r:id="rId51"/>
    </p:embeddedFont>
    <p:embeddedFont>
      <p:font typeface="Mali Medium" panose="00000500000000000000" charset="-34"/>
      <p:regular r:id="rId52"/>
      <p:bold r:id="rId53"/>
      <p:italic r:id="rId54"/>
      <p:boldItalic r:id="rId55"/>
    </p:embeddedFont>
    <p:embeddedFont>
      <p:font typeface=".VnCooper" panose="020F0502020204030204" pitchFamily="34" charset="0"/>
      <p:regular r:id="rId56"/>
      <p:bold r:id="rId57"/>
      <p:italic r:id="rId58"/>
      <p:boldItalic r:id="rId59"/>
    </p:embeddedFont>
    <p:embeddedFont>
      <p:font typeface="Cooper Black" panose="0208090404030B020404" pitchFamily="18" charset="0"/>
      <p:regular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A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80"/>
    <p:restoredTop sz="94671"/>
  </p:normalViewPr>
  <p:slideViewPr>
    <p:cSldViewPr snapToGrid="0">
      <p:cViewPr>
        <p:scale>
          <a:sx n="100" d="100"/>
          <a:sy n="100" d="100"/>
        </p:scale>
        <p:origin x="1038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0" Type="http://schemas.openxmlformats.org/officeDocument/2006/relationships/font" Target="fonts/font21.fntdata"/><Relationship Id="rId6" Type="http://schemas.openxmlformats.org/officeDocument/2006/relationships/notesMaster" Target="notesMasters/notesMaster1.xml"/><Relationship Id="rId59" Type="http://schemas.openxmlformats.org/officeDocument/2006/relationships/font" Target="fonts/font20.fntdata"/><Relationship Id="rId58" Type="http://schemas.openxmlformats.org/officeDocument/2006/relationships/font" Target="fonts/font19.fntdata"/><Relationship Id="rId57" Type="http://schemas.openxmlformats.org/officeDocument/2006/relationships/font" Target="fonts/font18.fntdata"/><Relationship Id="rId56" Type="http://schemas.openxmlformats.org/officeDocument/2006/relationships/font" Target="fonts/font17.fntdata"/><Relationship Id="rId55" Type="http://schemas.openxmlformats.org/officeDocument/2006/relationships/font" Target="fonts/font16.fntdata"/><Relationship Id="rId54" Type="http://schemas.openxmlformats.org/officeDocument/2006/relationships/font" Target="fonts/font15.fntdata"/><Relationship Id="rId53" Type="http://schemas.openxmlformats.org/officeDocument/2006/relationships/font" Target="fonts/font14.fntdata"/><Relationship Id="rId52" Type="http://schemas.openxmlformats.org/officeDocument/2006/relationships/font" Target="fonts/font13.fntdata"/><Relationship Id="rId51" Type="http://schemas.openxmlformats.org/officeDocument/2006/relationships/font" Target="fonts/font12.fntdata"/><Relationship Id="rId50" Type="http://schemas.openxmlformats.org/officeDocument/2006/relationships/font" Target="fonts/font11.fntdata"/><Relationship Id="rId5" Type="http://schemas.openxmlformats.org/officeDocument/2006/relationships/slide" Target="slides/slide1.xml"/><Relationship Id="rId49" Type="http://schemas.openxmlformats.org/officeDocument/2006/relationships/font" Target="fonts/font10.fntdata"/><Relationship Id="rId48" Type="http://schemas.openxmlformats.org/officeDocument/2006/relationships/font" Target="fonts/font9.fntdata"/><Relationship Id="rId47" Type="http://schemas.openxmlformats.org/officeDocument/2006/relationships/font" Target="fonts/font8.fntdata"/><Relationship Id="rId46" Type="http://schemas.openxmlformats.org/officeDocument/2006/relationships/font" Target="fonts/font7.fntdata"/><Relationship Id="rId45" Type="http://schemas.openxmlformats.org/officeDocument/2006/relationships/font" Target="fonts/font6.fntdata"/><Relationship Id="rId44" Type="http://schemas.openxmlformats.org/officeDocument/2006/relationships/font" Target="fonts/font5.fntdata"/><Relationship Id="rId43" Type="http://schemas.openxmlformats.org/officeDocument/2006/relationships/font" Target="fonts/font4.fntdata"/><Relationship Id="rId42" Type="http://schemas.openxmlformats.org/officeDocument/2006/relationships/font" Target="fonts/font3.fntdata"/><Relationship Id="rId41" Type="http://schemas.openxmlformats.org/officeDocument/2006/relationships/font" Target="fonts/font2.fntdata"/><Relationship Id="rId40" Type="http://schemas.openxmlformats.org/officeDocument/2006/relationships/font" Target="fonts/font1.fntdata"/><Relationship Id="rId4" Type="http://schemas.openxmlformats.org/officeDocument/2006/relationships/slideMaster" Target="slideMasters/slideMaster3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153af59b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1153af59bf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2" name="Google Shape;2402;g1171bdbdab1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3" name="Google Shape;2403;g1171bdbdab1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g1161e327149_1_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6" name="Google Shape;1146;g1161e327149_1_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g1161e327149_1_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6" name="Google Shape;1146;g1161e327149_1_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g1161e327149_1_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6" name="Google Shape;1146;g1161e327149_1_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g1161e327149_1_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6" name="Google Shape;1146;g1161e327149_1_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g1161e327149_1_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6" name="Google Shape;1146;g1161e327149_1_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11474dacc60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11474dacc60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11474dacc60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11474dacc60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g1171bdbdab1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5" name="Google Shape;1035;g1171bdbdab1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g1161e327149_1_6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9" name="Google Shape;999;g1161e327149_1_6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15a78a66eb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115a78a66eb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3" name="Google Shape;2523;g113f4f8f90a_3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4" name="Google Shape;2524;g113f4f8f90a_3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1153af59bfd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1153af59bfd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g117217a9a49_0_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1" name="Google Shape;2221;g117217a9a49_0_6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0" name="Google Shape;2370;g1161e327149_1_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1" name="Google Shape;2371;g1161e327149_1_6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0" name="Google Shape;2370;g1161e327149_1_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1" name="Google Shape;2371;g1161e327149_1_6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 rot="10800000">
            <a:off x="-33450" y="3144075"/>
            <a:ext cx="3212298" cy="2054797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" name="Google Shape;11;p2"/>
          <p:cNvSpPr/>
          <p:nvPr/>
        </p:nvSpPr>
        <p:spPr>
          <a:xfrm rot="10800000">
            <a:off x="4098500" y="3938150"/>
            <a:ext cx="5045507" cy="1218927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" name="Google Shape;12;p2"/>
          <p:cNvSpPr/>
          <p:nvPr/>
        </p:nvSpPr>
        <p:spPr>
          <a:xfrm>
            <a:off x="5931700" y="0"/>
            <a:ext cx="3212298" cy="2054797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5045507" cy="1218927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" name="Google Shape;14;p2"/>
          <p:cNvSpPr/>
          <p:nvPr/>
        </p:nvSpPr>
        <p:spPr>
          <a:xfrm>
            <a:off x="1216350" y="482025"/>
            <a:ext cx="6719308" cy="3880271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76200" dir="4260000" algn="bl" rotWithShape="0">
              <a:srgbClr val="000000">
                <a:alpha val="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 rot="-655">
            <a:off x="2208899" y="3559751"/>
            <a:ext cx="47262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omfortaa Medium"/>
              <a:buNone/>
              <a:defRPr sz="16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630500" y="1009825"/>
            <a:ext cx="5883000" cy="260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Font typeface="Mali Medium" panose="00000500000000000000"/>
              <a:buNone/>
              <a:defRPr sz="9600" b="0">
                <a:latin typeface="Mali Medium" panose="00000500000000000000"/>
                <a:ea typeface="Mali Medium" panose="00000500000000000000"/>
                <a:cs typeface="Mali Medium" panose="00000500000000000000"/>
                <a:sym typeface="Mali Medium" panose="000005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SECTION_TITLE_AND_DESCRIPTION_1_1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4"/>
          <p:cNvSpPr txBox="1">
            <a:spLocks noGrp="1"/>
          </p:cNvSpPr>
          <p:nvPr>
            <p:ph type="body" idx="1"/>
          </p:nvPr>
        </p:nvSpPr>
        <p:spPr>
          <a:xfrm>
            <a:off x="5086200" y="2507113"/>
            <a:ext cx="3337800" cy="13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lvl="1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188" name="Google Shape;188;p24"/>
          <p:cNvSpPr/>
          <p:nvPr/>
        </p:nvSpPr>
        <p:spPr>
          <a:xfrm rot="10800000" flipH="1">
            <a:off x="7646718" y="-2353472"/>
            <a:ext cx="1821120" cy="8364755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9" name="Google Shape;189;p24"/>
          <p:cNvSpPr txBox="1">
            <a:spLocks noGrp="1"/>
          </p:cNvSpPr>
          <p:nvPr>
            <p:ph type="title"/>
          </p:nvPr>
        </p:nvSpPr>
        <p:spPr>
          <a:xfrm>
            <a:off x="5617075" y="1492071"/>
            <a:ext cx="2171700" cy="5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90" name="Google Shape;190;p24"/>
          <p:cNvSpPr/>
          <p:nvPr/>
        </p:nvSpPr>
        <p:spPr>
          <a:xfrm rot="10800000">
            <a:off x="-95250" y="-52394"/>
            <a:ext cx="994800" cy="1814521"/>
          </a:xfrm>
          <a:custGeom>
            <a:avLst/>
            <a:gdLst/>
            <a:ahLst/>
            <a:cxnLst/>
            <a:rect l="l" t="t" r="r" b="b"/>
            <a:pathLst>
              <a:path w="39792" h="47392" extrusionOk="0">
                <a:moveTo>
                  <a:pt x="35354" y="0"/>
                </a:moveTo>
                <a:cubicBezTo>
                  <a:pt x="30943" y="0"/>
                  <a:pt x="24629" y="1336"/>
                  <a:pt x="23165" y="8659"/>
                </a:cubicBezTo>
                <a:cubicBezTo>
                  <a:pt x="20832" y="20186"/>
                  <a:pt x="23816" y="23550"/>
                  <a:pt x="11908" y="29625"/>
                </a:cubicBezTo>
                <a:cubicBezTo>
                  <a:pt x="1" y="35674"/>
                  <a:pt x="1981" y="47392"/>
                  <a:pt x="1981" y="47392"/>
                </a:cubicBezTo>
                <a:lnTo>
                  <a:pt x="39792" y="47392"/>
                </a:lnTo>
                <a:lnTo>
                  <a:pt x="39792" y="440"/>
                </a:lnTo>
                <a:cubicBezTo>
                  <a:pt x="39792" y="440"/>
                  <a:pt x="37887" y="0"/>
                  <a:pt x="3535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1" name="Google Shape;191;p24"/>
          <p:cNvSpPr/>
          <p:nvPr/>
        </p:nvSpPr>
        <p:spPr>
          <a:xfrm>
            <a:off x="0" y="4155700"/>
            <a:ext cx="6838995" cy="1390621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BLANK_1_1_1_2_1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7"/>
          <p:cNvSpPr/>
          <p:nvPr/>
        </p:nvSpPr>
        <p:spPr>
          <a:xfrm rot="10800000">
            <a:off x="-3" y="4400548"/>
            <a:ext cx="5170528" cy="817180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1" name="Google Shape;211;p27"/>
          <p:cNvSpPr/>
          <p:nvPr/>
        </p:nvSpPr>
        <p:spPr>
          <a:xfrm>
            <a:off x="397658" y="1229850"/>
            <a:ext cx="8348685" cy="3598841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2" name="Google Shape;212;p27"/>
          <p:cNvSpPr/>
          <p:nvPr/>
        </p:nvSpPr>
        <p:spPr>
          <a:xfrm>
            <a:off x="3973475" y="0"/>
            <a:ext cx="5170528" cy="817180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3" name="Google Shape;213;p27"/>
          <p:cNvSpPr/>
          <p:nvPr/>
        </p:nvSpPr>
        <p:spPr>
          <a:xfrm>
            <a:off x="677015" y="485825"/>
            <a:ext cx="7824385" cy="634442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4" name="Google Shape;214;p27"/>
          <p:cNvSpPr txBox="1">
            <a:spLocks noGrp="1"/>
          </p:cNvSpPr>
          <p:nvPr>
            <p:ph type="title"/>
          </p:nvPr>
        </p:nvSpPr>
        <p:spPr>
          <a:xfrm>
            <a:off x="720000" y="585216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_2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2"/>
          <p:cNvSpPr/>
          <p:nvPr/>
        </p:nvSpPr>
        <p:spPr>
          <a:xfrm>
            <a:off x="6807600" y="0"/>
            <a:ext cx="2336411" cy="800101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2" name="Google Shape;252;p32"/>
          <p:cNvSpPr/>
          <p:nvPr/>
        </p:nvSpPr>
        <p:spPr>
          <a:xfrm>
            <a:off x="8501397" y="920040"/>
            <a:ext cx="413093" cy="413093"/>
          </a:xfrm>
          <a:custGeom>
            <a:avLst/>
            <a:gdLst/>
            <a:ahLst/>
            <a:cxnLst/>
            <a:rect l="l" t="t" r="r" b="b"/>
            <a:pathLst>
              <a:path w="7894" h="7894" extrusionOk="0">
                <a:moveTo>
                  <a:pt x="3961" y="1"/>
                </a:moveTo>
                <a:cubicBezTo>
                  <a:pt x="1764" y="1"/>
                  <a:pt x="1" y="1764"/>
                  <a:pt x="1" y="3961"/>
                </a:cubicBezTo>
                <a:cubicBezTo>
                  <a:pt x="1" y="6131"/>
                  <a:pt x="1764" y="7894"/>
                  <a:pt x="3961" y="7894"/>
                </a:cubicBezTo>
                <a:cubicBezTo>
                  <a:pt x="6131" y="7894"/>
                  <a:pt x="7894" y="6131"/>
                  <a:pt x="7894" y="3961"/>
                </a:cubicBezTo>
                <a:cubicBezTo>
                  <a:pt x="7894" y="1764"/>
                  <a:pt x="6131" y="1"/>
                  <a:pt x="39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3" name="Google Shape;253;p32"/>
          <p:cNvSpPr/>
          <p:nvPr/>
        </p:nvSpPr>
        <p:spPr>
          <a:xfrm>
            <a:off x="8771399" y="1453074"/>
            <a:ext cx="232794" cy="232794"/>
          </a:xfrm>
          <a:custGeom>
            <a:avLst/>
            <a:gdLst/>
            <a:ahLst/>
            <a:cxnLst/>
            <a:rect l="l" t="t" r="r" b="b"/>
            <a:pathLst>
              <a:path w="7894" h="7894" extrusionOk="0">
                <a:moveTo>
                  <a:pt x="3961" y="1"/>
                </a:moveTo>
                <a:cubicBezTo>
                  <a:pt x="1764" y="1"/>
                  <a:pt x="1" y="1764"/>
                  <a:pt x="1" y="3961"/>
                </a:cubicBezTo>
                <a:cubicBezTo>
                  <a:pt x="1" y="6131"/>
                  <a:pt x="1764" y="7894"/>
                  <a:pt x="3961" y="7894"/>
                </a:cubicBezTo>
                <a:cubicBezTo>
                  <a:pt x="6131" y="7894"/>
                  <a:pt x="7894" y="6131"/>
                  <a:pt x="7894" y="3961"/>
                </a:cubicBezTo>
                <a:cubicBezTo>
                  <a:pt x="7894" y="1764"/>
                  <a:pt x="6131" y="1"/>
                  <a:pt x="39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4" name="Google Shape;254;p32"/>
          <p:cNvSpPr txBox="1">
            <a:spLocks noGrp="1"/>
          </p:cNvSpPr>
          <p:nvPr>
            <p:ph type="title"/>
          </p:nvPr>
        </p:nvSpPr>
        <p:spPr>
          <a:xfrm>
            <a:off x="720000" y="3033659"/>
            <a:ext cx="23364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55" name="Google Shape;255;p32"/>
          <p:cNvSpPr txBox="1">
            <a:spLocks noGrp="1"/>
          </p:cNvSpPr>
          <p:nvPr>
            <p:ph type="subTitle" idx="1"/>
          </p:nvPr>
        </p:nvSpPr>
        <p:spPr>
          <a:xfrm>
            <a:off x="720000" y="3526363"/>
            <a:ext cx="23364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/>
        </p:txBody>
      </p:sp>
      <p:sp>
        <p:nvSpPr>
          <p:cNvPr id="256" name="Google Shape;256;p32"/>
          <p:cNvSpPr txBox="1">
            <a:spLocks noGrp="1"/>
          </p:cNvSpPr>
          <p:nvPr>
            <p:ph type="title" idx="2"/>
          </p:nvPr>
        </p:nvSpPr>
        <p:spPr>
          <a:xfrm>
            <a:off x="3403800" y="3033669"/>
            <a:ext cx="23364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57" name="Google Shape;257;p32"/>
          <p:cNvSpPr txBox="1">
            <a:spLocks noGrp="1"/>
          </p:cNvSpPr>
          <p:nvPr>
            <p:ph type="subTitle" idx="3"/>
          </p:nvPr>
        </p:nvSpPr>
        <p:spPr>
          <a:xfrm>
            <a:off x="3403800" y="3526377"/>
            <a:ext cx="23364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/>
        </p:txBody>
      </p:sp>
      <p:sp>
        <p:nvSpPr>
          <p:cNvPr id="258" name="Google Shape;258;p32"/>
          <p:cNvSpPr txBox="1">
            <a:spLocks noGrp="1"/>
          </p:cNvSpPr>
          <p:nvPr>
            <p:ph type="title" idx="4"/>
          </p:nvPr>
        </p:nvSpPr>
        <p:spPr>
          <a:xfrm>
            <a:off x="6087600" y="3033659"/>
            <a:ext cx="23364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59" name="Google Shape;259;p32"/>
          <p:cNvSpPr txBox="1">
            <a:spLocks noGrp="1"/>
          </p:cNvSpPr>
          <p:nvPr>
            <p:ph type="subTitle" idx="5"/>
          </p:nvPr>
        </p:nvSpPr>
        <p:spPr>
          <a:xfrm>
            <a:off x="6087600" y="3526363"/>
            <a:ext cx="23364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/>
        </p:txBody>
      </p:sp>
      <p:sp>
        <p:nvSpPr>
          <p:cNvPr id="260" name="Google Shape;260;p32"/>
          <p:cNvSpPr txBox="1">
            <a:spLocks noGrp="1"/>
          </p:cNvSpPr>
          <p:nvPr>
            <p:ph type="subTitle" idx="6"/>
          </p:nvPr>
        </p:nvSpPr>
        <p:spPr>
          <a:xfrm>
            <a:off x="720000" y="1189376"/>
            <a:ext cx="7704000" cy="4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/>
        </p:txBody>
      </p:sp>
      <p:sp>
        <p:nvSpPr>
          <p:cNvPr id="261" name="Google Shape;261;p32"/>
          <p:cNvSpPr/>
          <p:nvPr/>
        </p:nvSpPr>
        <p:spPr>
          <a:xfrm>
            <a:off x="0" y="3822324"/>
            <a:ext cx="2886157" cy="1562122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2" name="Google Shape;262;p32"/>
          <p:cNvSpPr/>
          <p:nvPr/>
        </p:nvSpPr>
        <p:spPr>
          <a:xfrm>
            <a:off x="677015" y="485825"/>
            <a:ext cx="7824385" cy="634442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3" name="Google Shape;263;p32"/>
          <p:cNvSpPr txBox="1">
            <a:spLocks noGrp="1"/>
          </p:cNvSpPr>
          <p:nvPr>
            <p:ph type="title" idx="7"/>
          </p:nvPr>
        </p:nvSpPr>
        <p:spPr>
          <a:xfrm>
            <a:off x="720000" y="585216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3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5"/>
          <p:cNvSpPr/>
          <p:nvPr/>
        </p:nvSpPr>
        <p:spPr>
          <a:xfrm>
            <a:off x="5774900" y="60688"/>
            <a:ext cx="3865558" cy="3031926"/>
          </a:xfrm>
          <a:custGeom>
            <a:avLst/>
            <a:gdLst/>
            <a:ahLst/>
            <a:cxnLst/>
            <a:rect l="l" t="t" r="r" b="b"/>
            <a:pathLst>
              <a:path w="38515" h="30209" extrusionOk="0">
                <a:moveTo>
                  <a:pt x="20908" y="734"/>
                </a:moveTo>
                <a:cubicBezTo>
                  <a:pt x="20936" y="734"/>
                  <a:pt x="20964" y="737"/>
                  <a:pt x="20992" y="742"/>
                </a:cubicBezTo>
                <a:cubicBezTo>
                  <a:pt x="21236" y="742"/>
                  <a:pt x="21399" y="959"/>
                  <a:pt x="21372" y="1203"/>
                </a:cubicBezTo>
                <a:lnTo>
                  <a:pt x="21399" y="1203"/>
                </a:lnTo>
                <a:cubicBezTo>
                  <a:pt x="21426" y="1475"/>
                  <a:pt x="21182" y="1719"/>
                  <a:pt x="20911" y="1719"/>
                </a:cubicBezTo>
                <a:cubicBezTo>
                  <a:pt x="20639" y="1692"/>
                  <a:pt x="20422" y="1448"/>
                  <a:pt x="20450" y="1176"/>
                </a:cubicBezTo>
                <a:cubicBezTo>
                  <a:pt x="20474" y="933"/>
                  <a:pt x="20672" y="734"/>
                  <a:pt x="20908" y="734"/>
                </a:cubicBezTo>
                <a:close/>
                <a:moveTo>
                  <a:pt x="15893" y="959"/>
                </a:moveTo>
                <a:cubicBezTo>
                  <a:pt x="16137" y="959"/>
                  <a:pt x="16300" y="1149"/>
                  <a:pt x="16300" y="1366"/>
                </a:cubicBezTo>
                <a:cubicBezTo>
                  <a:pt x="16300" y="1606"/>
                  <a:pt x="16116" y="1793"/>
                  <a:pt x="15879" y="1826"/>
                </a:cubicBezTo>
                <a:lnTo>
                  <a:pt x="15879" y="1826"/>
                </a:lnTo>
                <a:cubicBezTo>
                  <a:pt x="15615" y="1792"/>
                  <a:pt x="15432" y="1551"/>
                  <a:pt x="15459" y="1285"/>
                </a:cubicBezTo>
                <a:cubicBezTo>
                  <a:pt x="15513" y="1095"/>
                  <a:pt x="15703" y="959"/>
                  <a:pt x="15893" y="959"/>
                </a:cubicBezTo>
                <a:close/>
                <a:moveTo>
                  <a:pt x="6047" y="1393"/>
                </a:moveTo>
                <a:cubicBezTo>
                  <a:pt x="6318" y="1420"/>
                  <a:pt x="6535" y="1665"/>
                  <a:pt x="6562" y="1936"/>
                </a:cubicBezTo>
                <a:cubicBezTo>
                  <a:pt x="6535" y="2234"/>
                  <a:pt x="6318" y="2451"/>
                  <a:pt x="6020" y="2478"/>
                </a:cubicBezTo>
                <a:cubicBezTo>
                  <a:pt x="5721" y="2451"/>
                  <a:pt x="5504" y="2180"/>
                  <a:pt x="5559" y="1909"/>
                </a:cubicBezTo>
                <a:cubicBezTo>
                  <a:pt x="5531" y="1610"/>
                  <a:pt x="5748" y="1393"/>
                  <a:pt x="6047" y="1393"/>
                </a:cubicBezTo>
                <a:close/>
                <a:moveTo>
                  <a:pt x="12855" y="5625"/>
                </a:moveTo>
                <a:cubicBezTo>
                  <a:pt x="13153" y="5625"/>
                  <a:pt x="13397" y="5869"/>
                  <a:pt x="13370" y="6167"/>
                </a:cubicBezTo>
                <a:cubicBezTo>
                  <a:pt x="13395" y="6413"/>
                  <a:pt x="13197" y="6636"/>
                  <a:pt x="12938" y="6636"/>
                </a:cubicBezTo>
                <a:cubicBezTo>
                  <a:pt x="12911" y="6636"/>
                  <a:pt x="12883" y="6633"/>
                  <a:pt x="12855" y="6628"/>
                </a:cubicBezTo>
                <a:cubicBezTo>
                  <a:pt x="12258" y="6574"/>
                  <a:pt x="12258" y="5679"/>
                  <a:pt x="12855" y="5625"/>
                </a:cubicBezTo>
                <a:close/>
                <a:moveTo>
                  <a:pt x="23623" y="5896"/>
                </a:moveTo>
                <a:cubicBezTo>
                  <a:pt x="23867" y="5923"/>
                  <a:pt x="24057" y="6059"/>
                  <a:pt x="24138" y="6276"/>
                </a:cubicBezTo>
                <a:cubicBezTo>
                  <a:pt x="24193" y="6438"/>
                  <a:pt x="24138" y="6601"/>
                  <a:pt x="24030" y="6710"/>
                </a:cubicBezTo>
                <a:cubicBezTo>
                  <a:pt x="23911" y="6829"/>
                  <a:pt x="23748" y="6904"/>
                  <a:pt x="23584" y="6904"/>
                </a:cubicBezTo>
                <a:cubicBezTo>
                  <a:pt x="23524" y="6904"/>
                  <a:pt x="23464" y="6894"/>
                  <a:pt x="23406" y="6872"/>
                </a:cubicBezTo>
                <a:cubicBezTo>
                  <a:pt x="23081" y="6764"/>
                  <a:pt x="22945" y="6628"/>
                  <a:pt x="22945" y="6330"/>
                </a:cubicBezTo>
                <a:cubicBezTo>
                  <a:pt x="22918" y="6113"/>
                  <a:pt x="23108" y="5923"/>
                  <a:pt x="23325" y="5923"/>
                </a:cubicBezTo>
                <a:lnTo>
                  <a:pt x="23460" y="5923"/>
                </a:lnTo>
                <a:lnTo>
                  <a:pt x="23623" y="5896"/>
                </a:lnTo>
                <a:close/>
                <a:moveTo>
                  <a:pt x="1477" y="6925"/>
                </a:moveTo>
                <a:cubicBezTo>
                  <a:pt x="1784" y="6925"/>
                  <a:pt x="2031" y="7212"/>
                  <a:pt x="2005" y="7523"/>
                </a:cubicBezTo>
                <a:lnTo>
                  <a:pt x="2005" y="7496"/>
                </a:lnTo>
                <a:cubicBezTo>
                  <a:pt x="1978" y="7822"/>
                  <a:pt x="1707" y="8093"/>
                  <a:pt x="1381" y="8120"/>
                </a:cubicBezTo>
                <a:cubicBezTo>
                  <a:pt x="1366" y="8121"/>
                  <a:pt x="1351" y="8122"/>
                  <a:pt x="1336" y="8122"/>
                </a:cubicBezTo>
                <a:cubicBezTo>
                  <a:pt x="1056" y="8122"/>
                  <a:pt x="810" y="7888"/>
                  <a:pt x="785" y="7605"/>
                </a:cubicBezTo>
                <a:cubicBezTo>
                  <a:pt x="785" y="7225"/>
                  <a:pt x="1056" y="6954"/>
                  <a:pt x="1436" y="6927"/>
                </a:cubicBezTo>
                <a:cubicBezTo>
                  <a:pt x="1450" y="6925"/>
                  <a:pt x="1463" y="6925"/>
                  <a:pt x="1477" y="6925"/>
                </a:cubicBezTo>
                <a:close/>
                <a:moveTo>
                  <a:pt x="32004" y="9476"/>
                </a:moveTo>
                <a:cubicBezTo>
                  <a:pt x="32276" y="9503"/>
                  <a:pt x="32465" y="9747"/>
                  <a:pt x="32465" y="10019"/>
                </a:cubicBezTo>
                <a:lnTo>
                  <a:pt x="32438" y="10019"/>
                </a:lnTo>
                <a:cubicBezTo>
                  <a:pt x="32438" y="10290"/>
                  <a:pt x="32221" y="10534"/>
                  <a:pt x="31923" y="10561"/>
                </a:cubicBezTo>
                <a:cubicBezTo>
                  <a:pt x="31652" y="10534"/>
                  <a:pt x="31462" y="10290"/>
                  <a:pt x="31462" y="10019"/>
                </a:cubicBezTo>
                <a:cubicBezTo>
                  <a:pt x="31462" y="9720"/>
                  <a:pt x="31706" y="9476"/>
                  <a:pt x="32004" y="9476"/>
                </a:cubicBezTo>
                <a:close/>
                <a:moveTo>
                  <a:pt x="18118" y="1498"/>
                </a:moveTo>
                <a:cubicBezTo>
                  <a:pt x="18671" y="1498"/>
                  <a:pt x="19235" y="1513"/>
                  <a:pt x="19799" y="1529"/>
                </a:cubicBezTo>
                <a:cubicBezTo>
                  <a:pt x="19982" y="2052"/>
                  <a:pt x="20467" y="2398"/>
                  <a:pt x="21012" y="2398"/>
                </a:cubicBezTo>
                <a:cubicBezTo>
                  <a:pt x="21032" y="2398"/>
                  <a:pt x="21053" y="2398"/>
                  <a:pt x="21073" y="2397"/>
                </a:cubicBezTo>
                <a:cubicBezTo>
                  <a:pt x="21670" y="3400"/>
                  <a:pt x="22185" y="4431"/>
                  <a:pt x="22728" y="5489"/>
                </a:cubicBezTo>
                <a:cubicBezTo>
                  <a:pt x="22375" y="5842"/>
                  <a:pt x="22267" y="6384"/>
                  <a:pt x="22457" y="6872"/>
                </a:cubicBezTo>
                <a:cubicBezTo>
                  <a:pt x="22511" y="6954"/>
                  <a:pt x="22511" y="7062"/>
                  <a:pt x="22457" y="7171"/>
                </a:cubicBezTo>
                <a:cubicBezTo>
                  <a:pt x="21914" y="8174"/>
                  <a:pt x="21372" y="9205"/>
                  <a:pt x="20721" y="10181"/>
                </a:cubicBezTo>
                <a:cubicBezTo>
                  <a:pt x="20639" y="10164"/>
                  <a:pt x="20558" y="10156"/>
                  <a:pt x="20478" y="10156"/>
                </a:cubicBezTo>
                <a:cubicBezTo>
                  <a:pt x="20057" y="10156"/>
                  <a:pt x="19683" y="10390"/>
                  <a:pt x="19500" y="10778"/>
                </a:cubicBezTo>
                <a:lnTo>
                  <a:pt x="16869" y="10724"/>
                </a:lnTo>
                <a:cubicBezTo>
                  <a:pt x="16476" y="10173"/>
                  <a:pt x="16368" y="10022"/>
                  <a:pt x="15996" y="10022"/>
                </a:cubicBezTo>
                <a:cubicBezTo>
                  <a:pt x="15855" y="10022"/>
                  <a:pt x="15677" y="10043"/>
                  <a:pt x="15432" y="10073"/>
                </a:cubicBezTo>
                <a:cubicBezTo>
                  <a:pt x="14808" y="9151"/>
                  <a:pt x="14184" y="8201"/>
                  <a:pt x="13614" y="7171"/>
                </a:cubicBezTo>
                <a:cubicBezTo>
                  <a:pt x="13804" y="6899"/>
                  <a:pt x="14075" y="6628"/>
                  <a:pt x="14021" y="6248"/>
                </a:cubicBezTo>
                <a:cubicBezTo>
                  <a:pt x="13940" y="5923"/>
                  <a:pt x="13804" y="5598"/>
                  <a:pt x="13614" y="5353"/>
                </a:cubicBezTo>
                <a:cubicBezTo>
                  <a:pt x="13750" y="4865"/>
                  <a:pt x="14971" y="3021"/>
                  <a:pt x="15486" y="2478"/>
                </a:cubicBezTo>
                <a:cubicBezTo>
                  <a:pt x="15639" y="2508"/>
                  <a:pt x="15773" y="2526"/>
                  <a:pt x="15894" y="2526"/>
                </a:cubicBezTo>
                <a:cubicBezTo>
                  <a:pt x="16327" y="2526"/>
                  <a:pt x="16584" y="2293"/>
                  <a:pt x="16923" y="1529"/>
                </a:cubicBezTo>
                <a:cubicBezTo>
                  <a:pt x="17313" y="1506"/>
                  <a:pt x="17713" y="1498"/>
                  <a:pt x="18118" y="1498"/>
                </a:cubicBezTo>
                <a:close/>
                <a:moveTo>
                  <a:pt x="15939" y="10420"/>
                </a:moveTo>
                <a:cubicBezTo>
                  <a:pt x="15960" y="10420"/>
                  <a:pt x="15981" y="10422"/>
                  <a:pt x="16001" y="10426"/>
                </a:cubicBezTo>
                <a:cubicBezTo>
                  <a:pt x="16137" y="10426"/>
                  <a:pt x="16272" y="10561"/>
                  <a:pt x="16300" y="10724"/>
                </a:cubicBezTo>
                <a:cubicBezTo>
                  <a:pt x="16300" y="10832"/>
                  <a:pt x="16300" y="10914"/>
                  <a:pt x="16272" y="11022"/>
                </a:cubicBezTo>
                <a:cubicBezTo>
                  <a:pt x="16223" y="11196"/>
                  <a:pt x="16060" y="11324"/>
                  <a:pt x="15887" y="11324"/>
                </a:cubicBezTo>
                <a:cubicBezTo>
                  <a:pt x="15871" y="11324"/>
                  <a:pt x="15855" y="11323"/>
                  <a:pt x="15838" y="11321"/>
                </a:cubicBezTo>
                <a:cubicBezTo>
                  <a:pt x="15649" y="11294"/>
                  <a:pt x="15540" y="11131"/>
                  <a:pt x="15540" y="10860"/>
                </a:cubicBezTo>
                <a:lnTo>
                  <a:pt x="15567" y="10860"/>
                </a:lnTo>
                <a:cubicBezTo>
                  <a:pt x="15567" y="10778"/>
                  <a:pt x="15594" y="10697"/>
                  <a:pt x="15622" y="10643"/>
                </a:cubicBezTo>
                <a:cubicBezTo>
                  <a:pt x="15669" y="10500"/>
                  <a:pt x="15799" y="10420"/>
                  <a:pt x="15939" y="10420"/>
                </a:cubicBezTo>
                <a:close/>
                <a:moveTo>
                  <a:pt x="20562" y="10613"/>
                </a:moveTo>
                <a:cubicBezTo>
                  <a:pt x="20579" y="10613"/>
                  <a:pt x="20595" y="10614"/>
                  <a:pt x="20612" y="10615"/>
                </a:cubicBezTo>
                <a:cubicBezTo>
                  <a:pt x="20856" y="10643"/>
                  <a:pt x="21046" y="10860"/>
                  <a:pt x="21046" y="11104"/>
                </a:cubicBezTo>
                <a:cubicBezTo>
                  <a:pt x="21019" y="11402"/>
                  <a:pt x="20775" y="11619"/>
                  <a:pt x="20477" y="11619"/>
                </a:cubicBezTo>
                <a:cubicBezTo>
                  <a:pt x="20205" y="11619"/>
                  <a:pt x="19988" y="11375"/>
                  <a:pt x="20043" y="11104"/>
                </a:cubicBezTo>
                <a:cubicBezTo>
                  <a:pt x="20043" y="10822"/>
                  <a:pt x="20284" y="10613"/>
                  <a:pt x="20562" y="10613"/>
                </a:cubicBezTo>
                <a:close/>
                <a:moveTo>
                  <a:pt x="37456" y="12189"/>
                </a:moveTo>
                <a:cubicBezTo>
                  <a:pt x="37673" y="12216"/>
                  <a:pt x="37809" y="12406"/>
                  <a:pt x="37782" y="12595"/>
                </a:cubicBezTo>
                <a:cubicBezTo>
                  <a:pt x="37782" y="12812"/>
                  <a:pt x="37592" y="12975"/>
                  <a:pt x="37375" y="12975"/>
                </a:cubicBezTo>
                <a:cubicBezTo>
                  <a:pt x="37212" y="12921"/>
                  <a:pt x="37104" y="12758"/>
                  <a:pt x="37131" y="12568"/>
                </a:cubicBezTo>
                <a:cubicBezTo>
                  <a:pt x="37131" y="12351"/>
                  <a:pt x="37266" y="12216"/>
                  <a:pt x="37456" y="12216"/>
                </a:cubicBezTo>
                <a:lnTo>
                  <a:pt x="37456" y="12189"/>
                </a:lnTo>
                <a:close/>
                <a:moveTo>
                  <a:pt x="26606" y="14663"/>
                </a:moveTo>
                <a:cubicBezTo>
                  <a:pt x="26711" y="14663"/>
                  <a:pt x="26811" y="14719"/>
                  <a:pt x="26851" y="14820"/>
                </a:cubicBezTo>
                <a:cubicBezTo>
                  <a:pt x="27014" y="15118"/>
                  <a:pt x="26959" y="15498"/>
                  <a:pt x="26688" y="15715"/>
                </a:cubicBezTo>
                <a:cubicBezTo>
                  <a:pt x="26552" y="15823"/>
                  <a:pt x="26390" y="15932"/>
                  <a:pt x="26200" y="16013"/>
                </a:cubicBezTo>
                <a:lnTo>
                  <a:pt x="26200" y="15986"/>
                </a:lnTo>
                <a:cubicBezTo>
                  <a:pt x="25983" y="15823"/>
                  <a:pt x="25901" y="15525"/>
                  <a:pt x="26010" y="15281"/>
                </a:cubicBezTo>
                <a:cubicBezTo>
                  <a:pt x="26091" y="15009"/>
                  <a:pt x="26254" y="14792"/>
                  <a:pt x="26498" y="14684"/>
                </a:cubicBezTo>
                <a:cubicBezTo>
                  <a:pt x="26533" y="14670"/>
                  <a:pt x="26570" y="14663"/>
                  <a:pt x="26606" y="14663"/>
                </a:cubicBezTo>
                <a:close/>
                <a:moveTo>
                  <a:pt x="21313" y="15170"/>
                </a:moveTo>
                <a:cubicBezTo>
                  <a:pt x="21586" y="15170"/>
                  <a:pt x="21779" y="15379"/>
                  <a:pt x="21779" y="15660"/>
                </a:cubicBezTo>
                <a:cubicBezTo>
                  <a:pt x="21779" y="15891"/>
                  <a:pt x="21586" y="16097"/>
                  <a:pt x="21359" y="16097"/>
                </a:cubicBezTo>
                <a:cubicBezTo>
                  <a:pt x="21345" y="16097"/>
                  <a:pt x="21331" y="16096"/>
                  <a:pt x="21318" y="16094"/>
                </a:cubicBezTo>
                <a:cubicBezTo>
                  <a:pt x="21046" y="16094"/>
                  <a:pt x="20856" y="15877"/>
                  <a:pt x="20884" y="15633"/>
                </a:cubicBezTo>
                <a:cubicBezTo>
                  <a:pt x="20884" y="15389"/>
                  <a:pt x="21046" y="15199"/>
                  <a:pt x="21263" y="15172"/>
                </a:cubicBezTo>
                <a:cubicBezTo>
                  <a:pt x="21280" y="15171"/>
                  <a:pt x="21297" y="15170"/>
                  <a:pt x="21313" y="15170"/>
                </a:cubicBezTo>
                <a:close/>
                <a:moveTo>
                  <a:pt x="29102" y="20271"/>
                </a:moveTo>
                <a:cubicBezTo>
                  <a:pt x="29319" y="20271"/>
                  <a:pt x="29428" y="20407"/>
                  <a:pt x="29428" y="20624"/>
                </a:cubicBezTo>
                <a:cubicBezTo>
                  <a:pt x="29428" y="20841"/>
                  <a:pt x="29292" y="20950"/>
                  <a:pt x="28994" y="20950"/>
                </a:cubicBezTo>
                <a:cubicBezTo>
                  <a:pt x="28912" y="20922"/>
                  <a:pt x="28831" y="20895"/>
                  <a:pt x="28749" y="20841"/>
                </a:cubicBezTo>
                <a:cubicBezTo>
                  <a:pt x="28668" y="20760"/>
                  <a:pt x="28641" y="20651"/>
                  <a:pt x="28641" y="20543"/>
                </a:cubicBezTo>
                <a:cubicBezTo>
                  <a:pt x="28641" y="20407"/>
                  <a:pt x="28749" y="20326"/>
                  <a:pt x="28885" y="20299"/>
                </a:cubicBezTo>
                <a:cubicBezTo>
                  <a:pt x="28966" y="20299"/>
                  <a:pt x="29021" y="20271"/>
                  <a:pt x="29102" y="20271"/>
                </a:cubicBezTo>
                <a:close/>
                <a:moveTo>
                  <a:pt x="18117" y="20244"/>
                </a:moveTo>
                <a:cubicBezTo>
                  <a:pt x="18253" y="20244"/>
                  <a:pt x="18334" y="20353"/>
                  <a:pt x="18388" y="20543"/>
                </a:cubicBezTo>
                <a:lnTo>
                  <a:pt x="18388" y="20651"/>
                </a:lnTo>
                <a:cubicBezTo>
                  <a:pt x="18388" y="20895"/>
                  <a:pt x="18307" y="21031"/>
                  <a:pt x="18117" y="21058"/>
                </a:cubicBezTo>
                <a:cubicBezTo>
                  <a:pt x="18088" y="21068"/>
                  <a:pt x="18059" y="21072"/>
                  <a:pt x="18031" y="21072"/>
                </a:cubicBezTo>
                <a:cubicBezTo>
                  <a:pt x="17902" y="21072"/>
                  <a:pt x="17791" y="20975"/>
                  <a:pt x="17791" y="20841"/>
                </a:cubicBezTo>
                <a:cubicBezTo>
                  <a:pt x="17764" y="20733"/>
                  <a:pt x="17764" y="20624"/>
                  <a:pt x="17791" y="20516"/>
                </a:cubicBezTo>
                <a:cubicBezTo>
                  <a:pt x="17819" y="20353"/>
                  <a:pt x="17954" y="20244"/>
                  <a:pt x="18117" y="20244"/>
                </a:cubicBezTo>
                <a:close/>
                <a:moveTo>
                  <a:pt x="24234" y="15849"/>
                </a:moveTo>
                <a:cubicBezTo>
                  <a:pt x="24567" y="15849"/>
                  <a:pt x="24897" y="15858"/>
                  <a:pt x="25223" y="15877"/>
                </a:cubicBezTo>
                <a:cubicBezTo>
                  <a:pt x="25495" y="16366"/>
                  <a:pt x="26010" y="16664"/>
                  <a:pt x="26552" y="16691"/>
                </a:cubicBezTo>
                <a:cubicBezTo>
                  <a:pt x="27176" y="17668"/>
                  <a:pt x="27692" y="18807"/>
                  <a:pt x="28288" y="19919"/>
                </a:cubicBezTo>
                <a:cubicBezTo>
                  <a:pt x="28180" y="20109"/>
                  <a:pt x="28098" y="20326"/>
                  <a:pt x="28044" y="20570"/>
                </a:cubicBezTo>
                <a:cubicBezTo>
                  <a:pt x="28044" y="20814"/>
                  <a:pt x="28071" y="21058"/>
                  <a:pt x="28098" y="21302"/>
                </a:cubicBezTo>
                <a:cubicBezTo>
                  <a:pt x="27556" y="22387"/>
                  <a:pt x="26959" y="23445"/>
                  <a:pt x="26281" y="24449"/>
                </a:cubicBezTo>
                <a:cubicBezTo>
                  <a:pt x="26053" y="24398"/>
                  <a:pt x="25889" y="24366"/>
                  <a:pt x="25760" y="24366"/>
                </a:cubicBezTo>
                <a:cubicBezTo>
                  <a:pt x="25475" y="24366"/>
                  <a:pt x="25366" y="24524"/>
                  <a:pt x="25142" y="24991"/>
                </a:cubicBezTo>
                <a:lnTo>
                  <a:pt x="25061" y="25181"/>
                </a:lnTo>
                <a:cubicBezTo>
                  <a:pt x="24898" y="25185"/>
                  <a:pt x="24735" y="25188"/>
                  <a:pt x="24572" y="25188"/>
                </a:cubicBezTo>
                <a:cubicBezTo>
                  <a:pt x="23759" y="25188"/>
                  <a:pt x="22945" y="25131"/>
                  <a:pt x="22131" y="25018"/>
                </a:cubicBezTo>
                <a:cubicBezTo>
                  <a:pt x="22050" y="24855"/>
                  <a:pt x="21996" y="24666"/>
                  <a:pt x="21914" y="24503"/>
                </a:cubicBezTo>
                <a:cubicBezTo>
                  <a:pt x="21850" y="24267"/>
                  <a:pt x="21634" y="24116"/>
                  <a:pt x="21399" y="24116"/>
                </a:cubicBezTo>
                <a:cubicBezTo>
                  <a:pt x="21336" y="24116"/>
                  <a:pt x="21272" y="24127"/>
                  <a:pt x="21209" y="24150"/>
                </a:cubicBezTo>
                <a:cubicBezTo>
                  <a:pt x="21101" y="24204"/>
                  <a:pt x="20992" y="24204"/>
                  <a:pt x="20856" y="24232"/>
                </a:cubicBezTo>
                <a:cubicBezTo>
                  <a:pt x="20775" y="24150"/>
                  <a:pt x="20721" y="24069"/>
                  <a:pt x="20639" y="23960"/>
                </a:cubicBezTo>
                <a:cubicBezTo>
                  <a:pt x="20151" y="23201"/>
                  <a:pt x="19663" y="22414"/>
                  <a:pt x="19202" y="21655"/>
                </a:cubicBezTo>
                <a:cubicBezTo>
                  <a:pt x="19012" y="21438"/>
                  <a:pt x="18958" y="21139"/>
                  <a:pt x="19066" y="20868"/>
                </a:cubicBezTo>
                <a:cubicBezTo>
                  <a:pt x="19120" y="20543"/>
                  <a:pt x="19093" y="20217"/>
                  <a:pt x="18931" y="19946"/>
                </a:cubicBezTo>
                <a:cubicBezTo>
                  <a:pt x="19554" y="18861"/>
                  <a:pt x="20233" y="17803"/>
                  <a:pt x="20992" y="16800"/>
                </a:cubicBezTo>
                <a:cubicBezTo>
                  <a:pt x="21064" y="16812"/>
                  <a:pt x="21135" y="16818"/>
                  <a:pt x="21205" y="16818"/>
                </a:cubicBezTo>
                <a:cubicBezTo>
                  <a:pt x="21747" y="16818"/>
                  <a:pt x="22234" y="16460"/>
                  <a:pt x="22402" y="15932"/>
                </a:cubicBezTo>
                <a:cubicBezTo>
                  <a:pt x="23016" y="15879"/>
                  <a:pt x="23629" y="15849"/>
                  <a:pt x="24234" y="15849"/>
                </a:cubicBezTo>
                <a:close/>
                <a:moveTo>
                  <a:pt x="21290" y="24855"/>
                </a:moveTo>
                <a:cubicBezTo>
                  <a:pt x="21345" y="24910"/>
                  <a:pt x="21426" y="24937"/>
                  <a:pt x="21480" y="25018"/>
                </a:cubicBezTo>
                <a:cubicBezTo>
                  <a:pt x="21507" y="25072"/>
                  <a:pt x="21480" y="25181"/>
                  <a:pt x="21480" y="25262"/>
                </a:cubicBezTo>
                <a:cubicBezTo>
                  <a:pt x="21480" y="25262"/>
                  <a:pt x="21453" y="25289"/>
                  <a:pt x="21453" y="25289"/>
                </a:cubicBezTo>
                <a:cubicBezTo>
                  <a:pt x="21374" y="25409"/>
                  <a:pt x="21265" y="25484"/>
                  <a:pt x="21138" y="25484"/>
                </a:cubicBezTo>
                <a:cubicBezTo>
                  <a:pt x="21092" y="25484"/>
                  <a:pt x="21043" y="25474"/>
                  <a:pt x="20992" y="25452"/>
                </a:cubicBezTo>
                <a:cubicBezTo>
                  <a:pt x="20884" y="25425"/>
                  <a:pt x="20829" y="25344"/>
                  <a:pt x="20829" y="25235"/>
                </a:cubicBezTo>
                <a:cubicBezTo>
                  <a:pt x="20884" y="25018"/>
                  <a:pt x="21073" y="24855"/>
                  <a:pt x="21290" y="24855"/>
                </a:cubicBezTo>
                <a:close/>
                <a:moveTo>
                  <a:pt x="25929" y="24937"/>
                </a:moveTo>
                <a:cubicBezTo>
                  <a:pt x="26118" y="24964"/>
                  <a:pt x="26254" y="25100"/>
                  <a:pt x="26254" y="25289"/>
                </a:cubicBezTo>
                <a:cubicBezTo>
                  <a:pt x="26281" y="25452"/>
                  <a:pt x="26146" y="25642"/>
                  <a:pt x="25956" y="25669"/>
                </a:cubicBezTo>
                <a:cubicBezTo>
                  <a:pt x="25766" y="25669"/>
                  <a:pt x="25657" y="25534"/>
                  <a:pt x="25657" y="25344"/>
                </a:cubicBezTo>
                <a:cubicBezTo>
                  <a:pt x="25657" y="25127"/>
                  <a:pt x="25766" y="24937"/>
                  <a:pt x="25929" y="24937"/>
                </a:cubicBezTo>
                <a:close/>
                <a:moveTo>
                  <a:pt x="32098" y="28660"/>
                </a:moveTo>
                <a:cubicBezTo>
                  <a:pt x="32160" y="28660"/>
                  <a:pt x="32222" y="28675"/>
                  <a:pt x="32276" y="28707"/>
                </a:cubicBezTo>
                <a:cubicBezTo>
                  <a:pt x="32438" y="28788"/>
                  <a:pt x="32547" y="28978"/>
                  <a:pt x="32493" y="29168"/>
                </a:cubicBezTo>
                <a:lnTo>
                  <a:pt x="32520" y="29141"/>
                </a:lnTo>
                <a:lnTo>
                  <a:pt x="32520" y="29141"/>
                </a:lnTo>
                <a:cubicBezTo>
                  <a:pt x="32493" y="29249"/>
                  <a:pt x="32438" y="29331"/>
                  <a:pt x="32384" y="29412"/>
                </a:cubicBezTo>
                <a:cubicBezTo>
                  <a:pt x="32328" y="29511"/>
                  <a:pt x="32235" y="29558"/>
                  <a:pt x="32140" y="29558"/>
                </a:cubicBezTo>
                <a:cubicBezTo>
                  <a:pt x="32051" y="29558"/>
                  <a:pt x="31961" y="29518"/>
                  <a:pt x="31896" y="29439"/>
                </a:cubicBezTo>
                <a:cubicBezTo>
                  <a:pt x="31842" y="29358"/>
                  <a:pt x="31787" y="29277"/>
                  <a:pt x="31760" y="29195"/>
                </a:cubicBezTo>
                <a:cubicBezTo>
                  <a:pt x="31679" y="29032"/>
                  <a:pt x="31706" y="28870"/>
                  <a:pt x="31842" y="28761"/>
                </a:cubicBezTo>
                <a:cubicBezTo>
                  <a:pt x="31907" y="28696"/>
                  <a:pt x="32003" y="28660"/>
                  <a:pt x="32098" y="28660"/>
                </a:cubicBezTo>
                <a:close/>
                <a:moveTo>
                  <a:pt x="20925" y="0"/>
                </a:moveTo>
                <a:cubicBezTo>
                  <a:pt x="20659" y="0"/>
                  <a:pt x="20397" y="124"/>
                  <a:pt x="20233" y="363"/>
                </a:cubicBezTo>
                <a:cubicBezTo>
                  <a:pt x="20097" y="471"/>
                  <a:pt x="19988" y="634"/>
                  <a:pt x="19880" y="742"/>
                </a:cubicBezTo>
                <a:lnTo>
                  <a:pt x="16761" y="797"/>
                </a:lnTo>
                <a:cubicBezTo>
                  <a:pt x="16679" y="661"/>
                  <a:pt x="16571" y="552"/>
                  <a:pt x="16462" y="444"/>
                </a:cubicBezTo>
                <a:cubicBezTo>
                  <a:pt x="16285" y="311"/>
                  <a:pt x="16068" y="243"/>
                  <a:pt x="15850" y="243"/>
                </a:cubicBezTo>
                <a:cubicBezTo>
                  <a:pt x="15667" y="243"/>
                  <a:pt x="15484" y="291"/>
                  <a:pt x="15323" y="390"/>
                </a:cubicBezTo>
                <a:cubicBezTo>
                  <a:pt x="14998" y="552"/>
                  <a:pt x="14808" y="905"/>
                  <a:pt x="14889" y="1258"/>
                </a:cubicBezTo>
                <a:cubicBezTo>
                  <a:pt x="14889" y="1448"/>
                  <a:pt x="14916" y="1610"/>
                  <a:pt x="14943" y="1773"/>
                </a:cubicBezTo>
                <a:cubicBezTo>
                  <a:pt x="14943" y="1773"/>
                  <a:pt x="14916" y="1800"/>
                  <a:pt x="14916" y="1827"/>
                </a:cubicBezTo>
                <a:cubicBezTo>
                  <a:pt x="14211" y="2858"/>
                  <a:pt x="13533" y="3916"/>
                  <a:pt x="12828" y="4947"/>
                </a:cubicBezTo>
                <a:cubicBezTo>
                  <a:pt x="12773" y="5001"/>
                  <a:pt x="12719" y="5082"/>
                  <a:pt x="12638" y="5109"/>
                </a:cubicBezTo>
                <a:cubicBezTo>
                  <a:pt x="12394" y="5272"/>
                  <a:pt x="12150" y="5381"/>
                  <a:pt x="11878" y="5543"/>
                </a:cubicBezTo>
                <a:cubicBezTo>
                  <a:pt x="10251" y="4513"/>
                  <a:pt x="8705" y="3400"/>
                  <a:pt x="7186" y="2207"/>
                </a:cubicBezTo>
                <a:cubicBezTo>
                  <a:pt x="7186" y="2099"/>
                  <a:pt x="7186" y="2017"/>
                  <a:pt x="7186" y="1936"/>
                </a:cubicBezTo>
                <a:cubicBezTo>
                  <a:pt x="7186" y="1280"/>
                  <a:pt x="6680" y="786"/>
                  <a:pt x="6070" y="786"/>
                </a:cubicBezTo>
                <a:cubicBezTo>
                  <a:pt x="5974" y="786"/>
                  <a:pt x="5875" y="798"/>
                  <a:pt x="5776" y="824"/>
                </a:cubicBezTo>
                <a:cubicBezTo>
                  <a:pt x="5287" y="851"/>
                  <a:pt x="4908" y="1258"/>
                  <a:pt x="4962" y="1746"/>
                </a:cubicBezTo>
                <a:cubicBezTo>
                  <a:pt x="4962" y="2017"/>
                  <a:pt x="4962" y="2288"/>
                  <a:pt x="4989" y="2560"/>
                </a:cubicBezTo>
                <a:cubicBezTo>
                  <a:pt x="4962" y="2614"/>
                  <a:pt x="4908" y="2695"/>
                  <a:pt x="4853" y="2750"/>
                </a:cubicBezTo>
                <a:cubicBezTo>
                  <a:pt x="4067" y="3753"/>
                  <a:pt x="3280" y="4757"/>
                  <a:pt x="2494" y="5787"/>
                </a:cubicBezTo>
                <a:cubicBezTo>
                  <a:pt x="2165" y="6181"/>
                  <a:pt x="2137" y="6293"/>
                  <a:pt x="1740" y="6293"/>
                </a:cubicBezTo>
                <a:cubicBezTo>
                  <a:pt x="1645" y="6293"/>
                  <a:pt x="1529" y="6286"/>
                  <a:pt x="1381" y="6276"/>
                </a:cubicBezTo>
                <a:cubicBezTo>
                  <a:pt x="1352" y="6273"/>
                  <a:pt x="1322" y="6272"/>
                  <a:pt x="1293" y="6272"/>
                </a:cubicBezTo>
                <a:cubicBezTo>
                  <a:pt x="574" y="6272"/>
                  <a:pt x="0" y="6902"/>
                  <a:pt x="52" y="7632"/>
                </a:cubicBezTo>
                <a:cubicBezTo>
                  <a:pt x="161" y="8201"/>
                  <a:pt x="622" y="8635"/>
                  <a:pt x="1192" y="8717"/>
                </a:cubicBezTo>
                <a:cubicBezTo>
                  <a:pt x="1707" y="8717"/>
                  <a:pt x="2195" y="8473"/>
                  <a:pt x="2494" y="8039"/>
                </a:cubicBezTo>
                <a:cubicBezTo>
                  <a:pt x="2521" y="7930"/>
                  <a:pt x="2548" y="7795"/>
                  <a:pt x="2575" y="7686"/>
                </a:cubicBezTo>
                <a:cubicBezTo>
                  <a:pt x="2602" y="7578"/>
                  <a:pt x="2602" y="7442"/>
                  <a:pt x="2575" y="7333"/>
                </a:cubicBezTo>
                <a:cubicBezTo>
                  <a:pt x="2521" y="7035"/>
                  <a:pt x="2602" y="6764"/>
                  <a:pt x="2792" y="6547"/>
                </a:cubicBezTo>
                <a:cubicBezTo>
                  <a:pt x="3687" y="5462"/>
                  <a:pt x="4528" y="4350"/>
                  <a:pt x="5396" y="3238"/>
                </a:cubicBezTo>
                <a:cubicBezTo>
                  <a:pt x="5450" y="3184"/>
                  <a:pt x="5504" y="3102"/>
                  <a:pt x="5559" y="3048"/>
                </a:cubicBezTo>
                <a:cubicBezTo>
                  <a:pt x="5687" y="3091"/>
                  <a:pt x="5807" y="3109"/>
                  <a:pt x="5923" y="3109"/>
                </a:cubicBezTo>
                <a:cubicBezTo>
                  <a:pt x="6248" y="3109"/>
                  <a:pt x="6533" y="2964"/>
                  <a:pt x="6833" y="2804"/>
                </a:cubicBezTo>
                <a:cubicBezTo>
                  <a:pt x="8407" y="4024"/>
                  <a:pt x="10034" y="5191"/>
                  <a:pt x="11716" y="6248"/>
                </a:cubicBezTo>
                <a:cubicBezTo>
                  <a:pt x="11743" y="6655"/>
                  <a:pt x="12041" y="7035"/>
                  <a:pt x="12448" y="7144"/>
                </a:cubicBezTo>
                <a:cubicBezTo>
                  <a:pt x="12746" y="7225"/>
                  <a:pt x="12963" y="7415"/>
                  <a:pt x="13072" y="7713"/>
                </a:cubicBezTo>
                <a:cubicBezTo>
                  <a:pt x="13262" y="8012"/>
                  <a:pt x="13452" y="8337"/>
                  <a:pt x="13669" y="8635"/>
                </a:cubicBezTo>
                <a:cubicBezTo>
                  <a:pt x="14021" y="9205"/>
                  <a:pt x="14374" y="9775"/>
                  <a:pt x="14754" y="10344"/>
                </a:cubicBezTo>
                <a:cubicBezTo>
                  <a:pt x="14862" y="10507"/>
                  <a:pt x="14916" y="10724"/>
                  <a:pt x="14889" y="10941"/>
                </a:cubicBezTo>
                <a:cubicBezTo>
                  <a:pt x="14835" y="11321"/>
                  <a:pt x="15025" y="11673"/>
                  <a:pt x="15405" y="11836"/>
                </a:cubicBezTo>
                <a:cubicBezTo>
                  <a:pt x="15535" y="11906"/>
                  <a:pt x="15677" y="11939"/>
                  <a:pt x="15818" y="11939"/>
                </a:cubicBezTo>
                <a:cubicBezTo>
                  <a:pt x="16056" y="11939"/>
                  <a:pt x="16292" y="11844"/>
                  <a:pt x="16462" y="11673"/>
                </a:cubicBezTo>
                <a:cubicBezTo>
                  <a:pt x="16571" y="11592"/>
                  <a:pt x="16679" y="11483"/>
                  <a:pt x="16788" y="11375"/>
                </a:cubicBezTo>
                <a:lnTo>
                  <a:pt x="19419" y="11511"/>
                </a:lnTo>
                <a:cubicBezTo>
                  <a:pt x="19582" y="11809"/>
                  <a:pt x="19799" y="12026"/>
                  <a:pt x="20097" y="12189"/>
                </a:cubicBezTo>
                <a:cubicBezTo>
                  <a:pt x="20178" y="12243"/>
                  <a:pt x="20233" y="12324"/>
                  <a:pt x="20260" y="12433"/>
                </a:cubicBezTo>
                <a:cubicBezTo>
                  <a:pt x="20395" y="13138"/>
                  <a:pt x="20531" y="13843"/>
                  <a:pt x="20667" y="14548"/>
                </a:cubicBezTo>
                <a:cubicBezTo>
                  <a:pt x="20694" y="14711"/>
                  <a:pt x="20639" y="14874"/>
                  <a:pt x="20558" y="14982"/>
                </a:cubicBezTo>
                <a:cubicBezTo>
                  <a:pt x="20341" y="15308"/>
                  <a:pt x="20260" y="15688"/>
                  <a:pt x="20341" y="16040"/>
                </a:cubicBezTo>
                <a:cubicBezTo>
                  <a:pt x="20368" y="16122"/>
                  <a:pt x="20395" y="16203"/>
                  <a:pt x="20422" y="16311"/>
                </a:cubicBezTo>
                <a:lnTo>
                  <a:pt x="18171" y="19648"/>
                </a:lnTo>
                <a:lnTo>
                  <a:pt x="17981" y="19675"/>
                </a:lnTo>
                <a:cubicBezTo>
                  <a:pt x="17385" y="19729"/>
                  <a:pt x="16978" y="20299"/>
                  <a:pt x="17113" y="20895"/>
                </a:cubicBezTo>
                <a:cubicBezTo>
                  <a:pt x="17140" y="21302"/>
                  <a:pt x="17493" y="21628"/>
                  <a:pt x="17927" y="21628"/>
                </a:cubicBezTo>
                <a:lnTo>
                  <a:pt x="18334" y="21655"/>
                </a:lnTo>
                <a:lnTo>
                  <a:pt x="20233" y="24693"/>
                </a:lnTo>
                <a:cubicBezTo>
                  <a:pt x="20205" y="24828"/>
                  <a:pt x="20151" y="24937"/>
                  <a:pt x="20151" y="25072"/>
                </a:cubicBezTo>
                <a:cubicBezTo>
                  <a:pt x="20124" y="25425"/>
                  <a:pt x="20260" y="25778"/>
                  <a:pt x="20585" y="25967"/>
                </a:cubicBezTo>
                <a:cubicBezTo>
                  <a:pt x="20725" y="26080"/>
                  <a:pt x="20894" y="26134"/>
                  <a:pt x="21066" y="26134"/>
                </a:cubicBezTo>
                <a:cubicBezTo>
                  <a:pt x="21227" y="26134"/>
                  <a:pt x="21390" y="26086"/>
                  <a:pt x="21535" y="25995"/>
                </a:cubicBezTo>
                <a:cubicBezTo>
                  <a:pt x="21589" y="25967"/>
                  <a:pt x="21670" y="25913"/>
                  <a:pt x="21752" y="25859"/>
                </a:cubicBezTo>
                <a:cubicBezTo>
                  <a:pt x="21814" y="25776"/>
                  <a:pt x="21923" y="25741"/>
                  <a:pt x="22032" y="25741"/>
                </a:cubicBezTo>
                <a:cubicBezTo>
                  <a:pt x="22066" y="25741"/>
                  <a:pt x="22099" y="25744"/>
                  <a:pt x="22131" y="25751"/>
                </a:cubicBezTo>
                <a:cubicBezTo>
                  <a:pt x="23026" y="25778"/>
                  <a:pt x="23921" y="25832"/>
                  <a:pt x="24816" y="25859"/>
                </a:cubicBezTo>
                <a:cubicBezTo>
                  <a:pt x="25033" y="25859"/>
                  <a:pt x="25223" y="25913"/>
                  <a:pt x="25386" y="26076"/>
                </a:cubicBezTo>
                <a:cubicBezTo>
                  <a:pt x="25529" y="26219"/>
                  <a:pt x="25717" y="26287"/>
                  <a:pt x="25909" y="26287"/>
                </a:cubicBezTo>
                <a:cubicBezTo>
                  <a:pt x="26046" y="26287"/>
                  <a:pt x="26184" y="26252"/>
                  <a:pt x="26308" y="26184"/>
                </a:cubicBezTo>
                <a:lnTo>
                  <a:pt x="26634" y="26022"/>
                </a:lnTo>
                <a:lnTo>
                  <a:pt x="31028" y="28653"/>
                </a:lnTo>
                <a:cubicBezTo>
                  <a:pt x="31055" y="28815"/>
                  <a:pt x="31055" y="28951"/>
                  <a:pt x="31055" y="29087"/>
                </a:cubicBezTo>
                <a:cubicBezTo>
                  <a:pt x="31082" y="29385"/>
                  <a:pt x="31191" y="29656"/>
                  <a:pt x="31408" y="29846"/>
                </a:cubicBezTo>
                <a:cubicBezTo>
                  <a:pt x="31597" y="30088"/>
                  <a:pt x="31875" y="30209"/>
                  <a:pt x="32157" y="30209"/>
                </a:cubicBezTo>
                <a:cubicBezTo>
                  <a:pt x="32318" y="30209"/>
                  <a:pt x="32480" y="30169"/>
                  <a:pt x="32628" y="30090"/>
                </a:cubicBezTo>
                <a:cubicBezTo>
                  <a:pt x="33062" y="29846"/>
                  <a:pt x="33279" y="29385"/>
                  <a:pt x="33225" y="28924"/>
                </a:cubicBezTo>
                <a:cubicBezTo>
                  <a:pt x="33225" y="28517"/>
                  <a:pt x="32927" y="28137"/>
                  <a:pt x="32520" y="28056"/>
                </a:cubicBezTo>
                <a:cubicBezTo>
                  <a:pt x="32355" y="27990"/>
                  <a:pt x="32171" y="27954"/>
                  <a:pt x="31991" y="27954"/>
                </a:cubicBezTo>
                <a:cubicBezTo>
                  <a:pt x="31874" y="27954"/>
                  <a:pt x="31759" y="27970"/>
                  <a:pt x="31652" y="28002"/>
                </a:cubicBezTo>
                <a:lnTo>
                  <a:pt x="31353" y="28083"/>
                </a:lnTo>
                <a:cubicBezTo>
                  <a:pt x="30567" y="27459"/>
                  <a:pt x="29699" y="26917"/>
                  <a:pt x="28804" y="26456"/>
                </a:cubicBezTo>
                <a:cubicBezTo>
                  <a:pt x="28288" y="26184"/>
                  <a:pt x="27773" y="25913"/>
                  <a:pt x="27285" y="25615"/>
                </a:cubicBezTo>
                <a:cubicBezTo>
                  <a:pt x="27176" y="25588"/>
                  <a:pt x="27095" y="25506"/>
                  <a:pt x="27014" y="25452"/>
                </a:cubicBezTo>
                <a:cubicBezTo>
                  <a:pt x="26851" y="25344"/>
                  <a:pt x="26769" y="25127"/>
                  <a:pt x="26851" y="24937"/>
                </a:cubicBezTo>
                <a:cubicBezTo>
                  <a:pt x="26905" y="24855"/>
                  <a:pt x="26932" y="24774"/>
                  <a:pt x="26986" y="24720"/>
                </a:cubicBezTo>
                <a:lnTo>
                  <a:pt x="28641" y="21899"/>
                </a:lnTo>
                <a:cubicBezTo>
                  <a:pt x="28695" y="21790"/>
                  <a:pt x="28749" y="21709"/>
                  <a:pt x="28804" y="21628"/>
                </a:cubicBezTo>
                <a:lnTo>
                  <a:pt x="29265" y="21519"/>
                </a:lnTo>
                <a:cubicBezTo>
                  <a:pt x="29726" y="21438"/>
                  <a:pt x="30051" y="21085"/>
                  <a:pt x="30106" y="20624"/>
                </a:cubicBezTo>
                <a:cubicBezTo>
                  <a:pt x="30187" y="20163"/>
                  <a:pt x="29834" y="19729"/>
                  <a:pt x="29346" y="19675"/>
                </a:cubicBezTo>
                <a:lnTo>
                  <a:pt x="28994" y="19675"/>
                </a:lnTo>
                <a:lnTo>
                  <a:pt x="27176" y="16230"/>
                </a:lnTo>
                <a:cubicBezTo>
                  <a:pt x="27448" y="15905"/>
                  <a:pt x="27583" y="15498"/>
                  <a:pt x="27556" y="15091"/>
                </a:cubicBezTo>
                <a:cubicBezTo>
                  <a:pt x="27529" y="14820"/>
                  <a:pt x="27637" y="14548"/>
                  <a:pt x="27854" y="14413"/>
                </a:cubicBezTo>
                <a:cubicBezTo>
                  <a:pt x="28939" y="13355"/>
                  <a:pt x="29997" y="12270"/>
                  <a:pt x="31082" y="11212"/>
                </a:cubicBezTo>
                <a:cubicBezTo>
                  <a:pt x="31163" y="11158"/>
                  <a:pt x="31245" y="11077"/>
                  <a:pt x="31353" y="11022"/>
                </a:cubicBezTo>
                <a:cubicBezTo>
                  <a:pt x="31631" y="11108"/>
                  <a:pt x="31837" y="11157"/>
                  <a:pt x="32015" y="11157"/>
                </a:cubicBezTo>
                <a:cubicBezTo>
                  <a:pt x="32340" y="11157"/>
                  <a:pt x="32567" y="10992"/>
                  <a:pt x="32954" y="10588"/>
                </a:cubicBezTo>
                <a:cubicBezTo>
                  <a:pt x="33035" y="10615"/>
                  <a:pt x="33089" y="10643"/>
                  <a:pt x="33144" y="10670"/>
                </a:cubicBezTo>
                <a:cubicBezTo>
                  <a:pt x="34147" y="11212"/>
                  <a:pt x="35124" y="11755"/>
                  <a:pt x="36100" y="12270"/>
                </a:cubicBezTo>
                <a:cubicBezTo>
                  <a:pt x="36344" y="12378"/>
                  <a:pt x="36534" y="12595"/>
                  <a:pt x="36561" y="12840"/>
                </a:cubicBezTo>
                <a:cubicBezTo>
                  <a:pt x="36613" y="13231"/>
                  <a:pt x="36916" y="13546"/>
                  <a:pt x="37300" y="13546"/>
                </a:cubicBezTo>
                <a:cubicBezTo>
                  <a:pt x="37316" y="13546"/>
                  <a:pt x="37332" y="13546"/>
                  <a:pt x="37348" y="13545"/>
                </a:cubicBezTo>
                <a:cubicBezTo>
                  <a:pt x="37403" y="13555"/>
                  <a:pt x="37457" y="13559"/>
                  <a:pt x="37511" y="13559"/>
                </a:cubicBezTo>
                <a:cubicBezTo>
                  <a:pt x="37902" y="13559"/>
                  <a:pt x="38232" y="13306"/>
                  <a:pt x="38351" y="12948"/>
                </a:cubicBezTo>
                <a:cubicBezTo>
                  <a:pt x="38378" y="12840"/>
                  <a:pt x="38406" y="12731"/>
                  <a:pt x="38460" y="12650"/>
                </a:cubicBezTo>
                <a:cubicBezTo>
                  <a:pt x="38514" y="12406"/>
                  <a:pt x="38487" y="12161"/>
                  <a:pt x="38351" y="11972"/>
                </a:cubicBezTo>
                <a:cubicBezTo>
                  <a:pt x="38203" y="11656"/>
                  <a:pt x="37875" y="11467"/>
                  <a:pt x="37544" y="11467"/>
                </a:cubicBezTo>
                <a:cubicBezTo>
                  <a:pt x="37393" y="11467"/>
                  <a:pt x="37240" y="11507"/>
                  <a:pt x="37104" y="11592"/>
                </a:cubicBezTo>
                <a:cubicBezTo>
                  <a:pt x="36969" y="11677"/>
                  <a:pt x="36818" y="11719"/>
                  <a:pt x="36669" y="11719"/>
                </a:cubicBezTo>
                <a:cubicBezTo>
                  <a:pt x="36485" y="11719"/>
                  <a:pt x="36303" y="11657"/>
                  <a:pt x="36154" y="11538"/>
                </a:cubicBezTo>
                <a:cubicBezTo>
                  <a:pt x="35205" y="11022"/>
                  <a:pt x="34256" y="10507"/>
                  <a:pt x="33306" y="9992"/>
                </a:cubicBezTo>
                <a:cubicBezTo>
                  <a:pt x="33062" y="9910"/>
                  <a:pt x="32845" y="9693"/>
                  <a:pt x="32737" y="9449"/>
                </a:cubicBezTo>
                <a:cubicBezTo>
                  <a:pt x="32600" y="9117"/>
                  <a:pt x="32294" y="8926"/>
                  <a:pt x="31962" y="8926"/>
                </a:cubicBezTo>
                <a:cubicBezTo>
                  <a:pt x="31833" y="8926"/>
                  <a:pt x="31699" y="8954"/>
                  <a:pt x="31570" y="9015"/>
                </a:cubicBezTo>
                <a:cubicBezTo>
                  <a:pt x="31245" y="9124"/>
                  <a:pt x="31001" y="9449"/>
                  <a:pt x="30974" y="9802"/>
                </a:cubicBezTo>
                <a:cubicBezTo>
                  <a:pt x="30946" y="9992"/>
                  <a:pt x="30946" y="10209"/>
                  <a:pt x="30974" y="10398"/>
                </a:cubicBezTo>
                <a:lnTo>
                  <a:pt x="27068" y="14169"/>
                </a:lnTo>
                <a:cubicBezTo>
                  <a:pt x="26919" y="14108"/>
                  <a:pt x="26764" y="14079"/>
                  <a:pt x="26613" y="14079"/>
                </a:cubicBezTo>
                <a:cubicBezTo>
                  <a:pt x="26157" y="14079"/>
                  <a:pt x="25725" y="14338"/>
                  <a:pt x="25522" y="14765"/>
                </a:cubicBezTo>
                <a:cubicBezTo>
                  <a:pt x="25440" y="14901"/>
                  <a:pt x="25386" y="15037"/>
                  <a:pt x="25305" y="15172"/>
                </a:cubicBezTo>
                <a:lnTo>
                  <a:pt x="22402" y="15226"/>
                </a:lnTo>
                <a:cubicBezTo>
                  <a:pt x="22384" y="15230"/>
                  <a:pt x="22366" y="15232"/>
                  <a:pt x="22348" y="15232"/>
                </a:cubicBezTo>
                <a:cubicBezTo>
                  <a:pt x="22232" y="15232"/>
                  <a:pt x="22124" y="15161"/>
                  <a:pt x="22077" y="15091"/>
                </a:cubicBezTo>
                <a:cubicBezTo>
                  <a:pt x="21914" y="14820"/>
                  <a:pt x="21697" y="14657"/>
                  <a:pt x="21426" y="14548"/>
                </a:cubicBezTo>
                <a:cubicBezTo>
                  <a:pt x="21263" y="13735"/>
                  <a:pt x="21073" y="12948"/>
                  <a:pt x="20938" y="12107"/>
                </a:cubicBezTo>
                <a:cubicBezTo>
                  <a:pt x="21589" y="11646"/>
                  <a:pt x="21752" y="11104"/>
                  <a:pt x="21372" y="10426"/>
                </a:cubicBezTo>
                <a:lnTo>
                  <a:pt x="23108" y="7442"/>
                </a:lnTo>
                <a:cubicBezTo>
                  <a:pt x="23243" y="7469"/>
                  <a:pt x="23406" y="7469"/>
                  <a:pt x="23542" y="7469"/>
                </a:cubicBezTo>
                <a:cubicBezTo>
                  <a:pt x="23976" y="7469"/>
                  <a:pt x="24355" y="7252"/>
                  <a:pt x="24572" y="6899"/>
                </a:cubicBezTo>
                <a:cubicBezTo>
                  <a:pt x="24898" y="6411"/>
                  <a:pt x="24735" y="5733"/>
                  <a:pt x="24193" y="5516"/>
                </a:cubicBezTo>
                <a:cubicBezTo>
                  <a:pt x="23921" y="5381"/>
                  <a:pt x="23650" y="5272"/>
                  <a:pt x="23379" y="5191"/>
                </a:cubicBezTo>
                <a:lnTo>
                  <a:pt x="21697" y="2017"/>
                </a:lnTo>
                <a:cubicBezTo>
                  <a:pt x="21779" y="1882"/>
                  <a:pt x="21860" y="1746"/>
                  <a:pt x="21941" y="1637"/>
                </a:cubicBezTo>
                <a:cubicBezTo>
                  <a:pt x="22131" y="1285"/>
                  <a:pt x="22077" y="824"/>
                  <a:pt x="21779" y="525"/>
                </a:cubicBezTo>
                <a:cubicBezTo>
                  <a:pt x="21697" y="417"/>
                  <a:pt x="21616" y="336"/>
                  <a:pt x="21535" y="254"/>
                </a:cubicBezTo>
                <a:cubicBezTo>
                  <a:pt x="21364" y="83"/>
                  <a:pt x="21143" y="0"/>
                  <a:pt x="20925" y="0"/>
                </a:cubicBezTo>
                <a:close/>
              </a:path>
            </a:pathLst>
          </a:custGeom>
          <a:solidFill>
            <a:schemeClr val="dk2">
              <a:alpha val="531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7" name="Google Shape;297;p35"/>
          <p:cNvSpPr/>
          <p:nvPr/>
        </p:nvSpPr>
        <p:spPr>
          <a:xfrm>
            <a:off x="0" y="3619920"/>
            <a:ext cx="3716432" cy="1814468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8" name="Google Shape;298;p35"/>
          <p:cNvSpPr/>
          <p:nvPr/>
        </p:nvSpPr>
        <p:spPr>
          <a:xfrm>
            <a:off x="0" y="6038"/>
            <a:ext cx="4191443" cy="1626235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9" name="Google Shape;299;p35"/>
          <p:cNvSpPr/>
          <p:nvPr/>
        </p:nvSpPr>
        <p:spPr>
          <a:xfrm>
            <a:off x="5973675" y="1518000"/>
            <a:ext cx="3170328" cy="3625488"/>
          </a:xfrm>
          <a:custGeom>
            <a:avLst/>
            <a:gdLst/>
            <a:ahLst/>
            <a:cxnLst/>
            <a:rect l="l" t="t" r="r" b="b"/>
            <a:pathLst>
              <a:path w="39792" h="47392" extrusionOk="0">
                <a:moveTo>
                  <a:pt x="35354" y="0"/>
                </a:moveTo>
                <a:cubicBezTo>
                  <a:pt x="30943" y="0"/>
                  <a:pt x="24629" y="1336"/>
                  <a:pt x="23165" y="8659"/>
                </a:cubicBezTo>
                <a:cubicBezTo>
                  <a:pt x="20832" y="20186"/>
                  <a:pt x="23816" y="23550"/>
                  <a:pt x="11908" y="29625"/>
                </a:cubicBezTo>
                <a:cubicBezTo>
                  <a:pt x="1" y="35674"/>
                  <a:pt x="1981" y="47392"/>
                  <a:pt x="1981" y="47392"/>
                </a:cubicBezTo>
                <a:lnTo>
                  <a:pt x="39792" y="47392"/>
                </a:lnTo>
                <a:lnTo>
                  <a:pt x="39792" y="440"/>
                </a:lnTo>
                <a:cubicBezTo>
                  <a:pt x="39792" y="440"/>
                  <a:pt x="37887" y="0"/>
                  <a:pt x="353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0" name="Google Shape;300;p35"/>
          <p:cNvSpPr txBox="1">
            <a:spLocks noGrp="1"/>
          </p:cNvSpPr>
          <p:nvPr>
            <p:ph type="title"/>
          </p:nvPr>
        </p:nvSpPr>
        <p:spPr>
          <a:xfrm>
            <a:off x="749782" y="1738600"/>
            <a:ext cx="23055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1" name="Google Shape;301;p35"/>
          <p:cNvSpPr txBox="1">
            <a:spLocks noGrp="1"/>
          </p:cNvSpPr>
          <p:nvPr>
            <p:ph type="title" idx="2"/>
          </p:nvPr>
        </p:nvSpPr>
        <p:spPr>
          <a:xfrm>
            <a:off x="3419197" y="1738600"/>
            <a:ext cx="23055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2" name="Google Shape;302;p35"/>
          <p:cNvSpPr txBox="1">
            <a:spLocks noGrp="1"/>
          </p:cNvSpPr>
          <p:nvPr>
            <p:ph type="title" idx="3"/>
          </p:nvPr>
        </p:nvSpPr>
        <p:spPr>
          <a:xfrm>
            <a:off x="749782" y="3278925"/>
            <a:ext cx="2305500" cy="4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3" name="Google Shape;303;p35"/>
          <p:cNvSpPr txBox="1">
            <a:spLocks noGrp="1"/>
          </p:cNvSpPr>
          <p:nvPr>
            <p:ph type="title" idx="4"/>
          </p:nvPr>
        </p:nvSpPr>
        <p:spPr>
          <a:xfrm>
            <a:off x="3419197" y="3278925"/>
            <a:ext cx="2305500" cy="4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4" name="Google Shape;304;p35"/>
          <p:cNvSpPr txBox="1">
            <a:spLocks noGrp="1"/>
          </p:cNvSpPr>
          <p:nvPr>
            <p:ph type="title" idx="5"/>
          </p:nvPr>
        </p:nvSpPr>
        <p:spPr>
          <a:xfrm>
            <a:off x="6088612" y="1738600"/>
            <a:ext cx="23055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5" name="Google Shape;305;p35"/>
          <p:cNvSpPr txBox="1">
            <a:spLocks noGrp="1"/>
          </p:cNvSpPr>
          <p:nvPr>
            <p:ph type="title" idx="6"/>
          </p:nvPr>
        </p:nvSpPr>
        <p:spPr>
          <a:xfrm>
            <a:off x="6088612" y="3278925"/>
            <a:ext cx="2305500" cy="4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6" name="Google Shape;306;p35"/>
          <p:cNvSpPr txBox="1">
            <a:spLocks noGrp="1"/>
          </p:cNvSpPr>
          <p:nvPr>
            <p:ph type="subTitle" idx="1"/>
          </p:nvPr>
        </p:nvSpPr>
        <p:spPr>
          <a:xfrm>
            <a:off x="749782" y="2186810"/>
            <a:ext cx="2305500" cy="55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/>
        </p:txBody>
      </p:sp>
      <p:sp>
        <p:nvSpPr>
          <p:cNvPr id="307" name="Google Shape;307;p35"/>
          <p:cNvSpPr txBox="1">
            <a:spLocks noGrp="1"/>
          </p:cNvSpPr>
          <p:nvPr>
            <p:ph type="subTitle" idx="7"/>
          </p:nvPr>
        </p:nvSpPr>
        <p:spPr>
          <a:xfrm>
            <a:off x="3419197" y="2186810"/>
            <a:ext cx="2305500" cy="55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/>
        </p:txBody>
      </p:sp>
      <p:sp>
        <p:nvSpPr>
          <p:cNvPr id="308" name="Google Shape;308;p35"/>
          <p:cNvSpPr txBox="1">
            <a:spLocks noGrp="1"/>
          </p:cNvSpPr>
          <p:nvPr>
            <p:ph type="subTitle" idx="8"/>
          </p:nvPr>
        </p:nvSpPr>
        <p:spPr>
          <a:xfrm>
            <a:off x="6088612" y="2186810"/>
            <a:ext cx="2305500" cy="55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/>
        </p:txBody>
      </p:sp>
      <p:sp>
        <p:nvSpPr>
          <p:cNvPr id="309" name="Google Shape;309;p35"/>
          <p:cNvSpPr txBox="1">
            <a:spLocks noGrp="1"/>
          </p:cNvSpPr>
          <p:nvPr>
            <p:ph type="subTitle" idx="9"/>
          </p:nvPr>
        </p:nvSpPr>
        <p:spPr>
          <a:xfrm>
            <a:off x="6088612" y="3722925"/>
            <a:ext cx="2305500" cy="55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/>
        </p:txBody>
      </p:sp>
      <p:sp>
        <p:nvSpPr>
          <p:cNvPr id="310" name="Google Shape;310;p35"/>
          <p:cNvSpPr txBox="1">
            <a:spLocks noGrp="1"/>
          </p:cNvSpPr>
          <p:nvPr>
            <p:ph type="subTitle" idx="13"/>
          </p:nvPr>
        </p:nvSpPr>
        <p:spPr>
          <a:xfrm>
            <a:off x="3419197" y="3722925"/>
            <a:ext cx="2305500" cy="55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/>
        </p:txBody>
      </p:sp>
      <p:sp>
        <p:nvSpPr>
          <p:cNvPr id="311" name="Google Shape;311;p35"/>
          <p:cNvSpPr txBox="1">
            <a:spLocks noGrp="1"/>
          </p:cNvSpPr>
          <p:nvPr>
            <p:ph type="subTitle" idx="14"/>
          </p:nvPr>
        </p:nvSpPr>
        <p:spPr>
          <a:xfrm>
            <a:off x="749782" y="3722925"/>
            <a:ext cx="2305500" cy="55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/>
        </p:txBody>
      </p:sp>
      <p:sp>
        <p:nvSpPr>
          <p:cNvPr id="312" name="Google Shape;312;p35"/>
          <p:cNvSpPr/>
          <p:nvPr/>
        </p:nvSpPr>
        <p:spPr>
          <a:xfrm>
            <a:off x="677015" y="485825"/>
            <a:ext cx="7824385" cy="634442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3" name="Google Shape;313;p35"/>
          <p:cNvSpPr txBox="1">
            <a:spLocks noGrp="1"/>
          </p:cNvSpPr>
          <p:nvPr>
            <p:ph type="title" idx="15"/>
          </p:nvPr>
        </p:nvSpPr>
        <p:spPr>
          <a:xfrm>
            <a:off x="720025" y="585216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chemeClr val="dk2"/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3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39"/>
          <p:cNvSpPr/>
          <p:nvPr/>
        </p:nvSpPr>
        <p:spPr>
          <a:xfrm>
            <a:off x="0" y="540100"/>
            <a:ext cx="1552195" cy="4656327"/>
          </a:xfrm>
          <a:custGeom>
            <a:avLst/>
            <a:gdLst/>
            <a:ahLst/>
            <a:cxnLst/>
            <a:rect l="l" t="t" r="r" b="b"/>
            <a:pathLst>
              <a:path w="11990" h="35968" extrusionOk="0">
                <a:moveTo>
                  <a:pt x="1642" y="0"/>
                </a:moveTo>
                <a:cubicBezTo>
                  <a:pt x="651" y="0"/>
                  <a:pt x="1" y="83"/>
                  <a:pt x="1" y="83"/>
                </a:cubicBezTo>
                <a:lnTo>
                  <a:pt x="1" y="35967"/>
                </a:lnTo>
                <a:cubicBezTo>
                  <a:pt x="10389" y="34801"/>
                  <a:pt x="6375" y="28617"/>
                  <a:pt x="6592" y="21077"/>
                </a:cubicBezTo>
                <a:cubicBezTo>
                  <a:pt x="6836" y="13563"/>
                  <a:pt x="11990" y="12505"/>
                  <a:pt x="11474" y="7026"/>
                </a:cubicBezTo>
                <a:cubicBezTo>
                  <a:pt x="10902" y="771"/>
                  <a:pt x="4675" y="0"/>
                  <a:pt x="164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1" name="Google Shape;351;p39"/>
          <p:cNvSpPr/>
          <p:nvPr/>
        </p:nvSpPr>
        <p:spPr>
          <a:xfrm>
            <a:off x="3401700" y="0"/>
            <a:ext cx="5742302" cy="1966444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2" name="Google Shape;352;p39"/>
          <p:cNvSpPr/>
          <p:nvPr/>
        </p:nvSpPr>
        <p:spPr>
          <a:xfrm>
            <a:off x="7731738" y="4160000"/>
            <a:ext cx="560415" cy="560415"/>
          </a:xfrm>
          <a:custGeom>
            <a:avLst/>
            <a:gdLst/>
            <a:ahLst/>
            <a:cxnLst/>
            <a:rect l="l" t="t" r="r" b="b"/>
            <a:pathLst>
              <a:path w="7894" h="7894" extrusionOk="0">
                <a:moveTo>
                  <a:pt x="3961" y="1"/>
                </a:moveTo>
                <a:cubicBezTo>
                  <a:pt x="1764" y="1"/>
                  <a:pt x="1" y="1764"/>
                  <a:pt x="1" y="3961"/>
                </a:cubicBezTo>
                <a:cubicBezTo>
                  <a:pt x="1" y="6131"/>
                  <a:pt x="1764" y="7894"/>
                  <a:pt x="3961" y="7894"/>
                </a:cubicBezTo>
                <a:cubicBezTo>
                  <a:pt x="6131" y="7894"/>
                  <a:pt x="7894" y="6131"/>
                  <a:pt x="7894" y="3961"/>
                </a:cubicBezTo>
                <a:cubicBezTo>
                  <a:pt x="7894" y="1764"/>
                  <a:pt x="6131" y="1"/>
                  <a:pt x="39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3" name="Google Shape;353;p39"/>
          <p:cNvSpPr/>
          <p:nvPr/>
        </p:nvSpPr>
        <p:spPr>
          <a:xfrm>
            <a:off x="8270907" y="4814670"/>
            <a:ext cx="548843" cy="548914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4" name="Google Shape;354;p39"/>
          <p:cNvSpPr/>
          <p:nvPr/>
        </p:nvSpPr>
        <p:spPr>
          <a:xfrm>
            <a:off x="8786934" y="4364096"/>
            <a:ext cx="329334" cy="329405"/>
          </a:xfrm>
          <a:custGeom>
            <a:avLst/>
            <a:gdLst/>
            <a:ahLst/>
            <a:cxnLst/>
            <a:rect l="l" t="t" r="r" b="b"/>
            <a:pathLst>
              <a:path w="4639" h="4640" extrusionOk="0">
                <a:moveTo>
                  <a:pt x="2306" y="1"/>
                </a:moveTo>
                <a:cubicBezTo>
                  <a:pt x="1031" y="1"/>
                  <a:pt x="0" y="1032"/>
                  <a:pt x="0" y="2334"/>
                </a:cubicBezTo>
                <a:cubicBezTo>
                  <a:pt x="0" y="3608"/>
                  <a:pt x="1031" y="4639"/>
                  <a:pt x="2306" y="4639"/>
                </a:cubicBezTo>
                <a:cubicBezTo>
                  <a:pt x="3608" y="4639"/>
                  <a:pt x="4639" y="3608"/>
                  <a:pt x="4639" y="2334"/>
                </a:cubicBezTo>
                <a:cubicBezTo>
                  <a:pt x="4639" y="1032"/>
                  <a:pt x="3608" y="1"/>
                  <a:pt x="23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dk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40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0"/>
          <p:cNvSpPr/>
          <p:nvPr/>
        </p:nvSpPr>
        <p:spPr>
          <a:xfrm>
            <a:off x="-136680" y="3536125"/>
            <a:ext cx="9280650" cy="1835972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8" name="Google Shape;358;p40"/>
          <p:cNvSpPr/>
          <p:nvPr/>
        </p:nvSpPr>
        <p:spPr>
          <a:xfrm>
            <a:off x="-136680" y="-95251"/>
            <a:ext cx="4308443" cy="975256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9" name="Google Shape;359;p40"/>
          <p:cNvSpPr/>
          <p:nvPr/>
        </p:nvSpPr>
        <p:spPr>
          <a:xfrm>
            <a:off x="7680275" y="-95250"/>
            <a:ext cx="1533706" cy="1193536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8C424-402F-49E4-9CE6-F63457A13C3B}" type="datetimeFigureOut">
              <a:rPr lang="es-ES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CFF91-8C72-4EC6-96D3-C8F725817A2C}" type="slidenum">
              <a:rPr lang="es-ES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/>
    <p:sndAc>
      <p:stSnd>
        <p:snd r:embed="rId2" name="space2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B447D-2784-4E67-BE78-863A98949438}" type="datetimeFigureOut">
              <a:rPr lang="es-ES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735FE-F994-4F14-8467-430F258E8679}" type="slidenum">
              <a:rPr lang="es-ES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/>
    <p:sndAc>
      <p:stSnd>
        <p:snd r:embed="rId2" name="space2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7EF19-9DF7-4FB9-94E5-97B99EBCD57A}" type="datetimeFigureOut">
              <a:rPr lang="es-ES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EF09A-E00C-4724-88F8-73C40392BA16}" type="slidenum">
              <a:rPr lang="es-ES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/>
    <p:sndAc>
      <p:stSnd>
        <p:snd r:embed="rId2" name="space2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4EDB2-F7A0-4C27-9DDE-6AC6184C17E6}" type="datetimeFigureOut">
              <a:rPr lang="es-ES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92875-E9A5-4894-9A5A-CEEBE18D2070}" type="slidenum">
              <a:rPr lang="es-ES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/>
    <p:sndAc>
      <p:stSnd>
        <p:snd r:embed="rId2" name="space2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397650" y="1174550"/>
            <a:ext cx="8348685" cy="3598841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" name="Google Shape;26;p4"/>
          <p:cNvSpPr/>
          <p:nvPr/>
        </p:nvSpPr>
        <p:spPr>
          <a:xfrm>
            <a:off x="677015" y="485825"/>
            <a:ext cx="7824385" cy="634442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" name="Google Shape;27;p4"/>
          <p:cNvSpPr/>
          <p:nvPr/>
        </p:nvSpPr>
        <p:spPr>
          <a:xfrm rot="1573647">
            <a:off x="6861901" y="2501021"/>
            <a:ext cx="3369028" cy="2642476"/>
          </a:xfrm>
          <a:custGeom>
            <a:avLst/>
            <a:gdLst/>
            <a:ahLst/>
            <a:cxnLst/>
            <a:rect l="l" t="t" r="r" b="b"/>
            <a:pathLst>
              <a:path w="38515" h="30209" extrusionOk="0">
                <a:moveTo>
                  <a:pt x="20908" y="734"/>
                </a:moveTo>
                <a:cubicBezTo>
                  <a:pt x="20936" y="734"/>
                  <a:pt x="20964" y="737"/>
                  <a:pt x="20992" y="742"/>
                </a:cubicBezTo>
                <a:cubicBezTo>
                  <a:pt x="21236" y="742"/>
                  <a:pt x="21399" y="959"/>
                  <a:pt x="21372" y="1203"/>
                </a:cubicBezTo>
                <a:lnTo>
                  <a:pt x="21399" y="1203"/>
                </a:lnTo>
                <a:cubicBezTo>
                  <a:pt x="21426" y="1475"/>
                  <a:pt x="21182" y="1719"/>
                  <a:pt x="20911" y="1719"/>
                </a:cubicBezTo>
                <a:cubicBezTo>
                  <a:pt x="20639" y="1692"/>
                  <a:pt x="20422" y="1448"/>
                  <a:pt x="20450" y="1176"/>
                </a:cubicBezTo>
                <a:cubicBezTo>
                  <a:pt x="20474" y="933"/>
                  <a:pt x="20672" y="734"/>
                  <a:pt x="20908" y="734"/>
                </a:cubicBezTo>
                <a:close/>
                <a:moveTo>
                  <a:pt x="15893" y="959"/>
                </a:moveTo>
                <a:cubicBezTo>
                  <a:pt x="16137" y="959"/>
                  <a:pt x="16300" y="1149"/>
                  <a:pt x="16300" y="1366"/>
                </a:cubicBezTo>
                <a:cubicBezTo>
                  <a:pt x="16300" y="1606"/>
                  <a:pt x="16116" y="1793"/>
                  <a:pt x="15879" y="1826"/>
                </a:cubicBezTo>
                <a:lnTo>
                  <a:pt x="15879" y="1826"/>
                </a:lnTo>
                <a:cubicBezTo>
                  <a:pt x="15615" y="1792"/>
                  <a:pt x="15432" y="1551"/>
                  <a:pt x="15459" y="1285"/>
                </a:cubicBezTo>
                <a:cubicBezTo>
                  <a:pt x="15513" y="1095"/>
                  <a:pt x="15703" y="959"/>
                  <a:pt x="15893" y="959"/>
                </a:cubicBezTo>
                <a:close/>
                <a:moveTo>
                  <a:pt x="6047" y="1393"/>
                </a:moveTo>
                <a:cubicBezTo>
                  <a:pt x="6318" y="1420"/>
                  <a:pt x="6535" y="1665"/>
                  <a:pt x="6562" y="1936"/>
                </a:cubicBezTo>
                <a:cubicBezTo>
                  <a:pt x="6535" y="2234"/>
                  <a:pt x="6318" y="2451"/>
                  <a:pt x="6020" y="2478"/>
                </a:cubicBezTo>
                <a:cubicBezTo>
                  <a:pt x="5721" y="2451"/>
                  <a:pt x="5504" y="2180"/>
                  <a:pt x="5559" y="1909"/>
                </a:cubicBezTo>
                <a:cubicBezTo>
                  <a:pt x="5531" y="1610"/>
                  <a:pt x="5748" y="1393"/>
                  <a:pt x="6047" y="1393"/>
                </a:cubicBezTo>
                <a:close/>
                <a:moveTo>
                  <a:pt x="12855" y="5625"/>
                </a:moveTo>
                <a:cubicBezTo>
                  <a:pt x="13153" y="5625"/>
                  <a:pt x="13397" y="5869"/>
                  <a:pt x="13370" y="6167"/>
                </a:cubicBezTo>
                <a:cubicBezTo>
                  <a:pt x="13395" y="6413"/>
                  <a:pt x="13197" y="6636"/>
                  <a:pt x="12938" y="6636"/>
                </a:cubicBezTo>
                <a:cubicBezTo>
                  <a:pt x="12911" y="6636"/>
                  <a:pt x="12883" y="6633"/>
                  <a:pt x="12855" y="6628"/>
                </a:cubicBezTo>
                <a:cubicBezTo>
                  <a:pt x="12258" y="6574"/>
                  <a:pt x="12258" y="5679"/>
                  <a:pt x="12855" y="5625"/>
                </a:cubicBezTo>
                <a:close/>
                <a:moveTo>
                  <a:pt x="23623" y="5896"/>
                </a:moveTo>
                <a:cubicBezTo>
                  <a:pt x="23867" y="5923"/>
                  <a:pt x="24057" y="6059"/>
                  <a:pt x="24138" y="6276"/>
                </a:cubicBezTo>
                <a:cubicBezTo>
                  <a:pt x="24193" y="6438"/>
                  <a:pt x="24138" y="6601"/>
                  <a:pt x="24030" y="6710"/>
                </a:cubicBezTo>
                <a:cubicBezTo>
                  <a:pt x="23911" y="6829"/>
                  <a:pt x="23748" y="6904"/>
                  <a:pt x="23584" y="6904"/>
                </a:cubicBezTo>
                <a:cubicBezTo>
                  <a:pt x="23524" y="6904"/>
                  <a:pt x="23464" y="6894"/>
                  <a:pt x="23406" y="6872"/>
                </a:cubicBezTo>
                <a:cubicBezTo>
                  <a:pt x="23081" y="6764"/>
                  <a:pt x="22945" y="6628"/>
                  <a:pt x="22945" y="6330"/>
                </a:cubicBezTo>
                <a:cubicBezTo>
                  <a:pt x="22918" y="6113"/>
                  <a:pt x="23108" y="5923"/>
                  <a:pt x="23325" y="5923"/>
                </a:cubicBezTo>
                <a:lnTo>
                  <a:pt x="23460" y="5923"/>
                </a:lnTo>
                <a:lnTo>
                  <a:pt x="23623" y="5896"/>
                </a:lnTo>
                <a:close/>
                <a:moveTo>
                  <a:pt x="1477" y="6925"/>
                </a:moveTo>
                <a:cubicBezTo>
                  <a:pt x="1784" y="6925"/>
                  <a:pt x="2031" y="7212"/>
                  <a:pt x="2005" y="7523"/>
                </a:cubicBezTo>
                <a:lnTo>
                  <a:pt x="2005" y="7496"/>
                </a:lnTo>
                <a:cubicBezTo>
                  <a:pt x="1978" y="7822"/>
                  <a:pt x="1707" y="8093"/>
                  <a:pt x="1381" y="8120"/>
                </a:cubicBezTo>
                <a:cubicBezTo>
                  <a:pt x="1366" y="8121"/>
                  <a:pt x="1351" y="8122"/>
                  <a:pt x="1336" y="8122"/>
                </a:cubicBezTo>
                <a:cubicBezTo>
                  <a:pt x="1056" y="8122"/>
                  <a:pt x="810" y="7888"/>
                  <a:pt x="785" y="7605"/>
                </a:cubicBezTo>
                <a:cubicBezTo>
                  <a:pt x="785" y="7225"/>
                  <a:pt x="1056" y="6954"/>
                  <a:pt x="1436" y="6927"/>
                </a:cubicBezTo>
                <a:cubicBezTo>
                  <a:pt x="1450" y="6925"/>
                  <a:pt x="1463" y="6925"/>
                  <a:pt x="1477" y="6925"/>
                </a:cubicBezTo>
                <a:close/>
                <a:moveTo>
                  <a:pt x="32004" y="9476"/>
                </a:moveTo>
                <a:cubicBezTo>
                  <a:pt x="32276" y="9503"/>
                  <a:pt x="32465" y="9747"/>
                  <a:pt x="32465" y="10019"/>
                </a:cubicBezTo>
                <a:lnTo>
                  <a:pt x="32438" y="10019"/>
                </a:lnTo>
                <a:cubicBezTo>
                  <a:pt x="32438" y="10290"/>
                  <a:pt x="32221" y="10534"/>
                  <a:pt x="31923" y="10561"/>
                </a:cubicBezTo>
                <a:cubicBezTo>
                  <a:pt x="31652" y="10534"/>
                  <a:pt x="31462" y="10290"/>
                  <a:pt x="31462" y="10019"/>
                </a:cubicBezTo>
                <a:cubicBezTo>
                  <a:pt x="31462" y="9720"/>
                  <a:pt x="31706" y="9476"/>
                  <a:pt x="32004" y="9476"/>
                </a:cubicBezTo>
                <a:close/>
                <a:moveTo>
                  <a:pt x="18118" y="1498"/>
                </a:moveTo>
                <a:cubicBezTo>
                  <a:pt x="18671" y="1498"/>
                  <a:pt x="19235" y="1513"/>
                  <a:pt x="19799" y="1529"/>
                </a:cubicBezTo>
                <a:cubicBezTo>
                  <a:pt x="19982" y="2052"/>
                  <a:pt x="20467" y="2398"/>
                  <a:pt x="21012" y="2398"/>
                </a:cubicBezTo>
                <a:cubicBezTo>
                  <a:pt x="21032" y="2398"/>
                  <a:pt x="21053" y="2398"/>
                  <a:pt x="21073" y="2397"/>
                </a:cubicBezTo>
                <a:cubicBezTo>
                  <a:pt x="21670" y="3400"/>
                  <a:pt x="22185" y="4431"/>
                  <a:pt x="22728" y="5489"/>
                </a:cubicBezTo>
                <a:cubicBezTo>
                  <a:pt x="22375" y="5842"/>
                  <a:pt x="22267" y="6384"/>
                  <a:pt x="22457" y="6872"/>
                </a:cubicBezTo>
                <a:cubicBezTo>
                  <a:pt x="22511" y="6954"/>
                  <a:pt x="22511" y="7062"/>
                  <a:pt x="22457" y="7171"/>
                </a:cubicBezTo>
                <a:cubicBezTo>
                  <a:pt x="21914" y="8174"/>
                  <a:pt x="21372" y="9205"/>
                  <a:pt x="20721" y="10181"/>
                </a:cubicBezTo>
                <a:cubicBezTo>
                  <a:pt x="20639" y="10164"/>
                  <a:pt x="20558" y="10156"/>
                  <a:pt x="20478" y="10156"/>
                </a:cubicBezTo>
                <a:cubicBezTo>
                  <a:pt x="20057" y="10156"/>
                  <a:pt x="19683" y="10390"/>
                  <a:pt x="19500" y="10778"/>
                </a:cubicBezTo>
                <a:lnTo>
                  <a:pt x="16869" y="10724"/>
                </a:lnTo>
                <a:cubicBezTo>
                  <a:pt x="16476" y="10173"/>
                  <a:pt x="16368" y="10022"/>
                  <a:pt x="15996" y="10022"/>
                </a:cubicBezTo>
                <a:cubicBezTo>
                  <a:pt x="15855" y="10022"/>
                  <a:pt x="15677" y="10043"/>
                  <a:pt x="15432" y="10073"/>
                </a:cubicBezTo>
                <a:cubicBezTo>
                  <a:pt x="14808" y="9151"/>
                  <a:pt x="14184" y="8201"/>
                  <a:pt x="13614" y="7171"/>
                </a:cubicBezTo>
                <a:cubicBezTo>
                  <a:pt x="13804" y="6899"/>
                  <a:pt x="14075" y="6628"/>
                  <a:pt x="14021" y="6248"/>
                </a:cubicBezTo>
                <a:cubicBezTo>
                  <a:pt x="13940" y="5923"/>
                  <a:pt x="13804" y="5598"/>
                  <a:pt x="13614" y="5353"/>
                </a:cubicBezTo>
                <a:cubicBezTo>
                  <a:pt x="13750" y="4865"/>
                  <a:pt x="14971" y="3021"/>
                  <a:pt x="15486" y="2478"/>
                </a:cubicBezTo>
                <a:cubicBezTo>
                  <a:pt x="15639" y="2508"/>
                  <a:pt x="15773" y="2526"/>
                  <a:pt x="15894" y="2526"/>
                </a:cubicBezTo>
                <a:cubicBezTo>
                  <a:pt x="16327" y="2526"/>
                  <a:pt x="16584" y="2293"/>
                  <a:pt x="16923" y="1529"/>
                </a:cubicBezTo>
                <a:cubicBezTo>
                  <a:pt x="17313" y="1506"/>
                  <a:pt x="17713" y="1498"/>
                  <a:pt x="18118" y="1498"/>
                </a:cubicBezTo>
                <a:close/>
                <a:moveTo>
                  <a:pt x="15939" y="10420"/>
                </a:moveTo>
                <a:cubicBezTo>
                  <a:pt x="15960" y="10420"/>
                  <a:pt x="15981" y="10422"/>
                  <a:pt x="16001" y="10426"/>
                </a:cubicBezTo>
                <a:cubicBezTo>
                  <a:pt x="16137" y="10426"/>
                  <a:pt x="16272" y="10561"/>
                  <a:pt x="16300" y="10724"/>
                </a:cubicBezTo>
                <a:cubicBezTo>
                  <a:pt x="16300" y="10832"/>
                  <a:pt x="16300" y="10914"/>
                  <a:pt x="16272" y="11022"/>
                </a:cubicBezTo>
                <a:cubicBezTo>
                  <a:pt x="16223" y="11196"/>
                  <a:pt x="16060" y="11324"/>
                  <a:pt x="15887" y="11324"/>
                </a:cubicBezTo>
                <a:cubicBezTo>
                  <a:pt x="15871" y="11324"/>
                  <a:pt x="15855" y="11323"/>
                  <a:pt x="15838" y="11321"/>
                </a:cubicBezTo>
                <a:cubicBezTo>
                  <a:pt x="15649" y="11294"/>
                  <a:pt x="15540" y="11131"/>
                  <a:pt x="15540" y="10860"/>
                </a:cubicBezTo>
                <a:lnTo>
                  <a:pt x="15567" y="10860"/>
                </a:lnTo>
                <a:cubicBezTo>
                  <a:pt x="15567" y="10778"/>
                  <a:pt x="15594" y="10697"/>
                  <a:pt x="15622" y="10643"/>
                </a:cubicBezTo>
                <a:cubicBezTo>
                  <a:pt x="15669" y="10500"/>
                  <a:pt x="15799" y="10420"/>
                  <a:pt x="15939" y="10420"/>
                </a:cubicBezTo>
                <a:close/>
                <a:moveTo>
                  <a:pt x="20562" y="10613"/>
                </a:moveTo>
                <a:cubicBezTo>
                  <a:pt x="20579" y="10613"/>
                  <a:pt x="20595" y="10614"/>
                  <a:pt x="20612" y="10615"/>
                </a:cubicBezTo>
                <a:cubicBezTo>
                  <a:pt x="20856" y="10643"/>
                  <a:pt x="21046" y="10860"/>
                  <a:pt x="21046" y="11104"/>
                </a:cubicBezTo>
                <a:cubicBezTo>
                  <a:pt x="21019" y="11402"/>
                  <a:pt x="20775" y="11619"/>
                  <a:pt x="20477" y="11619"/>
                </a:cubicBezTo>
                <a:cubicBezTo>
                  <a:pt x="20205" y="11619"/>
                  <a:pt x="19988" y="11375"/>
                  <a:pt x="20043" y="11104"/>
                </a:cubicBezTo>
                <a:cubicBezTo>
                  <a:pt x="20043" y="10822"/>
                  <a:pt x="20284" y="10613"/>
                  <a:pt x="20562" y="10613"/>
                </a:cubicBezTo>
                <a:close/>
                <a:moveTo>
                  <a:pt x="37456" y="12189"/>
                </a:moveTo>
                <a:cubicBezTo>
                  <a:pt x="37673" y="12216"/>
                  <a:pt x="37809" y="12406"/>
                  <a:pt x="37782" y="12595"/>
                </a:cubicBezTo>
                <a:cubicBezTo>
                  <a:pt x="37782" y="12812"/>
                  <a:pt x="37592" y="12975"/>
                  <a:pt x="37375" y="12975"/>
                </a:cubicBezTo>
                <a:cubicBezTo>
                  <a:pt x="37212" y="12921"/>
                  <a:pt x="37104" y="12758"/>
                  <a:pt x="37131" y="12568"/>
                </a:cubicBezTo>
                <a:cubicBezTo>
                  <a:pt x="37131" y="12351"/>
                  <a:pt x="37266" y="12216"/>
                  <a:pt x="37456" y="12216"/>
                </a:cubicBezTo>
                <a:lnTo>
                  <a:pt x="37456" y="12189"/>
                </a:lnTo>
                <a:close/>
                <a:moveTo>
                  <a:pt x="26606" y="14663"/>
                </a:moveTo>
                <a:cubicBezTo>
                  <a:pt x="26711" y="14663"/>
                  <a:pt x="26811" y="14719"/>
                  <a:pt x="26851" y="14820"/>
                </a:cubicBezTo>
                <a:cubicBezTo>
                  <a:pt x="27014" y="15118"/>
                  <a:pt x="26959" y="15498"/>
                  <a:pt x="26688" y="15715"/>
                </a:cubicBezTo>
                <a:cubicBezTo>
                  <a:pt x="26552" y="15823"/>
                  <a:pt x="26390" y="15932"/>
                  <a:pt x="26200" y="16013"/>
                </a:cubicBezTo>
                <a:lnTo>
                  <a:pt x="26200" y="15986"/>
                </a:lnTo>
                <a:cubicBezTo>
                  <a:pt x="25983" y="15823"/>
                  <a:pt x="25901" y="15525"/>
                  <a:pt x="26010" y="15281"/>
                </a:cubicBezTo>
                <a:cubicBezTo>
                  <a:pt x="26091" y="15009"/>
                  <a:pt x="26254" y="14792"/>
                  <a:pt x="26498" y="14684"/>
                </a:cubicBezTo>
                <a:cubicBezTo>
                  <a:pt x="26533" y="14670"/>
                  <a:pt x="26570" y="14663"/>
                  <a:pt x="26606" y="14663"/>
                </a:cubicBezTo>
                <a:close/>
                <a:moveTo>
                  <a:pt x="21313" y="15170"/>
                </a:moveTo>
                <a:cubicBezTo>
                  <a:pt x="21586" y="15170"/>
                  <a:pt x="21779" y="15379"/>
                  <a:pt x="21779" y="15660"/>
                </a:cubicBezTo>
                <a:cubicBezTo>
                  <a:pt x="21779" y="15891"/>
                  <a:pt x="21586" y="16097"/>
                  <a:pt x="21359" y="16097"/>
                </a:cubicBezTo>
                <a:cubicBezTo>
                  <a:pt x="21345" y="16097"/>
                  <a:pt x="21331" y="16096"/>
                  <a:pt x="21318" y="16094"/>
                </a:cubicBezTo>
                <a:cubicBezTo>
                  <a:pt x="21046" y="16094"/>
                  <a:pt x="20856" y="15877"/>
                  <a:pt x="20884" y="15633"/>
                </a:cubicBezTo>
                <a:cubicBezTo>
                  <a:pt x="20884" y="15389"/>
                  <a:pt x="21046" y="15199"/>
                  <a:pt x="21263" y="15172"/>
                </a:cubicBezTo>
                <a:cubicBezTo>
                  <a:pt x="21280" y="15171"/>
                  <a:pt x="21297" y="15170"/>
                  <a:pt x="21313" y="15170"/>
                </a:cubicBezTo>
                <a:close/>
                <a:moveTo>
                  <a:pt x="29102" y="20271"/>
                </a:moveTo>
                <a:cubicBezTo>
                  <a:pt x="29319" y="20271"/>
                  <a:pt x="29428" y="20407"/>
                  <a:pt x="29428" y="20624"/>
                </a:cubicBezTo>
                <a:cubicBezTo>
                  <a:pt x="29428" y="20841"/>
                  <a:pt x="29292" y="20950"/>
                  <a:pt x="28994" y="20950"/>
                </a:cubicBezTo>
                <a:cubicBezTo>
                  <a:pt x="28912" y="20922"/>
                  <a:pt x="28831" y="20895"/>
                  <a:pt x="28749" y="20841"/>
                </a:cubicBezTo>
                <a:cubicBezTo>
                  <a:pt x="28668" y="20760"/>
                  <a:pt x="28641" y="20651"/>
                  <a:pt x="28641" y="20543"/>
                </a:cubicBezTo>
                <a:cubicBezTo>
                  <a:pt x="28641" y="20407"/>
                  <a:pt x="28749" y="20326"/>
                  <a:pt x="28885" y="20299"/>
                </a:cubicBezTo>
                <a:cubicBezTo>
                  <a:pt x="28966" y="20299"/>
                  <a:pt x="29021" y="20271"/>
                  <a:pt x="29102" y="20271"/>
                </a:cubicBezTo>
                <a:close/>
                <a:moveTo>
                  <a:pt x="18117" y="20244"/>
                </a:moveTo>
                <a:cubicBezTo>
                  <a:pt x="18253" y="20244"/>
                  <a:pt x="18334" y="20353"/>
                  <a:pt x="18388" y="20543"/>
                </a:cubicBezTo>
                <a:lnTo>
                  <a:pt x="18388" y="20651"/>
                </a:lnTo>
                <a:cubicBezTo>
                  <a:pt x="18388" y="20895"/>
                  <a:pt x="18307" y="21031"/>
                  <a:pt x="18117" y="21058"/>
                </a:cubicBezTo>
                <a:cubicBezTo>
                  <a:pt x="18088" y="21068"/>
                  <a:pt x="18059" y="21072"/>
                  <a:pt x="18031" y="21072"/>
                </a:cubicBezTo>
                <a:cubicBezTo>
                  <a:pt x="17902" y="21072"/>
                  <a:pt x="17791" y="20975"/>
                  <a:pt x="17791" y="20841"/>
                </a:cubicBezTo>
                <a:cubicBezTo>
                  <a:pt x="17764" y="20733"/>
                  <a:pt x="17764" y="20624"/>
                  <a:pt x="17791" y="20516"/>
                </a:cubicBezTo>
                <a:cubicBezTo>
                  <a:pt x="17819" y="20353"/>
                  <a:pt x="17954" y="20244"/>
                  <a:pt x="18117" y="20244"/>
                </a:cubicBezTo>
                <a:close/>
                <a:moveTo>
                  <a:pt x="24234" y="15849"/>
                </a:moveTo>
                <a:cubicBezTo>
                  <a:pt x="24567" y="15849"/>
                  <a:pt x="24897" y="15858"/>
                  <a:pt x="25223" y="15877"/>
                </a:cubicBezTo>
                <a:cubicBezTo>
                  <a:pt x="25495" y="16366"/>
                  <a:pt x="26010" y="16664"/>
                  <a:pt x="26552" y="16691"/>
                </a:cubicBezTo>
                <a:cubicBezTo>
                  <a:pt x="27176" y="17668"/>
                  <a:pt x="27692" y="18807"/>
                  <a:pt x="28288" y="19919"/>
                </a:cubicBezTo>
                <a:cubicBezTo>
                  <a:pt x="28180" y="20109"/>
                  <a:pt x="28098" y="20326"/>
                  <a:pt x="28044" y="20570"/>
                </a:cubicBezTo>
                <a:cubicBezTo>
                  <a:pt x="28044" y="20814"/>
                  <a:pt x="28071" y="21058"/>
                  <a:pt x="28098" y="21302"/>
                </a:cubicBezTo>
                <a:cubicBezTo>
                  <a:pt x="27556" y="22387"/>
                  <a:pt x="26959" y="23445"/>
                  <a:pt x="26281" y="24449"/>
                </a:cubicBezTo>
                <a:cubicBezTo>
                  <a:pt x="26053" y="24398"/>
                  <a:pt x="25889" y="24366"/>
                  <a:pt x="25760" y="24366"/>
                </a:cubicBezTo>
                <a:cubicBezTo>
                  <a:pt x="25475" y="24366"/>
                  <a:pt x="25366" y="24524"/>
                  <a:pt x="25142" y="24991"/>
                </a:cubicBezTo>
                <a:lnTo>
                  <a:pt x="25061" y="25181"/>
                </a:lnTo>
                <a:cubicBezTo>
                  <a:pt x="24898" y="25185"/>
                  <a:pt x="24735" y="25188"/>
                  <a:pt x="24572" y="25188"/>
                </a:cubicBezTo>
                <a:cubicBezTo>
                  <a:pt x="23759" y="25188"/>
                  <a:pt x="22945" y="25131"/>
                  <a:pt x="22131" y="25018"/>
                </a:cubicBezTo>
                <a:cubicBezTo>
                  <a:pt x="22050" y="24855"/>
                  <a:pt x="21996" y="24666"/>
                  <a:pt x="21914" y="24503"/>
                </a:cubicBezTo>
                <a:cubicBezTo>
                  <a:pt x="21850" y="24267"/>
                  <a:pt x="21634" y="24116"/>
                  <a:pt x="21399" y="24116"/>
                </a:cubicBezTo>
                <a:cubicBezTo>
                  <a:pt x="21336" y="24116"/>
                  <a:pt x="21272" y="24127"/>
                  <a:pt x="21209" y="24150"/>
                </a:cubicBezTo>
                <a:cubicBezTo>
                  <a:pt x="21101" y="24204"/>
                  <a:pt x="20992" y="24204"/>
                  <a:pt x="20856" y="24232"/>
                </a:cubicBezTo>
                <a:cubicBezTo>
                  <a:pt x="20775" y="24150"/>
                  <a:pt x="20721" y="24069"/>
                  <a:pt x="20639" y="23960"/>
                </a:cubicBezTo>
                <a:cubicBezTo>
                  <a:pt x="20151" y="23201"/>
                  <a:pt x="19663" y="22414"/>
                  <a:pt x="19202" y="21655"/>
                </a:cubicBezTo>
                <a:cubicBezTo>
                  <a:pt x="19012" y="21438"/>
                  <a:pt x="18958" y="21139"/>
                  <a:pt x="19066" y="20868"/>
                </a:cubicBezTo>
                <a:cubicBezTo>
                  <a:pt x="19120" y="20543"/>
                  <a:pt x="19093" y="20217"/>
                  <a:pt x="18931" y="19946"/>
                </a:cubicBezTo>
                <a:cubicBezTo>
                  <a:pt x="19554" y="18861"/>
                  <a:pt x="20233" y="17803"/>
                  <a:pt x="20992" y="16800"/>
                </a:cubicBezTo>
                <a:cubicBezTo>
                  <a:pt x="21064" y="16812"/>
                  <a:pt x="21135" y="16818"/>
                  <a:pt x="21205" y="16818"/>
                </a:cubicBezTo>
                <a:cubicBezTo>
                  <a:pt x="21747" y="16818"/>
                  <a:pt x="22234" y="16460"/>
                  <a:pt x="22402" y="15932"/>
                </a:cubicBezTo>
                <a:cubicBezTo>
                  <a:pt x="23016" y="15879"/>
                  <a:pt x="23629" y="15849"/>
                  <a:pt x="24234" y="15849"/>
                </a:cubicBezTo>
                <a:close/>
                <a:moveTo>
                  <a:pt x="21290" y="24855"/>
                </a:moveTo>
                <a:cubicBezTo>
                  <a:pt x="21345" y="24910"/>
                  <a:pt x="21426" y="24937"/>
                  <a:pt x="21480" y="25018"/>
                </a:cubicBezTo>
                <a:cubicBezTo>
                  <a:pt x="21507" y="25072"/>
                  <a:pt x="21480" y="25181"/>
                  <a:pt x="21480" y="25262"/>
                </a:cubicBezTo>
                <a:cubicBezTo>
                  <a:pt x="21480" y="25262"/>
                  <a:pt x="21453" y="25289"/>
                  <a:pt x="21453" y="25289"/>
                </a:cubicBezTo>
                <a:cubicBezTo>
                  <a:pt x="21374" y="25409"/>
                  <a:pt x="21265" y="25484"/>
                  <a:pt x="21138" y="25484"/>
                </a:cubicBezTo>
                <a:cubicBezTo>
                  <a:pt x="21092" y="25484"/>
                  <a:pt x="21043" y="25474"/>
                  <a:pt x="20992" y="25452"/>
                </a:cubicBezTo>
                <a:cubicBezTo>
                  <a:pt x="20884" y="25425"/>
                  <a:pt x="20829" y="25344"/>
                  <a:pt x="20829" y="25235"/>
                </a:cubicBezTo>
                <a:cubicBezTo>
                  <a:pt x="20884" y="25018"/>
                  <a:pt x="21073" y="24855"/>
                  <a:pt x="21290" y="24855"/>
                </a:cubicBezTo>
                <a:close/>
                <a:moveTo>
                  <a:pt x="25929" y="24937"/>
                </a:moveTo>
                <a:cubicBezTo>
                  <a:pt x="26118" y="24964"/>
                  <a:pt x="26254" y="25100"/>
                  <a:pt x="26254" y="25289"/>
                </a:cubicBezTo>
                <a:cubicBezTo>
                  <a:pt x="26281" y="25452"/>
                  <a:pt x="26146" y="25642"/>
                  <a:pt x="25956" y="25669"/>
                </a:cubicBezTo>
                <a:cubicBezTo>
                  <a:pt x="25766" y="25669"/>
                  <a:pt x="25657" y="25534"/>
                  <a:pt x="25657" y="25344"/>
                </a:cubicBezTo>
                <a:cubicBezTo>
                  <a:pt x="25657" y="25127"/>
                  <a:pt x="25766" y="24937"/>
                  <a:pt x="25929" y="24937"/>
                </a:cubicBezTo>
                <a:close/>
                <a:moveTo>
                  <a:pt x="32098" y="28660"/>
                </a:moveTo>
                <a:cubicBezTo>
                  <a:pt x="32160" y="28660"/>
                  <a:pt x="32222" y="28675"/>
                  <a:pt x="32276" y="28707"/>
                </a:cubicBezTo>
                <a:cubicBezTo>
                  <a:pt x="32438" y="28788"/>
                  <a:pt x="32547" y="28978"/>
                  <a:pt x="32493" y="29168"/>
                </a:cubicBezTo>
                <a:lnTo>
                  <a:pt x="32520" y="29141"/>
                </a:lnTo>
                <a:lnTo>
                  <a:pt x="32520" y="29141"/>
                </a:lnTo>
                <a:cubicBezTo>
                  <a:pt x="32493" y="29249"/>
                  <a:pt x="32438" y="29331"/>
                  <a:pt x="32384" y="29412"/>
                </a:cubicBezTo>
                <a:cubicBezTo>
                  <a:pt x="32328" y="29511"/>
                  <a:pt x="32235" y="29558"/>
                  <a:pt x="32140" y="29558"/>
                </a:cubicBezTo>
                <a:cubicBezTo>
                  <a:pt x="32051" y="29558"/>
                  <a:pt x="31961" y="29518"/>
                  <a:pt x="31896" y="29439"/>
                </a:cubicBezTo>
                <a:cubicBezTo>
                  <a:pt x="31842" y="29358"/>
                  <a:pt x="31787" y="29277"/>
                  <a:pt x="31760" y="29195"/>
                </a:cubicBezTo>
                <a:cubicBezTo>
                  <a:pt x="31679" y="29032"/>
                  <a:pt x="31706" y="28870"/>
                  <a:pt x="31842" y="28761"/>
                </a:cubicBezTo>
                <a:cubicBezTo>
                  <a:pt x="31907" y="28696"/>
                  <a:pt x="32003" y="28660"/>
                  <a:pt x="32098" y="28660"/>
                </a:cubicBezTo>
                <a:close/>
                <a:moveTo>
                  <a:pt x="20925" y="0"/>
                </a:moveTo>
                <a:cubicBezTo>
                  <a:pt x="20659" y="0"/>
                  <a:pt x="20397" y="124"/>
                  <a:pt x="20233" y="363"/>
                </a:cubicBezTo>
                <a:cubicBezTo>
                  <a:pt x="20097" y="471"/>
                  <a:pt x="19988" y="634"/>
                  <a:pt x="19880" y="742"/>
                </a:cubicBezTo>
                <a:lnTo>
                  <a:pt x="16761" y="797"/>
                </a:lnTo>
                <a:cubicBezTo>
                  <a:pt x="16679" y="661"/>
                  <a:pt x="16571" y="552"/>
                  <a:pt x="16462" y="444"/>
                </a:cubicBezTo>
                <a:cubicBezTo>
                  <a:pt x="16285" y="311"/>
                  <a:pt x="16068" y="243"/>
                  <a:pt x="15850" y="243"/>
                </a:cubicBezTo>
                <a:cubicBezTo>
                  <a:pt x="15667" y="243"/>
                  <a:pt x="15484" y="291"/>
                  <a:pt x="15323" y="390"/>
                </a:cubicBezTo>
                <a:cubicBezTo>
                  <a:pt x="14998" y="552"/>
                  <a:pt x="14808" y="905"/>
                  <a:pt x="14889" y="1258"/>
                </a:cubicBezTo>
                <a:cubicBezTo>
                  <a:pt x="14889" y="1448"/>
                  <a:pt x="14916" y="1610"/>
                  <a:pt x="14943" y="1773"/>
                </a:cubicBezTo>
                <a:cubicBezTo>
                  <a:pt x="14943" y="1773"/>
                  <a:pt x="14916" y="1800"/>
                  <a:pt x="14916" y="1827"/>
                </a:cubicBezTo>
                <a:cubicBezTo>
                  <a:pt x="14211" y="2858"/>
                  <a:pt x="13533" y="3916"/>
                  <a:pt x="12828" y="4947"/>
                </a:cubicBezTo>
                <a:cubicBezTo>
                  <a:pt x="12773" y="5001"/>
                  <a:pt x="12719" y="5082"/>
                  <a:pt x="12638" y="5109"/>
                </a:cubicBezTo>
                <a:cubicBezTo>
                  <a:pt x="12394" y="5272"/>
                  <a:pt x="12150" y="5381"/>
                  <a:pt x="11878" y="5543"/>
                </a:cubicBezTo>
                <a:cubicBezTo>
                  <a:pt x="10251" y="4513"/>
                  <a:pt x="8705" y="3400"/>
                  <a:pt x="7186" y="2207"/>
                </a:cubicBezTo>
                <a:cubicBezTo>
                  <a:pt x="7186" y="2099"/>
                  <a:pt x="7186" y="2017"/>
                  <a:pt x="7186" y="1936"/>
                </a:cubicBezTo>
                <a:cubicBezTo>
                  <a:pt x="7186" y="1280"/>
                  <a:pt x="6680" y="786"/>
                  <a:pt x="6070" y="786"/>
                </a:cubicBezTo>
                <a:cubicBezTo>
                  <a:pt x="5974" y="786"/>
                  <a:pt x="5875" y="798"/>
                  <a:pt x="5776" y="824"/>
                </a:cubicBezTo>
                <a:cubicBezTo>
                  <a:pt x="5287" y="851"/>
                  <a:pt x="4908" y="1258"/>
                  <a:pt x="4962" y="1746"/>
                </a:cubicBezTo>
                <a:cubicBezTo>
                  <a:pt x="4962" y="2017"/>
                  <a:pt x="4962" y="2288"/>
                  <a:pt x="4989" y="2560"/>
                </a:cubicBezTo>
                <a:cubicBezTo>
                  <a:pt x="4962" y="2614"/>
                  <a:pt x="4908" y="2695"/>
                  <a:pt x="4853" y="2750"/>
                </a:cubicBezTo>
                <a:cubicBezTo>
                  <a:pt x="4067" y="3753"/>
                  <a:pt x="3280" y="4757"/>
                  <a:pt x="2494" y="5787"/>
                </a:cubicBezTo>
                <a:cubicBezTo>
                  <a:pt x="2165" y="6181"/>
                  <a:pt x="2137" y="6293"/>
                  <a:pt x="1740" y="6293"/>
                </a:cubicBezTo>
                <a:cubicBezTo>
                  <a:pt x="1645" y="6293"/>
                  <a:pt x="1529" y="6286"/>
                  <a:pt x="1381" y="6276"/>
                </a:cubicBezTo>
                <a:cubicBezTo>
                  <a:pt x="1352" y="6273"/>
                  <a:pt x="1322" y="6272"/>
                  <a:pt x="1293" y="6272"/>
                </a:cubicBezTo>
                <a:cubicBezTo>
                  <a:pt x="574" y="6272"/>
                  <a:pt x="0" y="6902"/>
                  <a:pt x="52" y="7632"/>
                </a:cubicBezTo>
                <a:cubicBezTo>
                  <a:pt x="161" y="8201"/>
                  <a:pt x="622" y="8635"/>
                  <a:pt x="1192" y="8717"/>
                </a:cubicBezTo>
                <a:cubicBezTo>
                  <a:pt x="1707" y="8717"/>
                  <a:pt x="2195" y="8473"/>
                  <a:pt x="2494" y="8039"/>
                </a:cubicBezTo>
                <a:cubicBezTo>
                  <a:pt x="2521" y="7930"/>
                  <a:pt x="2548" y="7795"/>
                  <a:pt x="2575" y="7686"/>
                </a:cubicBezTo>
                <a:cubicBezTo>
                  <a:pt x="2602" y="7578"/>
                  <a:pt x="2602" y="7442"/>
                  <a:pt x="2575" y="7333"/>
                </a:cubicBezTo>
                <a:cubicBezTo>
                  <a:pt x="2521" y="7035"/>
                  <a:pt x="2602" y="6764"/>
                  <a:pt x="2792" y="6547"/>
                </a:cubicBezTo>
                <a:cubicBezTo>
                  <a:pt x="3687" y="5462"/>
                  <a:pt x="4528" y="4350"/>
                  <a:pt x="5396" y="3238"/>
                </a:cubicBezTo>
                <a:cubicBezTo>
                  <a:pt x="5450" y="3184"/>
                  <a:pt x="5504" y="3102"/>
                  <a:pt x="5559" y="3048"/>
                </a:cubicBezTo>
                <a:cubicBezTo>
                  <a:pt x="5687" y="3091"/>
                  <a:pt x="5807" y="3109"/>
                  <a:pt x="5923" y="3109"/>
                </a:cubicBezTo>
                <a:cubicBezTo>
                  <a:pt x="6248" y="3109"/>
                  <a:pt x="6533" y="2964"/>
                  <a:pt x="6833" y="2804"/>
                </a:cubicBezTo>
                <a:cubicBezTo>
                  <a:pt x="8407" y="4024"/>
                  <a:pt x="10034" y="5191"/>
                  <a:pt x="11716" y="6248"/>
                </a:cubicBezTo>
                <a:cubicBezTo>
                  <a:pt x="11743" y="6655"/>
                  <a:pt x="12041" y="7035"/>
                  <a:pt x="12448" y="7144"/>
                </a:cubicBezTo>
                <a:cubicBezTo>
                  <a:pt x="12746" y="7225"/>
                  <a:pt x="12963" y="7415"/>
                  <a:pt x="13072" y="7713"/>
                </a:cubicBezTo>
                <a:cubicBezTo>
                  <a:pt x="13262" y="8012"/>
                  <a:pt x="13452" y="8337"/>
                  <a:pt x="13669" y="8635"/>
                </a:cubicBezTo>
                <a:cubicBezTo>
                  <a:pt x="14021" y="9205"/>
                  <a:pt x="14374" y="9775"/>
                  <a:pt x="14754" y="10344"/>
                </a:cubicBezTo>
                <a:cubicBezTo>
                  <a:pt x="14862" y="10507"/>
                  <a:pt x="14916" y="10724"/>
                  <a:pt x="14889" y="10941"/>
                </a:cubicBezTo>
                <a:cubicBezTo>
                  <a:pt x="14835" y="11321"/>
                  <a:pt x="15025" y="11673"/>
                  <a:pt x="15405" y="11836"/>
                </a:cubicBezTo>
                <a:cubicBezTo>
                  <a:pt x="15535" y="11906"/>
                  <a:pt x="15677" y="11939"/>
                  <a:pt x="15818" y="11939"/>
                </a:cubicBezTo>
                <a:cubicBezTo>
                  <a:pt x="16056" y="11939"/>
                  <a:pt x="16292" y="11844"/>
                  <a:pt x="16462" y="11673"/>
                </a:cubicBezTo>
                <a:cubicBezTo>
                  <a:pt x="16571" y="11592"/>
                  <a:pt x="16679" y="11483"/>
                  <a:pt x="16788" y="11375"/>
                </a:cubicBezTo>
                <a:lnTo>
                  <a:pt x="19419" y="11511"/>
                </a:lnTo>
                <a:cubicBezTo>
                  <a:pt x="19582" y="11809"/>
                  <a:pt x="19799" y="12026"/>
                  <a:pt x="20097" y="12189"/>
                </a:cubicBezTo>
                <a:cubicBezTo>
                  <a:pt x="20178" y="12243"/>
                  <a:pt x="20233" y="12324"/>
                  <a:pt x="20260" y="12433"/>
                </a:cubicBezTo>
                <a:cubicBezTo>
                  <a:pt x="20395" y="13138"/>
                  <a:pt x="20531" y="13843"/>
                  <a:pt x="20667" y="14548"/>
                </a:cubicBezTo>
                <a:cubicBezTo>
                  <a:pt x="20694" y="14711"/>
                  <a:pt x="20639" y="14874"/>
                  <a:pt x="20558" y="14982"/>
                </a:cubicBezTo>
                <a:cubicBezTo>
                  <a:pt x="20341" y="15308"/>
                  <a:pt x="20260" y="15688"/>
                  <a:pt x="20341" y="16040"/>
                </a:cubicBezTo>
                <a:cubicBezTo>
                  <a:pt x="20368" y="16122"/>
                  <a:pt x="20395" y="16203"/>
                  <a:pt x="20422" y="16311"/>
                </a:cubicBezTo>
                <a:lnTo>
                  <a:pt x="18171" y="19648"/>
                </a:lnTo>
                <a:lnTo>
                  <a:pt x="17981" y="19675"/>
                </a:lnTo>
                <a:cubicBezTo>
                  <a:pt x="17385" y="19729"/>
                  <a:pt x="16978" y="20299"/>
                  <a:pt x="17113" y="20895"/>
                </a:cubicBezTo>
                <a:cubicBezTo>
                  <a:pt x="17140" y="21302"/>
                  <a:pt x="17493" y="21628"/>
                  <a:pt x="17927" y="21628"/>
                </a:cubicBezTo>
                <a:lnTo>
                  <a:pt x="18334" y="21655"/>
                </a:lnTo>
                <a:lnTo>
                  <a:pt x="20233" y="24693"/>
                </a:lnTo>
                <a:cubicBezTo>
                  <a:pt x="20205" y="24828"/>
                  <a:pt x="20151" y="24937"/>
                  <a:pt x="20151" y="25072"/>
                </a:cubicBezTo>
                <a:cubicBezTo>
                  <a:pt x="20124" y="25425"/>
                  <a:pt x="20260" y="25778"/>
                  <a:pt x="20585" y="25967"/>
                </a:cubicBezTo>
                <a:cubicBezTo>
                  <a:pt x="20725" y="26080"/>
                  <a:pt x="20894" y="26134"/>
                  <a:pt x="21066" y="26134"/>
                </a:cubicBezTo>
                <a:cubicBezTo>
                  <a:pt x="21227" y="26134"/>
                  <a:pt x="21390" y="26086"/>
                  <a:pt x="21535" y="25995"/>
                </a:cubicBezTo>
                <a:cubicBezTo>
                  <a:pt x="21589" y="25967"/>
                  <a:pt x="21670" y="25913"/>
                  <a:pt x="21752" y="25859"/>
                </a:cubicBezTo>
                <a:cubicBezTo>
                  <a:pt x="21814" y="25776"/>
                  <a:pt x="21923" y="25741"/>
                  <a:pt x="22032" y="25741"/>
                </a:cubicBezTo>
                <a:cubicBezTo>
                  <a:pt x="22066" y="25741"/>
                  <a:pt x="22099" y="25744"/>
                  <a:pt x="22131" y="25751"/>
                </a:cubicBezTo>
                <a:cubicBezTo>
                  <a:pt x="23026" y="25778"/>
                  <a:pt x="23921" y="25832"/>
                  <a:pt x="24816" y="25859"/>
                </a:cubicBezTo>
                <a:cubicBezTo>
                  <a:pt x="25033" y="25859"/>
                  <a:pt x="25223" y="25913"/>
                  <a:pt x="25386" y="26076"/>
                </a:cubicBezTo>
                <a:cubicBezTo>
                  <a:pt x="25529" y="26219"/>
                  <a:pt x="25717" y="26287"/>
                  <a:pt x="25909" y="26287"/>
                </a:cubicBezTo>
                <a:cubicBezTo>
                  <a:pt x="26046" y="26287"/>
                  <a:pt x="26184" y="26252"/>
                  <a:pt x="26308" y="26184"/>
                </a:cubicBezTo>
                <a:lnTo>
                  <a:pt x="26634" y="26022"/>
                </a:lnTo>
                <a:lnTo>
                  <a:pt x="31028" y="28653"/>
                </a:lnTo>
                <a:cubicBezTo>
                  <a:pt x="31055" y="28815"/>
                  <a:pt x="31055" y="28951"/>
                  <a:pt x="31055" y="29087"/>
                </a:cubicBezTo>
                <a:cubicBezTo>
                  <a:pt x="31082" y="29385"/>
                  <a:pt x="31191" y="29656"/>
                  <a:pt x="31408" y="29846"/>
                </a:cubicBezTo>
                <a:cubicBezTo>
                  <a:pt x="31597" y="30088"/>
                  <a:pt x="31875" y="30209"/>
                  <a:pt x="32157" y="30209"/>
                </a:cubicBezTo>
                <a:cubicBezTo>
                  <a:pt x="32318" y="30209"/>
                  <a:pt x="32480" y="30169"/>
                  <a:pt x="32628" y="30090"/>
                </a:cubicBezTo>
                <a:cubicBezTo>
                  <a:pt x="33062" y="29846"/>
                  <a:pt x="33279" y="29385"/>
                  <a:pt x="33225" y="28924"/>
                </a:cubicBezTo>
                <a:cubicBezTo>
                  <a:pt x="33225" y="28517"/>
                  <a:pt x="32927" y="28137"/>
                  <a:pt x="32520" y="28056"/>
                </a:cubicBezTo>
                <a:cubicBezTo>
                  <a:pt x="32355" y="27990"/>
                  <a:pt x="32171" y="27954"/>
                  <a:pt x="31991" y="27954"/>
                </a:cubicBezTo>
                <a:cubicBezTo>
                  <a:pt x="31874" y="27954"/>
                  <a:pt x="31759" y="27970"/>
                  <a:pt x="31652" y="28002"/>
                </a:cubicBezTo>
                <a:lnTo>
                  <a:pt x="31353" y="28083"/>
                </a:lnTo>
                <a:cubicBezTo>
                  <a:pt x="30567" y="27459"/>
                  <a:pt x="29699" y="26917"/>
                  <a:pt x="28804" y="26456"/>
                </a:cubicBezTo>
                <a:cubicBezTo>
                  <a:pt x="28288" y="26184"/>
                  <a:pt x="27773" y="25913"/>
                  <a:pt x="27285" y="25615"/>
                </a:cubicBezTo>
                <a:cubicBezTo>
                  <a:pt x="27176" y="25588"/>
                  <a:pt x="27095" y="25506"/>
                  <a:pt x="27014" y="25452"/>
                </a:cubicBezTo>
                <a:cubicBezTo>
                  <a:pt x="26851" y="25344"/>
                  <a:pt x="26769" y="25127"/>
                  <a:pt x="26851" y="24937"/>
                </a:cubicBezTo>
                <a:cubicBezTo>
                  <a:pt x="26905" y="24855"/>
                  <a:pt x="26932" y="24774"/>
                  <a:pt x="26986" y="24720"/>
                </a:cubicBezTo>
                <a:lnTo>
                  <a:pt x="28641" y="21899"/>
                </a:lnTo>
                <a:cubicBezTo>
                  <a:pt x="28695" y="21790"/>
                  <a:pt x="28749" y="21709"/>
                  <a:pt x="28804" y="21628"/>
                </a:cubicBezTo>
                <a:lnTo>
                  <a:pt x="29265" y="21519"/>
                </a:lnTo>
                <a:cubicBezTo>
                  <a:pt x="29726" y="21438"/>
                  <a:pt x="30051" y="21085"/>
                  <a:pt x="30106" y="20624"/>
                </a:cubicBezTo>
                <a:cubicBezTo>
                  <a:pt x="30187" y="20163"/>
                  <a:pt x="29834" y="19729"/>
                  <a:pt x="29346" y="19675"/>
                </a:cubicBezTo>
                <a:lnTo>
                  <a:pt x="28994" y="19675"/>
                </a:lnTo>
                <a:lnTo>
                  <a:pt x="27176" y="16230"/>
                </a:lnTo>
                <a:cubicBezTo>
                  <a:pt x="27448" y="15905"/>
                  <a:pt x="27583" y="15498"/>
                  <a:pt x="27556" y="15091"/>
                </a:cubicBezTo>
                <a:cubicBezTo>
                  <a:pt x="27529" y="14820"/>
                  <a:pt x="27637" y="14548"/>
                  <a:pt x="27854" y="14413"/>
                </a:cubicBezTo>
                <a:cubicBezTo>
                  <a:pt x="28939" y="13355"/>
                  <a:pt x="29997" y="12270"/>
                  <a:pt x="31082" y="11212"/>
                </a:cubicBezTo>
                <a:cubicBezTo>
                  <a:pt x="31163" y="11158"/>
                  <a:pt x="31245" y="11077"/>
                  <a:pt x="31353" y="11022"/>
                </a:cubicBezTo>
                <a:cubicBezTo>
                  <a:pt x="31631" y="11108"/>
                  <a:pt x="31837" y="11157"/>
                  <a:pt x="32015" y="11157"/>
                </a:cubicBezTo>
                <a:cubicBezTo>
                  <a:pt x="32340" y="11157"/>
                  <a:pt x="32567" y="10992"/>
                  <a:pt x="32954" y="10588"/>
                </a:cubicBezTo>
                <a:cubicBezTo>
                  <a:pt x="33035" y="10615"/>
                  <a:pt x="33089" y="10643"/>
                  <a:pt x="33144" y="10670"/>
                </a:cubicBezTo>
                <a:cubicBezTo>
                  <a:pt x="34147" y="11212"/>
                  <a:pt x="35124" y="11755"/>
                  <a:pt x="36100" y="12270"/>
                </a:cubicBezTo>
                <a:cubicBezTo>
                  <a:pt x="36344" y="12378"/>
                  <a:pt x="36534" y="12595"/>
                  <a:pt x="36561" y="12840"/>
                </a:cubicBezTo>
                <a:cubicBezTo>
                  <a:pt x="36613" y="13231"/>
                  <a:pt x="36916" y="13546"/>
                  <a:pt x="37300" y="13546"/>
                </a:cubicBezTo>
                <a:cubicBezTo>
                  <a:pt x="37316" y="13546"/>
                  <a:pt x="37332" y="13546"/>
                  <a:pt x="37348" y="13545"/>
                </a:cubicBezTo>
                <a:cubicBezTo>
                  <a:pt x="37403" y="13555"/>
                  <a:pt x="37457" y="13559"/>
                  <a:pt x="37511" y="13559"/>
                </a:cubicBezTo>
                <a:cubicBezTo>
                  <a:pt x="37902" y="13559"/>
                  <a:pt x="38232" y="13306"/>
                  <a:pt x="38351" y="12948"/>
                </a:cubicBezTo>
                <a:cubicBezTo>
                  <a:pt x="38378" y="12840"/>
                  <a:pt x="38406" y="12731"/>
                  <a:pt x="38460" y="12650"/>
                </a:cubicBezTo>
                <a:cubicBezTo>
                  <a:pt x="38514" y="12406"/>
                  <a:pt x="38487" y="12161"/>
                  <a:pt x="38351" y="11972"/>
                </a:cubicBezTo>
                <a:cubicBezTo>
                  <a:pt x="38203" y="11656"/>
                  <a:pt x="37875" y="11467"/>
                  <a:pt x="37544" y="11467"/>
                </a:cubicBezTo>
                <a:cubicBezTo>
                  <a:pt x="37393" y="11467"/>
                  <a:pt x="37240" y="11507"/>
                  <a:pt x="37104" y="11592"/>
                </a:cubicBezTo>
                <a:cubicBezTo>
                  <a:pt x="36969" y="11677"/>
                  <a:pt x="36818" y="11719"/>
                  <a:pt x="36669" y="11719"/>
                </a:cubicBezTo>
                <a:cubicBezTo>
                  <a:pt x="36485" y="11719"/>
                  <a:pt x="36303" y="11657"/>
                  <a:pt x="36154" y="11538"/>
                </a:cubicBezTo>
                <a:cubicBezTo>
                  <a:pt x="35205" y="11022"/>
                  <a:pt x="34256" y="10507"/>
                  <a:pt x="33306" y="9992"/>
                </a:cubicBezTo>
                <a:cubicBezTo>
                  <a:pt x="33062" y="9910"/>
                  <a:pt x="32845" y="9693"/>
                  <a:pt x="32737" y="9449"/>
                </a:cubicBezTo>
                <a:cubicBezTo>
                  <a:pt x="32600" y="9117"/>
                  <a:pt x="32294" y="8926"/>
                  <a:pt x="31962" y="8926"/>
                </a:cubicBezTo>
                <a:cubicBezTo>
                  <a:pt x="31833" y="8926"/>
                  <a:pt x="31699" y="8954"/>
                  <a:pt x="31570" y="9015"/>
                </a:cubicBezTo>
                <a:cubicBezTo>
                  <a:pt x="31245" y="9124"/>
                  <a:pt x="31001" y="9449"/>
                  <a:pt x="30974" y="9802"/>
                </a:cubicBezTo>
                <a:cubicBezTo>
                  <a:pt x="30946" y="9992"/>
                  <a:pt x="30946" y="10209"/>
                  <a:pt x="30974" y="10398"/>
                </a:cubicBezTo>
                <a:lnTo>
                  <a:pt x="27068" y="14169"/>
                </a:lnTo>
                <a:cubicBezTo>
                  <a:pt x="26919" y="14108"/>
                  <a:pt x="26764" y="14079"/>
                  <a:pt x="26613" y="14079"/>
                </a:cubicBezTo>
                <a:cubicBezTo>
                  <a:pt x="26157" y="14079"/>
                  <a:pt x="25725" y="14338"/>
                  <a:pt x="25522" y="14765"/>
                </a:cubicBezTo>
                <a:cubicBezTo>
                  <a:pt x="25440" y="14901"/>
                  <a:pt x="25386" y="15037"/>
                  <a:pt x="25305" y="15172"/>
                </a:cubicBezTo>
                <a:lnTo>
                  <a:pt x="22402" y="15226"/>
                </a:lnTo>
                <a:cubicBezTo>
                  <a:pt x="22384" y="15230"/>
                  <a:pt x="22366" y="15232"/>
                  <a:pt x="22348" y="15232"/>
                </a:cubicBezTo>
                <a:cubicBezTo>
                  <a:pt x="22232" y="15232"/>
                  <a:pt x="22124" y="15161"/>
                  <a:pt x="22077" y="15091"/>
                </a:cubicBezTo>
                <a:cubicBezTo>
                  <a:pt x="21914" y="14820"/>
                  <a:pt x="21697" y="14657"/>
                  <a:pt x="21426" y="14548"/>
                </a:cubicBezTo>
                <a:cubicBezTo>
                  <a:pt x="21263" y="13735"/>
                  <a:pt x="21073" y="12948"/>
                  <a:pt x="20938" y="12107"/>
                </a:cubicBezTo>
                <a:cubicBezTo>
                  <a:pt x="21589" y="11646"/>
                  <a:pt x="21752" y="11104"/>
                  <a:pt x="21372" y="10426"/>
                </a:cubicBezTo>
                <a:lnTo>
                  <a:pt x="23108" y="7442"/>
                </a:lnTo>
                <a:cubicBezTo>
                  <a:pt x="23243" y="7469"/>
                  <a:pt x="23406" y="7469"/>
                  <a:pt x="23542" y="7469"/>
                </a:cubicBezTo>
                <a:cubicBezTo>
                  <a:pt x="23976" y="7469"/>
                  <a:pt x="24355" y="7252"/>
                  <a:pt x="24572" y="6899"/>
                </a:cubicBezTo>
                <a:cubicBezTo>
                  <a:pt x="24898" y="6411"/>
                  <a:pt x="24735" y="5733"/>
                  <a:pt x="24193" y="5516"/>
                </a:cubicBezTo>
                <a:cubicBezTo>
                  <a:pt x="23921" y="5381"/>
                  <a:pt x="23650" y="5272"/>
                  <a:pt x="23379" y="5191"/>
                </a:cubicBezTo>
                <a:lnTo>
                  <a:pt x="21697" y="2017"/>
                </a:lnTo>
                <a:cubicBezTo>
                  <a:pt x="21779" y="1882"/>
                  <a:pt x="21860" y="1746"/>
                  <a:pt x="21941" y="1637"/>
                </a:cubicBezTo>
                <a:cubicBezTo>
                  <a:pt x="22131" y="1285"/>
                  <a:pt x="22077" y="824"/>
                  <a:pt x="21779" y="525"/>
                </a:cubicBezTo>
                <a:cubicBezTo>
                  <a:pt x="21697" y="417"/>
                  <a:pt x="21616" y="336"/>
                  <a:pt x="21535" y="254"/>
                </a:cubicBezTo>
                <a:cubicBezTo>
                  <a:pt x="21364" y="83"/>
                  <a:pt x="21143" y="0"/>
                  <a:pt x="20925" y="0"/>
                </a:cubicBezTo>
                <a:close/>
              </a:path>
            </a:pathLst>
          </a:custGeom>
          <a:solidFill>
            <a:schemeClr val="dk2">
              <a:alpha val="555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0000" y="583183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0000" y="1281975"/>
            <a:ext cx="7704000" cy="34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5275" rtl="0">
              <a:spcBef>
                <a:spcPts val="0"/>
              </a:spcBef>
              <a:spcAft>
                <a:spcPts val="0"/>
              </a:spcAft>
              <a:buSzPts val="1050"/>
              <a:buFont typeface="Comfortaa SemiBold"/>
              <a:buAutoNum type="arabicPeriod"/>
              <a:defRPr sz="105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lvl="1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2pPr>
            <a:lvl3pPr marL="1371600" lvl="2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AutoNum type="romanLcPeriod"/>
              <a:defRPr/>
            </a:lvl3pPr>
            <a:lvl4pPr marL="1828800" lvl="3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AutoNum type="arabicPeriod"/>
              <a:defRPr/>
            </a:lvl4pPr>
            <a:lvl5pPr marL="2286000" lvl="4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AutoNum type="alphaLcPeriod"/>
              <a:defRPr/>
            </a:lvl5pPr>
            <a:lvl6pPr marL="2743200" lvl="5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AutoNum type="romanLcPeriod"/>
              <a:defRPr/>
            </a:lvl6pPr>
            <a:lvl7pPr marL="3200400" lvl="6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AutoNum type="arabicPeriod"/>
              <a:defRPr/>
            </a:lvl7pPr>
            <a:lvl8pPr marL="3657600" lvl="7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AutoNum type="alphaLcPeriod"/>
              <a:defRPr/>
            </a:lvl8pPr>
            <a:lvl9pPr marL="4114800" lvl="8" indent="-3111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300"/>
              <a:buAutoNum type="romanLcPeriod"/>
              <a:defRPr/>
            </a:lvl9pPr>
          </a:lstStyle>
          <a:p/>
        </p:txBody>
      </p:sp>
      <p:sp>
        <p:nvSpPr>
          <p:cNvPr id="30" name="Google Shape;30;p4"/>
          <p:cNvSpPr/>
          <p:nvPr/>
        </p:nvSpPr>
        <p:spPr>
          <a:xfrm rot="-10646755">
            <a:off x="8772734" y="815464"/>
            <a:ext cx="450198" cy="450256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" name="Google Shape;31;p4"/>
          <p:cNvSpPr/>
          <p:nvPr/>
        </p:nvSpPr>
        <p:spPr>
          <a:xfrm rot="-10646755">
            <a:off x="8509332" y="1349816"/>
            <a:ext cx="270142" cy="270200"/>
          </a:xfrm>
          <a:custGeom>
            <a:avLst/>
            <a:gdLst/>
            <a:ahLst/>
            <a:cxnLst/>
            <a:rect l="l" t="t" r="r" b="b"/>
            <a:pathLst>
              <a:path w="4639" h="4640" extrusionOk="0">
                <a:moveTo>
                  <a:pt x="2306" y="1"/>
                </a:moveTo>
                <a:cubicBezTo>
                  <a:pt x="1031" y="1"/>
                  <a:pt x="0" y="1032"/>
                  <a:pt x="0" y="2334"/>
                </a:cubicBezTo>
                <a:cubicBezTo>
                  <a:pt x="0" y="3608"/>
                  <a:pt x="1031" y="4639"/>
                  <a:pt x="2306" y="4639"/>
                </a:cubicBezTo>
                <a:cubicBezTo>
                  <a:pt x="3608" y="4639"/>
                  <a:pt x="4639" y="3608"/>
                  <a:pt x="4639" y="2334"/>
                </a:cubicBezTo>
                <a:cubicBezTo>
                  <a:pt x="4639" y="1032"/>
                  <a:pt x="3608" y="1"/>
                  <a:pt x="23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" name="Google Shape;32;p4"/>
          <p:cNvSpPr/>
          <p:nvPr/>
        </p:nvSpPr>
        <p:spPr>
          <a:xfrm flipH="1">
            <a:off x="-326418" y="-398049"/>
            <a:ext cx="1271740" cy="5841407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B5C5A-A663-495C-8AD7-CCE4FCD13370}" type="datetimeFigureOut">
              <a:rPr lang="es-ES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4D90D-8E3A-4A4B-AD8B-82F9651CE242}" type="slidenum">
              <a:rPr lang="es-ES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/>
    <p:sndAc>
      <p:stSnd>
        <p:snd r:embed="rId2" name="space2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18F34-B212-47A8-9D3F-5FE299FF4512}" type="datetimeFigureOut">
              <a:rPr lang="es-ES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10060-0418-40FC-A711-27FBB2713494}" type="slidenum">
              <a:rPr lang="es-ES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/>
    <p:sndAc>
      <p:stSnd>
        <p:snd r:embed="rId2" name="space2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66454-6CC1-4121-B72C-44E0F81929D1}" type="datetimeFigureOut">
              <a:rPr lang="es-ES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686B3-153C-4059-B126-15CD56848DBB}" type="slidenum">
              <a:rPr lang="es-ES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/>
    <p:sndAc>
      <p:stSnd>
        <p:snd r:embed="rId2" name="space2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140AE-8ABD-495A-8F38-2F63B30026A3}" type="datetimeFigureOut">
              <a:rPr lang="es-ES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59871-7335-4F3D-AC6D-CA0F330EC99A}" type="slidenum">
              <a:rPr lang="es-ES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/>
    <p:sndAc>
      <p:stSnd>
        <p:snd r:embed="rId2" name="space2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EC832-6FB9-4FDC-AF22-1FCD536B6FD9}" type="datetimeFigureOut">
              <a:rPr lang="es-ES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16F3D-A51B-43A6-8FC4-A7D310970835}" type="slidenum">
              <a:rPr lang="es-ES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/>
    <p:sndAc>
      <p:stSnd>
        <p:snd r:embed="rId2" name="space2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DD759-106E-42E0-8051-BD1721AFB659}" type="datetimeFigureOut">
              <a:rPr lang="es-ES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DACF5-A797-4B87-B4EC-D31CBD81C91A}" type="slidenum">
              <a:rPr lang="es-ES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/>
    <p:sndAc>
      <p:stSnd>
        <p:snd r:embed="rId2" name="space2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DF524-F406-43E9-98A9-9A8A2F0E422C}" type="datetimeFigureOut">
              <a:rPr lang="es-ES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6288C-1EDC-4CA2-A0DE-4E84CD44DE26}" type="slidenum">
              <a:rPr lang="es-ES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/>
    <p:sndAc>
      <p:stSnd>
        <p:snd r:embed="rId2" name="space2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7"/>
          <p:cNvSpPr/>
          <p:nvPr/>
        </p:nvSpPr>
        <p:spPr>
          <a:xfrm>
            <a:off x="729675" y="1409700"/>
            <a:ext cx="4248269" cy="3193768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57;p7"/>
          <p:cNvSpPr/>
          <p:nvPr/>
        </p:nvSpPr>
        <p:spPr>
          <a:xfrm flipH="1">
            <a:off x="-11" y="0"/>
            <a:ext cx="2334924" cy="1606098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58;p7"/>
          <p:cNvSpPr txBox="1">
            <a:spLocks noGrp="1"/>
          </p:cNvSpPr>
          <p:nvPr>
            <p:ph type="subTitle" idx="1"/>
          </p:nvPr>
        </p:nvSpPr>
        <p:spPr>
          <a:xfrm rot="-272">
            <a:off x="957497" y="1663118"/>
            <a:ext cx="37926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Char char="●"/>
              <a:defRPr sz="12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59" name="Google Shape;59;p7"/>
          <p:cNvSpPr/>
          <p:nvPr/>
        </p:nvSpPr>
        <p:spPr>
          <a:xfrm>
            <a:off x="6248400" y="1747125"/>
            <a:ext cx="2895564" cy="3448597"/>
          </a:xfrm>
          <a:custGeom>
            <a:avLst/>
            <a:gdLst/>
            <a:ahLst/>
            <a:cxnLst/>
            <a:rect l="l" t="t" r="r" b="b"/>
            <a:pathLst>
              <a:path w="39792" h="47392" extrusionOk="0">
                <a:moveTo>
                  <a:pt x="35354" y="0"/>
                </a:moveTo>
                <a:cubicBezTo>
                  <a:pt x="30943" y="0"/>
                  <a:pt x="24629" y="1336"/>
                  <a:pt x="23165" y="8659"/>
                </a:cubicBezTo>
                <a:cubicBezTo>
                  <a:pt x="20832" y="20186"/>
                  <a:pt x="23816" y="23550"/>
                  <a:pt x="11908" y="29625"/>
                </a:cubicBezTo>
                <a:cubicBezTo>
                  <a:pt x="1" y="35674"/>
                  <a:pt x="1981" y="47392"/>
                  <a:pt x="1981" y="47392"/>
                </a:cubicBezTo>
                <a:lnTo>
                  <a:pt x="39792" y="47392"/>
                </a:lnTo>
                <a:lnTo>
                  <a:pt x="39792" y="440"/>
                </a:lnTo>
                <a:cubicBezTo>
                  <a:pt x="39792" y="440"/>
                  <a:pt x="37887" y="0"/>
                  <a:pt x="35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60;p7"/>
          <p:cNvSpPr/>
          <p:nvPr/>
        </p:nvSpPr>
        <p:spPr>
          <a:xfrm>
            <a:off x="7164024" y="3716432"/>
            <a:ext cx="1979972" cy="1773891"/>
          </a:xfrm>
          <a:custGeom>
            <a:avLst/>
            <a:gdLst/>
            <a:ahLst/>
            <a:cxnLst/>
            <a:rect l="l" t="t" r="r" b="b"/>
            <a:pathLst>
              <a:path w="18583" h="16650" extrusionOk="0">
                <a:moveTo>
                  <a:pt x="8583" y="411"/>
                </a:moveTo>
                <a:cubicBezTo>
                  <a:pt x="9474" y="411"/>
                  <a:pt x="10201" y="1068"/>
                  <a:pt x="10763" y="1889"/>
                </a:cubicBezTo>
                <a:cubicBezTo>
                  <a:pt x="9860" y="2264"/>
                  <a:pt x="9005" y="2814"/>
                  <a:pt x="8312" y="3296"/>
                </a:cubicBezTo>
                <a:cubicBezTo>
                  <a:pt x="8067" y="3460"/>
                  <a:pt x="7820" y="3647"/>
                  <a:pt x="7586" y="3823"/>
                </a:cubicBezTo>
                <a:cubicBezTo>
                  <a:pt x="6952" y="3741"/>
                  <a:pt x="6308" y="3682"/>
                  <a:pt x="5663" y="3671"/>
                </a:cubicBezTo>
                <a:cubicBezTo>
                  <a:pt x="5897" y="2405"/>
                  <a:pt x="6449" y="1243"/>
                  <a:pt x="7668" y="634"/>
                </a:cubicBezTo>
                <a:cubicBezTo>
                  <a:pt x="7996" y="482"/>
                  <a:pt x="8301" y="411"/>
                  <a:pt x="8583" y="411"/>
                </a:cubicBezTo>
                <a:close/>
                <a:moveTo>
                  <a:pt x="11032" y="2311"/>
                </a:moveTo>
                <a:cubicBezTo>
                  <a:pt x="11384" y="2897"/>
                  <a:pt x="11654" y="3518"/>
                  <a:pt x="11842" y="4022"/>
                </a:cubicBezTo>
                <a:cubicBezTo>
                  <a:pt x="11947" y="4280"/>
                  <a:pt x="12029" y="4550"/>
                  <a:pt x="12123" y="4820"/>
                </a:cubicBezTo>
                <a:cubicBezTo>
                  <a:pt x="10998" y="4456"/>
                  <a:pt x="9837" y="4198"/>
                  <a:pt x="8711" y="3999"/>
                </a:cubicBezTo>
                <a:cubicBezTo>
                  <a:pt x="8559" y="3976"/>
                  <a:pt x="8395" y="3940"/>
                  <a:pt x="8242" y="3916"/>
                </a:cubicBezTo>
                <a:lnTo>
                  <a:pt x="8735" y="3565"/>
                </a:lnTo>
                <a:cubicBezTo>
                  <a:pt x="9427" y="3096"/>
                  <a:pt x="10212" y="2627"/>
                  <a:pt x="11032" y="2311"/>
                </a:cubicBezTo>
                <a:close/>
                <a:moveTo>
                  <a:pt x="5980" y="4187"/>
                </a:moveTo>
                <a:cubicBezTo>
                  <a:pt x="6332" y="4198"/>
                  <a:pt x="6683" y="4210"/>
                  <a:pt x="7058" y="4245"/>
                </a:cubicBezTo>
                <a:cubicBezTo>
                  <a:pt x="6507" y="4690"/>
                  <a:pt x="5968" y="5183"/>
                  <a:pt x="5475" y="5711"/>
                </a:cubicBezTo>
                <a:cubicBezTo>
                  <a:pt x="5487" y="5218"/>
                  <a:pt x="5511" y="4690"/>
                  <a:pt x="5581" y="4187"/>
                </a:cubicBezTo>
                <a:close/>
                <a:moveTo>
                  <a:pt x="12616" y="1947"/>
                </a:moveTo>
                <a:cubicBezTo>
                  <a:pt x="12674" y="2592"/>
                  <a:pt x="13284" y="3202"/>
                  <a:pt x="13952" y="3202"/>
                </a:cubicBezTo>
                <a:cubicBezTo>
                  <a:pt x="14175" y="3202"/>
                  <a:pt x="14398" y="3131"/>
                  <a:pt x="14620" y="2979"/>
                </a:cubicBezTo>
                <a:cubicBezTo>
                  <a:pt x="14737" y="2885"/>
                  <a:pt x="14831" y="2780"/>
                  <a:pt x="14901" y="2662"/>
                </a:cubicBezTo>
                <a:cubicBezTo>
                  <a:pt x="15852" y="3530"/>
                  <a:pt x="15523" y="4914"/>
                  <a:pt x="14961" y="6074"/>
                </a:cubicBezTo>
                <a:cubicBezTo>
                  <a:pt x="14245" y="5652"/>
                  <a:pt x="13483" y="5300"/>
                  <a:pt x="12686" y="5007"/>
                </a:cubicBezTo>
                <a:cubicBezTo>
                  <a:pt x="12416" y="4010"/>
                  <a:pt x="12041" y="3014"/>
                  <a:pt x="11514" y="2147"/>
                </a:cubicBezTo>
                <a:cubicBezTo>
                  <a:pt x="11877" y="2041"/>
                  <a:pt x="12252" y="1970"/>
                  <a:pt x="12616" y="1947"/>
                </a:cubicBezTo>
                <a:close/>
                <a:moveTo>
                  <a:pt x="12827" y="5534"/>
                </a:moveTo>
                <a:lnTo>
                  <a:pt x="12827" y="5534"/>
                </a:lnTo>
                <a:cubicBezTo>
                  <a:pt x="13495" y="5805"/>
                  <a:pt x="14140" y="6121"/>
                  <a:pt x="14750" y="6485"/>
                </a:cubicBezTo>
                <a:cubicBezTo>
                  <a:pt x="14620" y="6707"/>
                  <a:pt x="14492" y="6918"/>
                  <a:pt x="14374" y="7105"/>
                </a:cubicBezTo>
                <a:cubicBezTo>
                  <a:pt x="14057" y="7574"/>
                  <a:pt x="13718" y="8032"/>
                  <a:pt x="13354" y="8466"/>
                </a:cubicBezTo>
                <a:cubicBezTo>
                  <a:pt x="13296" y="8009"/>
                  <a:pt x="13225" y="7551"/>
                  <a:pt x="13155" y="7105"/>
                </a:cubicBezTo>
                <a:cubicBezTo>
                  <a:pt x="13061" y="6602"/>
                  <a:pt x="12955" y="6074"/>
                  <a:pt x="12827" y="5534"/>
                </a:cubicBezTo>
                <a:close/>
                <a:moveTo>
                  <a:pt x="5077" y="4198"/>
                </a:moveTo>
                <a:lnTo>
                  <a:pt x="5077" y="4198"/>
                </a:lnTo>
                <a:cubicBezTo>
                  <a:pt x="4995" y="4878"/>
                  <a:pt x="4983" y="5581"/>
                  <a:pt x="5006" y="6238"/>
                </a:cubicBezTo>
                <a:cubicBezTo>
                  <a:pt x="4198" y="7188"/>
                  <a:pt x="3529" y="8231"/>
                  <a:pt x="3083" y="9345"/>
                </a:cubicBezTo>
                <a:cubicBezTo>
                  <a:pt x="2169" y="8700"/>
                  <a:pt x="1454" y="7845"/>
                  <a:pt x="1290" y="6660"/>
                </a:cubicBezTo>
                <a:cubicBezTo>
                  <a:pt x="1278" y="6543"/>
                  <a:pt x="1267" y="6414"/>
                  <a:pt x="1267" y="6308"/>
                </a:cubicBezTo>
                <a:lnTo>
                  <a:pt x="1267" y="6308"/>
                </a:lnTo>
                <a:cubicBezTo>
                  <a:pt x="1372" y="6332"/>
                  <a:pt x="1489" y="6355"/>
                  <a:pt x="1595" y="6355"/>
                </a:cubicBezTo>
                <a:cubicBezTo>
                  <a:pt x="1817" y="6355"/>
                  <a:pt x="2040" y="6285"/>
                  <a:pt x="2251" y="6133"/>
                </a:cubicBezTo>
                <a:cubicBezTo>
                  <a:pt x="2767" y="5722"/>
                  <a:pt x="2814" y="5125"/>
                  <a:pt x="2603" y="4656"/>
                </a:cubicBezTo>
                <a:cubicBezTo>
                  <a:pt x="3354" y="4339"/>
                  <a:pt x="4279" y="4234"/>
                  <a:pt x="5077" y="4198"/>
                </a:cubicBezTo>
                <a:close/>
                <a:moveTo>
                  <a:pt x="5030" y="6941"/>
                </a:moveTo>
                <a:cubicBezTo>
                  <a:pt x="5042" y="7024"/>
                  <a:pt x="5042" y="7118"/>
                  <a:pt x="5053" y="7211"/>
                </a:cubicBezTo>
                <a:cubicBezTo>
                  <a:pt x="5123" y="8314"/>
                  <a:pt x="5276" y="9450"/>
                  <a:pt x="5546" y="10576"/>
                </a:cubicBezTo>
                <a:cubicBezTo>
                  <a:pt x="4854" y="10318"/>
                  <a:pt x="4139" y="10002"/>
                  <a:pt x="3482" y="9603"/>
                </a:cubicBezTo>
                <a:cubicBezTo>
                  <a:pt x="3565" y="9392"/>
                  <a:pt x="3658" y="9181"/>
                  <a:pt x="3752" y="8981"/>
                </a:cubicBezTo>
                <a:cubicBezTo>
                  <a:pt x="4092" y="8267"/>
                  <a:pt x="4526" y="7574"/>
                  <a:pt x="5030" y="6941"/>
                </a:cubicBezTo>
                <a:close/>
                <a:moveTo>
                  <a:pt x="15172" y="6754"/>
                </a:moveTo>
                <a:cubicBezTo>
                  <a:pt x="15230" y="6789"/>
                  <a:pt x="15289" y="6836"/>
                  <a:pt x="15359" y="6871"/>
                </a:cubicBezTo>
                <a:cubicBezTo>
                  <a:pt x="15805" y="7199"/>
                  <a:pt x="16261" y="7551"/>
                  <a:pt x="16519" y="7997"/>
                </a:cubicBezTo>
                <a:cubicBezTo>
                  <a:pt x="16321" y="8067"/>
                  <a:pt x="16097" y="8196"/>
                  <a:pt x="15898" y="8419"/>
                </a:cubicBezTo>
                <a:cubicBezTo>
                  <a:pt x="15370" y="9005"/>
                  <a:pt x="15675" y="9814"/>
                  <a:pt x="16250" y="10224"/>
                </a:cubicBezTo>
                <a:cubicBezTo>
                  <a:pt x="16215" y="10271"/>
                  <a:pt x="16168" y="10318"/>
                  <a:pt x="16133" y="10365"/>
                </a:cubicBezTo>
                <a:cubicBezTo>
                  <a:pt x="15500" y="11139"/>
                  <a:pt x="14445" y="11467"/>
                  <a:pt x="13495" y="11631"/>
                </a:cubicBezTo>
                <a:cubicBezTo>
                  <a:pt x="13541" y="10799"/>
                  <a:pt x="13507" y="9943"/>
                  <a:pt x="13424" y="9111"/>
                </a:cubicBezTo>
                <a:cubicBezTo>
                  <a:pt x="14081" y="8384"/>
                  <a:pt x="14703" y="7598"/>
                  <a:pt x="15172" y="6754"/>
                </a:cubicBezTo>
                <a:close/>
                <a:moveTo>
                  <a:pt x="7738" y="4304"/>
                </a:moveTo>
                <a:cubicBezTo>
                  <a:pt x="9250" y="4468"/>
                  <a:pt x="10810" y="4796"/>
                  <a:pt x="12275" y="5323"/>
                </a:cubicBezTo>
                <a:cubicBezTo>
                  <a:pt x="12604" y="6508"/>
                  <a:pt x="12815" y="7727"/>
                  <a:pt x="12932" y="8947"/>
                </a:cubicBezTo>
                <a:cubicBezTo>
                  <a:pt x="12275" y="9650"/>
                  <a:pt x="11572" y="10307"/>
                  <a:pt x="10834" y="10916"/>
                </a:cubicBezTo>
                <a:cubicBezTo>
                  <a:pt x="10517" y="11174"/>
                  <a:pt x="10188" y="11432"/>
                  <a:pt x="9860" y="11678"/>
                </a:cubicBezTo>
                <a:cubicBezTo>
                  <a:pt x="8559" y="11514"/>
                  <a:pt x="7269" y="11174"/>
                  <a:pt x="6061" y="10763"/>
                </a:cubicBezTo>
                <a:cubicBezTo>
                  <a:pt x="5686" y="9333"/>
                  <a:pt x="5511" y="7845"/>
                  <a:pt x="5487" y="6402"/>
                </a:cubicBezTo>
                <a:cubicBezTo>
                  <a:pt x="6167" y="5628"/>
                  <a:pt x="6929" y="4925"/>
                  <a:pt x="7738" y="4304"/>
                </a:cubicBezTo>
                <a:close/>
                <a:moveTo>
                  <a:pt x="12979" y="9568"/>
                </a:moveTo>
                <a:cubicBezTo>
                  <a:pt x="13038" y="10271"/>
                  <a:pt x="13049" y="10987"/>
                  <a:pt x="13014" y="11701"/>
                </a:cubicBezTo>
                <a:cubicBezTo>
                  <a:pt x="12533" y="11760"/>
                  <a:pt x="12064" y="11795"/>
                  <a:pt x="11584" y="11795"/>
                </a:cubicBezTo>
                <a:cubicBezTo>
                  <a:pt x="11232" y="11795"/>
                  <a:pt x="10892" y="11784"/>
                  <a:pt x="10552" y="11748"/>
                </a:cubicBezTo>
                <a:cubicBezTo>
                  <a:pt x="11150" y="11279"/>
                  <a:pt x="11736" y="10776"/>
                  <a:pt x="12275" y="10271"/>
                </a:cubicBezTo>
                <a:cubicBezTo>
                  <a:pt x="12510" y="10049"/>
                  <a:pt x="12744" y="9814"/>
                  <a:pt x="12979" y="9568"/>
                </a:cubicBezTo>
                <a:close/>
                <a:moveTo>
                  <a:pt x="6226" y="11315"/>
                </a:moveTo>
                <a:lnTo>
                  <a:pt x="6226" y="11315"/>
                </a:lnTo>
                <a:cubicBezTo>
                  <a:pt x="6577" y="11420"/>
                  <a:pt x="6918" y="11526"/>
                  <a:pt x="7246" y="11608"/>
                </a:cubicBezTo>
                <a:cubicBezTo>
                  <a:pt x="7903" y="11795"/>
                  <a:pt x="8606" y="11948"/>
                  <a:pt x="9309" y="12065"/>
                </a:cubicBezTo>
                <a:cubicBezTo>
                  <a:pt x="8583" y="12546"/>
                  <a:pt x="7820" y="12968"/>
                  <a:pt x="7012" y="13285"/>
                </a:cubicBezTo>
                <a:cubicBezTo>
                  <a:pt x="6694" y="12652"/>
                  <a:pt x="6437" y="11995"/>
                  <a:pt x="6226" y="11315"/>
                </a:cubicBezTo>
                <a:close/>
                <a:moveTo>
                  <a:pt x="3318" y="10083"/>
                </a:moveTo>
                <a:cubicBezTo>
                  <a:pt x="4057" y="10529"/>
                  <a:pt x="4878" y="10869"/>
                  <a:pt x="5686" y="11139"/>
                </a:cubicBezTo>
                <a:cubicBezTo>
                  <a:pt x="5909" y="11936"/>
                  <a:pt x="6202" y="12710"/>
                  <a:pt x="6566" y="13437"/>
                </a:cubicBezTo>
                <a:cubicBezTo>
                  <a:pt x="6554" y="13449"/>
                  <a:pt x="6543" y="13449"/>
                  <a:pt x="6519" y="13449"/>
                </a:cubicBezTo>
                <a:cubicBezTo>
                  <a:pt x="6061" y="13589"/>
                  <a:pt x="5605" y="13718"/>
                  <a:pt x="5159" y="13718"/>
                </a:cubicBezTo>
                <a:cubicBezTo>
                  <a:pt x="4714" y="13718"/>
                  <a:pt x="4279" y="13589"/>
                  <a:pt x="3904" y="13202"/>
                </a:cubicBezTo>
                <a:cubicBezTo>
                  <a:pt x="3541" y="12850"/>
                  <a:pt x="3330" y="12370"/>
                  <a:pt x="3213" y="11889"/>
                </a:cubicBezTo>
                <a:cubicBezTo>
                  <a:pt x="3083" y="11292"/>
                  <a:pt x="3154" y="10682"/>
                  <a:pt x="3318" y="10083"/>
                </a:cubicBezTo>
                <a:close/>
                <a:moveTo>
                  <a:pt x="10001" y="12159"/>
                </a:moveTo>
                <a:cubicBezTo>
                  <a:pt x="10552" y="12229"/>
                  <a:pt x="11115" y="12264"/>
                  <a:pt x="11666" y="12264"/>
                </a:cubicBezTo>
                <a:cubicBezTo>
                  <a:pt x="12111" y="12264"/>
                  <a:pt x="12545" y="12241"/>
                  <a:pt x="12967" y="12194"/>
                </a:cubicBezTo>
                <a:lnTo>
                  <a:pt x="12967" y="12194"/>
                </a:lnTo>
                <a:cubicBezTo>
                  <a:pt x="12908" y="12874"/>
                  <a:pt x="12780" y="13554"/>
                  <a:pt x="12569" y="14199"/>
                </a:cubicBezTo>
                <a:cubicBezTo>
                  <a:pt x="12252" y="15137"/>
                  <a:pt x="11889" y="15992"/>
                  <a:pt x="10821" y="16169"/>
                </a:cubicBezTo>
                <a:cubicBezTo>
                  <a:pt x="10716" y="16192"/>
                  <a:pt x="10610" y="16192"/>
                  <a:pt x="10505" y="16192"/>
                </a:cubicBezTo>
                <a:cubicBezTo>
                  <a:pt x="10107" y="16192"/>
                  <a:pt x="9708" y="16086"/>
                  <a:pt x="9356" y="15934"/>
                </a:cubicBezTo>
                <a:cubicBezTo>
                  <a:pt x="8395" y="15512"/>
                  <a:pt x="7726" y="14574"/>
                  <a:pt x="7234" y="13695"/>
                </a:cubicBezTo>
                <a:cubicBezTo>
                  <a:pt x="8207" y="13308"/>
                  <a:pt x="9133" y="12780"/>
                  <a:pt x="10001" y="12159"/>
                </a:cubicBezTo>
                <a:close/>
                <a:moveTo>
                  <a:pt x="8570" y="1"/>
                </a:moveTo>
                <a:cubicBezTo>
                  <a:pt x="7668" y="1"/>
                  <a:pt x="6765" y="458"/>
                  <a:pt x="6120" y="1267"/>
                </a:cubicBezTo>
                <a:cubicBezTo>
                  <a:pt x="5605" y="1936"/>
                  <a:pt x="5300" y="2780"/>
                  <a:pt x="5147" y="3682"/>
                </a:cubicBezTo>
                <a:cubicBezTo>
                  <a:pt x="4162" y="3705"/>
                  <a:pt x="3201" y="3870"/>
                  <a:pt x="2345" y="4268"/>
                </a:cubicBezTo>
                <a:cubicBezTo>
                  <a:pt x="2122" y="4010"/>
                  <a:pt x="1806" y="3835"/>
                  <a:pt x="1465" y="3835"/>
                </a:cubicBezTo>
                <a:cubicBezTo>
                  <a:pt x="1161" y="3835"/>
                  <a:pt x="832" y="3976"/>
                  <a:pt x="528" y="4315"/>
                </a:cubicBezTo>
                <a:cubicBezTo>
                  <a:pt x="0" y="4890"/>
                  <a:pt x="293" y="5699"/>
                  <a:pt x="856" y="6097"/>
                </a:cubicBezTo>
                <a:cubicBezTo>
                  <a:pt x="739" y="6941"/>
                  <a:pt x="1032" y="7891"/>
                  <a:pt x="1595" y="8618"/>
                </a:cubicBezTo>
                <a:cubicBezTo>
                  <a:pt x="1947" y="9087"/>
                  <a:pt x="2403" y="9486"/>
                  <a:pt x="2919" y="9826"/>
                </a:cubicBezTo>
                <a:cubicBezTo>
                  <a:pt x="2627" y="10740"/>
                  <a:pt x="2591" y="11737"/>
                  <a:pt x="2966" y="12639"/>
                </a:cubicBezTo>
                <a:cubicBezTo>
                  <a:pt x="3213" y="13202"/>
                  <a:pt x="3646" y="13707"/>
                  <a:pt x="4174" y="13999"/>
                </a:cubicBezTo>
                <a:cubicBezTo>
                  <a:pt x="4467" y="14152"/>
                  <a:pt x="4772" y="14210"/>
                  <a:pt x="5089" y="14210"/>
                </a:cubicBezTo>
                <a:cubicBezTo>
                  <a:pt x="5605" y="14210"/>
                  <a:pt x="6144" y="14058"/>
                  <a:pt x="6613" y="13918"/>
                </a:cubicBezTo>
                <a:cubicBezTo>
                  <a:pt x="6671" y="13894"/>
                  <a:pt x="6730" y="13871"/>
                  <a:pt x="6788" y="13859"/>
                </a:cubicBezTo>
                <a:cubicBezTo>
                  <a:pt x="6999" y="14246"/>
                  <a:pt x="7246" y="14632"/>
                  <a:pt x="7527" y="14996"/>
                </a:cubicBezTo>
                <a:cubicBezTo>
                  <a:pt x="8125" y="15770"/>
                  <a:pt x="8981" y="16450"/>
                  <a:pt x="9977" y="16614"/>
                </a:cubicBezTo>
                <a:cubicBezTo>
                  <a:pt x="10154" y="16638"/>
                  <a:pt x="10329" y="16649"/>
                  <a:pt x="10505" y="16649"/>
                </a:cubicBezTo>
                <a:cubicBezTo>
                  <a:pt x="10904" y="16649"/>
                  <a:pt x="11303" y="16579"/>
                  <a:pt x="11678" y="16391"/>
                </a:cubicBezTo>
                <a:cubicBezTo>
                  <a:pt x="12428" y="16028"/>
                  <a:pt x="12756" y="15090"/>
                  <a:pt x="13014" y="14351"/>
                </a:cubicBezTo>
                <a:cubicBezTo>
                  <a:pt x="13249" y="13636"/>
                  <a:pt x="13389" y="12886"/>
                  <a:pt x="13460" y="12123"/>
                </a:cubicBezTo>
                <a:cubicBezTo>
                  <a:pt x="13940" y="12030"/>
                  <a:pt x="14421" y="11912"/>
                  <a:pt x="14878" y="11737"/>
                </a:cubicBezTo>
                <a:cubicBezTo>
                  <a:pt x="15605" y="11479"/>
                  <a:pt x="16227" y="11034"/>
                  <a:pt x="16672" y="10424"/>
                </a:cubicBezTo>
                <a:cubicBezTo>
                  <a:pt x="16766" y="10447"/>
                  <a:pt x="16871" y="10459"/>
                  <a:pt x="16977" y="10459"/>
                </a:cubicBezTo>
                <a:cubicBezTo>
                  <a:pt x="17188" y="10459"/>
                  <a:pt x="17423" y="10388"/>
                  <a:pt x="17634" y="10236"/>
                </a:cubicBezTo>
                <a:cubicBezTo>
                  <a:pt x="18583" y="9474"/>
                  <a:pt x="17926" y="8103"/>
                  <a:pt x="17001" y="7962"/>
                </a:cubicBezTo>
                <a:cubicBezTo>
                  <a:pt x="16719" y="7399"/>
                  <a:pt x="16203" y="6918"/>
                  <a:pt x="15617" y="6485"/>
                </a:cubicBezTo>
                <a:cubicBezTo>
                  <a:pt x="15535" y="6438"/>
                  <a:pt x="15453" y="6391"/>
                  <a:pt x="15383" y="6332"/>
                </a:cubicBezTo>
                <a:cubicBezTo>
                  <a:pt x="15594" y="5886"/>
                  <a:pt x="15769" y="5417"/>
                  <a:pt x="15886" y="4948"/>
                </a:cubicBezTo>
                <a:cubicBezTo>
                  <a:pt x="16156" y="3788"/>
                  <a:pt x="15805" y="2874"/>
                  <a:pt x="15066" y="2264"/>
                </a:cubicBezTo>
                <a:cubicBezTo>
                  <a:pt x="15195" y="1513"/>
                  <a:pt x="14573" y="693"/>
                  <a:pt x="13823" y="693"/>
                </a:cubicBezTo>
                <a:cubicBezTo>
                  <a:pt x="13518" y="693"/>
                  <a:pt x="13190" y="833"/>
                  <a:pt x="12885" y="1162"/>
                </a:cubicBezTo>
                <a:cubicBezTo>
                  <a:pt x="12803" y="1243"/>
                  <a:pt x="12744" y="1337"/>
                  <a:pt x="12697" y="1431"/>
                </a:cubicBezTo>
                <a:cubicBezTo>
                  <a:pt x="12217" y="1443"/>
                  <a:pt x="11712" y="1548"/>
                  <a:pt x="11232" y="1712"/>
                </a:cubicBezTo>
                <a:cubicBezTo>
                  <a:pt x="10986" y="1361"/>
                  <a:pt x="10716" y="1045"/>
                  <a:pt x="10423" y="763"/>
                </a:cubicBezTo>
                <a:cubicBezTo>
                  <a:pt x="9860" y="235"/>
                  <a:pt x="9216" y="1"/>
                  <a:pt x="8570" y="1"/>
                </a:cubicBezTo>
                <a:close/>
              </a:path>
            </a:pathLst>
          </a:custGeom>
          <a:solidFill>
            <a:schemeClr val="dk2">
              <a:alpha val="555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61;p7"/>
          <p:cNvSpPr/>
          <p:nvPr/>
        </p:nvSpPr>
        <p:spPr>
          <a:xfrm>
            <a:off x="677015" y="485825"/>
            <a:ext cx="7824385" cy="634442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62;p7"/>
          <p:cNvSpPr txBox="1">
            <a:spLocks noGrp="1"/>
          </p:cNvSpPr>
          <p:nvPr>
            <p:ph type="title"/>
          </p:nvPr>
        </p:nvSpPr>
        <p:spPr>
          <a:xfrm>
            <a:off x="720000" y="585216"/>
            <a:ext cx="77085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3"/>
          <p:cNvSpPr/>
          <p:nvPr/>
        </p:nvSpPr>
        <p:spPr>
          <a:xfrm>
            <a:off x="5985575" y="0"/>
            <a:ext cx="3158420" cy="2149925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89;p13"/>
          <p:cNvSpPr/>
          <p:nvPr/>
        </p:nvSpPr>
        <p:spPr>
          <a:xfrm>
            <a:off x="677015" y="485825"/>
            <a:ext cx="7824385" cy="634442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/>
          </p:nvPr>
        </p:nvSpPr>
        <p:spPr>
          <a:xfrm>
            <a:off x="720000" y="585216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1" name="Google Shape;91;p13"/>
          <p:cNvSpPr/>
          <p:nvPr/>
        </p:nvSpPr>
        <p:spPr>
          <a:xfrm rot="-10646720">
            <a:off x="8774510" y="2375895"/>
            <a:ext cx="306568" cy="306608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92;p13"/>
          <p:cNvSpPr/>
          <p:nvPr/>
        </p:nvSpPr>
        <p:spPr>
          <a:xfrm>
            <a:off x="0" y="915022"/>
            <a:ext cx="2001339" cy="4228507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93;p13"/>
          <p:cNvSpPr/>
          <p:nvPr/>
        </p:nvSpPr>
        <p:spPr>
          <a:xfrm>
            <a:off x="397658" y="1229850"/>
            <a:ext cx="8348685" cy="3598841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94;p13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 rot="1545">
            <a:off x="4762608" y="1799750"/>
            <a:ext cx="6675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" name="Google Shape;95;p13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1900962" y="1799600"/>
            <a:ext cx="25182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96" name="Google Shape;96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1900962" y="2198631"/>
            <a:ext cx="2518200" cy="59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/>
        </p:txBody>
      </p:sp>
      <p:sp>
        <p:nvSpPr>
          <p:cNvPr id="97" name="Google Shape;97;p13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1900962" y="3127021"/>
            <a:ext cx="25182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98" name="Google Shape;98;p13">
            <a:hlinkClick r:id="" action="ppaction://noaction"/>
          </p:cNvPr>
          <p:cNvSpPr txBox="1">
            <a:spLocks noGrp="1"/>
          </p:cNvSpPr>
          <p:nvPr>
            <p:ph type="subTitle" idx="5"/>
          </p:nvPr>
        </p:nvSpPr>
        <p:spPr>
          <a:xfrm>
            <a:off x="1900962" y="3528224"/>
            <a:ext cx="2518200" cy="5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/>
        </p:txBody>
      </p:sp>
      <p:sp>
        <p:nvSpPr>
          <p:cNvPr id="99" name="Google Shape;99;p13">
            <a:hlinkClick r:id="" action="ppaction://noaction"/>
          </p:cNvPr>
          <p:cNvSpPr txBox="1">
            <a:spLocks noGrp="1"/>
          </p:cNvSpPr>
          <p:nvPr>
            <p:ph type="title" idx="6" hasCustomPrompt="1"/>
          </p:nvPr>
        </p:nvSpPr>
        <p:spPr>
          <a:xfrm rot="1545">
            <a:off x="4762608" y="3127171"/>
            <a:ext cx="6675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0" name="Google Shape;100;p13">
            <a:hlinkClick r:id="" action="ppaction://noaction"/>
          </p:cNvPr>
          <p:cNvSpPr txBox="1">
            <a:spLocks noGrp="1"/>
          </p:cNvSpPr>
          <p:nvPr>
            <p:ph type="title" idx="7"/>
          </p:nvPr>
        </p:nvSpPr>
        <p:spPr>
          <a:xfrm>
            <a:off x="5554063" y="3127021"/>
            <a:ext cx="2518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101" name="Google Shape;101;p13">
            <a:hlinkClick r:id="" action="ppaction://noaction"/>
          </p:cNvPr>
          <p:cNvSpPr txBox="1">
            <a:spLocks noGrp="1"/>
          </p:cNvSpPr>
          <p:nvPr>
            <p:ph type="subTitle" idx="8"/>
          </p:nvPr>
        </p:nvSpPr>
        <p:spPr>
          <a:xfrm>
            <a:off x="5554058" y="3528224"/>
            <a:ext cx="2518200" cy="59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/>
        </p:txBody>
      </p:sp>
      <p:sp>
        <p:nvSpPr>
          <p:cNvPr id="102" name="Google Shape;102;p13">
            <a:hlinkClick r:id="" action="ppaction://noaction"/>
          </p:cNvPr>
          <p:cNvSpPr txBox="1">
            <a:spLocks noGrp="1"/>
          </p:cNvSpPr>
          <p:nvPr>
            <p:ph type="title" idx="9" hasCustomPrompt="1"/>
          </p:nvPr>
        </p:nvSpPr>
        <p:spPr>
          <a:xfrm rot="1538">
            <a:off x="1108152" y="1799750"/>
            <a:ext cx="6705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3" name="Google Shape;103;p13">
            <a:hlinkClick r:id="" action="ppaction://noaction"/>
          </p:cNvPr>
          <p:cNvSpPr txBox="1">
            <a:spLocks noGrp="1"/>
          </p:cNvSpPr>
          <p:nvPr>
            <p:ph type="title" idx="13" hasCustomPrompt="1"/>
          </p:nvPr>
        </p:nvSpPr>
        <p:spPr>
          <a:xfrm rot="3107">
            <a:off x="1108152" y="3127321"/>
            <a:ext cx="663900" cy="3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" name="Google Shape;104;p13">
            <a:hlinkClick r:id="" action="ppaction://noaction"/>
          </p:cNvPr>
          <p:cNvSpPr txBox="1">
            <a:spLocks noGrp="1"/>
          </p:cNvSpPr>
          <p:nvPr>
            <p:ph type="title" idx="14"/>
          </p:nvPr>
        </p:nvSpPr>
        <p:spPr>
          <a:xfrm>
            <a:off x="5554053" y="1799600"/>
            <a:ext cx="2518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105" name="Google Shape;105;p13">
            <a:hlinkClick r:id="" action="ppaction://noaction"/>
          </p:cNvPr>
          <p:cNvSpPr txBox="1">
            <a:spLocks noGrp="1"/>
          </p:cNvSpPr>
          <p:nvPr>
            <p:ph type="subTitle" idx="15"/>
          </p:nvPr>
        </p:nvSpPr>
        <p:spPr>
          <a:xfrm>
            <a:off x="5554040" y="2194431"/>
            <a:ext cx="2518200" cy="597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SECTION_TITLE_AND_DESCRIPTION_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8"/>
          <p:cNvSpPr txBox="1">
            <a:spLocks noGrp="1"/>
          </p:cNvSpPr>
          <p:nvPr>
            <p:ph type="body" idx="1"/>
          </p:nvPr>
        </p:nvSpPr>
        <p:spPr>
          <a:xfrm>
            <a:off x="720000" y="2554300"/>
            <a:ext cx="3337800" cy="13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lvl="1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140" name="Google Shape;140;p18"/>
          <p:cNvSpPr/>
          <p:nvPr/>
        </p:nvSpPr>
        <p:spPr>
          <a:xfrm rot="-10646772">
            <a:off x="8290116" y="3141076"/>
            <a:ext cx="1394995" cy="1395175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" name="Google Shape;141;p18"/>
          <p:cNvSpPr/>
          <p:nvPr/>
        </p:nvSpPr>
        <p:spPr>
          <a:xfrm rot="-10646772">
            <a:off x="7473941" y="4796828"/>
            <a:ext cx="837069" cy="837250"/>
          </a:xfrm>
          <a:custGeom>
            <a:avLst/>
            <a:gdLst/>
            <a:ahLst/>
            <a:cxnLst/>
            <a:rect l="l" t="t" r="r" b="b"/>
            <a:pathLst>
              <a:path w="4639" h="4640" extrusionOk="0">
                <a:moveTo>
                  <a:pt x="2306" y="1"/>
                </a:moveTo>
                <a:cubicBezTo>
                  <a:pt x="1031" y="1"/>
                  <a:pt x="0" y="1032"/>
                  <a:pt x="0" y="2334"/>
                </a:cubicBezTo>
                <a:cubicBezTo>
                  <a:pt x="0" y="3608"/>
                  <a:pt x="1031" y="4639"/>
                  <a:pt x="2306" y="4639"/>
                </a:cubicBezTo>
                <a:cubicBezTo>
                  <a:pt x="3608" y="4639"/>
                  <a:pt x="4639" y="3608"/>
                  <a:pt x="4639" y="2334"/>
                </a:cubicBezTo>
                <a:cubicBezTo>
                  <a:pt x="4639" y="1032"/>
                  <a:pt x="3608" y="1"/>
                  <a:pt x="2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2" name="Google Shape;142;p18"/>
          <p:cNvSpPr/>
          <p:nvPr/>
        </p:nvSpPr>
        <p:spPr>
          <a:xfrm flipH="1">
            <a:off x="-331907" y="1078828"/>
            <a:ext cx="1821120" cy="8364755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720000" y="1447800"/>
            <a:ext cx="2577600" cy="88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44" name="Google Shape;144;p18"/>
          <p:cNvSpPr/>
          <p:nvPr/>
        </p:nvSpPr>
        <p:spPr>
          <a:xfrm>
            <a:off x="7861325" y="-56100"/>
            <a:ext cx="1455812" cy="873682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hlink"/>
                </a:solidFill>
              </a:rPr>
              <a:t> </a:t>
            </a:r>
            <a:endParaRPr>
              <a:solidFill>
                <a:schemeClr val="hlink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BLANK_1_1_1_2_1_1_1_1_1_1_1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0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0"/>
          <p:cNvSpPr/>
          <p:nvPr/>
        </p:nvSpPr>
        <p:spPr>
          <a:xfrm rot="-5400000">
            <a:off x="1892221" y="-2101756"/>
            <a:ext cx="4750010" cy="9753652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4" name="Google Shape;154;p20"/>
          <p:cNvSpPr txBox="1">
            <a:spLocks noGrp="1"/>
          </p:cNvSpPr>
          <p:nvPr>
            <p:ph type="body" idx="1"/>
          </p:nvPr>
        </p:nvSpPr>
        <p:spPr>
          <a:xfrm>
            <a:off x="720000" y="2571750"/>
            <a:ext cx="3604200" cy="149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11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155" name="Google Shape;155;p20"/>
          <p:cNvSpPr/>
          <p:nvPr/>
        </p:nvSpPr>
        <p:spPr>
          <a:xfrm>
            <a:off x="7339193" y="233050"/>
            <a:ext cx="2877913" cy="2005304"/>
          </a:xfrm>
          <a:custGeom>
            <a:avLst/>
            <a:gdLst/>
            <a:ahLst/>
            <a:cxnLst/>
            <a:rect l="l" t="t" r="r" b="b"/>
            <a:pathLst>
              <a:path w="33716" h="23493" extrusionOk="0">
                <a:moveTo>
                  <a:pt x="1227" y="590"/>
                </a:moveTo>
                <a:cubicBezTo>
                  <a:pt x="1354" y="590"/>
                  <a:pt x="1457" y="650"/>
                  <a:pt x="1492" y="755"/>
                </a:cubicBezTo>
                <a:cubicBezTo>
                  <a:pt x="1546" y="891"/>
                  <a:pt x="1492" y="1081"/>
                  <a:pt x="1357" y="1135"/>
                </a:cubicBezTo>
                <a:lnTo>
                  <a:pt x="1357" y="1162"/>
                </a:lnTo>
                <a:cubicBezTo>
                  <a:pt x="1307" y="1183"/>
                  <a:pt x="1256" y="1193"/>
                  <a:pt x="1205" y="1193"/>
                </a:cubicBezTo>
                <a:cubicBezTo>
                  <a:pt x="1061" y="1193"/>
                  <a:pt x="921" y="1112"/>
                  <a:pt x="841" y="972"/>
                </a:cubicBezTo>
                <a:cubicBezTo>
                  <a:pt x="787" y="836"/>
                  <a:pt x="868" y="701"/>
                  <a:pt x="1004" y="647"/>
                </a:cubicBezTo>
                <a:cubicBezTo>
                  <a:pt x="1081" y="608"/>
                  <a:pt x="1158" y="590"/>
                  <a:pt x="1227" y="590"/>
                </a:cubicBezTo>
                <a:close/>
                <a:moveTo>
                  <a:pt x="10063" y="4112"/>
                </a:moveTo>
                <a:cubicBezTo>
                  <a:pt x="10197" y="4112"/>
                  <a:pt x="10321" y="4168"/>
                  <a:pt x="10389" y="4281"/>
                </a:cubicBezTo>
                <a:cubicBezTo>
                  <a:pt x="10524" y="4417"/>
                  <a:pt x="10552" y="4634"/>
                  <a:pt x="10497" y="4824"/>
                </a:cubicBezTo>
                <a:cubicBezTo>
                  <a:pt x="10443" y="4905"/>
                  <a:pt x="10389" y="4986"/>
                  <a:pt x="10335" y="5068"/>
                </a:cubicBezTo>
                <a:lnTo>
                  <a:pt x="10335" y="5041"/>
                </a:lnTo>
                <a:cubicBezTo>
                  <a:pt x="10226" y="5041"/>
                  <a:pt x="10145" y="5041"/>
                  <a:pt x="10036" y="5014"/>
                </a:cubicBezTo>
                <a:cubicBezTo>
                  <a:pt x="9846" y="4905"/>
                  <a:pt x="9711" y="4688"/>
                  <a:pt x="9765" y="4471"/>
                </a:cubicBezTo>
                <a:cubicBezTo>
                  <a:pt x="9765" y="4308"/>
                  <a:pt x="9819" y="4173"/>
                  <a:pt x="9982" y="4118"/>
                </a:cubicBezTo>
                <a:cubicBezTo>
                  <a:pt x="10009" y="4114"/>
                  <a:pt x="10036" y="4112"/>
                  <a:pt x="10063" y="4112"/>
                </a:cubicBezTo>
                <a:close/>
                <a:moveTo>
                  <a:pt x="15445" y="4657"/>
                </a:moveTo>
                <a:cubicBezTo>
                  <a:pt x="15496" y="4657"/>
                  <a:pt x="15547" y="4667"/>
                  <a:pt x="15597" y="4688"/>
                </a:cubicBezTo>
                <a:cubicBezTo>
                  <a:pt x="15759" y="4797"/>
                  <a:pt x="15814" y="4959"/>
                  <a:pt x="15787" y="5149"/>
                </a:cubicBezTo>
                <a:cubicBezTo>
                  <a:pt x="15759" y="5339"/>
                  <a:pt x="15624" y="5502"/>
                  <a:pt x="15461" y="5583"/>
                </a:cubicBezTo>
                <a:cubicBezTo>
                  <a:pt x="15428" y="5593"/>
                  <a:pt x="15394" y="5597"/>
                  <a:pt x="15360" y="5597"/>
                </a:cubicBezTo>
                <a:cubicBezTo>
                  <a:pt x="15200" y="5597"/>
                  <a:pt x="15045" y="5496"/>
                  <a:pt x="15000" y="5339"/>
                </a:cubicBezTo>
                <a:cubicBezTo>
                  <a:pt x="15000" y="5176"/>
                  <a:pt x="15027" y="5014"/>
                  <a:pt x="15108" y="4878"/>
                </a:cubicBezTo>
                <a:cubicBezTo>
                  <a:pt x="15169" y="4738"/>
                  <a:pt x="15303" y="4657"/>
                  <a:pt x="15445" y="4657"/>
                </a:cubicBezTo>
                <a:close/>
                <a:moveTo>
                  <a:pt x="2408" y="6284"/>
                </a:moveTo>
                <a:cubicBezTo>
                  <a:pt x="2550" y="6284"/>
                  <a:pt x="2688" y="6359"/>
                  <a:pt x="2767" y="6478"/>
                </a:cubicBezTo>
                <a:cubicBezTo>
                  <a:pt x="2848" y="6695"/>
                  <a:pt x="2740" y="6966"/>
                  <a:pt x="2550" y="7075"/>
                </a:cubicBezTo>
                <a:cubicBezTo>
                  <a:pt x="2491" y="7100"/>
                  <a:pt x="2433" y="7112"/>
                  <a:pt x="2377" y="7112"/>
                </a:cubicBezTo>
                <a:cubicBezTo>
                  <a:pt x="2253" y="7112"/>
                  <a:pt x="2145" y="7052"/>
                  <a:pt x="2089" y="6939"/>
                </a:cubicBezTo>
                <a:cubicBezTo>
                  <a:pt x="1980" y="6722"/>
                  <a:pt x="2062" y="6451"/>
                  <a:pt x="2252" y="6315"/>
                </a:cubicBezTo>
                <a:cubicBezTo>
                  <a:pt x="2303" y="6294"/>
                  <a:pt x="2355" y="6284"/>
                  <a:pt x="2408" y="6284"/>
                </a:cubicBezTo>
                <a:close/>
                <a:moveTo>
                  <a:pt x="26663" y="6994"/>
                </a:moveTo>
                <a:cubicBezTo>
                  <a:pt x="26907" y="6994"/>
                  <a:pt x="27124" y="7183"/>
                  <a:pt x="27179" y="7400"/>
                </a:cubicBezTo>
                <a:cubicBezTo>
                  <a:pt x="27151" y="7509"/>
                  <a:pt x="27124" y="7617"/>
                  <a:pt x="27070" y="7726"/>
                </a:cubicBezTo>
                <a:cubicBezTo>
                  <a:pt x="27022" y="7806"/>
                  <a:pt x="26945" y="7829"/>
                  <a:pt x="26863" y="7829"/>
                </a:cubicBezTo>
                <a:cubicBezTo>
                  <a:pt x="26806" y="7829"/>
                  <a:pt x="26746" y="7818"/>
                  <a:pt x="26690" y="7807"/>
                </a:cubicBezTo>
                <a:cubicBezTo>
                  <a:pt x="26500" y="7726"/>
                  <a:pt x="26338" y="7536"/>
                  <a:pt x="26365" y="7319"/>
                </a:cubicBezTo>
                <a:cubicBezTo>
                  <a:pt x="26365" y="7156"/>
                  <a:pt x="26500" y="7021"/>
                  <a:pt x="26663" y="6994"/>
                </a:cubicBezTo>
                <a:close/>
                <a:moveTo>
                  <a:pt x="6452" y="8066"/>
                </a:moveTo>
                <a:cubicBezTo>
                  <a:pt x="6707" y="8066"/>
                  <a:pt x="6973" y="8287"/>
                  <a:pt x="6890" y="8621"/>
                </a:cubicBezTo>
                <a:cubicBezTo>
                  <a:pt x="6890" y="8702"/>
                  <a:pt x="6836" y="8811"/>
                  <a:pt x="6809" y="8892"/>
                </a:cubicBezTo>
                <a:cubicBezTo>
                  <a:pt x="6713" y="9083"/>
                  <a:pt x="6597" y="9169"/>
                  <a:pt x="6461" y="9169"/>
                </a:cubicBezTo>
                <a:cubicBezTo>
                  <a:pt x="6441" y="9169"/>
                  <a:pt x="6422" y="9167"/>
                  <a:pt x="6402" y="9163"/>
                </a:cubicBezTo>
                <a:cubicBezTo>
                  <a:pt x="6239" y="9136"/>
                  <a:pt x="6130" y="9055"/>
                  <a:pt x="6022" y="8784"/>
                </a:cubicBezTo>
                <a:cubicBezTo>
                  <a:pt x="6022" y="8648"/>
                  <a:pt x="6022" y="8513"/>
                  <a:pt x="6076" y="8350"/>
                </a:cubicBezTo>
                <a:cubicBezTo>
                  <a:pt x="6139" y="8152"/>
                  <a:pt x="6293" y="8066"/>
                  <a:pt x="6452" y="8066"/>
                </a:cubicBezTo>
                <a:close/>
                <a:moveTo>
                  <a:pt x="32603" y="9462"/>
                </a:moveTo>
                <a:cubicBezTo>
                  <a:pt x="32712" y="9516"/>
                  <a:pt x="32820" y="9570"/>
                  <a:pt x="32929" y="9652"/>
                </a:cubicBezTo>
                <a:cubicBezTo>
                  <a:pt x="32983" y="9733"/>
                  <a:pt x="33010" y="9814"/>
                  <a:pt x="32983" y="9923"/>
                </a:cubicBezTo>
                <a:cubicBezTo>
                  <a:pt x="32943" y="10002"/>
                  <a:pt x="32860" y="10053"/>
                  <a:pt x="32776" y="10053"/>
                </a:cubicBezTo>
                <a:cubicBezTo>
                  <a:pt x="32745" y="10053"/>
                  <a:pt x="32714" y="10046"/>
                  <a:pt x="32685" y="10031"/>
                </a:cubicBezTo>
                <a:cubicBezTo>
                  <a:pt x="32603" y="9977"/>
                  <a:pt x="32495" y="9923"/>
                  <a:pt x="32441" y="9814"/>
                </a:cubicBezTo>
                <a:cubicBezTo>
                  <a:pt x="32386" y="9760"/>
                  <a:pt x="32413" y="9706"/>
                  <a:pt x="32603" y="9462"/>
                </a:cubicBezTo>
                <a:close/>
                <a:moveTo>
                  <a:pt x="17316" y="9510"/>
                </a:moveTo>
                <a:cubicBezTo>
                  <a:pt x="17529" y="9510"/>
                  <a:pt x="17724" y="9660"/>
                  <a:pt x="17767" y="9896"/>
                </a:cubicBezTo>
                <a:cubicBezTo>
                  <a:pt x="17848" y="10167"/>
                  <a:pt x="17712" y="10438"/>
                  <a:pt x="17468" y="10574"/>
                </a:cubicBezTo>
                <a:cubicBezTo>
                  <a:pt x="17433" y="10581"/>
                  <a:pt x="17398" y="10584"/>
                  <a:pt x="17363" y="10584"/>
                </a:cubicBezTo>
                <a:cubicBezTo>
                  <a:pt x="17124" y="10584"/>
                  <a:pt x="16885" y="10427"/>
                  <a:pt x="16790" y="10167"/>
                </a:cubicBezTo>
                <a:cubicBezTo>
                  <a:pt x="16709" y="9896"/>
                  <a:pt x="16871" y="9597"/>
                  <a:pt x="17143" y="9543"/>
                </a:cubicBezTo>
                <a:cubicBezTo>
                  <a:pt x="17200" y="9520"/>
                  <a:pt x="17258" y="9510"/>
                  <a:pt x="17316" y="9510"/>
                </a:cubicBezTo>
                <a:close/>
                <a:moveTo>
                  <a:pt x="22829" y="11039"/>
                </a:moveTo>
                <a:cubicBezTo>
                  <a:pt x="23000" y="11039"/>
                  <a:pt x="23158" y="11169"/>
                  <a:pt x="23246" y="11388"/>
                </a:cubicBezTo>
                <a:lnTo>
                  <a:pt x="23246" y="11361"/>
                </a:lnTo>
                <a:lnTo>
                  <a:pt x="23246" y="11361"/>
                </a:lnTo>
                <a:cubicBezTo>
                  <a:pt x="23327" y="11605"/>
                  <a:pt x="23273" y="11767"/>
                  <a:pt x="23083" y="11876"/>
                </a:cubicBezTo>
                <a:cubicBezTo>
                  <a:pt x="23020" y="11908"/>
                  <a:pt x="22952" y="11923"/>
                  <a:pt x="22884" y="11923"/>
                </a:cubicBezTo>
                <a:cubicBezTo>
                  <a:pt x="22721" y="11923"/>
                  <a:pt x="22563" y="11832"/>
                  <a:pt x="22486" y="11659"/>
                </a:cubicBezTo>
                <a:cubicBezTo>
                  <a:pt x="22432" y="11442"/>
                  <a:pt x="22513" y="11198"/>
                  <a:pt x="22703" y="11062"/>
                </a:cubicBezTo>
                <a:cubicBezTo>
                  <a:pt x="22745" y="11046"/>
                  <a:pt x="22788" y="11039"/>
                  <a:pt x="22829" y="11039"/>
                </a:cubicBezTo>
                <a:close/>
                <a:moveTo>
                  <a:pt x="11121" y="5041"/>
                </a:moveTo>
                <a:lnTo>
                  <a:pt x="14295" y="5312"/>
                </a:lnTo>
                <a:cubicBezTo>
                  <a:pt x="14539" y="5773"/>
                  <a:pt x="14864" y="6153"/>
                  <a:pt x="15407" y="6180"/>
                </a:cubicBezTo>
                <a:cubicBezTo>
                  <a:pt x="15787" y="7156"/>
                  <a:pt x="16166" y="8106"/>
                  <a:pt x="16546" y="9028"/>
                </a:cubicBezTo>
                <a:cubicBezTo>
                  <a:pt x="16410" y="9299"/>
                  <a:pt x="16302" y="9570"/>
                  <a:pt x="16221" y="9842"/>
                </a:cubicBezTo>
                <a:cubicBezTo>
                  <a:pt x="16193" y="10140"/>
                  <a:pt x="16221" y="10465"/>
                  <a:pt x="16275" y="10764"/>
                </a:cubicBezTo>
                <a:lnTo>
                  <a:pt x="13969" y="13178"/>
                </a:lnTo>
                <a:cubicBezTo>
                  <a:pt x="13873" y="13160"/>
                  <a:pt x="13777" y="13151"/>
                  <a:pt x="13682" y="13151"/>
                </a:cubicBezTo>
                <a:cubicBezTo>
                  <a:pt x="13346" y="13151"/>
                  <a:pt x="13017" y="13259"/>
                  <a:pt x="12722" y="13449"/>
                </a:cubicBezTo>
                <a:cubicBezTo>
                  <a:pt x="12660" y="13510"/>
                  <a:pt x="12569" y="13541"/>
                  <a:pt x="12481" y="13541"/>
                </a:cubicBezTo>
                <a:cubicBezTo>
                  <a:pt x="12452" y="13541"/>
                  <a:pt x="12423" y="13537"/>
                  <a:pt x="12396" y="13530"/>
                </a:cubicBezTo>
                <a:cubicBezTo>
                  <a:pt x="11365" y="13368"/>
                  <a:pt x="10335" y="13178"/>
                  <a:pt x="9304" y="13015"/>
                </a:cubicBezTo>
                <a:cubicBezTo>
                  <a:pt x="9076" y="12535"/>
                  <a:pt x="8896" y="12030"/>
                  <a:pt x="8301" y="12030"/>
                </a:cubicBezTo>
                <a:cubicBezTo>
                  <a:pt x="8258" y="12030"/>
                  <a:pt x="8212" y="12033"/>
                  <a:pt x="8165" y="12039"/>
                </a:cubicBezTo>
                <a:cubicBezTo>
                  <a:pt x="7649" y="11279"/>
                  <a:pt x="7487" y="10384"/>
                  <a:pt x="7134" y="9543"/>
                </a:cubicBezTo>
                <a:cubicBezTo>
                  <a:pt x="7432" y="9028"/>
                  <a:pt x="7514" y="8404"/>
                  <a:pt x="7351" y="7834"/>
                </a:cubicBezTo>
                <a:cubicBezTo>
                  <a:pt x="8083" y="7048"/>
                  <a:pt x="8789" y="6234"/>
                  <a:pt x="9575" y="5529"/>
                </a:cubicBezTo>
                <a:cubicBezTo>
                  <a:pt x="9918" y="5640"/>
                  <a:pt x="10150" y="5692"/>
                  <a:pt x="10322" y="5692"/>
                </a:cubicBezTo>
                <a:cubicBezTo>
                  <a:pt x="10694" y="5692"/>
                  <a:pt x="10787" y="5449"/>
                  <a:pt x="11121" y="5041"/>
                </a:cubicBezTo>
                <a:close/>
                <a:moveTo>
                  <a:pt x="8422" y="12737"/>
                </a:moveTo>
                <a:cubicBezTo>
                  <a:pt x="8534" y="12737"/>
                  <a:pt x="8639" y="12794"/>
                  <a:pt x="8707" y="12907"/>
                </a:cubicBezTo>
                <a:lnTo>
                  <a:pt x="8707" y="12934"/>
                </a:lnTo>
                <a:cubicBezTo>
                  <a:pt x="8789" y="13205"/>
                  <a:pt x="8653" y="13476"/>
                  <a:pt x="8409" y="13585"/>
                </a:cubicBezTo>
                <a:cubicBezTo>
                  <a:pt x="8380" y="13592"/>
                  <a:pt x="8351" y="13595"/>
                  <a:pt x="8322" y="13595"/>
                </a:cubicBezTo>
                <a:cubicBezTo>
                  <a:pt x="8244" y="13595"/>
                  <a:pt x="8170" y="13570"/>
                  <a:pt x="8110" y="13530"/>
                </a:cubicBezTo>
                <a:cubicBezTo>
                  <a:pt x="7866" y="13259"/>
                  <a:pt x="8002" y="12825"/>
                  <a:pt x="8355" y="12744"/>
                </a:cubicBezTo>
                <a:cubicBezTo>
                  <a:pt x="8377" y="12739"/>
                  <a:pt x="8400" y="12737"/>
                  <a:pt x="8422" y="12737"/>
                </a:cubicBezTo>
                <a:close/>
                <a:moveTo>
                  <a:pt x="13671" y="13598"/>
                </a:moveTo>
                <a:cubicBezTo>
                  <a:pt x="13716" y="13598"/>
                  <a:pt x="13761" y="13603"/>
                  <a:pt x="13806" y="13612"/>
                </a:cubicBezTo>
                <a:cubicBezTo>
                  <a:pt x="13915" y="13666"/>
                  <a:pt x="13996" y="13720"/>
                  <a:pt x="14051" y="13802"/>
                </a:cubicBezTo>
                <a:cubicBezTo>
                  <a:pt x="14159" y="14019"/>
                  <a:pt x="14132" y="14263"/>
                  <a:pt x="13996" y="14453"/>
                </a:cubicBezTo>
                <a:cubicBezTo>
                  <a:pt x="13875" y="14623"/>
                  <a:pt x="13665" y="14728"/>
                  <a:pt x="13447" y="14728"/>
                </a:cubicBezTo>
                <a:cubicBezTo>
                  <a:pt x="13422" y="14728"/>
                  <a:pt x="13397" y="14727"/>
                  <a:pt x="13372" y="14724"/>
                </a:cubicBezTo>
                <a:cubicBezTo>
                  <a:pt x="13156" y="14670"/>
                  <a:pt x="12993" y="14507"/>
                  <a:pt x="12993" y="14263"/>
                </a:cubicBezTo>
                <a:cubicBezTo>
                  <a:pt x="12993" y="13877"/>
                  <a:pt x="13314" y="13598"/>
                  <a:pt x="13671" y="13598"/>
                </a:cubicBezTo>
                <a:close/>
                <a:moveTo>
                  <a:pt x="24982" y="17816"/>
                </a:moveTo>
                <a:cubicBezTo>
                  <a:pt x="25090" y="17816"/>
                  <a:pt x="25199" y="17843"/>
                  <a:pt x="25307" y="17870"/>
                </a:cubicBezTo>
                <a:cubicBezTo>
                  <a:pt x="25307" y="17979"/>
                  <a:pt x="25280" y="18114"/>
                  <a:pt x="25253" y="18223"/>
                </a:cubicBezTo>
                <a:cubicBezTo>
                  <a:pt x="25216" y="18315"/>
                  <a:pt x="25129" y="18370"/>
                  <a:pt x="25043" y="18370"/>
                </a:cubicBezTo>
                <a:cubicBezTo>
                  <a:pt x="25002" y="18370"/>
                  <a:pt x="24962" y="18357"/>
                  <a:pt x="24927" y="18331"/>
                </a:cubicBezTo>
                <a:cubicBezTo>
                  <a:pt x="24819" y="18277"/>
                  <a:pt x="24765" y="18196"/>
                  <a:pt x="24737" y="18087"/>
                </a:cubicBezTo>
                <a:cubicBezTo>
                  <a:pt x="24710" y="17924"/>
                  <a:pt x="24819" y="17816"/>
                  <a:pt x="24982" y="17816"/>
                </a:cubicBezTo>
                <a:close/>
                <a:moveTo>
                  <a:pt x="14532" y="19005"/>
                </a:moveTo>
                <a:cubicBezTo>
                  <a:pt x="14674" y="19005"/>
                  <a:pt x="14812" y="19080"/>
                  <a:pt x="14891" y="19199"/>
                </a:cubicBezTo>
                <a:cubicBezTo>
                  <a:pt x="14973" y="19471"/>
                  <a:pt x="14864" y="19769"/>
                  <a:pt x="14620" y="19905"/>
                </a:cubicBezTo>
                <a:cubicBezTo>
                  <a:pt x="14599" y="19907"/>
                  <a:pt x="14579" y="19908"/>
                  <a:pt x="14558" y="19908"/>
                </a:cubicBezTo>
                <a:cubicBezTo>
                  <a:pt x="14340" y="19908"/>
                  <a:pt x="14152" y="19778"/>
                  <a:pt x="14078" y="19579"/>
                </a:cubicBezTo>
                <a:cubicBezTo>
                  <a:pt x="13996" y="19335"/>
                  <a:pt x="14159" y="19091"/>
                  <a:pt x="14376" y="19037"/>
                </a:cubicBezTo>
                <a:cubicBezTo>
                  <a:pt x="14427" y="19015"/>
                  <a:pt x="14480" y="19005"/>
                  <a:pt x="14532" y="19005"/>
                </a:cubicBezTo>
                <a:close/>
                <a:moveTo>
                  <a:pt x="9384" y="22200"/>
                </a:moveTo>
                <a:cubicBezTo>
                  <a:pt x="9507" y="22200"/>
                  <a:pt x="9627" y="22260"/>
                  <a:pt x="9684" y="22373"/>
                </a:cubicBezTo>
                <a:cubicBezTo>
                  <a:pt x="9738" y="22563"/>
                  <a:pt x="9629" y="22725"/>
                  <a:pt x="9467" y="22780"/>
                </a:cubicBezTo>
                <a:cubicBezTo>
                  <a:pt x="9418" y="22809"/>
                  <a:pt x="9362" y="22824"/>
                  <a:pt x="9308" y="22824"/>
                </a:cubicBezTo>
                <a:cubicBezTo>
                  <a:pt x="9212" y="22824"/>
                  <a:pt x="9122" y="22775"/>
                  <a:pt x="9087" y="22671"/>
                </a:cubicBezTo>
                <a:cubicBezTo>
                  <a:pt x="8978" y="22508"/>
                  <a:pt x="9060" y="22319"/>
                  <a:pt x="9223" y="22237"/>
                </a:cubicBezTo>
                <a:cubicBezTo>
                  <a:pt x="9273" y="22212"/>
                  <a:pt x="9329" y="22200"/>
                  <a:pt x="9384" y="22200"/>
                </a:cubicBezTo>
                <a:close/>
                <a:moveTo>
                  <a:pt x="1206" y="1"/>
                </a:moveTo>
                <a:cubicBezTo>
                  <a:pt x="852" y="1"/>
                  <a:pt x="509" y="182"/>
                  <a:pt x="326" y="511"/>
                </a:cubicBezTo>
                <a:cubicBezTo>
                  <a:pt x="0" y="1108"/>
                  <a:pt x="217" y="1542"/>
                  <a:pt x="1058" y="1921"/>
                </a:cubicBezTo>
                <a:cubicBezTo>
                  <a:pt x="1221" y="2979"/>
                  <a:pt x="1384" y="4010"/>
                  <a:pt x="1574" y="5068"/>
                </a:cubicBezTo>
                <a:cubicBezTo>
                  <a:pt x="1655" y="5556"/>
                  <a:pt x="1763" y="5990"/>
                  <a:pt x="1519" y="6505"/>
                </a:cubicBezTo>
                <a:cubicBezTo>
                  <a:pt x="1384" y="6858"/>
                  <a:pt x="1519" y="7292"/>
                  <a:pt x="1845" y="7509"/>
                </a:cubicBezTo>
                <a:cubicBezTo>
                  <a:pt x="2014" y="7678"/>
                  <a:pt x="2237" y="7763"/>
                  <a:pt x="2466" y="7763"/>
                </a:cubicBezTo>
                <a:cubicBezTo>
                  <a:pt x="2603" y="7763"/>
                  <a:pt x="2743" y="7733"/>
                  <a:pt x="2876" y="7672"/>
                </a:cubicBezTo>
                <a:cubicBezTo>
                  <a:pt x="2984" y="7617"/>
                  <a:pt x="3093" y="7563"/>
                  <a:pt x="3120" y="7563"/>
                </a:cubicBezTo>
                <a:lnTo>
                  <a:pt x="5262" y="8485"/>
                </a:lnTo>
                <a:cubicBezTo>
                  <a:pt x="5262" y="9163"/>
                  <a:pt x="5751" y="9733"/>
                  <a:pt x="6429" y="9787"/>
                </a:cubicBezTo>
                <a:cubicBezTo>
                  <a:pt x="6754" y="10628"/>
                  <a:pt x="7080" y="11469"/>
                  <a:pt x="7378" y="12337"/>
                </a:cubicBezTo>
                <a:cubicBezTo>
                  <a:pt x="7405" y="12418"/>
                  <a:pt x="7405" y="12527"/>
                  <a:pt x="7378" y="12608"/>
                </a:cubicBezTo>
                <a:cubicBezTo>
                  <a:pt x="7351" y="12744"/>
                  <a:pt x="7297" y="12852"/>
                  <a:pt x="7270" y="12961"/>
                </a:cubicBezTo>
                <a:cubicBezTo>
                  <a:pt x="7161" y="13422"/>
                  <a:pt x="7378" y="13910"/>
                  <a:pt x="7785" y="14181"/>
                </a:cubicBezTo>
                <a:cubicBezTo>
                  <a:pt x="7958" y="14285"/>
                  <a:pt x="8151" y="14335"/>
                  <a:pt x="8342" y="14335"/>
                </a:cubicBezTo>
                <a:cubicBezTo>
                  <a:pt x="8601" y="14335"/>
                  <a:pt x="8857" y="14244"/>
                  <a:pt x="9060" y="14073"/>
                </a:cubicBezTo>
                <a:cubicBezTo>
                  <a:pt x="9114" y="14019"/>
                  <a:pt x="9168" y="13964"/>
                  <a:pt x="9223" y="13910"/>
                </a:cubicBezTo>
                <a:lnTo>
                  <a:pt x="12152" y="14344"/>
                </a:lnTo>
                <a:cubicBezTo>
                  <a:pt x="12369" y="14859"/>
                  <a:pt x="12749" y="15266"/>
                  <a:pt x="13210" y="15483"/>
                </a:cubicBezTo>
                <a:cubicBezTo>
                  <a:pt x="13481" y="16487"/>
                  <a:pt x="13698" y="17463"/>
                  <a:pt x="13942" y="18413"/>
                </a:cubicBezTo>
                <a:cubicBezTo>
                  <a:pt x="13345" y="18955"/>
                  <a:pt x="13345" y="18955"/>
                  <a:pt x="13291" y="19688"/>
                </a:cubicBezTo>
                <a:lnTo>
                  <a:pt x="10145" y="21857"/>
                </a:lnTo>
                <a:cubicBezTo>
                  <a:pt x="9827" y="21664"/>
                  <a:pt x="9559" y="21569"/>
                  <a:pt x="9318" y="21569"/>
                </a:cubicBezTo>
                <a:cubicBezTo>
                  <a:pt x="9086" y="21569"/>
                  <a:pt x="8880" y="21657"/>
                  <a:pt x="8680" y="21830"/>
                </a:cubicBezTo>
                <a:cubicBezTo>
                  <a:pt x="8355" y="22074"/>
                  <a:pt x="8273" y="22508"/>
                  <a:pt x="8463" y="22834"/>
                </a:cubicBezTo>
                <a:cubicBezTo>
                  <a:pt x="8635" y="23253"/>
                  <a:pt x="9054" y="23492"/>
                  <a:pt x="9495" y="23492"/>
                </a:cubicBezTo>
                <a:cubicBezTo>
                  <a:pt x="9539" y="23492"/>
                  <a:pt x="9584" y="23490"/>
                  <a:pt x="9629" y="23485"/>
                </a:cubicBezTo>
                <a:cubicBezTo>
                  <a:pt x="9792" y="23458"/>
                  <a:pt x="9955" y="23376"/>
                  <a:pt x="10091" y="23268"/>
                </a:cubicBezTo>
                <a:cubicBezTo>
                  <a:pt x="10335" y="23078"/>
                  <a:pt x="10280" y="22725"/>
                  <a:pt x="10335" y="22454"/>
                </a:cubicBezTo>
                <a:lnTo>
                  <a:pt x="13698" y="20311"/>
                </a:lnTo>
                <a:cubicBezTo>
                  <a:pt x="13888" y="20393"/>
                  <a:pt x="14078" y="20474"/>
                  <a:pt x="14240" y="20528"/>
                </a:cubicBezTo>
                <a:cubicBezTo>
                  <a:pt x="14342" y="20567"/>
                  <a:pt x="14447" y="20586"/>
                  <a:pt x="14552" y="20586"/>
                </a:cubicBezTo>
                <a:cubicBezTo>
                  <a:pt x="14813" y="20586"/>
                  <a:pt x="15070" y="20470"/>
                  <a:pt x="15244" y="20257"/>
                </a:cubicBezTo>
                <a:cubicBezTo>
                  <a:pt x="15407" y="20067"/>
                  <a:pt x="15515" y="19877"/>
                  <a:pt x="15570" y="19633"/>
                </a:cubicBezTo>
                <a:cubicBezTo>
                  <a:pt x="15705" y="19226"/>
                  <a:pt x="15515" y="18792"/>
                  <a:pt x="15136" y="18575"/>
                </a:cubicBezTo>
                <a:cubicBezTo>
                  <a:pt x="14973" y="18494"/>
                  <a:pt x="14783" y="18413"/>
                  <a:pt x="14620" y="18331"/>
                </a:cubicBezTo>
                <a:cubicBezTo>
                  <a:pt x="14403" y="17301"/>
                  <a:pt x="14213" y="16297"/>
                  <a:pt x="13996" y="15321"/>
                </a:cubicBezTo>
                <a:cubicBezTo>
                  <a:pt x="14403" y="14805"/>
                  <a:pt x="14919" y="14398"/>
                  <a:pt x="14512" y="13666"/>
                </a:cubicBezTo>
                <a:lnTo>
                  <a:pt x="16953" y="11171"/>
                </a:lnTo>
                <a:cubicBezTo>
                  <a:pt x="17060" y="11205"/>
                  <a:pt x="17172" y="11221"/>
                  <a:pt x="17282" y="11221"/>
                </a:cubicBezTo>
                <a:cubicBezTo>
                  <a:pt x="17703" y="11221"/>
                  <a:pt x="18122" y="10987"/>
                  <a:pt x="18336" y="10601"/>
                </a:cubicBezTo>
                <a:lnTo>
                  <a:pt x="21727" y="11306"/>
                </a:lnTo>
                <a:cubicBezTo>
                  <a:pt x="21808" y="12093"/>
                  <a:pt x="22134" y="12581"/>
                  <a:pt x="22920" y="12690"/>
                </a:cubicBezTo>
                <a:cubicBezTo>
                  <a:pt x="23408" y="14181"/>
                  <a:pt x="23897" y="15673"/>
                  <a:pt x="24358" y="17138"/>
                </a:cubicBezTo>
                <a:cubicBezTo>
                  <a:pt x="23869" y="17843"/>
                  <a:pt x="23842" y="18304"/>
                  <a:pt x="24195" y="18738"/>
                </a:cubicBezTo>
                <a:cubicBezTo>
                  <a:pt x="24428" y="18991"/>
                  <a:pt x="24745" y="19132"/>
                  <a:pt x="25065" y="19132"/>
                </a:cubicBezTo>
                <a:cubicBezTo>
                  <a:pt x="25192" y="19132"/>
                  <a:pt x="25320" y="19110"/>
                  <a:pt x="25443" y="19064"/>
                </a:cubicBezTo>
                <a:cubicBezTo>
                  <a:pt x="25877" y="18901"/>
                  <a:pt x="26066" y="18548"/>
                  <a:pt x="26012" y="17897"/>
                </a:cubicBezTo>
                <a:cubicBezTo>
                  <a:pt x="25958" y="17301"/>
                  <a:pt x="25795" y="17165"/>
                  <a:pt x="24900" y="16975"/>
                </a:cubicBezTo>
                <a:cubicBezTo>
                  <a:pt x="24846" y="16812"/>
                  <a:pt x="24792" y="16650"/>
                  <a:pt x="24737" y="16487"/>
                </a:cubicBezTo>
                <a:cubicBezTo>
                  <a:pt x="24412" y="15266"/>
                  <a:pt x="24086" y="14046"/>
                  <a:pt x="23761" y="12852"/>
                </a:cubicBezTo>
                <a:cubicBezTo>
                  <a:pt x="23625" y="12581"/>
                  <a:pt x="23625" y="12256"/>
                  <a:pt x="23761" y="11984"/>
                </a:cubicBezTo>
                <a:cubicBezTo>
                  <a:pt x="23815" y="11795"/>
                  <a:pt x="23815" y="11605"/>
                  <a:pt x="23815" y="11415"/>
                </a:cubicBezTo>
                <a:cubicBezTo>
                  <a:pt x="23815" y="11279"/>
                  <a:pt x="23761" y="11089"/>
                  <a:pt x="23761" y="10927"/>
                </a:cubicBezTo>
                <a:cubicBezTo>
                  <a:pt x="24575" y="10059"/>
                  <a:pt x="25361" y="9218"/>
                  <a:pt x="26175" y="8458"/>
                </a:cubicBezTo>
                <a:cubicBezTo>
                  <a:pt x="26393" y="8498"/>
                  <a:pt x="26612" y="8523"/>
                  <a:pt x="26830" y="8523"/>
                </a:cubicBezTo>
                <a:cubicBezTo>
                  <a:pt x="26910" y="8523"/>
                  <a:pt x="26990" y="8520"/>
                  <a:pt x="27070" y="8513"/>
                </a:cubicBezTo>
                <a:cubicBezTo>
                  <a:pt x="27341" y="8404"/>
                  <a:pt x="27613" y="8268"/>
                  <a:pt x="27857" y="8106"/>
                </a:cubicBezTo>
                <a:lnTo>
                  <a:pt x="31545" y="9543"/>
                </a:lnTo>
                <a:cubicBezTo>
                  <a:pt x="31573" y="9679"/>
                  <a:pt x="31600" y="9760"/>
                  <a:pt x="31600" y="9869"/>
                </a:cubicBezTo>
                <a:cubicBezTo>
                  <a:pt x="31708" y="10330"/>
                  <a:pt x="32088" y="10710"/>
                  <a:pt x="32576" y="10764"/>
                </a:cubicBezTo>
                <a:cubicBezTo>
                  <a:pt x="32640" y="10779"/>
                  <a:pt x="32705" y="10786"/>
                  <a:pt x="32768" y="10786"/>
                </a:cubicBezTo>
                <a:cubicBezTo>
                  <a:pt x="33159" y="10786"/>
                  <a:pt x="33514" y="10510"/>
                  <a:pt x="33607" y="10113"/>
                </a:cubicBezTo>
                <a:cubicBezTo>
                  <a:pt x="33715" y="9706"/>
                  <a:pt x="33580" y="9272"/>
                  <a:pt x="33254" y="9001"/>
                </a:cubicBezTo>
                <a:cubicBezTo>
                  <a:pt x="33088" y="8816"/>
                  <a:pt x="32846" y="8719"/>
                  <a:pt x="32606" y="8719"/>
                </a:cubicBezTo>
                <a:cubicBezTo>
                  <a:pt x="32494" y="8719"/>
                  <a:pt x="32382" y="8741"/>
                  <a:pt x="32278" y="8784"/>
                </a:cubicBezTo>
                <a:cubicBezTo>
                  <a:pt x="32115" y="8838"/>
                  <a:pt x="31952" y="8919"/>
                  <a:pt x="31735" y="9001"/>
                </a:cubicBezTo>
                <a:cubicBezTo>
                  <a:pt x="31627" y="8947"/>
                  <a:pt x="31518" y="8892"/>
                  <a:pt x="31383" y="8811"/>
                </a:cubicBezTo>
                <a:cubicBezTo>
                  <a:pt x="30461" y="8404"/>
                  <a:pt x="29538" y="7970"/>
                  <a:pt x="28589" y="7563"/>
                </a:cubicBezTo>
                <a:cubicBezTo>
                  <a:pt x="28101" y="7400"/>
                  <a:pt x="27667" y="7129"/>
                  <a:pt x="27341" y="6722"/>
                </a:cubicBezTo>
                <a:cubicBezTo>
                  <a:pt x="27187" y="6510"/>
                  <a:pt x="26949" y="6393"/>
                  <a:pt x="26698" y="6393"/>
                </a:cubicBezTo>
                <a:cubicBezTo>
                  <a:pt x="26597" y="6393"/>
                  <a:pt x="26493" y="6412"/>
                  <a:pt x="26392" y="6451"/>
                </a:cubicBezTo>
                <a:cubicBezTo>
                  <a:pt x="26039" y="6587"/>
                  <a:pt x="25768" y="6912"/>
                  <a:pt x="25768" y="7292"/>
                </a:cubicBezTo>
                <a:lnTo>
                  <a:pt x="25768" y="7753"/>
                </a:lnTo>
                <a:cubicBezTo>
                  <a:pt x="25741" y="7807"/>
                  <a:pt x="25714" y="7834"/>
                  <a:pt x="25687" y="7862"/>
                </a:cubicBezTo>
                <a:cubicBezTo>
                  <a:pt x="24900" y="8648"/>
                  <a:pt x="24114" y="9435"/>
                  <a:pt x="23327" y="10248"/>
                </a:cubicBezTo>
                <a:cubicBezTo>
                  <a:pt x="23191" y="10357"/>
                  <a:pt x="23029" y="10438"/>
                  <a:pt x="22839" y="10438"/>
                </a:cubicBezTo>
                <a:cubicBezTo>
                  <a:pt x="22649" y="10465"/>
                  <a:pt x="22459" y="10520"/>
                  <a:pt x="22296" y="10601"/>
                </a:cubicBezTo>
                <a:cubicBezTo>
                  <a:pt x="22178" y="10686"/>
                  <a:pt x="22048" y="10728"/>
                  <a:pt x="21922" y="10728"/>
                </a:cubicBezTo>
                <a:cubicBezTo>
                  <a:pt x="21846" y="10728"/>
                  <a:pt x="21771" y="10713"/>
                  <a:pt x="21700" y="10682"/>
                </a:cubicBezTo>
                <a:cubicBezTo>
                  <a:pt x="20723" y="10357"/>
                  <a:pt x="19747" y="10140"/>
                  <a:pt x="18770" y="9977"/>
                </a:cubicBezTo>
                <a:cubicBezTo>
                  <a:pt x="18472" y="9950"/>
                  <a:pt x="18228" y="9787"/>
                  <a:pt x="18119" y="9543"/>
                </a:cubicBezTo>
                <a:cubicBezTo>
                  <a:pt x="17984" y="9191"/>
                  <a:pt x="17658" y="8919"/>
                  <a:pt x="17278" y="8865"/>
                </a:cubicBezTo>
                <a:lnTo>
                  <a:pt x="16166" y="6044"/>
                </a:lnTo>
                <a:cubicBezTo>
                  <a:pt x="16085" y="5936"/>
                  <a:pt x="16085" y="5773"/>
                  <a:pt x="16166" y="5665"/>
                </a:cubicBezTo>
                <a:cubicBezTo>
                  <a:pt x="16383" y="5258"/>
                  <a:pt x="16248" y="4851"/>
                  <a:pt x="16139" y="4444"/>
                </a:cubicBezTo>
                <a:cubicBezTo>
                  <a:pt x="16058" y="4146"/>
                  <a:pt x="15787" y="3956"/>
                  <a:pt x="15488" y="3956"/>
                </a:cubicBezTo>
                <a:cubicBezTo>
                  <a:pt x="15458" y="3953"/>
                  <a:pt x="15428" y="3952"/>
                  <a:pt x="15399" y="3952"/>
                </a:cubicBezTo>
                <a:cubicBezTo>
                  <a:pt x="15136" y="3952"/>
                  <a:pt x="14899" y="4059"/>
                  <a:pt x="14729" y="4254"/>
                </a:cubicBezTo>
                <a:cubicBezTo>
                  <a:pt x="14586" y="4437"/>
                  <a:pt x="14383" y="4529"/>
                  <a:pt x="14164" y="4529"/>
                </a:cubicBezTo>
                <a:cubicBezTo>
                  <a:pt x="14091" y="4529"/>
                  <a:pt x="14017" y="4519"/>
                  <a:pt x="13942" y="4498"/>
                </a:cubicBezTo>
                <a:cubicBezTo>
                  <a:pt x="13101" y="4444"/>
                  <a:pt x="12233" y="4390"/>
                  <a:pt x="11365" y="4308"/>
                </a:cubicBezTo>
                <a:cubicBezTo>
                  <a:pt x="11203" y="4308"/>
                  <a:pt x="11067" y="4281"/>
                  <a:pt x="10904" y="4254"/>
                </a:cubicBezTo>
                <a:cubicBezTo>
                  <a:pt x="10850" y="4146"/>
                  <a:pt x="10796" y="4037"/>
                  <a:pt x="10741" y="3929"/>
                </a:cubicBezTo>
                <a:cubicBezTo>
                  <a:pt x="10590" y="3652"/>
                  <a:pt x="10299" y="3492"/>
                  <a:pt x="10020" y="3492"/>
                </a:cubicBezTo>
                <a:cubicBezTo>
                  <a:pt x="9998" y="3492"/>
                  <a:pt x="9976" y="3493"/>
                  <a:pt x="9955" y="3495"/>
                </a:cubicBezTo>
                <a:cubicBezTo>
                  <a:pt x="9629" y="3549"/>
                  <a:pt x="9358" y="3766"/>
                  <a:pt x="9277" y="4091"/>
                </a:cubicBezTo>
                <a:cubicBezTo>
                  <a:pt x="9223" y="4227"/>
                  <a:pt x="9168" y="4390"/>
                  <a:pt x="9168" y="4525"/>
                </a:cubicBezTo>
                <a:cubicBezTo>
                  <a:pt x="9141" y="4661"/>
                  <a:pt x="9141" y="4797"/>
                  <a:pt x="9141" y="4905"/>
                </a:cubicBezTo>
                <a:lnTo>
                  <a:pt x="6537" y="7482"/>
                </a:lnTo>
                <a:lnTo>
                  <a:pt x="5642" y="7726"/>
                </a:lnTo>
                <a:lnTo>
                  <a:pt x="3554" y="6912"/>
                </a:lnTo>
                <a:cubicBezTo>
                  <a:pt x="3445" y="6587"/>
                  <a:pt x="3391" y="6288"/>
                  <a:pt x="3310" y="6017"/>
                </a:cubicBezTo>
                <a:cubicBezTo>
                  <a:pt x="3147" y="5665"/>
                  <a:pt x="2794" y="5692"/>
                  <a:pt x="2469" y="5583"/>
                </a:cubicBezTo>
                <a:cubicBezTo>
                  <a:pt x="2225" y="4308"/>
                  <a:pt x="2008" y="3034"/>
                  <a:pt x="1763" y="1786"/>
                </a:cubicBezTo>
                <a:cubicBezTo>
                  <a:pt x="2360" y="1026"/>
                  <a:pt x="2360" y="565"/>
                  <a:pt x="1709" y="131"/>
                </a:cubicBezTo>
                <a:cubicBezTo>
                  <a:pt x="1550" y="43"/>
                  <a:pt x="1377" y="1"/>
                  <a:pt x="12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6" name="Google Shape;156;p20"/>
          <p:cNvSpPr txBox="1">
            <a:spLocks noGrp="1"/>
          </p:cNvSpPr>
          <p:nvPr>
            <p:ph type="title"/>
          </p:nvPr>
        </p:nvSpPr>
        <p:spPr>
          <a:xfrm>
            <a:off x="720000" y="1021998"/>
            <a:ext cx="3604200" cy="126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BLANK_1_1_1_2_1_1_1_1_1_1_2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2"/>
          <p:cNvSpPr/>
          <p:nvPr/>
        </p:nvSpPr>
        <p:spPr>
          <a:xfrm rot="10800000">
            <a:off x="-95250" y="-52394"/>
            <a:ext cx="994800" cy="1814521"/>
          </a:xfrm>
          <a:custGeom>
            <a:avLst/>
            <a:gdLst/>
            <a:ahLst/>
            <a:cxnLst/>
            <a:rect l="l" t="t" r="r" b="b"/>
            <a:pathLst>
              <a:path w="39792" h="47392" extrusionOk="0">
                <a:moveTo>
                  <a:pt x="35354" y="0"/>
                </a:moveTo>
                <a:cubicBezTo>
                  <a:pt x="30943" y="0"/>
                  <a:pt x="24629" y="1336"/>
                  <a:pt x="23165" y="8659"/>
                </a:cubicBezTo>
                <a:cubicBezTo>
                  <a:pt x="20832" y="20186"/>
                  <a:pt x="23816" y="23550"/>
                  <a:pt x="11908" y="29625"/>
                </a:cubicBezTo>
                <a:cubicBezTo>
                  <a:pt x="1" y="35674"/>
                  <a:pt x="1981" y="47392"/>
                  <a:pt x="1981" y="47392"/>
                </a:cubicBezTo>
                <a:lnTo>
                  <a:pt x="39792" y="47392"/>
                </a:lnTo>
                <a:lnTo>
                  <a:pt x="39792" y="440"/>
                </a:lnTo>
                <a:cubicBezTo>
                  <a:pt x="39792" y="440"/>
                  <a:pt x="37887" y="0"/>
                  <a:pt x="353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8" name="Google Shape;168;p22"/>
          <p:cNvSpPr/>
          <p:nvPr/>
        </p:nvSpPr>
        <p:spPr>
          <a:xfrm>
            <a:off x="5985575" y="0"/>
            <a:ext cx="3158420" cy="2149925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9" name="Google Shape;169;p22"/>
          <p:cNvSpPr/>
          <p:nvPr/>
        </p:nvSpPr>
        <p:spPr>
          <a:xfrm rot="-10646720">
            <a:off x="8774510" y="2375895"/>
            <a:ext cx="306568" cy="306608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0" name="Google Shape;170;p22"/>
          <p:cNvSpPr txBox="1">
            <a:spLocks noGrp="1"/>
          </p:cNvSpPr>
          <p:nvPr>
            <p:ph type="body" idx="1"/>
          </p:nvPr>
        </p:nvSpPr>
        <p:spPr>
          <a:xfrm>
            <a:off x="720150" y="1187550"/>
            <a:ext cx="7704000" cy="5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 SemiBold"/>
              <a:buChar char="●"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SemiBold"/>
              <a:buChar char="○"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omfortaa SemiBold"/>
              <a:buChar char="■"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omfortaa SemiBold"/>
              <a:buChar char="●"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omfortaa SemiBold"/>
              <a:buChar char="○"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omfortaa SemiBold"/>
              <a:buChar char="■"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omfortaa SemiBold"/>
              <a:buChar char="●"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omfortaa SemiBold"/>
              <a:buChar char="○"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Comfortaa SemiBold"/>
              <a:buChar char="■"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9pPr>
          </a:lstStyle>
          <a:p/>
        </p:txBody>
      </p:sp>
      <p:sp>
        <p:nvSpPr>
          <p:cNvPr id="171" name="Google Shape;171;p22"/>
          <p:cNvSpPr/>
          <p:nvPr/>
        </p:nvSpPr>
        <p:spPr>
          <a:xfrm>
            <a:off x="876300" y="1866900"/>
            <a:ext cx="7410315" cy="2736340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2" name="Google Shape;172;p22"/>
          <p:cNvSpPr/>
          <p:nvPr/>
        </p:nvSpPr>
        <p:spPr>
          <a:xfrm>
            <a:off x="677015" y="485825"/>
            <a:ext cx="7824385" cy="634442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3" name="Google Shape;173;p22"/>
          <p:cNvSpPr txBox="1">
            <a:spLocks noGrp="1"/>
          </p:cNvSpPr>
          <p:nvPr>
            <p:ph type="title"/>
          </p:nvPr>
        </p:nvSpPr>
        <p:spPr>
          <a:xfrm>
            <a:off x="720000" y="585216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BLANK_1_1_1_1_2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3"/>
          <p:cNvSpPr/>
          <p:nvPr/>
        </p:nvSpPr>
        <p:spPr>
          <a:xfrm>
            <a:off x="3401700" y="0"/>
            <a:ext cx="5742302" cy="1966444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7" name="Google Shape;177;p23"/>
          <p:cNvSpPr/>
          <p:nvPr/>
        </p:nvSpPr>
        <p:spPr>
          <a:xfrm>
            <a:off x="0" y="540100"/>
            <a:ext cx="1552195" cy="4656327"/>
          </a:xfrm>
          <a:custGeom>
            <a:avLst/>
            <a:gdLst/>
            <a:ahLst/>
            <a:cxnLst/>
            <a:rect l="l" t="t" r="r" b="b"/>
            <a:pathLst>
              <a:path w="11990" h="35968" extrusionOk="0">
                <a:moveTo>
                  <a:pt x="1642" y="0"/>
                </a:moveTo>
                <a:cubicBezTo>
                  <a:pt x="651" y="0"/>
                  <a:pt x="1" y="83"/>
                  <a:pt x="1" y="83"/>
                </a:cubicBezTo>
                <a:lnTo>
                  <a:pt x="1" y="35967"/>
                </a:lnTo>
                <a:cubicBezTo>
                  <a:pt x="10389" y="34801"/>
                  <a:pt x="6375" y="28617"/>
                  <a:pt x="6592" y="21077"/>
                </a:cubicBezTo>
                <a:cubicBezTo>
                  <a:pt x="6836" y="13563"/>
                  <a:pt x="11990" y="12505"/>
                  <a:pt x="11474" y="7026"/>
                </a:cubicBezTo>
                <a:cubicBezTo>
                  <a:pt x="10902" y="771"/>
                  <a:pt x="4675" y="0"/>
                  <a:pt x="164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8" name="Google Shape;178;p23"/>
          <p:cNvSpPr/>
          <p:nvPr/>
        </p:nvSpPr>
        <p:spPr>
          <a:xfrm>
            <a:off x="582625" y="1268175"/>
            <a:ext cx="8238455" cy="3470546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9" name="Google Shape;179;p23"/>
          <p:cNvSpPr/>
          <p:nvPr/>
        </p:nvSpPr>
        <p:spPr>
          <a:xfrm>
            <a:off x="7731738" y="4160000"/>
            <a:ext cx="560415" cy="560415"/>
          </a:xfrm>
          <a:custGeom>
            <a:avLst/>
            <a:gdLst/>
            <a:ahLst/>
            <a:cxnLst/>
            <a:rect l="l" t="t" r="r" b="b"/>
            <a:pathLst>
              <a:path w="7894" h="7894" extrusionOk="0">
                <a:moveTo>
                  <a:pt x="3961" y="1"/>
                </a:moveTo>
                <a:cubicBezTo>
                  <a:pt x="1764" y="1"/>
                  <a:pt x="1" y="1764"/>
                  <a:pt x="1" y="3961"/>
                </a:cubicBezTo>
                <a:cubicBezTo>
                  <a:pt x="1" y="6131"/>
                  <a:pt x="1764" y="7894"/>
                  <a:pt x="3961" y="7894"/>
                </a:cubicBezTo>
                <a:cubicBezTo>
                  <a:pt x="6131" y="7894"/>
                  <a:pt x="7894" y="6131"/>
                  <a:pt x="7894" y="3961"/>
                </a:cubicBezTo>
                <a:cubicBezTo>
                  <a:pt x="7894" y="1764"/>
                  <a:pt x="6131" y="1"/>
                  <a:pt x="396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0" name="Google Shape;180;p23"/>
          <p:cNvSpPr/>
          <p:nvPr/>
        </p:nvSpPr>
        <p:spPr>
          <a:xfrm>
            <a:off x="8270907" y="4814670"/>
            <a:ext cx="548843" cy="548914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1" name="Google Shape;181;p23"/>
          <p:cNvSpPr/>
          <p:nvPr/>
        </p:nvSpPr>
        <p:spPr>
          <a:xfrm>
            <a:off x="8786934" y="4364096"/>
            <a:ext cx="329334" cy="329405"/>
          </a:xfrm>
          <a:custGeom>
            <a:avLst/>
            <a:gdLst/>
            <a:ahLst/>
            <a:cxnLst/>
            <a:rect l="l" t="t" r="r" b="b"/>
            <a:pathLst>
              <a:path w="4639" h="4640" extrusionOk="0">
                <a:moveTo>
                  <a:pt x="2306" y="1"/>
                </a:moveTo>
                <a:cubicBezTo>
                  <a:pt x="1031" y="1"/>
                  <a:pt x="0" y="1032"/>
                  <a:pt x="0" y="2334"/>
                </a:cubicBezTo>
                <a:cubicBezTo>
                  <a:pt x="0" y="3608"/>
                  <a:pt x="1031" y="4639"/>
                  <a:pt x="2306" y="4639"/>
                </a:cubicBezTo>
                <a:cubicBezTo>
                  <a:pt x="3608" y="4639"/>
                  <a:pt x="4639" y="3608"/>
                  <a:pt x="4639" y="2334"/>
                </a:cubicBezTo>
                <a:cubicBezTo>
                  <a:pt x="4639" y="1032"/>
                  <a:pt x="3608" y="1"/>
                  <a:pt x="23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2" name="Google Shape;182;p23"/>
          <p:cNvSpPr txBox="1">
            <a:spLocks noGrp="1"/>
          </p:cNvSpPr>
          <p:nvPr>
            <p:ph type="subTitle" idx="1"/>
          </p:nvPr>
        </p:nvSpPr>
        <p:spPr>
          <a:xfrm>
            <a:off x="904800" y="1478650"/>
            <a:ext cx="7334400" cy="11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183" name="Google Shape;183;p23"/>
          <p:cNvSpPr/>
          <p:nvPr/>
        </p:nvSpPr>
        <p:spPr>
          <a:xfrm>
            <a:off x="677015" y="485825"/>
            <a:ext cx="7824385" cy="634442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4" name="Google Shape;184;p23"/>
          <p:cNvSpPr txBox="1">
            <a:spLocks noGrp="1"/>
          </p:cNvSpPr>
          <p:nvPr>
            <p:ph type="title"/>
          </p:nvPr>
        </p:nvSpPr>
        <p:spPr>
          <a:xfrm>
            <a:off x="720000" y="585216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4" Type="http://schemas.openxmlformats.org/officeDocument/2006/relationships/theme" Target="../theme/theme2.xml"/><Relationship Id="rId13" Type="http://schemas.openxmlformats.org/officeDocument/2006/relationships/audio" Target="../media/audio1.wav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li Medium" panose="00000500000000000000"/>
              <a:buNone/>
              <a:defRPr sz="3200">
                <a:solidFill>
                  <a:schemeClr val="dk1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  <a:sym typeface="Mali Medium" panose="00000500000000000000"/>
              </a:defRPr>
            </a:lvl1pPr>
            <a:lvl2pPr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1pPr>
            <a:lvl2pPr marL="914400" lvl="1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2pPr>
            <a:lvl3pPr marL="1371600" lvl="2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■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3pPr>
            <a:lvl4pPr marL="1828800" lvl="3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4pPr>
            <a:lvl5pPr marL="2286000" lvl="4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5pPr>
            <a:lvl6pPr marL="2743200" lvl="5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■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6pPr>
            <a:lvl7pPr marL="3200400" lvl="6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7pPr>
            <a:lvl8pPr marL="3657600" lvl="7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8pPr>
            <a:lvl9pPr marL="4114800" lvl="8" indent="-3111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Font typeface="Comfortaa Light"/>
              <a:buChar char="■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altLang="es-ES"/>
              <a:t>Haga clic para modificar el estilo de título del patrón</a:t>
            </a:r>
            <a:endParaRPr lang="es-ES" altLang="es-ES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altLang="es-ES"/>
              <a:t>Haga clic para modificar el estilo de texto del patrón</a:t>
            </a:r>
            <a:endParaRPr lang="es-ES" altLang="es-ES"/>
          </a:p>
          <a:p>
            <a:pPr lvl="1"/>
            <a:r>
              <a:rPr lang="es-ES" altLang="es-ES"/>
              <a:t>Segundo nivel</a:t>
            </a:r>
            <a:endParaRPr lang="es-ES" altLang="es-ES"/>
          </a:p>
          <a:p>
            <a:pPr lvl="2"/>
            <a:r>
              <a:rPr lang="es-ES" altLang="es-ES"/>
              <a:t>Tercer nivel</a:t>
            </a:r>
            <a:endParaRPr lang="es-ES" altLang="es-ES"/>
          </a:p>
          <a:p>
            <a:pPr lvl="3"/>
            <a:r>
              <a:rPr lang="es-ES" altLang="es-ES"/>
              <a:t>Cuarto nivel</a:t>
            </a:r>
            <a:endParaRPr lang="es-ES" altLang="es-ES"/>
          </a:p>
          <a:p>
            <a:pPr lvl="4"/>
            <a:r>
              <a:rPr lang="es-ES" altLang="es-ES"/>
              <a:t>Quinto nivel</a:t>
            </a:r>
            <a:endParaRPr lang="es-ES" alt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00E6351-5139-4DF0-8BAF-CDCB673211F4}" type="datetimeFigureOut">
              <a:rPr lang="es-ES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CED64F-2BAD-4CA1-AA5D-FB8BFF531809}" type="slidenum">
              <a:rPr lang="es-ES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 spd="slow">
    <p:push/>
    <p:sndAc>
      <p:stSnd>
        <p:snd r:embed="rId13" name="space2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: Rounded Corners 2"/>
          <p:cNvSpPr/>
          <p:nvPr userDrawn="1"/>
        </p:nvSpPr>
        <p:spPr>
          <a:xfrm>
            <a:off x="171450" y="171450"/>
            <a:ext cx="8801100" cy="4800600"/>
          </a:xfrm>
          <a:prstGeom prst="roundRect">
            <a:avLst>
              <a:gd name="adj" fmla="val 2062"/>
            </a:avLst>
          </a:prstGeom>
          <a:solidFill>
            <a:srgbClr val="CADAF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16.xml"/><Relationship Id="rId7" Type="http://schemas.openxmlformats.org/officeDocument/2006/relationships/audio" Target="../media/audio1.wav"/><Relationship Id="rId6" Type="http://schemas.microsoft.com/office/2007/relationships/hdphoto" Target="../media/image1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microsoft.com/office/2007/relationships/hdphoto" Target="../media/image18.wdp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image8.wdp"/><Relationship Id="rId3" Type="http://schemas.openxmlformats.org/officeDocument/2006/relationships/image" Target="../media/image7.png"/><Relationship Id="rId20" Type="http://schemas.openxmlformats.org/officeDocument/2006/relationships/slideLayout" Target="../slideLayouts/slideLayout16.xml"/><Relationship Id="rId2" Type="http://schemas.microsoft.com/office/2007/relationships/hdphoto" Target="../media/image14.wdp"/><Relationship Id="rId19" Type="http://schemas.openxmlformats.org/officeDocument/2006/relationships/audio" Target="../media/audio6.wav"/><Relationship Id="rId18" Type="http://schemas.openxmlformats.org/officeDocument/2006/relationships/audio" Target="../media/audio5.wav"/><Relationship Id="rId17" Type="http://schemas.openxmlformats.org/officeDocument/2006/relationships/audio" Target="../media/audio4.wav"/><Relationship Id="rId16" Type="http://schemas.openxmlformats.org/officeDocument/2006/relationships/audio" Target="../media/audio3.wav"/><Relationship Id="rId15" Type="http://schemas.openxmlformats.org/officeDocument/2006/relationships/audio" Target="../media/audio2.wav"/><Relationship Id="rId14" Type="http://schemas.openxmlformats.org/officeDocument/2006/relationships/audio" Target="../media/audio1.wav"/><Relationship Id="rId13" Type="http://schemas.openxmlformats.org/officeDocument/2006/relationships/image" Target="../media/image23.GIF"/><Relationship Id="rId12" Type="http://schemas.openxmlformats.org/officeDocument/2006/relationships/image" Target="../media/image22.png"/><Relationship Id="rId11" Type="http://schemas.openxmlformats.org/officeDocument/2006/relationships/image" Target="../media/image21.GIF"/><Relationship Id="rId10" Type="http://schemas.openxmlformats.org/officeDocument/2006/relationships/image" Target="../media/image20.png"/><Relationship Id="rId1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GIF"/><Relationship Id="rId8" Type="http://schemas.openxmlformats.org/officeDocument/2006/relationships/image" Target="../media/image22.png"/><Relationship Id="rId7" Type="http://schemas.openxmlformats.org/officeDocument/2006/relationships/image" Target="../media/image21.GIF"/><Relationship Id="rId6" Type="http://schemas.openxmlformats.org/officeDocument/2006/relationships/image" Target="../media/image25.png"/><Relationship Id="rId5" Type="http://schemas.microsoft.com/office/2007/relationships/hdphoto" Target="../media/image8.wdp"/><Relationship Id="rId4" Type="http://schemas.openxmlformats.org/officeDocument/2006/relationships/image" Target="../media/image7.png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9" Type="http://schemas.openxmlformats.org/officeDocument/2006/relationships/slideLayout" Target="../slideLayouts/slideLayout16.xml"/><Relationship Id="rId18" Type="http://schemas.openxmlformats.org/officeDocument/2006/relationships/audio" Target="../media/audio4.wav"/><Relationship Id="rId17" Type="http://schemas.openxmlformats.org/officeDocument/2006/relationships/audio" Target="../media/audio6.wav"/><Relationship Id="rId16" Type="http://schemas.openxmlformats.org/officeDocument/2006/relationships/audio" Target="../media/audio5.wav"/><Relationship Id="rId15" Type="http://schemas.openxmlformats.org/officeDocument/2006/relationships/audio" Target="../media/audio3.wav"/><Relationship Id="rId14" Type="http://schemas.openxmlformats.org/officeDocument/2006/relationships/audio" Target="../media/audio2.wav"/><Relationship Id="rId13" Type="http://schemas.openxmlformats.org/officeDocument/2006/relationships/audio" Target="../media/audio1.wav"/><Relationship Id="rId12" Type="http://schemas.openxmlformats.org/officeDocument/2006/relationships/image" Target="../media/image28.png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GIF"/><Relationship Id="rId8" Type="http://schemas.openxmlformats.org/officeDocument/2006/relationships/image" Target="../media/image22.png"/><Relationship Id="rId7" Type="http://schemas.openxmlformats.org/officeDocument/2006/relationships/image" Target="../media/image21.GIF"/><Relationship Id="rId6" Type="http://schemas.openxmlformats.org/officeDocument/2006/relationships/image" Target="../media/image26.png"/><Relationship Id="rId5" Type="http://schemas.microsoft.com/office/2007/relationships/hdphoto" Target="../media/image8.wdp"/><Relationship Id="rId4" Type="http://schemas.openxmlformats.org/officeDocument/2006/relationships/image" Target="../media/image7.png"/><Relationship Id="rId3" Type="http://schemas.microsoft.com/office/2007/relationships/hdphoto" Target="../media/image14.wdp"/><Relationship Id="rId20" Type="http://schemas.openxmlformats.org/officeDocument/2006/relationships/notesSlide" Target="../notesSlides/notesSlide8.xml"/><Relationship Id="rId2" Type="http://schemas.openxmlformats.org/officeDocument/2006/relationships/image" Target="../media/image13.png"/><Relationship Id="rId19" Type="http://schemas.openxmlformats.org/officeDocument/2006/relationships/slideLayout" Target="../slideLayouts/slideLayout16.xml"/><Relationship Id="rId18" Type="http://schemas.openxmlformats.org/officeDocument/2006/relationships/audio" Target="../media/audio4.wav"/><Relationship Id="rId17" Type="http://schemas.openxmlformats.org/officeDocument/2006/relationships/audio" Target="../media/audio6.wav"/><Relationship Id="rId16" Type="http://schemas.openxmlformats.org/officeDocument/2006/relationships/audio" Target="../media/audio5.wav"/><Relationship Id="rId15" Type="http://schemas.openxmlformats.org/officeDocument/2006/relationships/audio" Target="../media/audio3.wav"/><Relationship Id="rId14" Type="http://schemas.openxmlformats.org/officeDocument/2006/relationships/audio" Target="../media/audio2.wav"/><Relationship Id="rId13" Type="http://schemas.openxmlformats.org/officeDocument/2006/relationships/audio" Target="../media/audio1.wav"/><Relationship Id="rId12" Type="http://schemas.openxmlformats.org/officeDocument/2006/relationships/image" Target="../media/image28.png"/><Relationship Id="rId11" Type="http://schemas.openxmlformats.org/officeDocument/2006/relationships/image" Target="../media/image27.png"/><Relationship Id="rId10" Type="http://schemas.openxmlformats.org/officeDocument/2006/relationships/image" Target="../media/image24.png"/><Relationship Id="rId1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GIF"/><Relationship Id="rId8" Type="http://schemas.openxmlformats.org/officeDocument/2006/relationships/image" Target="../media/image24.png"/><Relationship Id="rId7" Type="http://schemas.microsoft.com/office/2007/relationships/hdphoto" Target="../media/image8.wdp"/><Relationship Id="rId6" Type="http://schemas.openxmlformats.org/officeDocument/2006/relationships/image" Target="../media/image7.png"/><Relationship Id="rId5" Type="http://schemas.microsoft.com/office/2007/relationships/hdphoto" Target="../media/image14.wdp"/><Relationship Id="rId4" Type="http://schemas.openxmlformats.org/officeDocument/2006/relationships/image" Target="../media/image13.png"/><Relationship Id="rId3" Type="http://schemas.openxmlformats.org/officeDocument/2006/relationships/image" Target="../media/image28.png"/><Relationship Id="rId20" Type="http://schemas.openxmlformats.org/officeDocument/2006/relationships/notesSlide" Target="../notesSlides/notesSlide9.xml"/><Relationship Id="rId2" Type="http://schemas.openxmlformats.org/officeDocument/2006/relationships/image" Target="../media/image27.png"/><Relationship Id="rId19" Type="http://schemas.openxmlformats.org/officeDocument/2006/relationships/slideLayout" Target="../slideLayouts/slideLayout16.xml"/><Relationship Id="rId18" Type="http://schemas.openxmlformats.org/officeDocument/2006/relationships/audio" Target="../media/audio4.wav"/><Relationship Id="rId17" Type="http://schemas.openxmlformats.org/officeDocument/2006/relationships/audio" Target="../media/audio6.wav"/><Relationship Id="rId16" Type="http://schemas.openxmlformats.org/officeDocument/2006/relationships/audio" Target="../media/audio5.wav"/><Relationship Id="rId15" Type="http://schemas.openxmlformats.org/officeDocument/2006/relationships/audio" Target="../media/audio3.wav"/><Relationship Id="rId14" Type="http://schemas.openxmlformats.org/officeDocument/2006/relationships/audio" Target="../media/audio2.wav"/><Relationship Id="rId13" Type="http://schemas.openxmlformats.org/officeDocument/2006/relationships/audio" Target="../media/audio1.wav"/><Relationship Id="rId12" Type="http://schemas.openxmlformats.org/officeDocument/2006/relationships/image" Target="../media/image26.png"/><Relationship Id="rId11" Type="http://schemas.openxmlformats.org/officeDocument/2006/relationships/image" Target="../media/image23.GIF"/><Relationship Id="rId10" Type="http://schemas.openxmlformats.org/officeDocument/2006/relationships/image" Target="../media/image22.png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png"/><Relationship Id="rId7" Type="http://schemas.openxmlformats.org/officeDocument/2006/relationships/image" Target="../media/image23.GIF"/><Relationship Id="rId6" Type="http://schemas.openxmlformats.org/officeDocument/2006/relationships/image" Target="../media/image21.GIF"/><Relationship Id="rId5" Type="http://schemas.openxmlformats.org/officeDocument/2006/relationships/image" Target="../media/image28.png"/><Relationship Id="rId4" Type="http://schemas.microsoft.com/office/2007/relationships/hdphoto" Target="../media/image8.wdp"/><Relationship Id="rId3" Type="http://schemas.openxmlformats.org/officeDocument/2006/relationships/image" Target="../media/image7.png"/><Relationship Id="rId2" Type="http://schemas.microsoft.com/office/2007/relationships/hdphoto" Target="../media/image14.wdp"/><Relationship Id="rId18" Type="http://schemas.openxmlformats.org/officeDocument/2006/relationships/slideLayout" Target="../slideLayouts/slideLayout16.xml"/><Relationship Id="rId17" Type="http://schemas.openxmlformats.org/officeDocument/2006/relationships/audio" Target="../media/audio4.wav"/><Relationship Id="rId16" Type="http://schemas.openxmlformats.org/officeDocument/2006/relationships/audio" Target="../media/audio6.wav"/><Relationship Id="rId15" Type="http://schemas.openxmlformats.org/officeDocument/2006/relationships/audio" Target="../media/audio5.wav"/><Relationship Id="rId14" Type="http://schemas.openxmlformats.org/officeDocument/2006/relationships/audio" Target="../media/audio3.wav"/><Relationship Id="rId13" Type="http://schemas.openxmlformats.org/officeDocument/2006/relationships/audio" Target="../media/audio2.wav"/><Relationship Id="rId12" Type="http://schemas.openxmlformats.org/officeDocument/2006/relationships/audio" Target="../media/audio1.wav"/><Relationship Id="rId11" Type="http://schemas.openxmlformats.org/officeDocument/2006/relationships/image" Target="../media/image27.png"/><Relationship Id="rId10" Type="http://schemas.openxmlformats.org/officeDocument/2006/relationships/image" Target="../media/image24.png"/><Relationship Id="rId1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3.xml"/><Relationship Id="rId5" Type="http://schemas.openxmlformats.org/officeDocument/2006/relationships/audio" Target="../media/audio7.wav"/><Relationship Id="rId4" Type="http://schemas.openxmlformats.org/officeDocument/2006/relationships/image" Target="../media/image32.GIF"/><Relationship Id="rId3" Type="http://schemas.microsoft.com/office/2007/relationships/hdphoto" Target="../media/image31.wdp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9.xml"/><Relationship Id="rId1" Type="http://schemas.openxmlformats.org/officeDocument/2006/relationships/hyperlink" Target="https://www.freepik.com/free-vector/hand-drawn-national-science-day-instagram-posts-collection_23179874.htm/?utm_source=slidesgo_template&amp;utm_medium=referral-link&amp;utm_campaign=sg_resources&amp;utm_content=freepik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5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4"/>
          <p:cNvSpPr txBox="1">
            <a:spLocks noGrp="1"/>
          </p:cNvSpPr>
          <p:nvPr>
            <p:ph type="subTitle" idx="1"/>
          </p:nvPr>
        </p:nvSpPr>
        <p:spPr>
          <a:xfrm rot="-655">
            <a:off x="2208899" y="3559751"/>
            <a:ext cx="4726200" cy="4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/>
              <a:t>Lesson 3. A closer look 2</a:t>
            </a:r>
            <a:endParaRPr sz="2400" b="1" dirty="0"/>
          </a:p>
        </p:txBody>
      </p:sp>
      <p:sp>
        <p:nvSpPr>
          <p:cNvPr id="371" name="Google Shape;371;p44"/>
          <p:cNvSpPr txBox="1">
            <a:spLocks noGrp="1"/>
          </p:cNvSpPr>
          <p:nvPr>
            <p:ph type="ctrTitle"/>
          </p:nvPr>
        </p:nvSpPr>
        <p:spPr>
          <a:xfrm>
            <a:off x="1630500" y="1009825"/>
            <a:ext cx="5883000" cy="260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vi-VN" sz="7800" dirty="0">
                <a:solidFill>
                  <a:schemeClr val="dk1"/>
                </a:solidFill>
              </a:rPr>
              <a:t>Unit 11</a:t>
            </a:r>
            <a:endParaRPr sz="78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7300" dirty="0">
                <a:solidFill>
                  <a:schemeClr val="dk1"/>
                </a:solidFill>
              </a:rPr>
              <a:t> </a:t>
            </a:r>
            <a:r>
              <a:rPr lang="en-GB" sz="6500" dirty="0">
                <a:solidFill>
                  <a:schemeClr val="accent3"/>
                </a:solidFill>
              </a:rPr>
              <a:t>Science and Technology</a:t>
            </a:r>
            <a:endParaRPr sz="6500" dirty="0">
              <a:solidFill>
                <a:schemeClr val="accent3"/>
              </a:solidFill>
            </a:endParaRPr>
          </a:p>
        </p:txBody>
      </p:sp>
      <p:grpSp>
        <p:nvGrpSpPr>
          <p:cNvPr id="372" name="Google Shape;372;p44"/>
          <p:cNvGrpSpPr/>
          <p:nvPr/>
        </p:nvGrpSpPr>
        <p:grpSpPr>
          <a:xfrm>
            <a:off x="7070231" y="419297"/>
            <a:ext cx="1049059" cy="778108"/>
            <a:chOff x="6224675" y="2055325"/>
            <a:chExt cx="920550" cy="682850"/>
          </a:xfrm>
        </p:grpSpPr>
        <p:sp>
          <p:nvSpPr>
            <p:cNvPr id="373" name="Google Shape;373;p44"/>
            <p:cNvSpPr/>
            <p:nvPr/>
          </p:nvSpPr>
          <p:spPr>
            <a:xfrm>
              <a:off x="6225025" y="2055525"/>
              <a:ext cx="920200" cy="682650"/>
            </a:xfrm>
            <a:custGeom>
              <a:avLst/>
              <a:gdLst/>
              <a:ahLst/>
              <a:cxnLst/>
              <a:rect l="l" t="t" r="r" b="b"/>
              <a:pathLst>
                <a:path w="36808" h="27306" extrusionOk="0">
                  <a:moveTo>
                    <a:pt x="31985" y="9664"/>
                  </a:moveTo>
                  <a:cubicBezTo>
                    <a:pt x="32506" y="9664"/>
                    <a:pt x="33094" y="9778"/>
                    <a:pt x="33607" y="10000"/>
                  </a:cubicBezTo>
                  <a:cubicBezTo>
                    <a:pt x="33010" y="10705"/>
                    <a:pt x="32305" y="11139"/>
                    <a:pt x="31492" y="11573"/>
                  </a:cubicBezTo>
                  <a:cubicBezTo>
                    <a:pt x="31383" y="10922"/>
                    <a:pt x="31275" y="10353"/>
                    <a:pt x="31166" y="9783"/>
                  </a:cubicBezTo>
                  <a:cubicBezTo>
                    <a:pt x="31397" y="9703"/>
                    <a:pt x="31679" y="9664"/>
                    <a:pt x="31985" y="9664"/>
                  </a:cubicBezTo>
                  <a:close/>
                  <a:moveTo>
                    <a:pt x="4313" y="16754"/>
                  </a:moveTo>
                  <a:cubicBezTo>
                    <a:pt x="4395" y="17161"/>
                    <a:pt x="4449" y="17486"/>
                    <a:pt x="4530" y="17920"/>
                  </a:cubicBezTo>
                  <a:cubicBezTo>
                    <a:pt x="4178" y="17893"/>
                    <a:pt x="3907" y="17812"/>
                    <a:pt x="3825" y="17514"/>
                  </a:cubicBezTo>
                  <a:cubicBezTo>
                    <a:pt x="3744" y="17188"/>
                    <a:pt x="3988" y="16971"/>
                    <a:pt x="4313" y="16754"/>
                  </a:cubicBezTo>
                  <a:close/>
                  <a:moveTo>
                    <a:pt x="17356" y="963"/>
                  </a:moveTo>
                  <a:cubicBezTo>
                    <a:pt x="19494" y="963"/>
                    <a:pt x="21581" y="1369"/>
                    <a:pt x="23571" y="2134"/>
                  </a:cubicBezTo>
                  <a:cubicBezTo>
                    <a:pt x="24358" y="2433"/>
                    <a:pt x="25036" y="2894"/>
                    <a:pt x="25687" y="3409"/>
                  </a:cubicBezTo>
                  <a:cubicBezTo>
                    <a:pt x="27152" y="4603"/>
                    <a:pt x="28237" y="6067"/>
                    <a:pt x="29213" y="7668"/>
                  </a:cubicBezTo>
                  <a:cubicBezTo>
                    <a:pt x="29945" y="8888"/>
                    <a:pt x="30325" y="10217"/>
                    <a:pt x="30461" y="11628"/>
                  </a:cubicBezTo>
                  <a:cubicBezTo>
                    <a:pt x="30461" y="11763"/>
                    <a:pt x="30461" y="11899"/>
                    <a:pt x="30461" y="12089"/>
                  </a:cubicBezTo>
                  <a:cubicBezTo>
                    <a:pt x="30244" y="12224"/>
                    <a:pt x="30027" y="12360"/>
                    <a:pt x="29783" y="12469"/>
                  </a:cubicBezTo>
                  <a:cubicBezTo>
                    <a:pt x="27640" y="13553"/>
                    <a:pt x="25416" y="14394"/>
                    <a:pt x="23110" y="15072"/>
                  </a:cubicBezTo>
                  <a:cubicBezTo>
                    <a:pt x="19313" y="16212"/>
                    <a:pt x="15488" y="17215"/>
                    <a:pt x="11583" y="17812"/>
                  </a:cubicBezTo>
                  <a:cubicBezTo>
                    <a:pt x="10009" y="18056"/>
                    <a:pt x="8436" y="18219"/>
                    <a:pt x="6836" y="18219"/>
                  </a:cubicBezTo>
                  <a:cubicBezTo>
                    <a:pt x="6429" y="18219"/>
                    <a:pt x="6022" y="18192"/>
                    <a:pt x="5588" y="18164"/>
                  </a:cubicBezTo>
                  <a:cubicBezTo>
                    <a:pt x="5371" y="17622"/>
                    <a:pt x="5290" y="17134"/>
                    <a:pt x="5263" y="16646"/>
                  </a:cubicBezTo>
                  <a:cubicBezTo>
                    <a:pt x="5046" y="13960"/>
                    <a:pt x="5615" y="11411"/>
                    <a:pt x="6673" y="8942"/>
                  </a:cubicBezTo>
                  <a:cubicBezTo>
                    <a:pt x="7541" y="6908"/>
                    <a:pt x="8843" y="5199"/>
                    <a:pt x="10579" y="3789"/>
                  </a:cubicBezTo>
                  <a:cubicBezTo>
                    <a:pt x="11745" y="2867"/>
                    <a:pt x="12993" y="2026"/>
                    <a:pt x="14403" y="1483"/>
                  </a:cubicBezTo>
                  <a:cubicBezTo>
                    <a:pt x="15217" y="1158"/>
                    <a:pt x="16085" y="995"/>
                    <a:pt x="16953" y="968"/>
                  </a:cubicBezTo>
                  <a:cubicBezTo>
                    <a:pt x="17088" y="965"/>
                    <a:pt x="17222" y="963"/>
                    <a:pt x="17356" y="963"/>
                  </a:cubicBezTo>
                  <a:close/>
                  <a:moveTo>
                    <a:pt x="32874" y="7977"/>
                  </a:moveTo>
                  <a:cubicBezTo>
                    <a:pt x="33209" y="7977"/>
                    <a:pt x="33544" y="8014"/>
                    <a:pt x="33878" y="8102"/>
                  </a:cubicBezTo>
                  <a:cubicBezTo>
                    <a:pt x="34258" y="8210"/>
                    <a:pt x="34638" y="8346"/>
                    <a:pt x="34990" y="8536"/>
                  </a:cubicBezTo>
                  <a:cubicBezTo>
                    <a:pt x="35479" y="8780"/>
                    <a:pt x="35696" y="9214"/>
                    <a:pt x="35696" y="9756"/>
                  </a:cubicBezTo>
                  <a:cubicBezTo>
                    <a:pt x="35723" y="10299"/>
                    <a:pt x="35533" y="10787"/>
                    <a:pt x="35289" y="11248"/>
                  </a:cubicBezTo>
                  <a:cubicBezTo>
                    <a:pt x="34801" y="12224"/>
                    <a:pt x="34123" y="13092"/>
                    <a:pt x="33309" y="13852"/>
                  </a:cubicBezTo>
                  <a:cubicBezTo>
                    <a:pt x="31383" y="15615"/>
                    <a:pt x="29213" y="16971"/>
                    <a:pt x="26745" y="17812"/>
                  </a:cubicBezTo>
                  <a:cubicBezTo>
                    <a:pt x="23192" y="19005"/>
                    <a:pt x="19611" y="19982"/>
                    <a:pt x="15950" y="20633"/>
                  </a:cubicBezTo>
                  <a:cubicBezTo>
                    <a:pt x="14783" y="20850"/>
                    <a:pt x="13617" y="20985"/>
                    <a:pt x="12423" y="21121"/>
                  </a:cubicBezTo>
                  <a:cubicBezTo>
                    <a:pt x="10850" y="21311"/>
                    <a:pt x="9277" y="21446"/>
                    <a:pt x="7677" y="21474"/>
                  </a:cubicBezTo>
                  <a:cubicBezTo>
                    <a:pt x="7464" y="21478"/>
                    <a:pt x="7251" y="21481"/>
                    <a:pt x="7037" y="21481"/>
                  </a:cubicBezTo>
                  <a:cubicBezTo>
                    <a:pt x="6023" y="21481"/>
                    <a:pt x="5001" y="21412"/>
                    <a:pt x="4015" y="21121"/>
                  </a:cubicBezTo>
                  <a:cubicBezTo>
                    <a:pt x="3256" y="20931"/>
                    <a:pt x="2550" y="20633"/>
                    <a:pt x="1926" y="20117"/>
                  </a:cubicBezTo>
                  <a:cubicBezTo>
                    <a:pt x="1167" y="19466"/>
                    <a:pt x="950" y="18680"/>
                    <a:pt x="1194" y="17758"/>
                  </a:cubicBezTo>
                  <a:cubicBezTo>
                    <a:pt x="1438" y="16781"/>
                    <a:pt x="1981" y="16022"/>
                    <a:pt x="2794" y="15479"/>
                  </a:cubicBezTo>
                  <a:cubicBezTo>
                    <a:pt x="3039" y="15316"/>
                    <a:pt x="3283" y="15181"/>
                    <a:pt x="3527" y="15072"/>
                  </a:cubicBezTo>
                  <a:cubicBezTo>
                    <a:pt x="3717" y="14964"/>
                    <a:pt x="3934" y="14910"/>
                    <a:pt x="4151" y="14855"/>
                  </a:cubicBezTo>
                  <a:cubicBezTo>
                    <a:pt x="4341" y="15100"/>
                    <a:pt x="4259" y="15371"/>
                    <a:pt x="4232" y="15588"/>
                  </a:cubicBezTo>
                  <a:cubicBezTo>
                    <a:pt x="3961" y="15832"/>
                    <a:pt x="3662" y="16049"/>
                    <a:pt x="3445" y="16293"/>
                  </a:cubicBezTo>
                  <a:cubicBezTo>
                    <a:pt x="2523" y="17269"/>
                    <a:pt x="2822" y="18381"/>
                    <a:pt x="4124" y="18734"/>
                  </a:cubicBezTo>
                  <a:cubicBezTo>
                    <a:pt x="5053" y="18983"/>
                    <a:pt x="6020" y="19100"/>
                    <a:pt x="6993" y="19100"/>
                  </a:cubicBezTo>
                  <a:cubicBezTo>
                    <a:pt x="7185" y="19100"/>
                    <a:pt x="7376" y="19096"/>
                    <a:pt x="7568" y="19087"/>
                  </a:cubicBezTo>
                  <a:cubicBezTo>
                    <a:pt x="9982" y="19005"/>
                    <a:pt x="12369" y="18598"/>
                    <a:pt x="14756" y="18137"/>
                  </a:cubicBezTo>
                  <a:cubicBezTo>
                    <a:pt x="18065" y="17514"/>
                    <a:pt x="21320" y="16564"/>
                    <a:pt x="24575" y="15588"/>
                  </a:cubicBezTo>
                  <a:cubicBezTo>
                    <a:pt x="26202" y="15127"/>
                    <a:pt x="27803" y="14476"/>
                    <a:pt x="29322" y="13716"/>
                  </a:cubicBezTo>
                  <a:cubicBezTo>
                    <a:pt x="30922" y="12930"/>
                    <a:pt x="32441" y="12007"/>
                    <a:pt x="33851" y="10922"/>
                  </a:cubicBezTo>
                  <a:cubicBezTo>
                    <a:pt x="34068" y="10760"/>
                    <a:pt x="34258" y="10570"/>
                    <a:pt x="34394" y="10353"/>
                  </a:cubicBezTo>
                  <a:cubicBezTo>
                    <a:pt x="34692" y="9919"/>
                    <a:pt x="34584" y="9458"/>
                    <a:pt x="34123" y="9214"/>
                  </a:cubicBezTo>
                  <a:cubicBezTo>
                    <a:pt x="33824" y="9051"/>
                    <a:pt x="33499" y="8942"/>
                    <a:pt x="33173" y="8915"/>
                  </a:cubicBezTo>
                  <a:cubicBezTo>
                    <a:pt x="32522" y="8834"/>
                    <a:pt x="31871" y="8807"/>
                    <a:pt x="31193" y="8780"/>
                  </a:cubicBezTo>
                  <a:cubicBezTo>
                    <a:pt x="30868" y="8753"/>
                    <a:pt x="30868" y="8780"/>
                    <a:pt x="30759" y="8319"/>
                  </a:cubicBezTo>
                  <a:cubicBezTo>
                    <a:pt x="31474" y="8135"/>
                    <a:pt x="32176" y="7977"/>
                    <a:pt x="32874" y="7977"/>
                  </a:cubicBezTo>
                  <a:close/>
                  <a:moveTo>
                    <a:pt x="30379" y="17161"/>
                  </a:moveTo>
                  <a:lnTo>
                    <a:pt x="30379" y="17161"/>
                  </a:lnTo>
                  <a:cubicBezTo>
                    <a:pt x="30108" y="18924"/>
                    <a:pt x="29430" y="20334"/>
                    <a:pt x="28399" y="21582"/>
                  </a:cubicBezTo>
                  <a:cubicBezTo>
                    <a:pt x="27559" y="22586"/>
                    <a:pt x="26555" y="23427"/>
                    <a:pt x="25443" y="24132"/>
                  </a:cubicBezTo>
                  <a:cubicBezTo>
                    <a:pt x="23788" y="25190"/>
                    <a:pt x="21998" y="25868"/>
                    <a:pt x="20018" y="26139"/>
                  </a:cubicBezTo>
                  <a:cubicBezTo>
                    <a:pt x="18928" y="26288"/>
                    <a:pt x="17838" y="26414"/>
                    <a:pt x="16727" y="26414"/>
                  </a:cubicBezTo>
                  <a:cubicBezTo>
                    <a:pt x="16621" y="26414"/>
                    <a:pt x="16516" y="26412"/>
                    <a:pt x="16411" y="26410"/>
                  </a:cubicBezTo>
                  <a:cubicBezTo>
                    <a:pt x="13319" y="26302"/>
                    <a:pt x="10687" y="25081"/>
                    <a:pt x="8436" y="22993"/>
                  </a:cubicBezTo>
                  <a:cubicBezTo>
                    <a:pt x="8301" y="22884"/>
                    <a:pt x="8192" y="22721"/>
                    <a:pt x="8056" y="22586"/>
                  </a:cubicBezTo>
                  <a:cubicBezTo>
                    <a:pt x="8192" y="22396"/>
                    <a:pt x="8382" y="22450"/>
                    <a:pt x="8518" y="22423"/>
                  </a:cubicBezTo>
                  <a:cubicBezTo>
                    <a:pt x="10959" y="22287"/>
                    <a:pt x="13400" y="22070"/>
                    <a:pt x="15787" y="21663"/>
                  </a:cubicBezTo>
                  <a:cubicBezTo>
                    <a:pt x="18770" y="21148"/>
                    <a:pt x="21673" y="20416"/>
                    <a:pt x="24548" y="19548"/>
                  </a:cubicBezTo>
                  <a:cubicBezTo>
                    <a:pt x="25823" y="19168"/>
                    <a:pt x="27125" y="18843"/>
                    <a:pt x="28291" y="18219"/>
                  </a:cubicBezTo>
                  <a:cubicBezTo>
                    <a:pt x="28752" y="18002"/>
                    <a:pt x="29186" y="17785"/>
                    <a:pt x="29620" y="17541"/>
                  </a:cubicBezTo>
                  <a:cubicBezTo>
                    <a:pt x="29837" y="17432"/>
                    <a:pt x="30054" y="17324"/>
                    <a:pt x="30379" y="17161"/>
                  </a:cubicBezTo>
                  <a:close/>
                  <a:moveTo>
                    <a:pt x="17547" y="0"/>
                  </a:moveTo>
                  <a:cubicBezTo>
                    <a:pt x="16359" y="0"/>
                    <a:pt x="15205" y="200"/>
                    <a:pt x="14051" y="615"/>
                  </a:cubicBezTo>
                  <a:cubicBezTo>
                    <a:pt x="12749" y="1104"/>
                    <a:pt x="11610" y="1836"/>
                    <a:pt x="10498" y="2677"/>
                  </a:cubicBezTo>
                  <a:cubicBezTo>
                    <a:pt x="8490" y="4223"/>
                    <a:pt x="6917" y="6122"/>
                    <a:pt x="5887" y="8454"/>
                  </a:cubicBezTo>
                  <a:cubicBezTo>
                    <a:pt x="5236" y="9973"/>
                    <a:pt x="4747" y="11546"/>
                    <a:pt x="4503" y="13201"/>
                  </a:cubicBezTo>
                  <a:cubicBezTo>
                    <a:pt x="4476" y="13391"/>
                    <a:pt x="4422" y="13553"/>
                    <a:pt x="4368" y="13743"/>
                  </a:cubicBezTo>
                  <a:cubicBezTo>
                    <a:pt x="4042" y="13852"/>
                    <a:pt x="3744" y="13933"/>
                    <a:pt x="3473" y="14042"/>
                  </a:cubicBezTo>
                  <a:cubicBezTo>
                    <a:pt x="1737" y="14720"/>
                    <a:pt x="597" y="15913"/>
                    <a:pt x="218" y="17785"/>
                  </a:cubicBezTo>
                  <a:cubicBezTo>
                    <a:pt x="1" y="18978"/>
                    <a:pt x="380" y="19928"/>
                    <a:pt x="1221" y="20714"/>
                  </a:cubicBezTo>
                  <a:cubicBezTo>
                    <a:pt x="1954" y="21392"/>
                    <a:pt x="2794" y="21772"/>
                    <a:pt x="3717" y="22043"/>
                  </a:cubicBezTo>
                  <a:cubicBezTo>
                    <a:pt x="4530" y="22260"/>
                    <a:pt x="5344" y="22369"/>
                    <a:pt x="6185" y="22423"/>
                  </a:cubicBezTo>
                  <a:cubicBezTo>
                    <a:pt x="6592" y="22423"/>
                    <a:pt x="6863" y="22586"/>
                    <a:pt x="7161" y="22884"/>
                  </a:cubicBezTo>
                  <a:cubicBezTo>
                    <a:pt x="9792" y="25759"/>
                    <a:pt x="13047" y="27251"/>
                    <a:pt x="16953" y="27305"/>
                  </a:cubicBezTo>
                  <a:cubicBezTo>
                    <a:pt x="18092" y="27305"/>
                    <a:pt x="19177" y="27170"/>
                    <a:pt x="20289" y="27007"/>
                  </a:cubicBezTo>
                  <a:cubicBezTo>
                    <a:pt x="23273" y="26600"/>
                    <a:pt x="25850" y="25325"/>
                    <a:pt x="28020" y="23264"/>
                  </a:cubicBezTo>
                  <a:cubicBezTo>
                    <a:pt x="29864" y="21528"/>
                    <a:pt x="31030" y="19439"/>
                    <a:pt x="31356" y="16917"/>
                  </a:cubicBezTo>
                  <a:cubicBezTo>
                    <a:pt x="31383" y="16646"/>
                    <a:pt x="31492" y="16429"/>
                    <a:pt x="31736" y="16293"/>
                  </a:cubicBezTo>
                  <a:cubicBezTo>
                    <a:pt x="31925" y="16184"/>
                    <a:pt x="32061" y="16076"/>
                    <a:pt x="32224" y="15967"/>
                  </a:cubicBezTo>
                  <a:cubicBezTo>
                    <a:pt x="33607" y="15018"/>
                    <a:pt x="34719" y="13798"/>
                    <a:pt x="35696" y="12441"/>
                  </a:cubicBezTo>
                  <a:cubicBezTo>
                    <a:pt x="36157" y="11790"/>
                    <a:pt x="36482" y="11085"/>
                    <a:pt x="36645" y="10326"/>
                  </a:cubicBezTo>
                  <a:cubicBezTo>
                    <a:pt x="36808" y="9431"/>
                    <a:pt x="36482" y="8237"/>
                    <a:pt x="35397" y="7668"/>
                  </a:cubicBezTo>
                  <a:cubicBezTo>
                    <a:pt x="34665" y="7288"/>
                    <a:pt x="33906" y="7098"/>
                    <a:pt x="33092" y="7044"/>
                  </a:cubicBezTo>
                  <a:cubicBezTo>
                    <a:pt x="33025" y="7042"/>
                    <a:pt x="32958" y="7041"/>
                    <a:pt x="32891" y="7041"/>
                  </a:cubicBezTo>
                  <a:cubicBezTo>
                    <a:pt x="32016" y="7041"/>
                    <a:pt x="31182" y="7208"/>
                    <a:pt x="30325" y="7586"/>
                  </a:cubicBezTo>
                  <a:cubicBezTo>
                    <a:pt x="30190" y="7369"/>
                    <a:pt x="30081" y="7234"/>
                    <a:pt x="30000" y="7071"/>
                  </a:cubicBezTo>
                  <a:cubicBezTo>
                    <a:pt x="28996" y="5254"/>
                    <a:pt x="27586" y="3789"/>
                    <a:pt x="25985" y="2514"/>
                  </a:cubicBezTo>
                  <a:cubicBezTo>
                    <a:pt x="25307" y="1944"/>
                    <a:pt x="24548" y="1510"/>
                    <a:pt x="23707" y="1212"/>
                  </a:cubicBezTo>
                  <a:cubicBezTo>
                    <a:pt x="21944" y="507"/>
                    <a:pt x="20072" y="127"/>
                    <a:pt x="18174" y="19"/>
                  </a:cubicBezTo>
                  <a:cubicBezTo>
                    <a:pt x="17964" y="7"/>
                    <a:pt x="17755" y="0"/>
                    <a:pt x="17547" y="0"/>
                  </a:cubicBezTo>
                  <a:close/>
                </a:path>
              </a:pathLst>
            </a:custGeom>
            <a:solidFill>
              <a:schemeClr val="lt2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374" name="Google Shape;374;p44"/>
            <p:cNvGrpSpPr/>
            <p:nvPr/>
          </p:nvGrpSpPr>
          <p:grpSpPr>
            <a:xfrm>
              <a:off x="6224675" y="2055325"/>
              <a:ext cx="920225" cy="682650"/>
              <a:chOff x="2734175" y="518275"/>
              <a:chExt cx="920225" cy="682650"/>
            </a:xfrm>
          </p:grpSpPr>
          <p:sp>
            <p:nvSpPr>
              <p:cNvPr id="375" name="Google Shape;375;p44"/>
              <p:cNvSpPr/>
              <p:nvPr/>
            </p:nvSpPr>
            <p:spPr>
              <a:xfrm>
                <a:off x="2734175" y="518275"/>
                <a:ext cx="920225" cy="682650"/>
              </a:xfrm>
              <a:custGeom>
                <a:avLst/>
                <a:gdLst/>
                <a:ahLst/>
                <a:cxnLst/>
                <a:rect l="l" t="t" r="r" b="b"/>
                <a:pathLst>
                  <a:path w="36809" h="27306" extrusionOk="0">
                    <a:moveTo>
                      <a:pt x="31950" y="9657"/>
                    </a:moveTo>
                    <a:cubicBezTo>
                      <a:pt x="32482" y="9657"/>
                      <a:pt x="33096" y="9771"/>
                      <a:pt x="33607" y="10001"/>
                    </a:cubicBezTo>
                    <a:cubicBezTo>
                      <a:pt x="33011" y="10706"/>
                      <a:pt x="32306" y="11140"/>
                      <a:pt x="31492" y="11574"/>
                    </a:cubicBezTo>
                    <a:cubicBezTo>
                      <a:pt x="31383" y="10923"/>
                      <a:pt x="31275" y="10326"/>
                      <a:pt x="31193" y="9756"/>
                    </a:cubicBezTo>
                    <a:cubicBezTo>
                      <a:pt x="31402" y="9690"/>
                      <a:pt x="31664" y="9657"/>
                      <a:pt x="31950" y="9657"/>
                    </a:cubicBezTo>
                    <a:close/>
                    <a:moveTo>
                      <a:pt x="4341" y="16754"/>
                    </a:moveTo>
                    <a:cubicBezTo>
                      <a:pt x="4395" y="17161"/>
                      <a:pt x="4476" y="17487"/>
                      <a:pt x="4531" y="17894"/>
                    </a:cubicBezTo>
                    <a:cubicBezTo>
                      <a:pt x="4178" y="17866"/>
                      <a:pt x="3907" y="17785"/>
                      <a:pt x="3825" y="17514"/>
                    </a:cubicBezTo>
                    <a:cubicBezTo>
                      <a:pt x="3771" y="17188"/>
                      <a:pt x="3988" y="16971"/>
                      <a:pt x="4341" y="16754"/>
                    </a:cubicBezTo>
                    <a:close/>
                    <a:moveTo>
                      <a:pt x="17383" y="964"/>
                    </a:moveTo>
                    <a:cubicBezTo>
                      <a:pt x="19518" y="964"/>
                      <a:pt x="21581" y="1369"/>
                      <a:pt x="23572" y="2135"/>
                    </a:cubicBezTo>
                    <a:cubicBezTo>
                      <a:pt x="24358" y="2433"/>
                      <a:pt x="25063" y="2867"/>
                      <a:pt x="25714" y="3410"/>
                    </a:cubicBezTo>
                    <a:cubicBezTo>
                      <a:pt x="27152" y="4576"/>
                      <a:pt x="28264" y="6068"/>
                      <a:pt x="29213" y="7668"/>
                    </a:cubicBezTo>
                    <a:cubicBezTo>
                      <a:pt x="29946" y="8861"/>
                      <a:pt x="30325" y="10190"/>
                      <a:pt x="30461" y="11601"/>
                    </a:cubicBezTo>
                    <a:cubicBezTo>
                      <a:pt x="30461" y="11737"/>
                      <a:pt x="30461" y="11899"/>
                      <a:pt x="30461" y="12089"/>
                    </a:cubicBezTo>
                    <a:cubicBezTo>
                      <a:pt x="30244" y="12198"/>
                      <a:pt x="30027" y="12333"/>
                      <a:pt x="29810" y="12469"/>
                    </a:cubicBezTo>
                    <a:cubicBezTo>
                      <a:pt x="27640" y="13527"/>
                      <a:pt x="25416" y="14395"/>
                      <a:pt x="23111" y="15073"/>
                    </a:cubicBezTo>
                    <a:cubicBezTo>
                      <a:pt x="19340" y="16212"/>
                      <a:pt x="15489" y="17188"/>
                      <a:pt x="11583" y="17812"/>
                    </a:cubicBezTo>
                    <a:cubicBezTo>
                      <a:pt x="10010" y="18056"/>
                      <a:pt x="8437" y="18192"/>
                      <a:pt x="6836" y="18219"/>
                    </a:cubicBezTo>
                    <a:cubicBezTo>
                      <a:pt x="6429" y="18219"/>
                      <a:pt x="6050" y="18165"/>
                      <a:pt x="5588" y="18165"/>
                    </a:cubicBezTo>
                    <a:cubicBezTo>
                      <a:pt x="5372" y="17622"/>
                      <a:pt x="5317" y="17134"/>
                      <a:pt x="5263" y="16619"/>
                    </a:cubicBezTo>
                    <a:cubicBezTo>
                      <a:pt x="5073" y="13934"/>
                      <a:pt x="5616" y="11411"/>
                      <a:pt x="6673" y="8943"/>
                    </a:cubicBezTo>
                    <a:cubicBezTo>
                      <a:pt x="7541" y="6881"/>
                      <a:pt x="8870" y="5173"/>
                      <a:pt x="10579" y="3789"/>
                    </a:cubicBezTo>
                    <a:cubicBezTo>
                      <a:pt x="11746" y="2840"/>
                      <a:pt x="12993" y="2026"/>
                      <a:pt x="14404" y="1484"/>
                    </a:cubicBezTo>
                    <a:cubicBezTo>
                      <a:pt x="15245" y="1158"/>
                      <a:pt x="16085" y="995"/>
                      <a:pt x="16981" y="968"/>
                    </a:cubicBezTo>
                    <a:cubicBezTo>
                      <a:pt x="17115" y="965"/>
                      <a:pt x="17249" y="964"/>
                      <a:pt x="17383" y="964"/>
                    </a:cubicBezTo>
                    <a:close/>
                    <a:moveTo>
                      <a:pt x="32888" y="7977"/>
                    </a:moveTo>
                    <a:cubicBezTo>
                      <a:pt x="33225" y="7977"/>
                      <a:pt x="33562" y="8014"/>
                      <a:pt x="33906" y="8102"/>
                    </a:cubicBezTo>
                    <a:cubicBezTo>
                      <a:pt x="34286" y="8210"/>
                      <a:pt x="34665" y="8346"/>
                      <a:pt x="35018" y="8536"/>
                    </a:cubicBezTo>
                    <a:cubicBezTo>
                      <a:pt x="35479" y="8780"/>
                      <a:pt x="35723" y="9214"/>
                      <a:pt x="35723" y="9756"/>
                    </a:cubicBezTo>
                    <a:cubicBezTo>
                      <a:pt x="35723" y="10299"/>
                      <a:pt x="35560" y="10787"/>
                      <a:pt x="35316" y="11248"/>
                    </a:cubicBezTo>
                    <a:cubicBezTo>
                      <a:pt x="34801" y="12225"/>
                      <a:pt x="34123" y="13093"/>
                      <a:pt x="33336" y="13825"/>
                    </a:cubicBezTo>
                    <a:cubicBezTo>
                      <a:pt x="31410" y="15588"/>
                      <a:pt x="29241" y="16971"/>
                      <a:pt x="26745" y="17812"/>
                    </a:cubicBezTo>
                    <a:cubicBezTo>
                      <a:pt x="23219" y="19006"/>
                      <a:pt x="19612" y="19955"/>
                      <a:pt x="15950" y="20633"/>
                    </a:cubicBezTo>
                    <a:cubicBezTo>
                      <a:pt x="14783" y="20823"/>
                      <a:pt x="13617" y="20986"/>
                      <a:pt x="12451" y="21121"/>
                    </a:cubicBezTo>
                    <a:cubicBezTo>
                      <a:pt x="10851" y="21284"/>
                      <a:pt x="9277" y="21420"/>
                      <a:pt x="7704" y="21474"/>
                    </a:cubicBezTo>
                    <a:cubicBezTo>
                      <a:pt x="7487" y="21479"/>
                      <a:pt x="7270" y="21482"/>
                      <a:pt x="7055" y="21482"/>
                    </a:cubicBezTo>
                    <a:cubicBezTo>
                      <a:pt x="6031" y="21482"/>
                      <a:pt x="5023" y="21413"/>
                      <a:pt x="4015" y="21121"/>
                    </a:cubicBezTo>
                    <a:cubicBezTo>
                      <a:pt x="3256" y="20904"/>
                      <a:pt x="2551" y="20606"/>
                      <a:pt x="1954" y="20091"/>
                    </a:cubicBezTo>
                    <a:cubicBezTo>
                      <a:pt x="1194" y="19467"/>
                      <a:pt x="977" y="18680"/>
                      <a:pt x="1194" y="17731"/>
                    </a:cubicBezTo>
                    <a:cubicBezTo>
                      <a:pt x="1439" y="16782"/>
                      <a:pt x="1981" y="16022"/>
                      <a:pt x="2795" y="15480"/>
                    </a:cubicBezTo>
                    <a:cubicBezTo>
                      <a:pt x="3039" y="15317"/>
                      <a:pt x="3283" y="15181"/>
                      <a:pt x="3554" y="15046"/>
                    </a:cubicBezTo>
                    <a:cubicBezTo>
                      <a:pt x="3744" y="14964"/>
                      <a:pt x="3934" y="14910"/>
                      <a:pt x="4151" y="14829"/>
                    </a:cubicBezTo>
                    <a:cubicBezTo>
                      <a:pt x="4368" y="15100"/>
                      <a:pt x="4259" y="15344"/>
                      <a:pt x="4259" y="15588"/>
                    </a:cubicBezTo>
                    <a:cubicBezTo>
                      <a:pt x="3961" y="15832"/>
                      <a:pt x="3690" y="16049"/>
                      <a:pt x="3446" y="16293"/>
                    </a:cubicBezTo>
                    <a:cubicBezTo>
                      <a:pt x="2523" y="17270"/>
                      <a:pt x="2822" y="18382"/>
                      <a:pt x="4124" y="18734"/>
                    </a:cubicBezTo>
                    <a:cubicBezTo>
                      <a:pt x="5076" y="18984"/>
                      <a:pt x="6028" y="19101"/>
                      <a:pt x="6995" y="19101"/>
                    </a:cubicBezTo>
                    <a:cubicBezTo>
                      <a:pt x="7186" y="19101"/>
                      <a:pt x="7377" y="19096"/>
                      <a:pt x="7569" y="19087"/>
                    </a:cubicBezTo>
                    <a:cubicBezTo>
                      <a:pt x="10010" y="18979"/>
                      <a:pt x="12369" y="18572"/>
                      <a:pt x="14756" y="18138"/>
                    </a:cubicBezTo>
                    <a:cubicBezTo>
                      <a:pt x="18093" y="17487"/>
                      <a:pt x="21347" y="16565"/>
                      <a:pt x="24575" y="15588"/>
                    </a:cubicBezTo>
                    <a:cubicBezTo>
                      <a:pt x="26230" y="15100"/>
                      <a:pt x="27803" y="14476"/>
                      <a:pt x="29349" y="13717"/>
                    </a:cubicBezTo>
                    <a:cubicBezTo>
                      <a:pt x="30949" y="12930"/>
                      <a:pt x="32441" y="11981"/>
                      <a:pt x="33852" y="10896"/>
                    </a:cubicBezTo>
                    <a:cubicBezTo>
                      <a:pt x="34069" y="10760"/>
                      <a:pt x="34258" y="10543"/>
                      <a:pt x="34394" y="10353"/>
                    </a:cubicBezTo>
                    <a:cubicBezTo>
                      <a:pt x="34692" y="9919"/>
                      <a:pt x="34584" y="9458"/>
                      <a:pt x="34123" y="9214"/>
                    </a:cubicBezTo>
                    <a:cubicBezTo>
                      <a:pt x="33852" y="9051"/>
                      <a:pt x="33499" y="8943"/>
                      <a:pt x="33173" y="8916"/>
                    </a:cubicBezTo>
                    <a:cubicBezTo>
                      <a:pt x="32523" y="8834"/>
                      <a:pt x="31872" y="8807"/>
                      <a:pt x="31193" y="8780"/>
                    </a:cubicBezTo>
                    <a:cubicBezTo>
                      <a:pt x="30895" y="8753"/>
                      <a:pt x="30895" y="8780"/>
                      <a:pt x="30759" y="8319"/>
                    </a:cubicBezTo>
                    <a:cubicBezTo>
                      <a:pt x="31492" y="8136"/>
                      <a:pt x="32188" y="7977"/>
                      <a:pt x="32888" y="7977"/>
                    </a:cubicBezTo>
                    <a:close/>
                    <a:moveTo>
                      <a:pt x="30380" y="17161"/>
                    </a:moveTo>
                    <a:cubicBezTo>
                      <a:pt x="30108" y="18924"/>
                      <a:pt x="29430" y="20335"/>
                      <a:pt x="28400" y="21555"/>
                    </a:cubicBezTo>
                    <a:cubicBezTo>
                      <a:pt x="27559" y="22559"/>
                      <a:pt x="26555" y="23427"/>
                      <a:pt x="25443" y="24105"/>
                    </a:cubicBezTo>
                    <a:cubicBezTo>
                      <a:pt x="23789" y="25163"/>
                      <a:pt x="21998" y="25868"/>
                      <a:pt x="20046" y="26112"/>
                    </a:cubicBezTo>
                    <a:cubicBezTo>
                      <a:pt x="18988" y="26253"/>
                      <a:pt x="17952" y="26394"/>
                      <a:pt x="16918" y="26394"/>
                    </a:cubicBezTo>
                    <a:cubicBezTo>
                      <a:pt x="16758" y="26394"/>
                      <a:pt x="16598" y="26391"/>
                      <a:pt x="16438" y="26383"/>
                    </a:cubicBezTo>
                    <a:cubicBezTo>
                      <a:pt x="13319" y="26302"/>
                      <a:pt x="10688" y="25081"/>
                      <a:pt x="8437" y="22993"/>
                    </a:cubicBezTo>
                    <a:cubicBezTo>
                      <a:pt x="8301" y="22857"/>
                      <a:pt x="8192" y="22722"/>
                      <a:pt x="8057" y="22559"/>
                    </a:cubicBezTo>
                    <a:cubicBezTo>
                      <a:pt x="8143" y="22438"/>
                      <a:pt x="8251" y="22416"/>
                      <a:pt x="8354" y="22416"/>
                    </a:cubicBezTo>
                    <a:cubicBezTo>
                      <a:pt x="8412" y="22416"/>
                      <a:pt x="8469" y="22423"/>
                      <a:pt x="8518" y="22423"/>
                    </a:cubicBezTo>
                    <a:cubicBezTo>
                      <a:pt x="10959" y="22288"/>
                      <a:pt x="13400" y="22044"/>
                      <a:pt x="15787" y="21637"/>
                    </a:cubicBezTo>
                    <a:cubicBezTo>
                      <a:pt x="18771" y="21148"/>
                      <a:pt x="21673" y="20416"/>
                      <a:pt x="24575" y="19548"/>
                    </a:cubicBezTo>
                    <a:cubicBezTo>
                      <a:pt x="25823" y="19141"/>
                      <a:pt x="27125" y="18816"/>
                      <a:pt x="28318" y="18219"/>
                    </a:cubicBezTo>
                    <a:cubicBezTo>
                      <a:pt x="28752" y="17975"/>
                      <a:pt x="29186" y="17758"/>
                      <a:pt x="29647" y="17541"/>
                    </a:cubicBezTo>
                    <a:cubicBezTo>
                      <a:pt x="29837" y="17433"/>
                      <a:pt x="30054" y="17324"/>
                      <a:pt x="30380" y="17161"/>
                    </a:cubicBezTo>
                    <a:close/>
                    <a:moveTo>
                      <a:pt x="17547" y="1"/>
                    </a:moveTo>
                    <a:cubicBezTo>
                      <a:pt x="16360" y="1"/>
                      <a:pt x="15209" y="200"/>
                      <a:pt x="14078" y="616"/>
                    </a:cubicBezTo>
                    <a:cubicBezTo>
                      <a:pt x="12749" y="1104"/>
                      <a:pt x="11610" y="1836"/>
                      <a:pt x="10525" y="2677"/>
                    </a:cubicBezTo>
                    <a:cubicBezTo>
                      <a:pt x="8491" y="4223"/>
                      <a:pt x="6945" y="6095"/>
                      <a:pt x="5914" y="8455"/>
                    </a:cubicBezTo>
                    <a:cubicBezTo>
                      <a:pt x="5236" y="9973"/>
                      <a:pt x="4748" y="11547"/>
                      <a:pt x="4504" y="13201"/>
                    </a:cubicBezTo>
                    <a:cubicBezTo>
                      <a:pt x="4476" y="13391"/>
                      <a:pt x="4422" y="13554"/>
                      <a:pt x="4368" y="13744"/>
                    </a:cubicBezTo>
                    <a:cubicBezTo>
                      <a:pt x="4070" y="13852"/>
                      <a:pt x="3744" y="13934"/>
                      <a:pt x="3473" y="14042"/>
                    </a:cubicBezTo>
                    <a:cubicBezTo>
                      <a:pt x="1737" y="14720"/>
                      <a:pt x="598" y="15886"/>
                      <a:pt x="218" y="17785"/>
                    </a:cubicBezTo>
                    <a:cubicBezTo>
                      <a:pt x="1" y="18951"/>
                      <a:pt x="381" y="19928"/>
                      <a:pt x="1249" y="20714"/>
                    </a:cubicBezTo>
                    <a:cubicBezTo>
                      <a:pt x="1954" y="21393"/>
                      <a:pt x="2822" y="21772"/>
                      <a:pt x="3744" y="22016"/>
                    </a:cubicBezTo>
                    <a:cubicBezTo>
                      <a:pt x="4531" y="22261"/>
                      <a:pt x="5372" y="22369"/>
                      <a:pt x="6185" y="22396"/>
                    </a:cubicBezTo>
                    <a:cubicBezTo>
                      <a:pt x="6592" y="22423"/>
                      <a:pt x="6890" y="22586"/>
                      <a:pt x="7162" y="22884"/>
                    </a:cubicBezTo>
                    <a:cubicBezTo>
                      <a:pt x="9793" y="25760"/>
                      <a:pt x="13048" y="27251"/>
                      <a:pt x="16981" y="27306"/>
                    </a:cubicBezTo>
                    <a:cubicBezTo>
                      <a:pt x="18093" y="27306"/>
                      <a:pt x="19178" y="27170"/>
                      <a:pt x="20290" y="27007"/>
                    </a:cubicBezTo>
                    <a:cubicBezTo>
                      <a:pt x="23273" y="26600"/>
                      <a:pt x="25850" y="25326"/>
                      <a:pt x="28020" y="23264"/>
                    </a:cubicBezTo>
                    <a:cubicBezTo>
                      <a:pt x="29864" y="21528"/>
                      <a:pt x="31031" y="19440"/>
                      <a:pt x="31356" y="16917"/>
                    </a:cubicBezTo>
                    <a:cubicBezTo>
                      <a:pt x="31410" y="16646"/>
                      <a:pt x="31492" y="16429"/>
                      <a:pt x="31763" y="16293"/>
                    </a:cubicBezTo>
                    <a:cubicBezTo>
                      <a:pt x="31926" y="16185"/>
                      <a:pt x="32061" y="16076"/>
                      <a:pt x="32224" y="15968"/>
                    </a:cubicBezTo>
                    <a:cubicBezTo>
                      <a:pt x="33607" y="15018"/>
                      <a:pt x="34720" y="13798"/>
                      <a:pt x="35696" y="12442"/>
                    </a:cubicBezTo>
                    <a:cubicBezTo>
                      <a:pt x="36157" y="11791"/>
                      <a:pt x="36483" y="11086"/>
                      <a:pt x="36645" y="10299"/>
                    </a:cubicBezTo>
                    <a:cubicBezTo>
                      <a:pt x="36808" y="9431"/>
                      <a:pt x="36483" y="8238"/>
                      <a:pt x="35398" y="7668"/>
                    </a:cubicBezTo>
                    <a:cubicBezTo>
                      <a:pt x="34692" y="7288"/>
                      <a:pt x="33906" y="7071"/>
                      <a:pt x="33092" y="7044"/>
                    </a:cubicBezTo>
                    <a:cubicBezTo>
                      <a:pt x="33027" y="7042"/>
                      <a:pt x="32962" y="7041"/>
                      <a:pt x="32896" y="7041"/>
                    </a:cubicBezTo>
                    <a:cubicBezTo>
                      <a:pt x="32039" y="7041"/>
                      <a:pt x="31182" y="7208"/>
                      <a:pt x="30325" y="7587"/>
                    </a:cubicBezTo>
                    <a:cubicBezTo>
                      <a:pt x="30190" y="7370"/>
                      <a:pt x="30081" y="7234"/>
                      <a:pt x="30000" y="7071"/>
                    </a:cubicBezTo>
                    <a:cubicBezTo>
                      <a:pt x="28996" y="5227"/>
                      <a:pt x="27586" y="3789"/>
                      <a:pt x="25986" y="2487"/>
                    </a:cubicBezTo>
                    <a:cubicBezTo>
                      <a:pt x="25308" y="1945"/>
                      <a:pt x="24548" y="1511"/>
                      <a:pt x="23707" y="1185"/>
                    </a:cubicBezTo>
                    <a:cubicBezTo>
                      <a:pt x="21944" y="507"/>
                      <a:pt x="20100" y="128"/>
                      <a:pt x="18174" y="19"/>
                    </a:cubicBezTo>
                    <a:cubicBezTo>
                      <a:pt x="17964" y="7"/>
                      <a:pt x="17755" y="1"/>
                      <a:pt x="17547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6" name="Google Shape;376;p44"/>
              <p:cNvSpPr/>
              <p:nvPr/>
            </p:nvSpPr>
            <p:spPr>
              <a:xfrm>
                <a:off x="2861000" y="542350"/>
                <a:ext cx="634725" cy="431425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17257" extrusionOk="0">
                    <a:moveTo>
                      <a:pt x="12310" y="1"/>
                    </a:moveTo>
                    <a:cubicBezTo>
                      <a:pt x="12176" y="1"/>
                      <a:pt x="12042" y="2"/>
                      <a:pt x="11908" y="5"/>
                    </a:cubicBezTo>
                    <a:cubicBezTo>
                      <a:pt x="11012" y="32"/>
                      <a:pt x="10172" y="195"/>
                      <a:pt x="9331" y="521"/>
                    </a:cubicBezTo>
                    <a:cubicBezTo>
                      <a:pt x="7920" y="1063"/>
                      <a:pt x="6673" y="1877"/>
                      <a:pt x="5506" y="2826"/>
                    </a:cubicBezTo>
                    <a:cubicBezTo>
                      <a:pt x="3797" y="4210"/>
                      <a:pt x="2468" y="5918"/>
                      <a:pt x="1600" y="7980"/>
                    </a:cubicBezTo>
                    <a:cubicBezTo>
                      <a:pt x="543" y="10448"/>
                      <a:pt x="0" y="12971"/>
                      <a:pt x="190" y="15656"/>
                    </a:cubicBezTo>
                    <a:cubicBezTo>
                      <a:pt x="244" y="16171"/>
                      <a:pt x="299" y="16659"/>
                      <a:pt x="515" y="17202"/>
                    </a:cubicBezTo>
                    <a:cubicBezTo>
                      <a:pt x="977" y="17202"/>
                      <a:pt x="1356" y="17256"/>
                      <a:pt x="1763" y="17256"/>
                    </a:cubicBezTo>
                    <a:cubicBezTo>
                      <a:pt x="3364" y="17229"/>
                      <a:pt x="4937" y="17093"/>
                      <a:pt x="6510" y="16849"/>
                    </a:cubicBezTo>
                    <a:cubicBezTo>
                      <a:pt x="10416" y="16225"/>
                      <a:pt x="14267" y="15249"/>
                      <a:pt x="18038" y="14110"/>
                    </a:cubicBezTo>
                    <a:cubicBezTo>
                      <a:pt x="20343" y="13432"/>
                      <a:pt x="22567" y="12564"/>
                      <a:pt x="24737" y="11506"/>
                    </a:cubicBezTo>
                    <a:cubicBezTo>
                      <a:pt x="24954" y="11370"/>
                      <a:pt x="25171" y="11235"/>
                      <a:pt x="25388" y="11126"/>
                    </a:cubicBezTo>
                    <a:cubicBezTo>
                      <a:pt x="25388" y="10936"/>
                      <a:pt x="25388" y="10774"/>
                      <a:pt x="25388" y="10638"/>
                    </a:cubicBezTo>
                    <a:cubicBezTo>
                      <a:pt x="25252" y="9227"/>
                      <a:pt x="24873" y="7898"/>
                      <a:pt x="24140" y="6705"/>
                    </a:cubicBezTo>
                    <a:cubicBezTo>
                      <a:pt x="23191" y="5105"/>
                      <a:pt x="22079" y="3613"/>
                      <a:pt x="20641" y="2447"/>
                    </a:cubicBezTo>
                    <a:cubicBezTo>
                      <a:pt x="19990" y="1904"/>
                      <a:pt x="19285" y="1470"/>
                      <a:pt x="18499" y="1172"/>
                    </a:cubicBezTo>
                    <a:cubicBezTo>
                      <a:pt x="16508" y="406"/>
                      <a:pt x="14445" y="1"/>
                      <a:pt x="123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7" name="Google Shape;377;p44"/>
              <p:cNvSpPr/>
              <p:nvPr/>
            </p:nvSpPr>
            <p:spPr>
              <a:xfrm>
                <a:off x="2758600" y="717700"/>
                <a:ext cx="868675" cy="337625"/>
              </a:xfrm>
              <a:custGeom>
                <a:avLst/>
                <a:gdLst/>
                <a:ahLst/>
                <a:cxnLst/>
                <a:rect l="l" t="t" r="r" b="b"/>
                <a:pathLst>
                  <a:path w="34747" h="13505" extrusionOk="0">
                    <a:moveTo>
                      <a:pt x="31911" y="0"/>
                    </a:moveTo>
                    <a:cubicBezTo>
                      <a:pt x="31211" y="0"/>
                      <a:pt x="30515" y="159"/>
                      <a:pt x="29782" y="342"/>
                    </a:cubicBezTo>
                    <a:cubicBezTo>
                      <a:pt x="29918" y="803"/>
                      <a:pt x="29918" y="776"/>
                      <a:pt x="30216" y="803"/>
                    </a:cubicBezTo>
                    <a:cubicBezTo>
                      <a:pt x="30895" y="830"/>
                      <a:pt x="31546" y="857"/>
                      <a:pt x="32196" y="939"/>
                    </a:cubicBezTo>
                    <a:cubicBezTo>
                      <a:pt x="32522" y="966"/>
                      <a:pt x="32875" y="1074"/>
                      <a:pt x="33146" y="1237"/>
                    </a:cubicBezTo>
                    <a:cubicBezTo>
                      <a:pt x="33607" y="1481"/>
                      <a:pt x="33715" y="1942"/>
                      <a:pt x="33417" y="2376"/>
                    </a:cubicBezTo>
                    <a:cubicBezTo>
                      <a:pt x="33281" y="2566"/>
                      <a:pt x="33092" y="2783"/>
                      <a:pt x="32875" y="2919"/>
                    </a:cubicBezTo>
                    <a:cubicBezTo>
                      <a:pt x="31464" y="4004"/>
                      <a:pt x="29972" y="4953"/>
                      <a:pt x="28372" y="5740"/>
                    </a:cubicBezTo>
                    <a:cubicBezTo>
                      <a:pt x="26826" y="6499"/>
                      <a:pt x="25253" y="7123"/>
                      <a:pt x="23598" y="7611"/>
                    </a:cubicBezTo>
                    <a:cubicBezTo>
                      <a:pt x="20370" y="8588"/>
                      <a:pt x="17116" y="9510"/>
                      <a:pt x="13779" y="10161"/>
                    </a:cubicBezTo>
                    <a:cubicBezTo>
                      <a:pt x="11392" y="10595"/>
                      <a:pt x="9033" y="11002"/>
                      <a:pt x="6592" y="11110"/>
                    </a:cubicBezTo>
                    <a:cubicBezTo>
                      <a:pt x="6400" y="11119"/>
                      <a:pt x="6209" y="11124"/>
                      <a:pt x="6018" y="11124"/>
                    </a:cubicBezTo>
                    <a:cubicBezTo>
                      <a:pt x="5051" y="11124"/>
                      <a:pt x="4099" y="11007"/>
                      <a:pt x="3147" y="10757"/>
                    </a:cubicBezTo>
                    <a:cubicBezTo>
                      <a:pt x="1845" y="10405"/>
                      <a:pt x="1546" y="9293"/>
                      <a:pt x="2469" y="8316"/>
                    </a:cubicBezTo>
                    <a:cubicBezTo>
                      <a:pt x="2713" y="8072"/>
                      <a:pt x="2984" y="7855"/>
                      <a:pt x="3282" y="7611"/>
                    </a:cubicBezTo>
                    <a:cubicBezTo>
                      <a:pt x="3282" y="7367"/>
                      <a:pt x="3391" y="7123"/>
                      <a:pt x="3174" y="6852"/>
                    </a:cubicBezTo>
                    <a:cubicBezTo>
                      <a:pt x="2957" y="6933"/>
                      <a:pt x="2767" y="6987"/>
                      <a:pt x="2577" y="7069"/>
                    </a:cubicBezTo>
                    <a:cubicBezTo>
                      <a:pt x="2306" y="7204"/>
                      <a:pt x="2062" y="7340"/>
                      <a:pt x="1818" y="7503"/>
                    </a:cubicBezTo>
                    <a:cubicBezTo>
                      <a:pt x="1004" y="8045"/>
                      <a:pt x="462" y="8805"/>
                      <a:pt x="217" y="9754"/>
                    </a:cubicBezTo>
                    <a:cubicBezTo>
                      <a:pt x="0" y="10703"/>
                      <a:pt x="217" y="11490"/>
                      <a:pt x="977" y="12114"/>
                    </a:cubicBezTo>
                    <a:cubicBezTo>
                      <a:pt x="1574" y="12629"/>
                      <a:pt x="2279" y="12927"/>
                      <a:pt x="3038" y="13144"/>
                    </a:cubicBezTo>
                    <a:cubicBezTo>
                      <a:pt x="4046" y="13436"/>
                      <a:pt x="5054" y="13505"/>
                      <a:pt x="6078" y="13505"/>
                    </a:cubicBezTo>
                    <a:cubicBezTo>
                      <a:pt x="6293" y="13505"/>
                      <a:pt x="6510" y="13502"/>
                      <a:pt x="6727" y="13497"/>
                    </a:cubicBezTo>
                    <a:cubicBezTo>
                      <a:pt x="8300" y="13443"/>
                      <a:pt x="9874" y="13307"/>
                      <a:pt x="11474" y="13144"/>
                    </a:cubicBezTo>
                    <a:cubicBezTo>
                      <a:pt x="12640" y="13009"/>
                      <a:pt x="13806" y="12846"/>
                      <a:pt x="14973" y="12656"/>
                    </a:cubicBezTo>
                    <a:cubicBezTo>
                      <a:pt x="18635" y="11978"/>
                      <a:pt x="22242" y="11029"/>
                      <a:pt x="25768" y="9835"/>
                    </a:cubicBezTo>
                    <a:cubicBezTo>
                      <a:pt x="28264" y="8994"/>
                      <a:pt x="30433" y="7611"/>
                      <a:pt x="32359" y="5848"/>
                    </a:cubicBezTo>
                    <a:cubicBezTo>
                      <a:pt x="33146" y="5116"/>
                      <a:pt x="33824" y="4248"/>
                      <a:pt x="34339" y="3271"/>
                    </a:cubicBezTo>
                    <a:cubicBezTo>
                      <a:pt x="34583" y="2810"/>
                      <a:pt x="34746" y="2322"/>
                      <a:pt x="34746" y="1779"/>
                    </a:cubicBezTo>
                    <a:cubicBezTo>
                      <a:pt x="34746" y="1237"/>
                      <a:pt x="34502" y="803"/>
                      <a:pt x="34041" y="559"/>
                    </a:cubicBezTo>
                    <a:cubicBezTo>
                      <a:pt x="33688" y="369"/>
                      <a:pt x="33309" y="233"/>
                      <a:pt x="32929" y="125"/>
                    </a:cubicBezTo>
                    <a:cubicBezTo>
                      <a:pt x="32585" y="37"/>
                      <a:pt x="32248" y="0"/>
                      <a:pt x="319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8" name="Google Shape;378;p44"/>
              <p:cNvSpPr/>
              <p:nvPr/>
            </p:nvSpPr>
            <p:spPr>
              <a:xfrm>
                <a:off x="2935575" y="947300"/>
                <a:ext cx="558100" cy="230850"/>
              </a:xfrm>
              <a:custGeom>
                <a:avLst/>
                <a:gdLst/>
                <a:ahLst/>
                <a:cxnLst/>
                <a:rect l="l" t="t" r="r" b="b"/>
                <a:pathLst>
                  <a:path w="22324" h="9234" extrusionOk="0">
                    <a:moveTo>
                      <a:pt x="22324" y="0"/>
                    </a:moveTo>
                    <a:lnTo>
                      <a:pt x="22324" y="0"/>
                    </a:lnTo>
                    <a:cubicBezTo>
                      <a:pt x="21998" y="163"/>
                      <a:pt x="21781" y="272"/>
                      <a:pt x="21591" y="380"/>
                    </a:cubicBezTo>
                    <a:cubicBezTo>
                      <a:pt x="21130" y="597"/>
                      <a:pt x="20696" y="814"/>
                      <a:pt x="20262" y="1058"/>
                    </a:cubicBezTo>
                    <a:cubicBezTo>
                      <a:pt x="19069" y="1655"/>
                      <a:pt x="17767" y="1980"/>
                      <a:pt x="16519" y="2387"/>
                    </a:cubicBezTo>
                    <a:cubicBezTo>
                      <a:pt x="13617" y="3255"/>
                      <a:pt x="10715" y="3987"/>
                      <a:pt x="7731" y="4476"/>
                    </a:cubicBezTo>
                    <a:cubicBezTo>
                      <a:pt x="5344" y="4883"/>
                      <a:pt x="2903" y="5127"/>
                      <a:pt x="462" y="5262"/>
                    </a:cubicBezTo>
                    <a:cubicBezTo>
                      <a:pt x="413" y="5262"/>
                      <a:pt x="356" y="5255"/>
                      <a:pt x="298" y="5255"/>
                    </a:cubicBezTo>
                    <a:cubicBezTo>
                      <a:pt x="195" y="5255"/>
                      <a:pt x="87" y="5277"/>
                      <a:pt x="1" y="5398"/>
                    </a:cubicBezTo>
                    <a:cubicBezTo>
                      <a:pt x="136" y="5561"/>
                      <a:pt x="245" y="5696"/>
                      <a:pt x="381" y="5832"/>
                    </a:cubicBezTo>
                    <a:cubicBezTo>
                      <a:pt x="2632" y="7920"/>
                      <a:pt x="5263" y="9141"/>
                      <a:pt x="8382" y="9222"/>
                    </a:cubicBezTo>
                    <a:cubicBezTo>
                      <a:pt x="8542" y="9230"/>
                      <a:pt x="8702" y="9233"/>
                      <a:pt x="8862" y="9233"/>
                    </a:cubicBezTo>
                    <a:cubicBezTo>
                      <a:pt x="9896" y="9233"/>
                      <a:pt x="10932" y="9092"/>
                      <a:pt x="11990" y="8951"/>
                    </a:cubicBezTo>
                    <a:cubicBezTo>
                      <a:pt x="13942" y="8707"/>
                      <a:pt x="15733" y="8002"/>
                      <a:pt x="17387" y="6944"/>
                    </a:cubicBezTo>
                    <a:cubicBezTo>
                      <a:pt x="18499" y="6266"/>
                      <a:pt x="19503" y="5398"/>
                      <a:pt x="20344" y="4394"/>
                    </a:cubicBezTo>
                    <a:cubicBezTo>
                      <a:pt x="21374" y="3174"/>
                      <a:pt x="22052" y="1763"/>
                      <a:pt x="223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9" name="Google Shape;379;p44"/>
              <p:cNvSpPr/>
              <p:nvPr/>
            </p:nvSpPr>
            <p:spPr>
              <a:xfrm>
                <a:off x="2949825" y="683425"/>
                <a:ext cx="162775" cy="21510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604" extrusionOk="0">
                    <a:moveTo>
                      <a:pt x="3890" y="885"/>
                    </a:moveTo>
                    <a:cubicBezTo>
                      <a:pt x="4205" y="885"/>
                      <a:pt x="4524" y="1055"/>
                      <a:pt x="4828" y="1387"/>
                    </a:cubicBezTo>
                    <a:cubicBezTo>
                      <a:pt x="5262" y="1876"/>
                      <a:pt x="5534" y="2418"/>
                      <a:pt x="5479" y="3069"/>
                    </a:cubicBezTo>
                    <a:cubicBezTo>
                      <a:pt x="5344" y="4832"/>
                      <a:pt x="4611" y="6297"/>
                      <a:pt x="3092" y="7273"/>
                    </a:cubicBezTo>
                    <a:cubicBezTo>
                      <a:pt x="2821" y="7463"/>
                      <a:pt x="2496" y="7572"/>
                      <a:pt x="2170" y="7626"/>
                    </a:cubicBezTo>
                    <a:cubicBezTo>
                      <a:pt x="2067" y="7650"/>
                      <a:pt x="1970" y="7663"/>
                      <a:pt x="1880" y="7663"/>
                    </a:cubicBezTo>
                    <a:cubicBezTo>
                      <a:pt x="1470" y="7663"/>
                      <a:pt x="1192" y="7414"/>
                      <a:pt x="1058" y="6948"/>
                    </a:cubicBezTo>
                    <a:cubicBezTo>
                      <a:pt x="1004" y="6704"/>
                      <a:pt x="977" y="6460"/>
                      <a:pt x="950" y="6297"/>
                    </a:cubicBezTo>
                    <a:cubicBezTo>
                      <a:pt x="1085" y="4371"/>
                      <a:pt x="1736" y="2744"/>
                      <a:pt x="3011" y="1360"/>
                    </a:cubicBezTo>
                    <a:cubicBezTo>
                      <a:pt x="3290" y="1042"/>
                      <a:pt x="3588" y="885"/>
                      <a:pt x="3890" y="885"/>
                    </a:cubicBezTo>
                    <a:close/>
                    <a:moveTo>
                      <a:pt x="3867" y="1"/>
                    </a:moveTo>
                    <a:cubicBezTo>
                      <a:pt x="3315" y="1"/>
                      <a:pt x="2764" y="225"/>
                      <a:pt x="2333" y="682"/>
                    </a:cubicBezTo>
                    <a:cubicBezTo>
                      <a:pt x="895" y="2201"/>
                      <a:pt x="163" y="4046"/>
                      <a:pt x="0" y="6107"/>
                    </a:cubicBezTo>
                    <a:cubicBezTo>
                      <a:pt x="0" y="6649"/>
                      <a:pt x="55" y="7165"/>
                      <a:pt x="299" y="7626"/>
                    </a:cubicBezTo>
                    <a:cubicBezTo>
                      <a:pt x="570" y="8141"/>
                      <a:pt x="950" y="8521"/>
                      <a:pt x="1546" y="8575"/>
                    </a:cubicBezTo>
                    <a:cubicBezTo>
                      <a:pt x="1671" y="8594"/>
                      <a:pt x="1796" y="8603"/>
                      <a:pt x="1921" y="8603"/>
                    </a:cubicBezTo>
                    <a:cubicBezTo>
                      <a:pt x="2149" y="8603"/>
                      <a:pt x="2377" y="8574"/>
                      <a:pt x="2604" y="8521"/>
                    </a:cubicBezTo>
                    <a:cubicBezTo>
                      <a:pt x="3337" y="8358"/>
                      <a:pt x="3933" y="7951"/>
                      <a:pt x="4476" y="7409"/>
                    </a:cubicBezTo>
                    <a:cubicBezTo>
                      <a:pt x="5615" y="6297"/>
                      <a:pt x="6239" y="4914"/>
                      <a:pt x="6402" y="3340"/>
                    </a:cubicBezTo>
                    <a:cubicBezTo>
                      <a:pt x="6510" y="2310"/>
                      <a:pt x="6130" y="1415"/>
                      <a:pt x="5425" y="682"/>
                    </a:cubicBezTo>
                    <a:cubicBezTo>
                      <a:pt x="4988" y="231"/>
                      <a:pt x="4427" y="1"/>
                      <a:pt x="3867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0" name="Google Shape;380;p44"/>
              <p:cNvSpPr/>
              <p:nvPr/>
            </p:nvSpPr>
            <p:spPr>
              <a:xfrm>
                <a:off x="2973550" y="705550"/>
                <a:ext cx="114625" cy="169450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6778" extrusionOk="0">
                    <a:moveTo>
                      <a:pt x="2941" y="0"/>
                    </a:moveTo>
                    <a:cubicBezTo>
                      <a:pt x="2639" y="0"/>
                      <a:pt x="2341" y="157"/>
                      <a:pt x="2062" y="475"/>
                    </a:cubicBezTo>
                    <a:cubicBezTo>
                      <a:pt x="787" y="1859"/>
                      <a:pt x="136" y="3486"/>
                      <a:pt x="1" y="5412"/>
                    </a:cubicBezTo>
                    <a:cubicBezTo>
                      <a:pt x="28" y="5575"/>
                      <a:pt x="55" y="5819"/>
                      <a:pt x="109" y="6063"/>
                    </a:cubicBezTo>
                    <a:cubicBezTo>
                      <a:pt x="243" y="6529"/>
                      <a:pt x="521" y="6778"/>
                      <a:pt x="931" y="6778"/>
                    </a:cubicBezTo>
                    <a:cubicBezTo>
                      <a:pt x="1021" y="6778"/>
                      <a:pt x="1118" y="6765"/>
                      <a:pt x="1221" y="6741"/>
                    </a:cubicBezTo>
                    <a:cubicBezTo>
                      <a:pt x="1547" y="6687"/>
                      <a:pt x="1872" y="6578"/>
                      <a:pt x="2143" y="6388"/>
                    </a:cubicBezTo>
                    <a:cubicBezTo>
                      <a:pt x="3662" y="5412"/>
                      <a:pt x="4395" y="3947"/>
                      <a:pt x="4530" y="2184"/>
                    </a:cubicBezTo>
                    <a:cubicBezTo>
                      <a:pt x="4585" y="1533"/>
                      <a:pt x="4313" y="991"/>
                      <a:pt x="3879" y="502"/>
                    </a:cubicBezTo>
                    <a:cubicBezTo>
                      <a:pt x="3575" y="170"/>
                      <a:pt x="3256" y="0"/>
                      <a:pt x="29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1" name="Google Shape;381;p44"/>
              <p:cNvSpPr/>
              <p:nvPr/>
            </p:nvSpPr>
            <p:spPr>
              <a:xfrm>
                <a:off x="3126800" y="597075"/>
                <a:ext cx="80725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370" extrusionOk="0">
                    <a:moveTo>
                      <a:pt x="1690" y="801"/>
                    </a:moveTo>
                    <a:cubicBezTo>
                      <a:pt x="1762" y="801"/>
                      <a:pt x="1838" y="819"/>
                      <a:pt x="1926" y="854"/>
                    </a:cubicBezTo>
                    <a:cubicBezTo>
                      <a:pt x="2225" y="1017"/>
                      <a:pt x="2360" y="1180"/>
                      <a:pt x="2360" y="1587"/>
                    </a:cubicBezTo>
                    <a:cubicBezTo>
                      <a:pt x="2306" y="1939"/>
                      <a:pt x="2143" y="2292"/>
                      <a:pt x="1764" y="2482"/>
                    </a:cubicBezTo>
                    <a:cubicBezTo>
                      <a:pt x="1666" y="2543"/>
                      <a:pt x="1563" y="2571"/>
                      <a:pt x="1459" y="2571"/>
                    </a:cubicBezTo>
                    <a:cubicBezTo>
                      <a:pt x="1332" y="2571"/>
                      <a:pt x="1205" y="2529"/>
                      <a:pt x="1086" y="2455"/>
                    </a:cubicBezTo>
                    <a:cubicBezTo>
                      <a:pt x="869" y="2319"/>
                      <a:pt x="814" y="2102"/>
                      <a:pt x="842" y="1858"/>
                    </a:cubicBezTo>
                    <a:cubicBezTo>
                      <a:pt x="923" y="1559"/>
                      <a:pt x="1031" y="1261"/>
                      <a:pt x="1248" y="1044"/>
                    </a:cubicBezTo>
                    <a:cubicBezTo>
                      <a:pt x="1413" y="879"/>
                      <a:pt x="1541" y="801"/>
                      <a:pt x="1690" y="801"/>
                    </a:cubicBezTo>
                    <a:close/>
                    <a:moveTo>
                      <a:pt x="1556" y="0"/>
                    </a:moveTo>
                    <a:cubicBezTo>
                      <a:pt x="1312" y="0"/>
                      <a:pt x="1079" y="39"/>
                      <a:pt x="896" y="122"/>
                    </a:cubicBezTo>
                    <a:cubicBezTo>
                      <a:pt x="814" y="176"/>
                      <a:pt x="679" y="258"/>
                      <a:pt x="625" y="339"/>
                    </a:cubicBezTo>
                    <a:cubicBezTo>
                      <a:pt x="326" y="854"/>
                      <a:pt x="28" y="1370"/>
                      <a:pt x="28" y="1858"/>
                    </a:cubicBezTo>
                    <a:cubicBezTo>
                      <a:pt x="1" y="2672"/>
                      <a:pt x="326" y="3078"/>
                      <a:pt x="977" y="3295"/>
                    </a:cubicBezTo>
                    <a:cubicBezTo>
                      <a:pt x="1142" y="3345"/>
                      <a:pt x="1305" y="3369"/>
                      <a:pt x="1463" y="3369"/>
                    </a:cubicBezTo>
                    <a:cubicBezTo>
                      <a:pt x="1824" y="3369"/>
                      <a:pt x="2159" y="3242"/>
                      <a:pt x="2442" y="2997"/>
                    </a:cubicBezTo>
                    <a:cubicBezTo>
                      <a:pt x="2957" y="2590"/>
                      <a:pt x="3201" y="2021"/>
                      <a:pt x="3228" y="1370"/>
                    </a:cubicBezTo>
                    <a:cubicBezTo>
                      <a:pt x="3228" y="1017"/>
                      <a:pt x="3120" y="691"/>
                      <a:pt x="2849" y="420"/>
                    </a:cubicBezTo>
                    <a:cubicBezTo>
                      <a:pt x="2561" y="151"/>
                      <a:pt x="2036" y="0"/>
                      <a:pt x="1556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2" name="Google Shape;382;p44"/>
              <p:cNvSpPr/>
              <p:nvPr/>
            </p:nvSpPr>
            <p:spPr>
              <a:xfrm>
                <a:off x="3147150" y="617075"/>
                <a:ext cx="38675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1771" extrusionOk="0">
                    <a:moveTo>
                      <a:pt x="876" y="1"/>
                    </a:moveTo>
                    <a:cubicBezTo>
                      <a:pt x="727" y="1"/>
                      <a:pt x="599" y="79"/>
                      <a:pt x="434" y="244"/>
                    </a:cubicBezTo>
                    <a:cubicBezTo>
                      <a:pt x="217" y="461"/>
                      <a:pt x="109" y="759"/>
                      <a:pt x="28" y="1058"/>
                    </a:cubicBezTo>
                    <a:cubicBezTo>
                      <a:pt x="0" y="1302"/>
                      <a:pt x="55" y="1519"/>
                      <a:pt x="272" y="1655"/>
                    </a:cubicBezTo>
                    <a:cubicBezTo>
                      <a:pt x="391" y="1729"/>
                      <a:pt x="518" y="1771"/>
                      <a:pt x="645" y="1771"/>
                    </a:cubicBezTo>
                    <a:cubicBezTo>
                      <a:pt x="749" y="1771"/>
                      <a:pt x="852" y="1743"/>
                      <a:pt x="950" y="1682"/>
                    </a:cubicBezTo>
                    <a:cubicBezTo>
                      <a:pt x="1329" y="1492"/>
                      <a:pt x="1492" y="1139"/>
                      <a:pt x="1546" y="787"/>
                    </a:cubicBezTo>
                    <a:cubicBezTo>
                      <a:pt x="1546" y="380"/>
                      <a:pt x="1411" y="217"/>
                      <a:pt x="1112" y="54"/>
                    </a:cubicBezTo>
                    <a:cubicBezTo>
                      <a:pt x="1024" y="19"/>
                      <a:pt x="948" y="1"/>
                      <a:pt x="8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3" name="Google Shape;383;p44"/>
              <p:cNvSpPr/>
              <p:nvPr/>
            </p:nvSpPr>
            <p:spPr>
              <a:xfrm>
                <a:off x="3263775" y="715375"/>
                <a:ext cx="9687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810" extrusionOk="0">
                    <a:moveTo>
                      <a:pt x="2089" y="543"/>
                    </a:moveTo>
                    <a:cubicBezTo>
                      <a:pt x="2767" y="788"/>
                      <a:pt x="2930" y="1032"/>
                      <a:pt x="2794" y="1601"/>
                    </a:cubicBezTo>
                    <a:cubicBezTo>
                      <a:pt x="2713" y="2008"/>
                      <a:pt x="2523" y="2415"/>
                      <a:pt x="2198" y="2686"/>
                    </a:cubicBezTo>
                    <a:cubicBezTo>
                      <a:pt x="2062" y="2822"/>
                      <a:pt x="1845" y="2930"/>
                      <a:pt x="1655" y="2985"/>
                    </a:cubicBezTo>
                    <a:cubicBezTo>
                      <a:pt x="1605" y="2996"/>
                      <a:pt x="1557" y="3002"/>
                      <a:pt x="1511" y="3002"/>
                    </a:cubicBezTo>
                    <a:cubicBezTo>
                      <a:pt x="1232" y="3002"/>
                      <a:pt x="1035" y="2799"/>
                      <a:pt x="1059" y="2496"/>
                    </a:cubicBezTo>
                    <a:cubicBezTo>
                      <a:pt x="1059" y="2171"/>
                      <a:pt x="1167" y="1845"/>
                      <a:pt x="1276" y="1547"/>
                    </a:cubicBezTo>
                    <a:cubicBezTo>
                      <a:pt x="1465" y="1140"/>
                      <a:pt x="1791" y="842"/>
                      <a:pt x="2089" y="543"/>
                    </a:cubicBezTo>
                    <a:close/>
                    <a:moveTo>
                      <a:pt x="2104" y="0"/>
                    </a:moveTo>
                    <a:cubicBezTo>
                      <a:pt x="2081" y="0"/>
                      <a:pt x="2058" y="0"/>
                      <a:pt x="2035" y="1"/>
                    </a:cubicBezTo>
                    <a:cubicBezTo>
                      <a:pt x="1927" y="28"/>
                      <a:pt x="1655" y="28"/>
                      <a:pt x="1438" y="137"/>
                    </a:cubicBezTo>
                    <a:cubicBezTo>
                      <a:pt x="462" y="706"/>
                      <a:pt x="1" y="1981"/>
                      <a:pt x="272" y="2903"/>
                    </a:cubicBezTo>
                    <a:cubicBezTo>
                      <a:pt x="408" y="3419"/>
                      <a:pt x="814" y="3717"/>
                      <a:pt x="1357" y="3798"/>
                    </a:cubicBezTo>
                    <a:cubicBezTo>
                      <a:pt x="1423" y="3806"/>
                      <a:pt x="1489" y="3810"/>
                      <a:pt x="1553" y="3810"/>
                    </a:cubicBezTo>
                    <a:cubicBezTo>
                      <a:pt x="1935" y="3810"/>
                      <a:pt x="2280" y="3674"/>
                      <a:pt x="2605" y="3419"/>
                    </a:cubicBezTo>
                    <a:cubicBezTo>
                      <a:pt x="3147" y="2985"/>
                      <a:pt x="3445" y="2388"/>
                      <a:pt x="3608" y="1737"/>
                    </a:cubicBezTo>
                    <a:cubicBezTo>
                      <a:pt x="3874" y="699"/>
                      <a:pt x="3305" y="0"/>
                      <a:pt x="2104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4" name="Google Shape;384;p44"/>
              <p:cNvSpPr/>
              <p:nvPr/>
            </p:nvSpPr>
            <p:spPr>
              <a:xfrm>
                <a:off x="3289650" y="728950"/>
                <a:ext cx="47400" cy="61475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2459" extrusionOk="0">
                    <a:moveTo>
                      <a:pt x="1054" y="0"/>
                    </a:moveTo>
                    <a:cubicBezTo>
                      <a:pt x="756" y="299"/>
                      <a:pt x="430" y="597"/>
                      <a:pt x="241" y="1004"/>
                    </a:cubicBezTo>
                    <a:cubicBezTo>
                      <a:pt x="132" y="1302"/>
                      <a:pt x="24" y="1628"/>
                      <a:pt x="24" y="1953"/>
                    </a:cubicBezTo>
                    <a:cubicBezTo>
                      <a:pt x="0" y="2256"/>
                      <a:pt x="197" y="2459"/>
                      <a:pt x="476" y="2459"/>
                    </a:cubicBezTo>
                    <a:cubicBezTo>
                      <a:pt x="522" y="2459"/>
                      <a:pt x="570" y="2453"/>
                      <a:pt x="620" y="2442"/>
                    </a:cubicBezTo>
                    <a:cubicBezTo>
                      <a:pt x="810" y="2387"/>
                      <a:pt x="1027" y="2279"/>
                      <a:pt x="1163" y="2143"/>
                    </a:cubicBezTo>
                    <a:cubicBezTo>
                      <a:pt x="1488" y="1872"/>
                      <a:pt x="1678" y="1465"/>
                      <a:pt x="1759" y="1058"/>
                    </a:cubicBezTo>
                    <a:cubicBezTo>
                      <a:pt x="1895" y="489"/>
                      <a:pt x="1732" y="245"/>
                      <a:pt x="10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5" name="Google Shape;385;p44"/>
              <p:cNvSpPr/>
              <p:nvPr/>
            </p:nvSpPr>
            <p:spPr>
              <a:xfrm>
                <a:off x="3166125" y="1076575"/>
                <a:ext cx="66500" cy="6220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2488" extrusionOk="0">
                    <a:moveTo>
                      <a:pt x="1737" y="824"/>
                    </a:moveTo>
                    <a:lnTo>
                      <a:pt x="1737" y="824"/>
                    </a:lnTo>
                    <a:cubicBezTo>
                      <a:pt x="1655" y="1420"/>
                      <a:pt x="1520" y="1556"/>
                      <a:pt x="977" y="1583"/>
                    </a:cubicBezTo>
                    <a:cubicBezTo>
                      <a:pt x="1086" y="1203"/>
                      <a:pt x="1384" y="1041"/>
                      <a:pt x="1737" y="824"/>
                    </a:cubicBezTo>
                    <a:close/>
                    <a:moveTo>
                      <a:pt x="1801" y="0"/>
                    </a:moveTo>
                    <a:cubicBezTo>
                      <a:pt x="1685" y="0"/>
                      <a:pt x="1563" y="21"/>
                      <a:pt x="1438" y="64"/>
                    </a:cubicBezTo>
                    <a:cubicBezTo>
                      <a:pt x="950" y="254"/>
                      <a:pt x="570" y="552"/>
                      <a:pt x="272" y="986"/>
                    </a:cubicBezTo>
                    <a:cubicBezTo>
                      <a:pt x="1" y="1366"/>
                      <a:pt x="1" y="1773"/>
                      <a:pt x="272" y="2098"/>
                    </a:cubicBezTo>
                    <a:cubicBezTo>
                      <a:pt x="482" y="2350"/>
                      <a:pt x="756" y="2488"/>
                      <a:pt x="1069" y="2488"/>
                    </a:cubicBezTo>
                    <a:cubicBezTo>
                      <a:pt x="1162" y="2488"/>
                      <a:pt x="1258" y="2476"/>
                      <a:pt x="1357" y="2451"/>
                    </a:cubicBezTo>
                    <a:cubicBezTo>
                      <a:pt x="1791" y="2315"/>
                      <a:pt x="2171" y="2071"/>
                      <a:pt x="2442" y="1692"/>
                    </a:cubicBezTo>
                    <a:cubicBezTo>
                      <a:pt x="2578" y="1475"/>
                      <a:pt x="2632" y="1203"/>
                      <a:pt x="2659" y="1095"/>
                    </a:cubicBezTo>
                    <a:lnTo>
                      <a:pt x="2659" y="878"/>
                    </a:lnTo>
                    <a:cubicBezTo>
                      <a:pt x="2637" y="335"/>
                      <a:pt x="2267" y="0"/>
                      <a:pt x="1801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6" name="Google Shape;386;p44"/>
              <p:cNvSpPr/>
              <p:nvPr/>
            </p:nvSpPr>
            <p:spPr>
              <a:xfrm>
                <a:off x="3190550" y="1097150"/>
                <a:ext cx="19000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761" extrusionOk="0">
                    <a:moveTo>
                      <a:pt x="760" y="1"/>
                    </a:moveTo>
                    <a:cubicBezTo>
                      <a:pt x="407" y="218"/>
                      <a:pt x="109" y="380"/>
                      <a:pt x="0" y="760"/>
                    </a:cubicBezTo>
                    <a:cubicBezTo>
                      <a:pt x="543" y="733"/>
                      <a:pt x="678" y="597"/>
                      <a:pt x="7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7" name="Google Shape;387;p44"/>
              <p:cNvSpPr/>
              <p:nvPr/>
            </p:nvSpPr>
            <p:spPr>
              <a:xfrm>
                <a:off x="3290900" y="1044950"/>
                <a:ext cx="61725" cy="556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225" extrusionOk="0">
                    <a:moveTo>
                      <a:pt x="1547" y="624"/>
                    </a:moveTo>
                    <a:lnTo>
                      <a:pt x="1547" y="624"/>
                    </a:lnTo>
                    <a:cubicBezTo>
                      <a:pt x="1492" y="1221"/>
                      <a:pt x="1438" y="1275"/>
                      <a:pt x="977" y="1275"/>
                    </a:cubicBezTo>
                    <a:cubicBezTo>
                      <a:pt x="1031" y="1004"/>
                      <a:pt x="1248" y="868"/>
                      <a:pt x="1547" y="624"/>
                    </a:cubicBezTo>
                    <a:close/>
                    <a:moveTo>
                      <a:pt x="1682" y="0"/>
                    </a:moveTo>
                    <a:cubicBezTo>
                      <a:pt x="1113" y="81"/>
                      <a:pt x="570" y="298"/>
                      <a:pt x="245" y="814"/>
                    </a:cubicBezTo>
                    <a:cubicBezTo>
                      <a:pt x="55" y="1085"/>
                      <a:pt x="1" y="1411"/>
                      <a:pt x="163" y="1736"/>
                    </a:cubicBezTo>
                    <a:cubicBezTo>
                      <a:pt x="353" y="2089"/>
                      <a:pt x="679" y="2197"/>
                      <a:pt x="1004" y="2224"/>
                    </a:cubicBezTo>
                    <a:cubicBezTo>
                      <a:pt x="1655" y="2224"/>
                      <a:pt x="2306" y="1682"/>
                      <a:pt x="2415" y="1085"/>
                    </a:cubicBezTo>
                    <a:cubicBezTo>
                      <a:pt x="2469" y="732"/>
                      <a:pt x="2388" y="434"/>
                      <a:pt x="2116" y="190"/>
                    </a:cubicBezTo>
                    <a:cubicBezTo>
                      <a:pt x="2008" y="109"/>
                      <a:pt x="1818" y="0"/>
                      <a:pt x="168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8" name="Google Shape;388;p44"/>
              <p:cNvSpPr/>
              <p:nvPr/>
            </p:nvSpPr>
            <p:spPr>
              <a:xfrm>
                <a:off x="3315325" y="1060525"/>
                <a:ext cx="14250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652" extrusionOk="0">
                    <a:moveTo>
                      <a:pt x="570" y="1"/>
                    </a:moveTo>
                    <a:lnTo>
                      <a:pt x="570" y="1"/>
                    </a:lnTo>
                    <a:cubicBezTo>
                      <a:pt x="271" y="245"/>
                      <a:pt x="54" y="381"/>
                      <a:pt x="0" y="652"/>
                    </a:cubicBezTo>
                    <a:cubicBezTo>
                      <a:pt x="461" y="652"/>
                      <a:pt x="515" y="598"/>
                      <a:pt x="5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389" name="Google Shape;389;p44"/>
          <p:cNvGrpSpPr/>
          <p:nvPr/>
        </p:nvGrpSpPr>
        <p:grpSpPr>
          <a:xfrm>
            <a:off x="974063" y="3359317"/>
            <a:ext cx="1049044" cy="1003065"/>
            <a:chOff x="5047850" y="2794950"/>
            <a:chExt cx="1095150" cy="1047150"/>
          </a:xfrm>
        </p:grpSpPr>
        <p:sp>
          <p:nvSpPr>
            <p:cNvPr id="390" name="Google Shape;390;p44"/>
            <p:cNvSpPr/>
            <p:nvPr/>
          </p:nvSpPr>
          <p:spPr>
            <a:xfrm>
              <a:off x="5047850" y="2794950"/>
              <a:ext cx="1095150" cy="1047150"/>
            </a:xfrm>
            <a:custGeom>
              <a:avLst/>
              <a:gdLst/>
              <a:ahLst/>
              <a:cxnLst/>
              <a:rect l="l" t="t" r="r" b="b"/>
              <a:pathLst>
                <a:path w="43806" h="41886" extrusionOk="0">
                  <a:moveTo>
                    <a:pt x="11284" y="6001"/>
                  </a:moveTo>
                  <a:cubicBezTo>
                    <a:pt x="11501" y="6489"/>
                    <a:pt x="11664" y="6869"/>
                    <a:pt x="11827" y="7276"/>
                  </a:cubicBezTo>
                  <a:cubicBezTo>
                    <a:pt x="11935" y="7493"/>
                    <a:pt x="11935" y="7737"/>
                    <a:pt x="11745" y="7927"/>
                  </a:cubicBezTo>
                  <a:cubicBezTo>
                    <a:pt x="11176" y="8496"/>
                    <a:pt x="10606" y="9039"/>
                    <a:pt x="10009" y="9636"/>
                  </a:cubicBezTo>
                  <a:cubicBezTo>
                    <a:pt x="9602" y="9283"/>
                    <a:pt x="9196" y="8985"/>
                    <a:pt x="8762" y="8632"/>
                  </a:cubicBezTo>
                  <a:cubicBezTo>
                    <a:pt x="9602" y="7764"/>
                    <a:pt x="10389" y="6923"/>
                    <a:pt x="11284" y="6001"/>
                  </a:cubicBezTo>
                  <a:close/>
                  <a:moveTo>
                    <a:pt x="8138" y="9229"/>
                  </a:moveTo>
                  <a:cubicBezTo>
                    <a:pt x="8545" y="9608"/>
                    <a:pt x="8924" y="9961"/>
                    <a:pt x="9331" y="10341"/>
                  </a:cubicBezTo>
                  <a:cubicBezTo>
                    <a:pt x="8707" y="10992"/>
                    <a:pt x="8084" y="11588"/>
                    <a:pt x="7460" y="12239"/>
                  </a:cubicBezTo>
                  <a:cubicBezTo>
                    <a:pt x="6782" y="11995"/>
                    <a:pt x="6510" y="11805"/>
                    <a:pt x="6049" y="11399"/>
                  </a:cubicBezTo>
                  <a:cubicBezTo>
                    <a:pt x="6727" y="10666"/>
                    <a:pt x="7460" y="9988"/>
                    <a:pt x="8138" y="9229"/>
                  </a:cubicBezTo>
                  <a:close/>
                  <a:moveTo>
                    <a:pt x="8984" y="881"/>
                  </a:moveTo>
                  <a:cubicBezTo>
                    <a:pt x="9035" y="881"/>
                    <a:pt x="9087" y="888"/>
                    <a:pt x="9141" y="902"/>
                  </a:cubicBezTo>
                  <a:cubicBezTo>
                    <a:pt x="9304" y="956"/>
                    <a:pt x="9494" y="1010"/>
                    <a:pt x="9657" y="1092"/>
                  </a:cubicBezTo>
                  <a:cubicBezTo>
                    <a:pt x="10687" y="1607"/>
                    <a:pt x="11637" y="2231"/>
                    <a:pt x="12505" y="2963"/>
                  </a:cubicBezTo>
                  <a:cubicBezTo>
                    <a:pt x="12993" y="3370"/>
                    <a:pt x="13346" y="3885"/>
                    <a:pt x="13644" y="4428"/>
                  </a:cubicBezTo>
                  <a:cubicBezTo>
                    <a:pt x="14241" y="5513"/>
                    <a:pt x="14566" y="6679"/>
                    <a:pt x="14729" y="7927"/>
                  </a:cubicBezTo>
                  <a:cubicBezTo>
                    <a:pt x="14865" y="9066"/>
                    <a:pt x="14919" y="10205"/>
                    <a:pt x="14729" y="11317"/>
                  </a:cubicBezTo>
                  <a:cubicBezTo>
                    <a:pt x="14675" y="11561"/>
                    <a:pt x="14620" y="11778"/>
                    <a:pt x="14566" y="11995"/>
                  </a:cubicBezTo>
                  <a:cubicBezTo>
                    <a:pt x="14051" y="12131"/>
                    <a:pt x="13590" y="12348"/>
                    <a:pt x="13047" y="12402"/>
                  </a:cubicBezTo>
                  <a:cubicBezTo>
                    <a:pt x="13074" y="12050"/>
                    <a:pt x="13101" y="11751"/>
                    <a:pt x="13129" y="11453"/>
                  </a:cubicBezTo>
                  <a:cubicBezTo>
                    <a:pt x="13264" y="10287"/>
                    <a:pt x="13237" y="9147"/>
                    <a:pt x="12993" y="7981"/>
                  </a:cubicBezTo>
                  <a:cubicBezTo>
                    <a:pt x="12722" y="6625"/>
                    <a:pt x="12071" y="5404"/>
                    <a:pt x="11176" y="4346"/>
                  </a:cubicBezTo>
                  <a:cubicBezTo>
                    <a:pt x="10715" y="3777"/>
                    <a:pt x="10172" y="3289"/>
                    <a:pt x="9630" y="2773"/>
                  </a:cubicBezTo>
                  <a:cubicBezTo>
                    <a:pt x="9413" y="2529"/>
                    <a:pt x="9141" y="2339"/>
                    <a:pt x="8897" y="2095"/>
                  </a:cubicBezTo>
                  <a:cubicBezTo>
                    <a:pt x="8762" y="1960"/>
                    <a:pt x="8653" y="1824"/>
                    <a:pt x="8572" y="1661"/>
                  </a:cubicBezTo>
                  <a:cubicBezTo>
                    <a:pt x="8463" y="1444"/>
                    <a:pt x="8436" y="1227"/>
                    <a:pt x="8599" y="1064"/>
                  </a:cubicBezTo>
                  <a:cubicBezTo>
                    <a:pt x="8701" y="942"/>
                    <a:pt x="8833" y="881"/>
                    <a:pt x="8984" y="881"/>
                  </a:cubicBezTo>
                  <a:close/>
                  <a:moveTo>
                    <a:pt x="12125" y="8578"/>
                  </a:moveTo>
                  <a:cubicBezTo>
                    <a:pt x="12450" y="10042"/>
                    <a:pt x="12179" y="11371"/>
                    <a:pt x="12125" y="12728"/>
                  </a:cubicBezTo>
                  <a:cubicBezTo>
                    <a:pt x="11488" y="12904"/>
                    <a:pt x="10871" y="13012"/>
                    <a:pt x="10250" y="13012"/>
                  </a:cubicBezTo>
                  <a:cubicBezTo>
                    <a:pt x="9630" y="13012"/>
                    <a:pt x="9006" y="12904"/>
                    <a:pt x="8355" y="12646"/>
                  </a:cubicBezTo>
                  <a:cubicBezTo>
                    <a:pt x="9630" y="11290"/>
                    <a:pt x="10959" y="10097"/>
                    <a:pt x="12125" y="8578"/>
                  </a:cubicBezTo>
                  <a:close/>
                  <a:moveTo>
                    <a:pt x="20615" y="15738"/>
                  </a:moveTo>
                  <a:cubicBezTo>
                    <a:pt x="21130" y="15766"/>
                    <a:pt x="21591" y="16037"/>
                    <a:pt x="22134" y="16362"/>
                  </a:cubicBezTo>
                  <a:cubicBezTo>
                    <a:pt x="21347" y="17122"/>
                    <a:pt x="20615" y="17800"/>
                    <a:pt x="19855" y="18505"/>
                  </a:cubicBezTo>
                  <a:cubicBezTo>
                    <a:pt x="19448" y="18315"/>
                    <a:pt x="19177" y="18017"/>
                    <a:pt x="18825" y="17773"/>
                  </a:cubicBezTo>
                  <a:cubicBezTo>
                    <a:pt x="19123" y="17176"/>
                    <a:pt x="19638" y="16579"/>
                    <a:pt x="20615" y="15738"/>
                  </a:cubicBezTo>
                  <a:close/>
                  <a:moveTo>
                    <a:pt x="18084" y="15371"/>
                  </a:moveTo>
                  <a:cubicBezTo>
                    <a:pt x="18810" y="15371"/>
                    <a:pt x="18960" y="15431"/>
                    <a:pt x="19340" y="15576"/>
                  </a:cubicBezTo>
                  <a:cubicBezTo>
                    <a:pt x="18336" y="16823"/>
                    <a:pt x="17251" y="17990"/>
                    <a:pt x="15977" y="19129"/>
                  </a:cubicBezTo>
                  <a:cubicBezTo>
                    <a:pt x="15570" y="17908"/>
                    <a:pt x="15353" y="16796"/>
                    <a:pt x="15353" y="15603"/>
                  </a:cubicBezTo>
                  <a:cubicBezTo>
                    <a:pt x="15597" y="15434"/>
                    <a:pt x="15867" y="15408"/>
                    <a:pt x="16127" y="15408"/>
                  </a:cubicBezTo>
                  <a:cubicBezTo>
                    <a:pt x="16243" y="15408"/>
                    <a:pt x="16356" y="15413"/>
                    <a:pt x="16465" y="15413"/>
                  </a:cubicBezTo>
                  <a:cubicBezTo>
                    <a:pt x="17215" y="15386"/>
                    <a:pt x="17722" y="15371"/>
                    <a:pt x="18084" y="15371"/>
                  </a:cubicBezTo>
                  <a:close/>
                  <a:moveTo>
                    <a:pt x="18201" y="18369"/>
                  </a:moveTo>
                  <a:cubicBezTo>
                    <a:pt x="18499" y="18614"/>
                    <a:pt x="18797" y="18885"/>
                    <a:pt x="19150" y="19156"/>
                  </a:cubicBezTo>
                  <a:cubicBezTo>
                    <a:pt x="18418" y="19861"/>
                    <a:pt x="17685" y="20512"/>
                    <a:pt x="16953" y="21217"/>
                  </a:cubicBezTo>
                  <a:cubicBezTo>
                    <a:pt x="16655" y="20892"/>
                    <a:pt x="16492" y="20566"/>
                    <a:pt x="16356" y="20160"/>
                  </a:cubicBezTo>
                  <a:cubicBezTo>
                    <a:pt x="16926" y="19563"/>
                    <a:pt x="17468" y="18912"/>
                    <a:pt x="18201" y="18369"/>
                  </a:cubicBezTo>
                  <a:close/>
                  <a:moveTo>
                    <a:pt x="25741" y="19346"/>
                  </a:moveTo>
                  <a:cubicBezTo>
                    <a:pt x="25904" y="19590"/>
                    <a:pt x="26012" y="19807"/>
                    <a:pt x="26148" y="20024"/>
                  </a:cubicBezTo>
                  <a:cubicBezTo>
                    <a:pt x="25633" y="20892"/>
                    <a:pt x="24873" y="21489"/>
                    <a:pt x="24249" y="22248"/>
                  </a:cubicBezTo>
                  <a:cubicBezTo>
                    <a:pt x="23897" y="22031"/>
                    <a:pt x="23626" y="21814"/>
                    <a:pt x="23273" y="21570"/>
                  </a:cubicBezTo>
                  <a:cubicBezTo>
                    <a:pt x="24114" y="20838"/>
                    <a:pt x="24900" y="20105"/>
                    <a:pt x="25741" y="19346"/>
                  </a:cubicBezTo>
                  <a:close/>
                  <a:moveTo>
                    <a:pt x="22975" y="16823"/>
                  </a:moveTo>
                  <a:cubicBezTo>
                    <a:pt x="23788" y="17339"/>
                    <a:pt x="24548" y="17881"/>
                    <a:pt x="25226" y="18641"/>
                  </a:cubicBezTo>
                  <a:cubicBezTo>
                    <a:pt x="23246" y="20349"/>
                    <a:pt x="21293" y="22031"/>
                    <a:pt x="19340" y="23686"/>
                  </a:cubicBezTo>
                  <a:cubicBezTo>
                    <a:pt x="18580" y="23279"/>
                    <a:pt x="17957" y="22736"/>
                    <a:pt x="17523" y="22004"/>
                  </a:cubicBezTo>
                  <a:cubicBezTo>
                    <a:pt x="19313" y="20295"/>
                    <a:pt x="21130" y="18586"/>
                    <a:pt x="22975" y="16823"/>
                  </a:cubicBezTo>
                  <a:close/>
                  <a:moveTo>
                    <a:pt x="22649" y="22167"/>
                  </a:moveTo>
                  <a:cubicBezTo>
                    <a:pt x="22920" y="22411"/>
                    <a:pt x="23219" y="22628"/>
                    <a:pt x="23517" y="22899"/>
                  </a:cubicBezTo>
                  <a:cubicBezTo>
                    <a:pt x="22920" y="23523"/>
                    <a:pt x="22351" y="24093"/>
                    <a:pt x="21673" y="24744"/>
                  </a:cubicBezTo>
                  <a:cubicBezTo>
                    <a:pt x="21239" y="24744"/>
                    <a:pt x="20805" y="24472"/>
                    <a:pt x="20344" y="24255"/>
                  </a:cubicBezTo>
                  <a:cubicBezTo>
                    <a:pt x="20615" y="23794"/>
                    <a:pt x="21862" y="22655"/>
                    <a:pt x="22649" y="22167"/>
                  </a:cubicBezTo>
                  <a:close/>
                  <a:moveTo>
                    <a:pt x="26528" y="20919"/>
                  </a:moveTo>
                  <a:cubicBezTo>
                    <a:pt x="26989" y="21597"/>
                    <a:pt x="26962" y="22330"/>
                    <a:pt x="27043" y="23008"/>
                  </a:cubicBezTo>
                  <a:cubicBezTo>
                    <a:pt x="27152" y="23659"/>
                    <a:pt x="27152" y="24310"/>
                    <a:pt x="26989" y="24988"/>
                  </a:cubicBezTo>
                  <a:cubicBezTo>
                    <a:pt x="26197" y="25049"/>
                    <a:pt x="25422" y="25084"/>
                    <a:pt x="24640" y="25084"/>
                  </a:cubicBezTo>
                  <a:cubicBezTo>
                    <a:pt x="24030" y="25084"/>
                    <a:pt x="23415" y="25062"/>
                    <a:pt x="22785" y="25015"/>
                  </a:cubicBezTo>
                  <a:cubicBezTo>
                    <a:pt x="23002" y="24608"/>
                    <a:pt x="23300" y="24418"/>
                    <a:pt x="23571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3" y="23197"/>
                    <a:pt x="24900" y="22953"/>
                    <a:pt x="25144" y="22682"/>
                  </a:cubicBezTo>
                  <a:cubicBezTo>
                    <a:pt x="25389" y="22384"/>
                    <a:pt x="25633" y="22113"/>
                    <a:pt x="25877" y="21814"/>
                  </a:cubicBezTo>
                  <a:cubicBezTo>
                    <a:pt x="26094" y="21543"/>
                    <a:pt x="26284" y="21245"/>
                    <a:pt x="26528" y="20919"/>
                  </a:cubicBezTo>
                  <a:close/>
                  <a:moveTo>
                    <a:pt x="14431" y="15657"/>
                  </a:moveTo>
                  <a:cubicBezTo>
                    <a:pt x="14458" y="15928"/>
                    <a:pt x="14485" y="16118"/>
                    <a:pt x="14512" y="16335"/>
                  </a:cubicBezTo>
                  <a:cubicBezTo>
                    <a:pt x="14593" y="17664"/>
                    <a:pt x="14919" y="18912"/>
                    <a:pt x="15407" y="20132"/>
                  </a:cubicBezTo>
                  <a:cubicBezTo>
                    <a:pt x="16682" y="23387"/>
                    <a:pt x="19096" y="25286"/>
                    <a:pt x="22513" y="25883"/>
                  </a:cubicBezTo>
                  <a:cubicBezTo>
                    <a:pt x="22959" y="25957"/>
                    <a:pt x="23409" y="25975"/>
                    <a:pt x="23863" y="25975"/>
                  </a:cubicBezTo>
                  <a:cubicBezTo>
                    <a:pt x="24283" y="25975"/>
                    <a:pt x="24705" y="25959"/>
                    <a:pt x="25128" y="25959"/>
                  </a:cubicBezTo>
                  <a:cubicBezTo>
                    <a:pt x="25251" y="25959"/>
                    <a:pt x="25374" y="25961"/>
                    <a:pt x="25497" y="25964"/>
                  </a:cubicBezTo>
                  <a:cubicBezTo>
                    <a:pt x="25844" y="25964"/>
                    <a:pt x="26191" y="25929"/>
                    <a:pt x="26566" y="25929"/>
                  </a:cubicBezTo>
                  <a:cubicBezTo>
                    <a:pt x="26660" y="25929"/>
                    <a:pt x="26756" y="25932"/>
                    <a:pt x="26853" y="25937"/>
                  </a:cubicBezTo>
                  <a:cubicBezTo>
                    <a:pt x="26826" y="26696"/>
                    <a:pt x="26663" y="27347"/>
                    <a:pt x="26392" y="28025"/>
                  </a:cubicBezTo>
                  <a:cubicBezTo>
                    <a:pt x="26014" y="28050"/>
                    <a:pt x="25642" y="28063"/>
                    <a:pt x="25272" y="28063"/>
                  </a:cubicBezTo>
                  <a:cubicBezTo>
                    <a:pt x="24820" y="28063"/>
                    <a:pt x="24372" y="28043"/>
                    <a:pt x="23924" y="27998"/>
                  </a:cubicBezTo>
                  <a:cubicBezTo>
                    <a:pt x="22758" y="27890"/>
                    <a:pt x="21618" y="27700"/>
                    <a:pt x="20506" y="27320"/>
                  </a:cubicBezTo>
                  <a:cubicBezTo>
                    <a:pt x="19693" y="27049"/>
                    <a:pt x="18906" y="26696"/>
                    <a:pt x="18174" y="26262"/>
                  </a:cubicBezTo>
                  <a:cubicBezTo>
                    <a:pt x="16302" y="25150"/>
                    <a:pt x="14973" y="23604"/>
                    <a:pt x="14132" y="21624"/>
                  </a:cubicBezTo>
                  <a:cubicBezTo>
                    <a:pt x="13454" y="19970"/>
                    <a:pt x="13074" y="18288"/>
                    <a:pt x="13129" y="16498"/>
                  </a:cubicBezTo>
                  <a:cubicBezTo>
                    <a:pt x="13156" y="16417"/>
                    <a:pt x="13156" y="16308"/>
                    <a:pt x="13156" y="16227"/>
                  </a:cubicBezTo>
                  <a:cubicBezTo>
                    <a:pt x="13156" y="16172"/>
                    <a:pt x="13183" y="16118"/>
                    <a:pt x="13237" y="15955"/>
                  </a:cubicBezTo>
                  <a:cubicBezTo>
                    <a:pt x="13590" y="15874"/>
                    <a:pt x="13969" y="15766"/>
                    <a:pt x="14431" y="15657"/>
                  </a:cubicBezTo>
                  <a:close/>
                  <a:moveTo>
                    <a:pt x="30715" y="28466"/>
                  </a:moveTo>
                  <a:cubicBezTo>
                    <a:pt x="30881" y="28466"/>
                    <a:pt x="31044" y="28487"/>
                    <a:pt x="31193" y="28487"/>
                  </a:cubicBezTo>
                  <a:cubicBezTo>
                    <a:pt x="31302" y="28478"/>
                    <a:pt x="31410" y="28475"/>
                    <a:pt x="31519" y="28475"/>
                  </a:cubicBezTo>
                  <a:cubicBezTo>
                    <a:pt x="31736" y="28475"/>
                    <a:pt x="31953" y="28487"/>
                    <a:pt x="32170" y="28487"/>
                  </a:cubicBezTo>
                  <a:cubicBezTo>
                    <a:pt x="32197" y="28541"/>
                    <a:pt x="32197" y="28568"/>
                    <a:pt x="32197" y="28622"/>
                  </a:cubicBezTo>
                  <a:cubicBezTo>
                    <a:pt x="31437" y="29246"/>
                    <a:pt x="30678" y="29870"/>
                    <a:pt x="29918" y="30521"/>
                  </a:cubicBezTo>
                  <a:cubicBezTo>
                    <a:pt x="29891" y="30534"/>
                    <a:pt x="29864" y="30534"/>
                    <a:pt x="29840" y="30534"/>
                  </a:cubicBezTo>
                  <a:cubicBezTo>
                    <a:pt x="29817" y="30534"/>
                    <a:pt x="29796" y="30534"/>
                    <a:pt x="29783" y="30548"/>
                  </a:cubicBezTo>
                  <a:cubicBezTo>
                    <a:pt x="29756" y="30494"/>
                    <a:pt x="29728" y="30440"/>
                    <a:pt x="29728" y="30412"/>
                  </a:cubicBezTo>
                  <a:cubicBezTo>
                    <a:pt x="29891" y="29816"/>
                    <a:pt x="30054" y="29192"/>
                    <a:pt x="30217" y="28568"/>
                  </a:cubicBezTo>
                  <a:cubicBezTo>
                    <a:pt x="30379" y="28487"/>
                    <a:pt x="30549" y="28466"/>
                    <a:pt x="30715" y="28466"/>
                  </a:cubicBezTo>
                  <a:close/>
                  <a:moveTo>
                    <a:pt x="33417" y="28649"/>
                  </a:moveTo>
                  <a:cubicBezTo>
                    <a:pt x="33878" y="28758"/>
                    <a:pt x="34339" y="28812"/>
                    <a:pt x="34773" y="29056"/>
                  </a:cubicBezTo>
                  <a:cubicBezTo>
                    <a:pt x="34394" y="29544"/>
                    <a:pt x="33471" y="30358"/>
                    <a:pt x="32576" y="30928"/>
                  </a:cubicBezTo>
                  <a:cubicBezTo>
                    <a:pt x="32468" y="30819"/>
                    <a:pt x="32332" y="30684"/>
                    <a:pt x="32224" y="30548"/>
                  </a:cubicBezTo>
                  <a:cubicBezTo>
                    <a:pt x="32088" y="30412"/>
                    <a:pt x="31980" y="30277"/>
                    <a:pt x="31817" y="30114"/>
                  </a:cubicBezTo>
                  <a:cubicBezTo>
                    <a:pt x="32359" y="29599"/>
                    <a:pt x="32875" y="29138"/>
                    <a:pt x="33417" y="28649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3"/>
                    <a:pt x="31844" y="31552"/>
                  </a:cubicBezTo>
                  <a:cubicBezTo>
                    <a:pt x="31193" y="32148"/>
                    <a:pt x="30515" y="32637"/>
                    <a:pt x="29810" y="33152"/>
                  </a:cubicBezTo>
                  <a:cubicBezTo>
                    <a:pt x="29566" y="32854"/>
                    <a:pt x="29511" y="32555"/>
                    <a:pt x="29511" y="32257"/>
                  </a:cubicBezTo>
                  <a:cubicBezTo>
                    <a:pt x="29539" y="32121"/>
                    <a:pt x="29593" y="31958"/>
                    <a:pt x="29674" y="31877"/>
                  </a:cubicBezTo>
                  <a:cubicBezTo>
                    <a:pt x="30108" y="31470"/>
                    <a:pt x="30542" y="31090"/>
                    <a:pt x="31085" y="30738"/>
                  </a:cubicBezTo>
                  <a:close/>
                  <a:moveTo>
                    <a:pt x="32303" y="25454"/>
                  </a:moveTo>
                  <a:cubicBezTo>
                    <a:pt x="33960" y="25454"/>
                    <a:pt x="35574" y="25769"/>
                    <a:pt x="37106" y="26588"/>
                  </a:cubicBezTo>
                  <a:cubicBezTo>
                    <a:pt x="38598" y="27402"/>
                    <a:pt x="39927" y="28405"/>
                    <a:pt x="41012" y="29734"/>
                  </a:cubicBezTo>
                  <a:cubicBezTo>
                    <a:pt x="41446" y="30250"/>
                    <a:pt x="41880" y="30738"/>
                    <a:pt x="42314" y="31226"/>
                  </a:cubicBezTo>
                  <a:cubicBezTo>
                    <a:pt x="42694" y="31687"/>
                    <a:pt x="42883" y="32203"/>
                    <a:pt x="42802" y="32826"/>
                  </a:cubicBezTo>
                  <a:cubicBezTo>
                    <a:pt x="42775" y="33071"/>
                    <a:pt x="42666" y="33315"/>
                    <a:pt x="42477" y="33505"/>
                  </a:cubicBezTo>
                  <a:cubicBezTo>
                    <a:pt x="42296" y="33700"/>
                    <a:pt x="42107" y="33795"/>
                    <a:pt x="41910" y="33795"/>
                  </a:cubicBezTo>
                  <a:cubicBezTo>
                    <a:pt x="41752" y="33795"/>
                    <a:pt x="41588" y="33734"/>
                    <a:pt x="41419" y="33613"/>
                  </a:cubicBezTo>
                  <a:cubicBezTo>
                    <a:pt x="40985" y="33342"/>
                    <a:pt x="40659" y="32989"/>
                    <a:pt x="40388" y="32555"/>
                  </a:cubicBezTo>
                  <a:cubicBezTo>
                    <a:pt x="39629" y="31470"/>
                    <a:pt x="38706" y="30575"/>
                    <a:pt x="37730" y="29707"/>
                  </a:cubicBezTo>
                  <a:cubicBezTo>
                    <a:pt x="36509" y="28595"/>
                    <a:pt x="35072" y="27998"/>
                    <a:pt x="33471" y="27727"/>
                  </a:cubicBezTo>
                  <a:cubicBezTo>
                    <a:pt x="32883" y="27622"/>
                    <a:pt x="32278" y="27582"/>
                    <a:pt x="31669" y="27582"/>
                  </a:cubicBezTo>
                  <a:cubicBezTo>
                    <a:pt x="31492" y="27582"/>
                    <a:pt x="31316" y="27585"/>
                    <a:pt x="31139" y="27592"/>
                  </a:cubicBezTo>
                  <a:lnTo>
                    <a:pt x="30434" y="27592"/>
                  </a:lnTo>
                  <a:cubicBezTo>
                    <a:pt x="30542" y="26859"/>
                    <a:pt x="30623" y="26208"/>
                    <a:pt x="30705" y="25611"/>
                  </a:cubicBezTo>
                  <a:cubicBezTo>
                    <a:pt x="30786" y="25557"/>
                    <a:pt x="30813" y="25530"/>
                    <a:pt x="30840" y="25530"/>
                  </a:cubicBezTo>
                  <a:cubicBezTo>
                    <a:pt x="31331" y="25481"/>
                    <a:pt x="31819" y="25454"/>
                    <a:pt x="32303" y="25454"/>
                  </a:cubicBezTo>
                  <a:close/>
                  <a:moveTo>
                    <a:pt x="38272" y="31606"/>
                  </a:moveTo>
                  <a:cubicBezTo>
                    <a:pt x="38598" y="31769"/>
                    <a:pt x="38788" y="32067"/>
                    <a:pt x="39005" y="32338"/>
                  </a:cubicBezTo>
                  <a:cubicBezTo>
                    <a:pt x="38625" y="32799"/>
                    <a:pt x="36401" y="34671"/>
                    <a:pt x="35858" y="34996"/>
                  </a:cubicBezTo>
                  <a:cubicBezTo>
                    <a:pt x="35641" y="34752"/>
                    <a:pt x="35397" y="34508"/>
                    <a:pt x="35207" y="34291"/>
                  </a:cubicBezTo>
                  <a:cubicBezTo>
                    <a:pt x="35235" y="34210"/>
                    <a:pt x="35235" y="34155"/>
                    <a:pt x="35262" y="34128"/>
                  </a:cubicBezTo>
                  <a:cubicBezTo>
                    <a:pt x="36265" y="33315"/>
                    <a:pt x="37269" y="32474"/>
                    <a:pt x="38272" y="31606"/>
                  </a:cubicBezTo>
                  <a:close/>
                  <a:moveTo>
                    <a:pt x="35614" y="29463"/>
                  </a:moveTo>
                  <a:cubicBezTo>
                    <a:pt x="36238" y="29653"/>
                    <a:pt x="36970" y="30195"/>
                    <a:pt x="37621" y="30955"/>
                  </a:cubicBezTo>
                  <a:cubicBezTo>
                    <a:pt x="37540" y="31063"/>
                    <a:pt x="37432" y="31199"/>
                    <a:pt x="37323" y="31307"/>
                  </a:cubicBezTo>
                  <a:cubicBezTo>
                    <a:pt x="35777" y="32609"/>
                    <a:pt x="34204" y="33911"/>
                    <a:pt x="32631" y="35240"/>
                  </a:cubicBezTo>
                  <a:cubicBezTo>
                    <a:pt x="32251" y="35566"/>
                    <a:pt x="31844" y="35891"/>
                    <a:pt x="31356" y="36271"/>
                  </a:cubicBezTo>
                  <a:cubicBezTo>
                    <a:pt x="30840" y="35512"/>
                    <a:pt x="30434" y="34806"/>
                    <a:pt x="30135" y="33993"/>
                  </a:cubicBezTo>
                  <a:cubicBezTo>
                    <a:pt x="32061" y="32582"/>
                    <a:pt x="33933" y="31145"/>
                    <a:pt x="35614" y="29463"/>
                  </a:cubicBezTo>
                  <a:close/>
                  <a:moveTo>
                    <a:pt x="34529" y="34834"/>
                  </a:moveTo>
                  <a:cubicBezTo>
                    <a:pt x="34746" y="35105"/>
                    <a:pt x="34936" y="35322"/>
                    <a:pt x="35126" y="35566"/>
                  </a:cubicBezTo>
                  <a:cubicBezTo>
                    <a:pt x="34746" y="36081"/>
                    <a:pt x="33200" y="37275"/>
                    <a:pt x="32441" y="37654"/>
                  </a:cubicBezTo>
                  <a:cubicBezTo>
                    <a:pt x="32278" y="37465"/>
                    <a:pt x="32088" y="37248"/>
                    <a:pt x="31925" y="37031"/>
                  </a:cubicBezTo>
                  <a:cubicBezTo>
                    <a:pt x="32251" y="36651"/>
                    <a:pt x="33851" y="35268"/>
                    <a:pt x="34529" y="34834"/>
                  </a:cubicBezTo>
                  <a:close/>
                  <a:moveTo>
                    <a:pt x="1740" y="9986"/>
                  </a:moveTo>
                  <a:cubicBezTo>
                    <a:pt x="1817" y="9986"/>
                    <a:pt x="1897" y="9996"/>
                    <a:pt x="1981" y="10015"/>
                  </a:cubicBezTo>
                  <a:cubicBezTo>
                    <a:pt x="2279" y="10097"/>
                    <a:pt x="2577" y="10205"/>
                    <a:pt x="2822" y="10368"/>
                  </a:cubicBezTo>
                  <a:cubicBezTo>
                    <a:pt x="3310" y="10666"/>
                    <a:pt x="3771" y="10992"/>
                    <a:pt x="4232" y="11317"/>
                  </a:cubicBezTo>
                  <a:cubicBezTo>
                    <a:pt x="4910" y="11805"/>
                    <a:pt x="5534" y="12294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94" y="13841"/>
                    <a:pt x="9450" y="13961"/>
                    <a:pt x="10106" y="13961"/>
                  </a:cubicBezTo>
                  <a:cubicBezTo>
                    <a:pt x="10589" y="13961"/>
                    <a:pt x="11072" y="13896"/>
                    <a:pt x="11555" y="13758"/>
                  </a:cubicBezTo>
                  <a:cubicBezTo>
                    <a:pt x="12423" y="13514"/>
                    <a:pt x="13291" y="13270"/>
                    <a:pt x="14159" y="13053"/>
                  </a:cubicBezTo>
                  <a:cubicBezTo>
                    <a:pt x="15842" y="12633"/>
                    <a:pt x="17524" y="12353"/>
                    <a:pt x="19242" y="12353"/>
                  </a:cubicBezTo>
                  <a:cubicBezTo>
                    <a:pt x="19518" y="12353"/>
                    <a:pt x="19794" y="12360"/>
                    <a:pt x="20072" y="12375"/>
                  </a:cubicBezTo>
                  <a:cubicBezTo>
                    <a:pt x="21645" y="12484"/>
                    <a:pt x="23083" y="12918"/>
                    <a:pt x="24466" y="13650"/>
                  </a:cubicBezTo>
                  <a:cubicBezTo>
                    <a:pt x="26121" y="14518"/>
                    <a:pt x="27369" y="15766"/>
                    <a:pt x="28182" y="17447"/>
                  </a:cubicBezTo>
                  <a:cubicBezTo>
                    <a:pt x="28643" y="18397"/>
                    <a:pt x="29105" y="19373"/>
                    <a:pt x="29457" y="20377"/>
                  </a:cubicBezTo>
                  <a:cubicBezTo>
                    <a:pt x="29647" y="20865"/>
                    <a:pt x="29728" y="21434"/>
                    <a:pt x="29783" y="21977"/>
                  </a:cubicBezTo>
                  <a:cubicBezTo>
                    <a:pt x="29837" y="22574"/>
                    <a:pt x="29837" y="23143"/>
                    <a:pt x="29864" y="23740"/>
                  </a:cubicBezTo>
                  <a:cubicBezTo>
                    <a:pt x="29837" y="25720"/>
                    <a:pt x="29539" y="27673"/>
                    <a:pt x="28996" y="29572"/>
                  </a:cubicBezTo>
                  <a:cubicBezTo>
                    <a:pt x="28860" y="30087"/>
                    <a:pt x="28752" y="30602"/>
                    <a:pt x="28643" y="31118"/>
                  </a:cubicBezTo>
                  <a:cubicBezTo>
                    <a:pt x="28481" y="31986"/>
                    <a:pt x="28643" y="32854"/>
                    <a:pt x="28996" y="33667"/>
                  </a:cubicBezTo>
                  <a:cubicBezTo>
                    <a:pt x="29674" y="35349"/>
                    <a:pt x="30569" y="36922"/>
                    <a:pt x="31817" y="38251"/>
                  </a:cubicBezTo>
                  <a:cubicBezTo>
                    <a:pt x="32088" y="38550"/>
                    <a:pt x="32387" y="38821"/>
                    <a:pt x="32685" y="39092"/>
                  </a:cubicBezTo>
                  <a:cubicBezTo>
                    <a:pt x="33038" y="39472"/>
                    <a:pt x="33390" y="39879"/>
                    <a:pt x="33526" y="40394"/>
                  </a:cubicBezTo>
                  <a:cubicBezTo>
                    <a:pt x="33634" y="40719"/>
                    <a:pt x="33499" y="40964"/>
                    <a:pt x="33146" y="40991"/>
                  </a:cubicBezTo>
                  <a:cubicBezTo>
                    <a:pt x="33065" y="40997"/>
                    <a:pt x="32982" y="41001"/>
                    <a:pt x="32898" y="41001"/>
                  </a:cubicBezTo>
                  <a:cubicBezTo>
                    <a:pt x="32648" y="41001"/>
                    <a:pt x="32393" y="40970"/>
                    <a:pt x="32170" y="40909"/>
                  </a:cubicBezTo>
                  <a:cubicBezTo>
                    <a:pt x="31627" y="40774"/>
                    <a:pt x="31166" y="40475"/>
                    <a:pt x="30759" y="40096"/>
                  </a:cubicBezTo>
                  <a:cubicBezTo>
                    <a:pt x="30244" y="39607"/>
                    <a:pt x="29728" y="39119"/>
                    <a:pt x="29267" y="38577"/>
                  </a:cubicBezTo>
                  <a:cubicBezTo>
                    <a:pt x="28454" y="37600"/>
                    <a:pt x="27803" y="36488"/>
                    <a:pt x="27233" y="35349"/>
                  </a:cubicBezTo>
                  <a:cubicBezTo>
                    <a:pt x="26636" y="34155"/>
                    <a:pt x="26474" y="32908"/>
                    <a:pt x="26636" y="31606"/>
                  </a:cubicBezTo>
                  <a:cubicBezTo>
                    <a:pt x="26799" y="30440"/>
                    <a:pt x="27070" y="29273"/>
                    <a:pt x="27369" y="28134"/>
                  </a:cubicBezTo>
                  <a:cubicBezTo>
                    <a:pt x="27748" y="26724"/>
                    <a:pt x="27992" y="25259"/>
                    <a:pt x="27992" y="23794"/>
                  </a:cubicBezTo>
                  <a:cubicBezTo>
                    <a:pt x="27992" y="20838"/>
                    <a:pt x="26799" y="18478"/>
                    <a:pt x="24412" y="16715"/>
                  </a:cubicBezTo>
                  <a:cubicBezTo>
                    <a:pt x="23110" y="15766"/>
                    <a:pt x="21700" y="14979"/>
                    <a:pt x="20072" y="14708"/>
                  </a:cubicBezTo>
                  <a:cubicBezTo>
                    <a:pt x="19222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53"/>
                    <a:pt x="13400" y="15033"/>
                    <a:pt x="12017" y="15440"/>
                  </a:cubicBezTo>
                  <a:cubicBezTo>
                    <a:pt x="11393" y="15603"/>
                    <a:pt x="10796" y="15793"/>
                    <a:pt x="10172" y="15928"/>
                  </a:cubicBezTo>
                  <a:cubicBezTo>
                    <a:pt x="9654" y="16042"/>
                    <a:pt x="9148" y="16097"/>
                    <a:pt x="8656" y="16097"/>
                  </a:cubicBezTo>
                  <a:cubicBezTo>
                    <a:pt x="7038" y="16097"/>
                    <a:pt x="5563" y="15504"/>
                    <a:pt x="4232" y="14464"/>
                  </a:cubicBezTo>
                  <a:cubicBezTo>
                    <a:pt x="3147" y="13650"/>
                    <a:pt x="2225" y="12646"/>
                    <a:pt x="1357" y="11616"/>
                  </a:cubicBezTo>
                  <a:cubicBezTo>
                    <a:pt x="1275" y="11507"/>
                    <a:pt x="1167" y="11399"/>
                    <a:pt x="1113" y="11263"/>
                  </a:cubicBezTo>
                  <a:cubicBezTo>
                    <a:pt x="923" y="10965"/>
                    <a:pt x="896" y="10639"/>
                    <a:pt x="1113" y="10341"/>
                  </a:cubicBezTo>
                  <a:cubicBezTo>
                    <a:pt x="1278" y="10092"/>
                    <a:pt x="1492" y="9986"/>
                    <a:pt x="1740" y="9986"/>
                  </a:cubicBezTo>
                  <a:close/>
                  <a:moveTo>
                    <a:pt x="8962" y="0"/>
                  </a:moveTo>
                  <a:cubicBezTo>
                    <a:pt x="8093" y="0"/>
                    <a:pt x="7485" y="793"/>
                    <a:pt x="7704" y="1715"/>
                  </a:cubicBezTo>
                  <a:cubicBezTo>
                    <a:pt x="7785" y="2041"/>
                    <a:pt x="7948" y="2312"/>
                    <a:pt x="8192" y="2556"/>
                  </a:cubicBezTo>
                  <a:cubicBezTo>
                    <a:pt x="8463" y="2800"/>
                    <a:pt x="8735" y="3044"/>
                    <a:pt x="8979" y="3289"/>
                  </a:cubicBezTo>
                  <a:cubicBezTo>
                    <a:pt x="9467" y="3777"/>
                    <a:pt x="9955" y="4265"/>
                    <a:pt x="10416" y="4753"/>
                  </a:cubicBezTo>
                  <a:cubicBezTo>
                    <a:pt x="10552" y="4889"/>
                    <a:pt x="10633" y="5079"/>
                    <a:pt x="10769" y="5269"/>
                  </a:cubicBezTo>
                  <a:cubicBezTo>
                    <a:pt x="8924" y="7140"/>
                    <a:pt x="7107" y="8985"/>
                    <a:pt x="5236" y="10883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205"/>
                    <a:pt x="3798" y="9880"/>
                    <a:pt x="3337" y="9608"/>
                  </a:cubicBezTo>
                  <a:cubicBezTo>
                    <a:pt x="2984" y="9419"/>
                    <a:pt x="2605" y="9283"/>
                    <a:pt x="2198" y="9147"/>
                  </a:cubicBezTo>
                  <a:cubicBezTo>
                    <a:pt x="2066" y="9106"/>
                    <a:pt x="1932" y="9088"/>
                    <a:pt x="1798" y="9088"/>
                  </a:cubicBezTo>
                  <a:cubicBezTo>
                    <a:pt x="1489" y="9088"/>
                    <a:pt x="1179" y="9186"/>
                    <a:pt x="896" y="9337"/>
                  </a:cubicBezTo>
                  <a:cubicBezTo>
                    <a:pt x="272" y="9663"/>
                    <a:pt x="1" y="10232"/>
                    <a:pt x="82" y="10910"/>
                  </a:cubicBezTo>
                  <a:cubicBezTo>
                    <a:pt x="163" y="11371"/>
                    <a:pt x="326" y="11778"/>
                    <a:pt x="652" y="12131"/>
                  </a:cubicBezTo>
                  <a:cubicBezTo>
                    <a:pt x="1275" y="12809"/>
                    <a:pt x="1872" y="13514"/>
                    <a:pt x="2523" y="14165"/>
                  </a:cubicBezTo>
                  <a:cubicBezTo>
                    <a:pt x="3174" y="14843"/>
                    <a:pt x="3934" y="15386"/>
                    <a:pt x="4747" y="15793"/>
                  </a:cubicBezTo>
                  <a:cubicBezTo>
                    <a:pt x="6037" y="16470"/>
                    <a:pt x="7379" y="16901"/>
                    <a:pt x="8788" y="16901"/>
                  </a:cubicBezTo>
                  <a:cubicBezTo>
                    <a:pt x="9128" y="16901"/>
                    <a:pt x="9472" y="16876"/>
                    <a:pt x="9819" y="16823"/>
                  </a:cubicBezTo>
                  <a:cubicBezTo>
                    <a:pt x="10443" y="16715"/>
                    <a:pt x="11040" y="16552"/>
                    <a:pt x="11637" y="16417"/>
                  </a:cubicBezTo>
                  <a:cubicBezTo>
                    <a:pt x="11827" y="16389"/>
                    <a:pt x="12017" y="16335"/>
                    <a:pt x="12288" y="16281"/>
                  </a:cubicBezTo>
                  <a:cubicBezTo>
                    <a:pt x="12288" y="16552"/>
                    <a:pt x="12288" y="16715"/>
                    <a:pt x="12288" y="16905"/>
                  </a:cubicBezTo>
                  <a:cubicBezTo>
                    <a:pt x="12234" y="17881"/>
                    <a:pt x="12369" y="18858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3"/>
                    <a:pt x="19882" y="28053"/>
                  </a:cubicBezTo>
                  <a:cubicBezTo>
                    <a:pt x="21592" y="28674"/>
                    <a:pt x="23350" y="28950"/>
                    <a:pt x="25159" y="28950"/>
                  </a:cubicBezTo>
                  <a:cubicBezTo>
                    <a:pt x="25244" y="28950"/>
                    <a:pt x="25330" y="28949"/>
                    <a:pt x="25416" y="28948"/>
                  </a:cubicBezTo>
                  <a:cubicBezTo>
                    <a:pt x="25555" y="28948"/>
                    <a:pt x="25695" y="28912"/>
                    <a:pt x="25839" y="28912"/>
                  </a:cubicBezTo>
                  <a:cubicBezTo>
                    <a:pt x="25948" y="28912"/>
                    <a:pt x="26059" y="28932"/>
                    <a:pt x="26175" y="29002"/>
                  </a:cubicBezTo>
                  <a:cubicBezTo>
                    <a:pt x="26148" y="29219"/>
                    <a:pt x="26094" y="29409"/>
                    <a:pt x="26067" y="29572"/>
                  </a:cubicBezTo>
                  <a:cubicBezTo>
                    <a:pt x="25958" y="30223"/>
                    <a:pt x="25823" y="30846"/>
                    <a:pt x="25768" y="31470"/>
                  </a:cubicBezTo>
                  <a:cubicBezTo>
                    <a:pt x="25714" y="32121"/>
                    <a:pt x="25714" y="32799"/>
                    <a:pt x="25741" y="33450"/>
                  </a:cubicBezTo>
                  <a:cubicBezTo>
                    <a:pt x="25741" y="34128"/>
                    <a:pt x="26067" y="34698"/>
                    <a:pt x="26311" y="35295"/>
                  </a:cubicBezTo>
                  <a:cubicBezTo>
                    <a:pt x="27206" y="37410"/>
                    <a:pt x="28454" y="39282"/>
                    <a:pt x="30244" y="40801"/>
                  </a:cubicBezTo>
                  <a:cubicBezTo>
                    <a:pt x="30732" y="41235"/>
                    <a:pt x="31302" y="41587"/>
                    <a:pt x="31953" y="41750"/>
                  </a:cubicBezTo>
                  <a:cubicBezTo>
                    <a:pt x="32332" y="41832"/>
                    <a:pt x="32766" y="41886"/>
                    <a:pt x="33146" y="41886"/>
                  </a:cubicBezTo>
                  <a:cubicBezTo>
                    <a:pt x="33987" y="41832"/>
                    <a:pt x="34475" y="41235"/>
                    <a:pt x="34421" y="40394"/>
                  </a:cubicBezTo>
                  <a:cubicBezTo>
                    <a:pt x="34394" y="39770"/>
                    <a:pt x="34068" y="39282"/>
                    <a:pt x="33661" y="38821"/>
                  </a:cubicBezTo>
                  <a:cubicBezTo>
                    <a:pt x="33526" y="38685"/>
                    <a:pt x="33390" y="38550"/>
                    <a:pt x="33227" y="38387"/>
                  </a:cubicBezTo>
                  <a:cubicBezTo>
                    <a:pt x="34339" y="37465"/>
                    <a:pt x="35424" y="36624"/>
                    <a:pt x="36455" y="35729"/>
                  </a:cubicBezTo>
                  <a:cubicBezTo>
                    <a:pt x="37513" y="34861"/>
                    <a:pt x="38544" y="33966"/>
                    <a:pt x="39574" y="33098"/>
                  </a:cubicBezTo>
                  <a:cubicBezTo>
                    <a:pt x="40063" y="33532"/>
                    <a:pt x="40469" y="33938"/>
                    <a:pt x="40931" y="34318"/>
                  </a:cubicBezTo>
                  <a:cubicBezTo>
                    <a:pt x="41243" y="34552"/>
                    <a:pt x="41580" y="34668"/>
                    <a:pt x="41915" y="34668"/>
                  </a:cubicBezTo>
                  <a:cubicBezTo>
                    <a:pt x="42279" y="34668"/>
                    <a:pt x="42640" y="34532"/>
                    <a:pt x="42965" y="34264"/>
                  </a:cubicBezTo>
                  <a:cubicBezTo>
                    <a:pt x="43562" y="33749"/>
                    <a:pt x="43806" y="33071"/>
                    <a:pt x="43724" y="32284"/>
                  </a:cubicBezTo>
                  <a:cubicBezTo>
                    <a:pt x="43643" y="31524"/>
                    <a:pt x="43236" y="30901"/>
                    <a:pt x="42748" y="30331"/>
                  </a:cubicBezTo>
                  <a:cubicBezTo>
                    <a:pt x="42422" y="29951"/>
                    <a:pt x="42070" y="29544"/>
                    <a:pt x="41744" y="29138"/>
                  </a:cubicBezTo>
                  <a:cubicBezTo>
                    <a:pt x="40334" y="27402"/>
                    <a:pt x="38544" y="26127"/>
                    <a:pt x="36455" y="25286"/>
                  </a:cubicBezTo>
                  <a:cubicBezTo>
                    <a:pt x="35150" y="24759"/>
                    <a:pt x="33806" y="24561"/>
                    <a:pt x="32424" y="24561"/>
                  </a:cubicBezTo>
                  <a:cubicBezTo>
                    <a:pt x="32169" y="24561"/>
                    <a:pt x="31912" y="24568"/>
                    <a:pt x="31654" y="24581"/>
                  </a:cubicBezTo>
                  <a:lnTo>
                    <a:pt x="30840" y="24581"/>
                  </a:lnTo>
                  <a:cubicBezTo>
                    <a:pt x="30813" y="24310"/>
                    <a:pt x="30813" y="24065"/>
                    <a:pt x="30813" y="23848"/>
                  </a:cubicBezTo>
                  <a:cubicBezTo>
                    <a:pt x="30759" y="23035"/>
                    <a:pt x="30759" y="22194"/>
                    <a:pt x="30623" y="21380"/>
                  </a:cubicBezTo>
                  <a:cubicBezTo>
                    <a:pt x="30217" y="19265"/>
                    <a:pt x="29322" y="17366"/>
                    <a:pt x="28128" y="15603"/>
                  </a:cubicBezTo>
                  <a:cubicBezTo>
                    <a:pt x="27504" y="14681"/>
                    <a:pt x="26718" y="13948"/>
                    <a:pt x="25795" y="13324"/>
                  </a:cubicBezTo>
                  <a:cubicBezTo>
                    <a:pt x="24738" y="12619"/>
                    <a:pt x="23571" y="12131"/>
                    <a:pt x="22378" y="11805"/>
                  </a:cubicBezTo>
                  <a:cubicBezTo>
                    <a:pt x="21808" y="11643"/>
                    <a:pt x="21212" y="11588"/>
                    <a:pt x="20615" y="11507"/>
                  </a:cubicBezTo>
                  <a:cubicBezTo>
                    <a:pt x="20117" y="11445"/>
                    <a:pt x="19620" y="11418"/>
                    <a:pt x="19124" y="11418"/>
                  </a:cubicBezTo>
                  <a:cubicBezTo>
                    <a:pt x="18104" y="11418"/>
                    <a:pt x="17088" y="11533"/>
                    <a:pt x="16085" y="11697"/>
                  </a:cubicBezTo>
                  <a:cubicBezTo>
                    <a:pt x="15949" y="11724"/>
                    <a:pt x="15814" y="11724"/>
                    <a:pt x="15624" y="11751"/>
                  </a:cubicBezTo>
                  <a:cubicBezTo>
                    <a:pt x="15624" y="11453"/>
                    <a:pt x="15651" y="11236"/>
                    <a:pt x="15678" y="11019"/>
                  </a:cubicBezTo>
                  <a:cubicBezTo>
                    <a:pt x="15977" y="8551"/>
                    <a:pt x="15597" y="6218"/>
                    <a:pt x="14458" y="4048"/>
                  </a:cubicBezTo>
                  <a:cubicBezTo>
                    <a:pt x="14159" y="3506"/>
                    <a:pt x="13834" y="2963"/>
                    <a:pt x="13346" y="2583"/>
                  </a:cubicBezTo>
                  <a:cubicBezTo>
                    <a:pt x="12505" y="1851"/>
                    <a:pt x="11664" y="1119"/>
                    <a:pt x="10660" y="603"/>
                  </a:cubicBezTo>
                  <a:cubicBezTo>
                    <a:pt x="10226" y="359"/>
                    <a:pt x="9765" y="142"/>
                    <a:pt x="9277" y="34"/>
                  </a:cubicBezTo>
                  <a:cubicBezTo>
                    <a:pt x="9169" y="11"/>
                    <a:pt x="9064" y="0"/>
                    <a:pt x="8962" y="0"/>
                  </a:cubicBezTo>
                  <a:close/>
                </a:path>
              </a:pathLst>
            </a:custGeom>
            <a:solidFill>
              <a:schemeClr val="dk2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1" name="Google Shape;391;p44"/>
            <p:cNvSpPr/>
            <p:nvPr/>
          </p:nvSpPr>
          <p:spPr>
            <a:xfrm>
              <a:off x="5047850" y="2794975"/>
              <a:ext cx="1095150" cy="1046675"/>
            </a:xfrm>
            <a:custGeom>
              <a:avLst/>
              <a:gdLst/>
              <a:ahLst/>
              <a:cxnLst/>
              <a:rect l="l" t="t" r="r" b="b"/>
              <a:pathLst>
                <a:path w="43806" h="41867" extrusionOk="0">
                  <a:moveTo>
                    <a:pt x="11284" y="5974"/>
                  </a:moveTo>
                  <a:cubicBezTo>
                    <a:pt x="11501" y="6490"/>
                    <a:pt x="11691" y="6869"/>
                    <a:pt x="11854" y="7249"/>
                  </a:cubicBezTo>
                  <a:cubicBezTo>
                    <a:pt x="11935" y="7493"/>
                    <a:pt x="11935" y="7737"/>
                    <a:pt x="11746" y="7927"/>
                  </a:cubicBezTo>
                  <a:cubicBezTo>
                    <a:pt x="11176" y="8470"/>
                    <a:pt x="10606" y="9039"/>
                    <a:pt x="10010" y="9609"/>
                  </a:cubicBezTo>
                  <a:cubicBezTo>
                    <a:pt x="9603" y="9283"/>
                    <a:pt x="9196" y="8958"/>
                    <a:pt x="8762" y="8605"/>
                  </a:cubicBezTo>
                  <a:cubicBezTo>
                    <a:pt x="9603" y="7737"/>
                    <a:pt x="10389" y="6924"/>
                    <a:pt x="11284" y="5974"/>
                  </a:cubicBezTo>
                  <a:close/>
                  <a:moveTo>
                    <a:pt x="8138" y="9202"/>
                  </a:moveTo>
                  <a:cubicBezTo>
                    <a:pt x="8572" y="9609"/>
                    <a:pt x="8925" y="9934"/>
                    <a:pt x="9359" y="10341"/>
                  </a:cubicBezTo>
                  <a:cubicBezTo>
                    <a:pt x="8708" y="10965"/>
                    <a:pt x="8111" y="11589"/>
                    <a:pt x="7460" y="12240"/>
                  </a:cubicBezTo>
                  <a:cubicBezTo>
                    <a:pt x="6782" y="11996"/>
                    <a:pt x="6511" y="11806"/>
                    <a:pt x="6077" y="11399"/>
                  </a:cubicBezTo>
                  <a:cubicBezTo>
                    <a:pt x="6728" y="10639"/>
                    <a:pt x="7460" y="9989"/>
                    <a:pt x="8138" y="9202"/>
                  </a:cubicBezTo>
                  <a:close/>
                  <a:moveTo>
                    <a:pt x="8971" y="877"/>
                  </a:moveTo>
                  <a:cubicBezTo>
                    <a:pt x="9027" y="877"/>
                    <a:pt x="9084" y="886"/>
                    <a:pt x="9142" y="902"/>
                  </a:cubicBezTo>
                  <a:cubicBezTo>
                    <a:pt x="9332" y="956"/>
                    <a:pt x="9494" y="1011"/>
                    <a:pt x="9684" y="1092"/>
                  </a:cubicBezTo>
                  <a:cubicBezTo>
                    <a:pt x="10688" y="1607"/>
                    <a:pt x="11637" y="2231"/>
                    <a:pt x="12505" y="2963"/>
                  </a:cubicBezTo>
                  <a:cubicBezTo>
                    <a:pt x="12993" y="3370"/>
                    <a:pt x="13346" y="3886"/>
                    <a:pt x="13644" y="4428"/>
                  </a:cubicBezTo>
                  <a:cubicBezTo>
                    <a:pt x="14241" y="5513"/>
                    <a:pt x="14594" y="6679"/>
                    <a:pt x="14729" y="7927"/>
                  </a:cubicBezTo>
                  <a:cubicBezTo>
                    <a:pt x="14865" y="9066"/>
                    <a:pt x="14919" y="10206"/>
                    <a:pt x="14729" y="11318"/>
                  </a:cubicBezTo>
                  <a:cubicBezTo>
                    <a:pt x="14675" y="11562"/>
                    <a:pt x="14621" y="11779"/>
                    <a:pt x="14566" y="11996"/>
                  </a:cubicBezTo>
                  <a:cubicBezTo>
                    <a:pt x="14051" y="12131"/>
                    <a:pt x="13617" y="12348"/>
                    <a:pt x="13048" y="12403"/>
                  </a:cubicBezTo>
                  <a:cubicBezTo>
                    <a:pt x="13075" y="12050"/>
                    <a:pt x="13102" y="11752"/>
                    <a:pt x="13129" y="11453"/>
                  </a:cubicBezTo>
                  <a:cubicBezTo>
                    <a:pt x="13265" y="10287"/>
                    <a:pt x="13237" y="9121"/>
                    <a:pt x="13020" y="7981"/>
                  </a:cubicBezTo>
                  <a:cubicBezTo>
                    <a:pt x="12722" y="6598"/>
                    <a:pt x="12098" y="5405"/>
                    <a:pt x="11203" y="4320"/>
                  </a:cubicBezTo>
                  <a:cubicBezTo>
                    <a:pt x="10715" y="3777"/>
                    <a:pt x="10172" y="3262"/>
                    <a:pt x="9657" y="2774"/>
                  </a:cubicBezTo>
                  <a:cubicBezTo>
                    <a:pt x="9413" y="2529"/>
                    <a:pt x="9142" y="2340"/>
                    <a:pt x="8925" y="2096"/>
                  </a:cubicBezTo>
                  <a:cubicBezTo>
                    <a:pt x="8789" y="1960"/>
                    <a:pt x="8653" y="1797"/>
                    <a:pt x="8572" y="1634"/>
                  </a:cubicBezTo>
                  <a:cubicBezTo>
                    <a:pt x="8464" y="1445"/>
                    <a:pt x="8464" y="1228"/>
                    <a:pt x="8626" y="1038"/>
                  </a:cubicBezTo>
                  <a:cubicBezTo>
                    <a:pt x="8721" y="924"/>
                    <a:pt x="8842" y="877"/>
                    <a:pt x="8971" y="877"/>
                  </a:cubicBezTo>
                  <a:close/>
                  <a:moveTo>
                    <a:pt x="12125" y="8551"/>
                  </a:moveTo>
                  <a:cubicBezTo>
                    <a:pt x="12478" y="10016"/>
                    <a:pt x="12207" y="11345"/>
                    <a:pt x="12125" y="12728"/>
                  </a:cubicBezTo>
                  <a:cubicBezTo>
                    <a:pt x="11501" y="12904"/>
                    <a:pt x="10884" y="13013"/>
                    <a:pt x="10261" y="13013"/>
                  </a:cubicBezTo>
                  <a:cubicBezTo>
                    <a:pt x="9637" y="13013"/>
                    <a:pt x="9006" y="12904"/>
                    <a:pt x="8355" y="12647"/>
                  </a:cubicBezTo>
                  <a:cubicBezTo>
                    <a:pt x="9630" y="11290"/>
                    <a:pt x="10959" y="10097"/>
                    <a:pt x="12125" y="8551"/>
                  </a:cubicBezTo>
                  <a:close/>
                  <a:moveTo>
                    <a:pt x="20615" y="15712"/>
                  </a:moveTo>
                  <a:cubicBezTo>
                    <a:pt x="21130" y="15766"/>
                    <a:pt x="21592" y="16037"/>
                    <a:pt x="22161" y="16335"/>
                  </a:cubicBezTo>
                  <a:cubicBezTo>
                    <a:pt x="21347" y="17095"/>
                    <a:pt x="20615" y="17800"/>
                    <a:pt x="19856" y="18505"/>
                  </a:cubicBezTo>
                  <a:cubicBezTo>
                    <a:pt x="19449" y="18316"/>
                    <a:pt x="19178" y="18017"/>
                    <a:pt x="18852" y="17773"/>
                  </a:cubicBezTo>
                  <a:cubicBezTo>
                    <a:pt x="19123" y="17176"/>
                    <a:pt x="19639" y="16580"/>
                    <a:pt x="20615" y="15712"/>
                  </a:cubicBezTo>
                  <a:close/>
                  <a:moveTo>
                    <a:pt x="18187" y="15365"/>
                  </a:moveTo>
                  <a:cubicBezTo>
                    <a:pt x="18825" y="15365"/>
                    <a:pt x="18979" y="15421"/>
                    <a:pt x="19340" y="15576"/>
                  </a:cubicBezTo>
                  <a:cubicBezTo>
                    <a:pt x="18337" y="16824"/>
                    <a:pt x="17252" y="17963"/>
                    <a:pt x="16004" y="19129"/>
                  </a:cubicBezTo>
                  <a:cubicBezTo>
                    <a:pt x="15597" y="17909"/>
                    <a:pt x="15353" y="16769"/>
                    <a:pt x="15380" y="15603"/>
                  </a:cubicBezTo>
                  <a:cubicBezTo>
                    <a:pt x="15624" y="15434"/>
                    <a:pt x="15881" y="15408"/>
                    <a:pt x="16134" y="15408"/>
                  </a:cubicBezTo>
                  <a:cubicBezTo>
                    <a:pt x="16246" y="15408"/>
                    <a:pt x="16357" y="15413"/>
                    <a:pt x="16465" y="15413"/>
                  </a:cubicBezTo>
                  <a:cubicBezTo>
                    <a:pt x="17289" y="15384"/>
                    <a:pt x="17819" y="15365"/>
                    <a:pt x="18187" y="15365"/>
                  </a:cubicBezTo>
                  <a:close/>
                  <a:moveTo>
                    <a:pt x="18201" y="18370"/>
                  </a:moveTo>
                  <a:cubicBezTo>
                    <a:pt x="18499" y="18614"/>
                    <a:pt x="18825" y="18858"/>
                    <a:pt x="19178" y="19156"/>
                  </a:cubicBezTo>
                  <a:cubicBezTo>
                    <a:pt x="18418" y="19834"/>
                    <a:pt x="17686" y="20513"/>
                    <a:pt x="16953" y="21191"/>
                  </a:cubicBezTo>
                  <a:cubicBezTo>
                    <a:pt x="16655" y="20892"/>
                    <a:pt x="16519" y="20540"/>
                    <a:pt x="16357" y="20160"/>
                  </a:cubicBezTo>
                  <a:cubicBezTo>
                    <a:pt x="16926" y="19536"/>
                    <a:pt x="17496" y="18912"/>
                    <a:pt x="18201" y="18370"/>
                  </a:cubicBezTo>
                  <a:close/>
                  <a:moveTo>
                    <a:pt x="25741" y="19319"/>
                  </a:moveTo>
                  <a:cubicBezTo>
                    <a:pt x="25904" y="19590"/>
                    <a:pt x="26040" y="19780"/>
                    <a:pt x="26148" y="19997"/>
                  </a:cubicBezTo>
                  <a:cubicBezTo>
                    <a:pt x="25633" y="20865"/>
                    <a:pt x="24874" y="21489"/>
                    <a:pt x="24250" y="22248"/>
                  </a:cubicBezTo>
                  <a:cubicBezTo>
                    <a:pt x="23897" y="22004"/>
                    <a:pt x="23626" y="21815"/>
                    <a:pt x="23273" y="21570"/>
                  </a:cubicBezTo>
                  <a:cubicBezTo>
                    <a:pt x="24114" y="20811"/>
                    <a:pt x="24901" y="20106"/>
                    <a:pt x="25741" y="19319"/>
                  </a:cubicBezTo>
                  <a:close/>
                  <a:moveTo>
                    <a:pt x="22975" y="16824"/>
                  </a:moveTo>
                  <a:cubicBezTo>
                    <a:pt x="23816" y="17312"/>
                    <a:pt x="24548" y="17882"/>
                    <a:pt x="25226" y="18641"/>
                  </a:cubicBezTo>
                  <a:cubicBezTo>
                    <a:pt x="23246" y="20350"/>
                    <a:pt x="21293" y="22004"/>
                    <a:pt x="19340" y="23686"/>
                  </a:cubicBezTo>
                  <a:cubicBezTo>
                    <a:pt x="18581" y="23279"/>
                    <a:pt x="17957" y="22710"/>
                    <a:pt x="17523" y="22004"/>
                  </a:cubicBezTo>
                  <a:cubicBezTo>
                    <a:pt x="19313" y="20296"/>
                    <a:pt x="21130" y="18587"/>
                    <a:pt x="22975" y="16824"/>
                  </a:cubicBezTo>
                  <a:close/>
                  <a:moveTo>
                    <a:pt x="22676" y="22167"/>
                  </a:moveTo>
                  <a:cubicBezTo>
                    <a:pt x="22948" y="22384"/>
                    <a:pt x="23219" y="22628"/>
                    <a:pt x="23517" y="22899"/>
                  </a:cubicBezTo>
                  <a:cubicBezTo>
                    <a:pt x="22921" y="23496"/>
                    <a:pt x="22351" y="24093"/>
                    <a:pt x="21700" y="24744"/>
                  </a:cubicBezTo>
                  <a:cubicBezTo>
                    <a:pt x="21266" y="24744"/>
                    <a:pt x="20832" y="24473"/>
                    <a:pt x="20344" y="24256"/>
                  </a:cubicBezTo>
                  <a:cubicBezTo>
                    <a:pt x="20615" y="23795"/>
                    <a:pt x="21890" y="22655"/>
                    <a:pt x="22676" y="22167"/>
                  </a:cubicBezTo>
                  <a:close/>
                  <a:moveTo>
                    <a:pt x="26528" y="20919"/>
                  </a:moveTo>
                  <a:cubicBezTo>
                    <a:pt x="26989" y="21598"/>
                    <a:pt x="26962" y="22303"/>
                    <a:pt x="27071" y="23008"/>
                  </a:cubicBezTo>
                  <a:cubicBezTo>
                    <a:pt x="27152" y="23659"/>
                    <a:pt x="27179" y="24310"/>
                    <a:pt x="26989" y="24988"/>
                  </a:cubicBezTo>
                  <a:cubicBezTo>
                    <a:pt x="26185" y="25035"/>
                    <a:pt x="25391" y="25064"/>
                    <a:pt x="24578" y="25064"/>
                  </a:cubicBezTo>
                  <a:cubicBezTo>
                    <a:pt x="23993" y="25064"/>
                    <a:pt x="23398" y="25049"/>
                    <a:pt x="22785" y="25015"/>
                  </a:cubicBezTo>
                  <a:cubicBezTo>
                    <a:pt x="23002" y="24608"/>
                    <a:pt x="23327" y="24418"/>
                    <a:pt x="23572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4" y="23198"/>
                    <a:pt x="24928" y="22927"/>
                    <a:pt x="25145" y="22682"/>
                  </a:cubicBezTo>
                  <a:cubicBezTo>
                    <a:pt x="25416" y="22384"/>
                    <a:pt x="25633" y="22086"/>
                    <a:pt x="25877" y="21787"/>
                  </a:cubicBezTo>
                  <a:cubicBezTo>
                    <a:pt x="26094" y="21516"/>
                    <a:pt x="26284" y="21245"/>
                    <a:pt x="26528" y="20919"/>
                  </a:cubicBezTo>
                  <a:close/>
                  <a:moveTo>
                    <a:pt x="14431" y="15630"/>
                  </a:moveTo>
                  <a:cubicBezTo>
                    <a:pt x="14458" y="15929"/>
                    <a:pt x="14512" y="16119"/>
                    <a:pt x="14512" y="16335"/>
                  </a:cubicBezTo>
                  <a:cubicBezTo>
                    <a:pt x="14594" y="17637"/>
                    <a:pt x="14919" y="18912"/>
                    <a:pt x="15407" y="20133"/>
                  </a:cubicBezTo>
                  <a:cubicBezTo>
                    <a:pt x="16682" y="23388"/>
                    <a:pt x="19096" y="25286"/>
                    <a:pt x="22514" y="25856"/>
                  </a:cubicBezTo>
                  <a:cubicBezTo>
                    <a:pt x="23060" y="25947"/>
                    <a:pt x="23614" y="25962"/>
                    <a:pt x="24172" y="25962"/>
                  </a:cubicBezTo>
                  <a:cubicBezTo>
                    <a:pt x="24438" y="25962"/>
                    <a:pt x="24705" y="25958"/>
                    <a:pt x="24972" y="25958"/>
                  </a:cubicBezTo>
                  <a:cubicBezTo>
                    <a:pt x="25147" y="25958"/>
                    <a:pt x="25322" y="25960"/>
                    <a:pt x="25497" y="25964"/>
                  </a:cubicBezTo>
                  <a:cubicBezTo>
                    <a:pt x="25845" y="25964"/>
                    <a:pt x="26209" y="25930"/>
                    <a:pt x="26577" y="25930"/>
                  </a:cubicBezTo>
                  <a:cubicBezTo>
                    <a:pt x="26669" y="25930"/>
                    <a:pt x="26761" y="25932"/>
                    <a:pt x="26854" y="25937"/>
                  </a:cubicBezTo>
                  <a:cubicBezTo>
                    <a:pt x="26826" y="26670"/>
                    <a:pt x="26664" y="27321"/>
                    <a:pt x="26420" y="28026"/>
                  </a:cubicBezTo>
                  <a:cubicBezTo>
                    <a:pt x="26042" y="28050"/>
                    <a:pt x="25664" y="28064"/>
                    <a:pt x="25288" y="28064"/>
                  </a:cubicBezTo>
                  <a:cubicBezTo>
                    <a:pt x="24828" y="28064"/>
                    <a:pt x="24372" y="28044"/>
                    <a:pt x="23924" y="27999"/>
                  </a:cubicBezTo>
                  <a:cubicBezTo>
                    <a:pt x="22758" y="27890"/>
                    <a:pt x="21619" y="27673"/>
                    <a:pt x="20507" y="27294"/>
                  </a:cubicBezTo>
                  <a:cubicBezTo>
                    <a:pt x="19693" y="27022"/>
                    <a:pt x="18933" y="26670"/>
                    <a:pt x="18174" y="26236"/>
                  </a:cubicBezTo>
                  <a:cubicBezTo>
                    <a:pt x="16330" y="25151"/>
                    <a:pt x="14973" y="23605"/>
                    <a:pt x="14132" y="21625"/>
                  </a:cubicBezTo>
                  <a:cubicBezTo>
                    <a:pt x="13454" y="19970"/>
                    <a:pt x="13075" y="18288"/>
                    <a:pt x="13156" y="16498"/>
                  </a:cubicBezTo>
                  <a:cubicBezTo>
                    <a:pt x="13156" y="16390"/>
                    <a:pt x="13156" y="16308"/>
                    <a:pt x="13156" y="16200"/>
                  </a:cubicBezTo>
                  <a:cubicBezTo>
                    <a:pt x="13156" y="16173"/>
                    <a:pt x="13183" y="16119"/>
                    <a:pt x="13237" y="15956"/>
                  </a:cubicBezTo>
                  <a:cubicBezTo>
                    <a:pt x="13617" y="15847"/>
                    <a:pt x="13997" y="15766"/>
                    <a:pt x="14431" y="15630"/>
                  </a:cubicBezTo>
                  <a:close/>
                  <a:moveTo>
                    <a:pt x="31221" y="28460"/>
                  </a:moveTo>
                  <a:cubicBezTo>
                    <a:pt x="31546" y="28460"/>
                    <a:pt x="31871" y="28487"/>
                    <a:pt x="32197" y="28487"/>
                  </a:cubicBezTo>
                  <a:cubicBezTo>
                    <a:pt x="32197" y="28514"/>
                    <a:pt x="32197" y="28568"/>
                    <a:pt x="32197" y="28623"/>
                  </a:cubicBezTo>
                  <a:cubicBezTo>
                    <a:pt x="31438" y="29246"/>
                    <a:pt x="30678" y="29870"/>
                    <a:pt x="29919" y="30494"/>
                  </a:cubicBezTo>
                  <a:cubicBezTo>
                    <a:pt x="29891" y="30521"/>
                    <a:pt x="29837" y="30521"/>
                    <a:pt x="29783" y="30521"/>
                  </a:cubicBezTo>
                  <a:cubicBezTo>
                    <a:pt x="29756" y="30494"/>
                    <a:pt x="29729" y="30440"/>
                    <a:pt x="29729" y="30413"/>
                  </a:cubicBezTo>
                  <a:cubicBezTo>
                    <a:pt x="29891" y="29789"/>
                    <a:pt x="30054" y="29192"/>
                    <a:pt x="30217" y="28568"/>
                  </a:cubicBezTo>
                  <a:cubicBezTo>
                    <a:pt x="30399" y="28477"/>
                    <a:pt x="30589" y="28463"/>
                    <a:pt x="30779" y="28463"/>
                  </a:cubicBezTo>
                  <a:cubicBezTo>
                    <a:pt x="30869" y="28463"/>
                    <a:pt x="30959" y="28466"/>
                    <a:pt x="31048" y="28466"/>
                  </a:cubicBezTo>
                  <a:cubicBezTo>
                    <a:pt x="31106" y="28466"/>
                    <a:pt x="31164" y="28465"/>
                    <a:pt x="31221" y="28460"/>
                  </a:cubicBezTo>
                  <a:close/>
                  <a:moveTo>
                    <a:pt x="33418" y="28650"/>
                  </a:moveTo>
                  <a:cubicBezTo>
                    <a:pt x="33879" y="28731"/>
                    <a:pt x="34340" y="28812"/>
                    <a:pt x="34774" y="29029"/>
                  </a:cubicBezTo>
                  <a:cubicBezTo>
                    <a:pt x="34394" y="29545"/>
                    <a:pt x="33472" y="30331"/>
                    <a:pt x="32604" y="30928"/>
                  </a:cubicBezTo>
                  <a:cubicBezTo>
                    <a:pt x="32468" y="30820"/>
                    <a:pt x="32333" y="30684"/>
                    <a:pt x="32224" y="30548"/>
                  </a:cubicBezTo>
                  <a:cubicBezTo>
                    <a:pt x="32088" y="30413"/>
                    <a:pt x="31980" y="30277"/>
                    <a:pt x="31844" y="30087"/>
                  </a:cubicBezTo>
                  <a:cubicBezTo>
                    <a:pt x="32360" y="29599"/>
                    <a:pt x="32875" y="29138"/>
                    <a:pt x="33418" y="28650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4"/>
                    <a:pt x="31871" y="31552"/>
                  </a:cubicBezTo>
                  <a:cubicBezTo>
                    <a:pt x="31193" y="32149"/>
                    <a:pt x="30542" y="32637"/>
                    <a:pt x="29837" y="33152"/>
                  </a:cubicBezTo>
                  <a:cubicBezTo>
                    <a:pt x="29593" y="32854"/>
                    <a:pt x="29512" y="32556"/>
                    <a:pt x="29539" y="32257"/>
                  </a:cubicBezTo>
                  <a:cubicBezTo>
                    <a:pt x="29539" y="32122"/>
                    <a:pt x="29593" y="31959"/>
                    <a:pt x="29674" y="31877"/>
                  </a:cubicBezTo>
                  <a:cubicBezTo>
                    <a:pt x="30108" y="31471"/>
                    <a:pt x="30542" y="31064"/>
                    <a:pt x="31085" y="30738"/>
                  </a:cubicBezTo>
                  <a:close/>
                  <a:moveTo>
                    <a:pt x="32356" y="25443"/>
                  </a:moveTo>
                  <a:cubicBezTo>
                    <a:pt x="34011" y="25443"/>
                    <a:pt x="35607" y="25776"/>
                    <a:pt x="37106" y="26588"/>
                  </a:cubicBezTo>
                  <a:cubicBezTo>
                    <a:pt x="38598" y="27375"/>
                    <a:pt x="39927" y="28406"/>
                    <a:pt x="41012" y="29708"/>
                  </a:cubicBezTo>
                  <a:cubicBezTo>
                    <a:pt x="41446" y="30223"/>
                    <a:pt x="41880" y="30711"/>
                    <a:pt x="42314" y="31226"/>
                  </a:cubicBezTo>
                  <a:cubicBezTo>
                    <a:pt x="42694" y="31688"/>
                    <a:pt x="42884" y="32203"/>
                    <a:pt x="42802" y="32800"/>
                  </a:cubicBezTo>
                  <a:cubicBezTo>
                    <a:pt x="42775" y="33071"/>
                    <a:pt x="42694" y="33315"/>
                    <a:pt x="42504" y="33505"/>
                  </a:cubicBezTo>
                  <a:cubicBezTo>
                    <a:pt x="42304" y="33690"/>
                    <a:pt x="42104" y="33787"/>
                    <a:pt x="41898" y="33787"/>
                  </a:cubicBezTo>
                  <a:cubicBezTo>
                    <a:pt x="41742" y="33787"/>
                    <a:pt x="41583" y="33731"/>
                    <a:pt x="41419" y="33613"/>
                  </a:cubicBezTo>
                  <a:cubicBezTo>
                    <a:pt x="41012" y="33342"/>
                    <a:pt x="40660" y="32962"/>
                    <a:pt x="40388" y="32556"/>
                  </a:cubicBezTo>
                  <a:cubicBezTo>
                    <a:pt x="39656" y="31471"/>
                    <a:pt x="38707" y="30548"/>
                    <a:pt x="37730" y="29680"/>
                  </a:cubicBezTo>
                  <a:cubicBezTo>
                    <a:pt x="36537" y="28595"/>
                    <a:pt x="35099" y="27999"/>
                    <a:pt x="33499" y="27727"/>
                  </a:cubicBezTo>
                  <a:cubicBezTo>
                    <a:pt x="32843" y="27614"/>
                    <a:pt x="32207" y="27558"/>
                    <a:pt x="31558" y="27558"/>
                  </a:cubicBezTo>
                  <a:cubicBezTo>
                    <a:pt x="31428" y="27558"/>
                    <a:pt x="31297" y="27560"/>
                    <a:pt x="31166" y="27565"/>
                  </a:cubicBezTo>
                  <a:lnTo>
                    <a:pt x="30434" y="27565"/>
                  </a:lnTo>
                  <a:cubicBezTo>
                    <a:pt x="30542" y="26832"/>
                    <a:pt x="30624" y="26209"/>
                    <a:pt x="30732" y="25612"/>
                  </a:cubicBezTo>
                  <a:cubicBezTo>
                    <a:pt x="30814" y="25558"/>
                    <a:pt x="30814" y="25530"/>
                    <a:pt x="30841" y="25530"/>
                  </a:cubicBezTo>
                  <a:cubicBezTo>
                    <a:pt x="31351" y="25474"/>
                    <a:pt x="31856" y="25443"/>
                    <a:pt x="32356" y="25443"/>
                  </a:cubicBezTo>
                  <a:close/>
                  <a:moveTo>
                    <a:pt x="38300" y="31606"/>
                  </a:moveTo>
                  <a:cubicBezTo>
                    <a:pt x="38598" y="31769"/>
                    <a:pt x="38788" y="32040"/>
                    <a:pt x="39005" y="32339"/>
                  </a:cubicBezTo>
                  <a:cubicBezTo>
                    <a:pt x="38625" y="32800"/>
                    <a:pt x="36428" y="34671"/>
                    <a:pt x="35859" y="34997"/>
                  </a:cubicBezTo>
                  <a:cubicBezTo>
                    <a:pt x="35642" y="34753"/>
                    <a:pt x="35425" y="34508"/>
                    <a:pt x="35208" y="34291"/>
                  </a:cubicBezTo>
                  <a:cubicBezTo>
                    <a:pt x="35235" y="34210"/>
                    <a:pt x="35262" y="34156"/>
                    <a:pt x="35289" y="34129"/>
                  </a:cubicBezTo>
                  <a:cubicBezTo>
                    <a:pt x="36266" y="33315"/>
                    <a:pt x="37269" y="32474"/>
                    <a:pt x="38300" y="31606"/>
                  </a:cubicBezTo>
                  <a:close/>
                  <a:moveTo>
                    <a:pt x="35615" y="29463"/>
                  </a:moveTo>
                  <a:cubicBezTo>
                    <a:pt x="36238" y="29653"/>
                    <a:pt x="36971" y="30196"/>
                    <a:pt x="37649" y="30955"/>
                  </a:cubicBezTo>
                  <a:cubicBezTo>
                    <a:pt x="37540" y="31064"/>
                    <a:pt x="37459" y="31199"/>
                    <a:pt x="37323" y="31281"/>
                  </a:cubicBezTo>
                  <a:cubicBezTo>
                    <a:pt x="35777" y="32610"/>
                    <a:pt x="34204" y="33912"/>
                    <a:pt x="32658" y="35241"/>
                  </a:cubicBezTo>
                  <a:cubicBezTo>
                    <a:pt x="32251" y="35566"/>
                    <a:pt x="31844" y="35892"/>
                    <a:pt x="31356" y="36271"/>
                  </a:cubicBezTo>
                  <a:cubicBezTo>
                    <a:pt x="30841" y="35512"/>
                    <a:pt x="30434" y="34780"/>
                    <a:pt x="30136" y="33993"/>
                  </a:cubicBezTo>
                  <a:cubicBezTo>
                    <a:pt x="32061" y="32583"/>
                    <a:pt x="33960" y="31145"/>
                    <a:pt x="35615" y="29463"/>
                  </a:cubicBezTo>
                  <a:close/>
                  <a:moveTo>
                    <a:pt x="34530" y="34834"/>
                  </a:moveTo>
                  <a:cubicBezTo>
                    <a:pt x="34747" y="35105"/>
                    <a:pt x="34936" y="35322"/>
                    <a:pt x="35126" y="35539"/>
                  </a:cubicBezTo>
                  <a:cubicBezTo>
                    <a:pt x="34747" y="36054"/>
                    <a:pt x="33201" y="37275"/>
                    <a:pt x="32441" y="37655"/>
                  </a:cubicBezTo>
                  <a:cubicBezTo>
                    <a:pt x="32278" y="37438"/>
                    <a:pt x="32088" y="37248"/>
                    <a:pt x="31926" y="37031"/>
                  </a:cubicBezTo>
                  <a:cubicBezTo>
                    <a:pt x="32251" y="36651"/>
                    <a:pt x="33879" y="35268"/>
                    <a:pt x="34530" y="34834"/>
                  </a:cubicBezTo>
                  <a:close/>
                  <a:moveTo>
                    <a:pt x="1735" y="9975"/>
                  </a:moveTo>
                  <a:cubicBezTo>
                    <a:pt x="1816" y="9975"/>
                    <a:pt x="1898" y="9988"/>
                    <a:pt x="1981" y="10016"/>
                  </a:cubicBezTo>
                  <a:cubicBezTo>
                    <a:pt x="2279" y="10097"/>
                    <a:pt x="2578" y="10206"/>
                    <a:pt x="2849" y="10368"/>
                  </a:cubicBezTo>
                  <a:cubicBezTo>
                    <a:pt x="3310" y="10667"/>
                    <a:pt x="3798" y="10992"/>
                    <a:pt x="4259" y="11318"/>
                  </a:cubicBezTo>
                  <a:cubicBezTo>
                    <a:pt x="4910" y="11779"/>
                    <a:pt x="5561" y="12267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87" y="13839"/>
                    <a:pt x="9436" y="13950"/>
                    <a:pt x="10090" y="13950"/>
                  </a:cubicBezTo>
                  <a:cubicBezTo>
                    <a:pt x="10584" y="13950"/>
                    <a:pt x="11081" y="13887"/>
                    <a:pt x="11583" y="13759"/>
                  </a:cubicBezTo>
                  <a:cubicBezTo>
                    <a:pt x="12451" y="13515"/>
                    <a:pt x="13292" y="13271"/>
                    <a:pt x="14187" y="13054"/>
                  </a:cubicBezTo>
                  <a:cubicBezTo>
                    <a:pt x="15846" y="12633"/>
                    <a:pt x="17525" y="12353"/>
                    <a:pt x="19242" y="12353"/>
                  </a:cubicBezTo>
                  <a:cubicBezTo>
                    <a:pt x="19518" y="12353"/>
                    <a:pt x="19795" y="12360"/>
                    <a:pt x="20073" y="12375"/>
                  </a:cubicBezTo>
                  <a:cubicBezTo>
                    <a:pt x="21646" y="12457"/>
                    <a:pt x="23110" y="12918"/>
                    <a:pt x="24494" y="13650"/>
                  </a:cubicBezTo>
                  <a:cubicBezTo>
                    <a:pt x="26148" y="14518"/>
                    <a:pt x="27396" y="15766"/>
                    <a:pt x="28183" y="17448"/>
                  </a:cubicBezTo>
                  <a:cubicBezTo>
                    <a:pt x="28671" y="18397"/>
                    <a:pt x="29105" y="19373"/>
                    <a:pt x="29485" y="20377"/>
                  </a:cubicBezTo>
                  <a:cubicBezTo>
                    <a:pt x="29674" y="20865"/>
                    <a:pt x="29729" y="21435"/>
                    <a:pt x="29783" y="21977"/>
                  </a:cubicBezTo>
                  <a:cubicBezTo>
                    <a:pt x="29837" y="22547"/>
                    <a:pt x="29837" y="23144"/>
                    <a:pt x="29864" y="23740"/>
                  </a:cubicBezTo>
                  <a:cubicBezTo>
                    <a:pt x="29837" y="25720"/>
                    <a:pt x="29566" y="27646"/>
                    <a:pt x="28996" y="29572"/>
                  </a:cubicBezTo>
                  <a:cubicBezTo>
                    <a:pt x="28861" y="30060"/>
                    <a:pt x="28752" y="30575"/>
                    <a:pt x="28644" y="31091"/>
                  </a:cubicBezTo>
                  <a:cubicBezTo>
                    <a:pt x="28481" y="31986"/>
                    <a:pt x="28644" y="32854"/>
                    <a:pt x="28996" y="33668"/>
                  </a:cubicBezTo>
                  <a:cubicBezTo>
                    <a:pt x="29674" y="35349"/>
                    <a:pt x="30570" y="36895"/>
                    <a:pt x="31817" y="38224"/>
                  </a:cubicBezTo>
                  <a:cubicBezTo>
                    <a:pt x="32088" y="38523"/>
                    <a:pt x="32387" y="38794"/>
                    <a:pt x="32685" y="39092"/>
                  </a:cubicBezTo>
                  <a:cubicBezTo>
                    <a:pt x="33065" y="39445"/>
                    <a:pt x="33390" y="39852"/>
                    <a:pt x="33526" y="40367"/>
                  </a:cubicBezTo>
                  <a:cubicBezTo>
                    <a:pt x="33635" y="40720"/>
                    <a:pt x="33499" y="40964"/>
                    <a:pt x="33146" y="40991"/>
                  </a:cubicBezTo>
                  <a:cubicBezTo>
                    <a:pt x="32821" y="40991"/>
                    <a:pt x="32495" y="40964"/>
                    <a:pt x="32170" y="40883"/>
                  </a:cubicBezTo>
                  <a:cubicBezTo>
                    <a:pt x="31627" y="40747"/>
                    <a:pt x="31166" y="40476"/>
                    <a:pt x="30759" y="40096"/>
                  </a:cubicBezTo>
                  <a:cubicBezTo>
                    <a:pt x="30244" y="39608"/>
                    <a:pt x="29729" y="39119"/>
                    <a:pt x="29268" y="38577"/>
                  </a:cubicBezTo>
                  <a:cubicBezTo>
                    <a:pt x="28454" y="37573"/>
                    <a:pt x="27803" y="36488"/>
                    <a:pt x="27233" y="35322"/>
                  </a:cubicBezTo>
                  <a:cubicBezTo>
                    <a:pt x="26637" y="34129"/>
                    <a:pt x="26474" y="32908"/>
                    <a:pt x="26637" y="31606"/>
                  </a:cubicBezTo>
                  <a:cubicBezTo>
                    <a:pt x="26799" y="30413"/>
                    <a:pt x="27071" y="29274"/>
                    <a:pt x="27369" y="28134"/>
                  </a:cubicBezTo>
                  <a:cubicBezTo>
                    <a:pt x="27776" y="26697"/>
                    <a:pt x="28020" y="25259"/>
                    <a:pt x="28020" y="23767"/>
                  </a:cubicBezTo>
                  <a:cubicBezTo>
                    <a:pt x="28020" y="20811"/>
                    <a:pt x="26799" y="18451"/>
                    <a:pt x="24412" y="16715"/>
                  </a:cubicBezTo>
                  <a:cubicBezTo>
                    <a:pt x="23110" y="15766"/>
                    <a:pt x="21700" y="14979"/>
                    <a:pt x="20073" y="14708"/>
                  </a:cubicBezTo>
                  <a:cubicBezTo>
                    <a:pt x="19223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27"/>
                    <a:pt x="13400" y="15034"/>
                    <a:pt x="12017" y="15413"/>
                  </a:cubicBezTo>
                  <a:cubicBezTo>
                    <a:pt x="11393" y="15603"/>
                    <a:pt x="10796" y="15766"/>
                    <a:pt x="10172" y="15929"/>
                  </a:cubicBezTo>
                  <a:cubicBezTo>
                    <a:pt x="9663" y="16041"/>
                    <a:pt x="9166" y="16094"/>
                    <a:pt x="8682" y="16094"/>
                  </a:cubicBezTo>
                  <a:cubicBezTo>
                    <a:pt x="7054" y="16094"/>
                    <a:pt x="5570" y="15489"/>
                    <a:pt x="4232" y="14464"/>
                  </a:cubicBezTo>
                  <a:cubicBezTo>
                    <a:pt x="3147" y="13650"/>
                    <a:pt x="2225" y="12647"/>
                    <a:pt x="1357" y="11589"/>
                  </a:cubicBezTo>
                  <a:cubicBezTo>
                    <a:pt x="1276" y="11480"/>
                    <a:pt x="1194" y="11372"/>
                    <a:pt x="1113" y="11263"/>
                  </a:cubicBezTo>
                  <a:cubicBezTo>
                    <a:pt x="923" y="10938"/>
                    <a:pt x="896" y="10639"/>
                    <a:pt x="1113" y="10314"/>
                  </a:cubicBezTo>
                  <a:cubicBezTo>
                    <a:pt x="1275" y="10091"/>
                    <a:pt x="1497" y="9975"/>
                    <a:pt x="1735" y="9975"/>
                  </a:cubicBezTo>
                  <a:close/>
                  <a:moveTo>
                    <a:pt x="8962" y="1"/>
                  </a:moveTo>
                  <a:cubicBezTo>
                    <a:pt x="8093" y="1"/>
                    <a:pt x="7488" y="790"/>
                    <a:pt x="7731" y="1689"/>
                  </a:cubicBezTo>
                  <a:cubicBezTo>
                    <a:pt x="7813" y="2041"/>
                    <a:pt x="7975" y="2312"/>
                    <a:pt x="8219" y="2557"/>
                  </a:cubicBezTo>
                  <a:cubicBezTo>
                    <a:pt x="8464" y="2801"/>
                    <a:pt x="8735" y="3045"/>
                    <a:pt x="8979" y="3289"/>
                  </a:cubicBezTo>
                  <a:cubicBezTo>
                    <a:pt x="9467" y="3777"/>
                    <a:pt x="9955" y="4265"/>
                    <a:pt x="10417" y="4754"/>
                  </a:cubicBezTo>
                  <a:cubicBezTo>
                    <a:pt x="10552" y="4889"/>
                    <a:pt x="10633" y="5052"/>
                    <a:pt x="10769" y="5269"/>
                  </a:cubicBezTo>
                  <a:cubicBezTo>
                    <a:pt x="8925" y="7141"/>
                    <a:pt x="7107" y="8985"/>
                    <a:pt x="5263" y="10884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178"/>
                    <a:pt x="3798" y="9853"/>
                    <a:pt x="3337" y="9609"/>
                  </a:cubicBezTo>
                  <a:cubicBezTo>
                    <a:pt x="2985" y="9419"/>
                    <a:pt x="2605" y="9256"/>
                    <a:pt x="2225" y="9148"/>
                  </a:cubicBezTo>
                  <a:cubicBezTo>
                    <a:pt x="2071" y="9102"/>
                    <a:pt x="1921" y="9081"/>
                    <a:pt x="1772" y="9081"/>
                  </a:cubicBezTo>
                  <a:cubicBezTo>
                    <a:pt x="1475" y="9081"/>
                    <a:pt x="1185" y="9166"/>
                    <a:pt x="896" y="9310"/>
                  </a:cubicBezTo>
                  <a:cubicBezTo>
                    <a:pt x="272" y="9636"/>
                    <a:pt x="1" y="10233"/>
                    <a:pt x="82" y="10911"/>
                  </a:cubicBezTo>
                  <a:cubicBezTo>
                    <a:pt x="164" y="11372"/>
                    <a:pt x="354" y="11779"/>
                    <a:pt x="652" y="12131"/>
                  </a:cubicBezTo>
                  <a:cubicBezTo>
                    <a:pt x="1276" y="12809"/>
                    <a:pt x="1872" y="13515"/>
                    <a:pt x="2523" y="14166"/>
                  </a:cubicBezTo>
                  <a:cubicBezTo>
                    <a:pt x="3174" y="14844"/>
                    <a:pt x="3934" y="15359"/>
                    <a:pt x="4748" y="15793"/>
                  </a:cubicBezTo>
                  <a:cubicBezTo>
                    <a:pt x="6025" y="16443"/>
                    <a:pt x="7355" y="16885"/>
                    <a:pt x="8750" y="16885"/>
                  </a:cubicBezTo>
                  <a:cubicBezTo>
                    <a:pt x="9103" y="16885"/>
                    <a:pt x="9459" y="16857"/>
                    <a:pt x="9820" y="16797"/>
                  </a:cubicBezTo>
                  <a:cubicBezTo>
                    <a:pt x="10444" y="16715"/>
                    <a:pt x="11040" y="16552"/>
                    <a:pt x="11637" y="16417"/>
                  </a:cubicBezTo>
                  <a:cubicBezTo>
                    <a:pt x="11827" y="16363"/>
                    <a:pt x="12017" y="16335"/>
                    <a:pt x="12288" y="16281"/>
                  </a:cubicBezTo>
                  <a:cubicBezTo>
                    <a:pt x="12288" y="16525"/>
                    <a:pt x="12288" y="16715"/>
                    <a:pt x="12288" y="16905"/>
                  </a:cubicBezTo>
                  <a:cubicBezTo>
                    <a:pt x="12261" y="17882"/>
                    <a:pt x="12369" y="18831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4"/>
                    <a:pt x="19883" y="28026"/>
                  </a:cubicBezTo>
                  <a:cubicBezTo>
                    <a:pt x="21535" y="28627"/>
                    <a:pt x="23234" y="28927"/>
                    <a:pt x="24979" y="28927"/>
                  </a:cubicBezTo>
                  <a:cubicBezTo>
                    <a:pt x="25124" y="28927"/>
                    <a:pt x="25270" y="28925"/>
                    <a:pt x="25416" y="28921"/>
                  </a:cubicBezTo>
                  <a:cubicBezTo>
                    <a:pt x="25538" y="28921"/>
                    <a:pt x="25667" y="28901"/>
                    <a:pt x="25796" y="28901"/>
                  </a:cubicBezTo>
                  <a:cubicBezTo>
                    <a:pt x="25925" y="28901"/>
                    <a:pt x="26053" y="28921"/>
                    <a:pt x="26175" y="29002"/>
                  </a:cubicBezTo>
                  <a:cubicBezTo>
                    <a:pt x="26148" y="29192"/>
                    <a:pt x="26094" y="29382"/>
                    <a:pt x="26067" y="29572"/>
                  </a:cubicBezTo>
                  <a:cubicBezTo>
                    <a:pt x="25958" y="30196"/>
                    <a:pt x="25823" y="30820"/>
                    <a:pt x="25769" y="31471"/>
                  </a:cubicBezTo>
                  <a:cubicBezTo>
                    <a:pt x="25714" y="32122"/>
                    <a:pt x="25714" y="32800"/>
                    <a:pt x="25741" y="33451"/>
                  </a:cubicBezTo>
                  <a:cubicBezTo>
                    <a:pt x="25741" y="34102"/>
                    <a:pt x="26067" y="34698"/>
                    <a:pt x="26311" y="35268"/>
                  </a:cubicBezTo>
                  <a:cubicBezTo>
                    <a:pt x="27206" y="37411"/>
                    <a:pt x="28454" y="39282"/>
                    <a:pt x="30244" y="40774"/>
                  </a:cubicBezTo>
                  <a:cubicBezTo>
                    <a:pt x="30759" y="41208"/>
                    <a:pt x="31302" y="41561"/>
                    <a:pt x="31953" y="41750"/>
                  </a:cubicBezTo>
                  <a:cubicBezTo>
                    <a:pt x="32288" y="41817"/>
                    <a:pt x="32622" y="41866"/>
                    <a:pt x="32942" y="41866"/>
                  </a:cubicBezTo>
                  <a:cubicBezTo>
                    <a:pt x="33011" y="41866"/>
                    <a:pt x="33079" y="41864"/>
                    <a:pt x="33146" y="41859"/>
                  </a:cubicBezTo>
                  <a:cubicBezTo>
                    <a:pt x="33987" y="41832"/>
                    <a:pt x="34475" y="41208"/>
                    <a:pt x="34421" y="40394"/>
                  </a:cubicBezTo>
                  <a:cubicBezTo>
                    <a:pt x="34394" y="39770"/>
                    <a:pt x="34096" y="39255"/>
                    <a:pt x="33662" y="38821"/>
                  </a:cubicBezTo>
                  <a:cubicBezTo>
                    <a:pt x="33526" y="38686"/>
                    <a:pt x="33390" y="38523"/>
                    <a:pt x="33228" y="38387"/>
                  </a:cubicBezTo>
                  <a:cubicBezTo>
                    <a:pt x="34340" y="37465"/>
                    <a:pt x="35425" y="36597"/>
                    <a:pt x="36483" y="35729"/>
                  </a:cubicBezTo>
                  <a:cubicBezTo>
                    <a:pt x="37513" y="34834"/>
                    <a:pt x="38544" y="33966"/>
                    <a:pt x="39575" y="33071"/>
                  </a:cubicBezTo>
                  <a:cubicBezTo>
                    <a:pt x="40063" y="33505"/>
                    <a:pt x="40470" y="33939"/>
                    <a:pt x="40931" y="34291"/>
                  </a:cubicBezTo>
                  <a:cubicBezTo>
                    <a:pt x="41244" y="34539"/>
                    <a:pt x="41582" y="34662"/>
                    <a:pt x="41918" y="34662"/>
                  </a:cubicBezTo>
                  <a:cubicBezTo>
                    <a:pt x="42281" y="34662"/>
                    <a:pt x="42641" y="34519"/>
                    <a:pt x="42965" y="34237"/>
                  </a:cubicBezTo>
                  <a:cubicBezTo>
                    <a:pt x="43562" y="33722"/>
                    <a:pt x="43806" y="33071"/>
                    <a:pt x="43725" y="32284"/>
                  </a:cubicBezTo>
                  <a:cubicBezTo>
                    <a:pt x="43643" y="31525"/>
                    <a:pt x="43264" y="30901"/>
                    <a:pt x="42775" y="30331"/>
                  </a:cubicBezTo>
                  <a:cubicBezTo>
                    <a:pt x="42423" y="29925"/>
                    <a:pt x="42070" y="29545"/>
                    <a:pt x="41745" y="29138"/>
                  </a:cubicBezTo>
                  <a:cubicBezTo>
                    <a:pt x="40334" y="27375"/>
                    <a:pt x="38544" y="26127"/>
                    <a:pt x="36455" y="25286"/>
                  </a:cubicBezTo>
                  <a:cubicBezTo>
                    <a:pt x="35150" y="24760"/>
                    <a:pt x="33807" y="24562"/>
                    <a:pt x="32424" y="24562"/>
                  </a:cubicBezTo>
                  <a:cubicBezTo>
                    <a:pt x="32169" y="24562"/>
                    <a:pt x="31912" y="24568"/>
                    <a:pt x="31654" y="24581"/>
                  </a:cubicBezTo>
                  <a:lnTo>
                    <a:pt x="30841" y="24581"/>
                  </a:lnTo>
                  <a:cubicBezTo>
                    <a:pt x="30841" y="24310"/>
                    <a:pt x="30841" y="24066"/>
                    <a:pt x="30814" y="23849"/>
                  </a:cubicBezTo>
                  <a:cubicBezTo>
                    <a:pt x="30759" y="23008"/>
                    <a:pt x="30759" y="22167"/>
                    <a:pt x="30624" y="21353"/>
                  </a:cubicBezTo>
                  <a:cubicBezTo>
                    <a:pt x="30244" y="19265"/>
                    <a:pt x="29349" y="17366"/>
                    <a:pt x="28128" y="15603"/>
                  </a:cubicBezTo>
                  <a:cubicBezTo>
                    <a:pt x="27505" y="14681"/>
                    <a:pt x="26718" y="13949"/>
                    <a:pt x="25796" y="13325"/>
                  </a:cubicBezTo>
                  <a:cubicBezTo>
                    <a:pt x="24738" y="12592"/>
                    <a:pt x="23599" y="12131"/>
                    <a:pt x="22378" y="11806"/>
                  </a:cubicBezTo>
                  <a:cubicBezTo>
                    <a:pt x="21809" y="11643"/>
                    <a:pt x="21212" y="11562"/>
                    <a:pt x="20615" y="11507"/>
                  </a:cubicBezTo>
                  <a:cubicBezTo>
                    <a:pt x="20117" y="11436"/>
                    <a:pt x="19622" y="11406"/>
                    <a:pt x="19127" y="11406"/>
                  </a:cubicBezTo>
                  <a:cubicBezTo>
                    <a:pt x="18115" y="11406"/>
                    <a:pt x="17106" y="11533"/>
                    <a:pt x="16085" y="11697"/>
                  </a:cubicBezTo>
                  <a:cubicBezTo>
                    <a:pt x="15950" y="11697"/>
                    <a:pt x="15814" y="11724"/>
                    <a:pt x="15624" y="11752"/>
                  </a:cubicBezTo>
                  <a:cubicBezTo>
                    <a:pt x="15651" y="11453"/>
                    <a:pt x="15651" y="11236"/>
                    <a:pt x="15679" y="10992"/>
                  </a:cubicBezTo>
                  <a:cubicBezTo>
                    <a:pt x="15977" y="8551"/>
                    <a:pt x="15624" y="6218"/>
                    <a:pt x="14458" y="4048"/>
                  </a:cubicBezTo>
                  <a:cubicBezTo>
                    <a:pt x="14187" y="3479"/>
                    <a:pt x="13834" y="2963"/>
                    <a:pt x="13346" y="2557"/>
                  </a:cubicBezTo>
                  <a:cubicBezTo>
                    <a:pt x="12505" y="1851"/>
                    <a:pt x="11664" y="1119"/>
                    <a:pt x="10661" y="604"/>
                  </a:cubicBezTo>
                  <a:cubicBezTo>
                    <a:pt x="10227" y="360"/>
                    <a:pt x="9766" y="143"/>
                    <a:pt x="9277" y="34"/>
                  </a:cubicBezTo>
                  <a:cubicBezTo>
                    <a:pt x="9169" y="11"/>
                    <a:pt x="9064" y="1"/>
                    <a:pt x="896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" name="Google Shape;392;p44"/>
            <p:cNvSpPr/>
            <p:nvPr/>
          </p:nvSpPr>
          <p:spPr>
            <a:xfrm>
              <a:off x="5070250" y="3044625"/>
              <a:ext cx="818475" cy="775400"/>
            </a:xfrm>
            <a:custGeom>
              <a:avLst/>
              <a:gdLst/>
              <a:ahLst/>
              <a:cxnLst/>
              <a:rect l="l" t="t" r="r" b="b"/>
              <a:pathLst>
                <a:path w="32739" h="31016" extrusionOk="0">
                  <a:moveTo>
                    <a:pt x="871" y="0"/>
                  </a:moveTo>
                  <a:cubicBezTo>
                    <a:pt x="622" y="0"/>
                    <a:pt x="404" y="106"/>
                    <a:pt x="217" y="355"/>
                  </a:cubicBezTo>
                  <a:cubicBezTo>
                    <a:pt x="0" y="653"/>
                    <a:pt x="54" y="979"/>
                    <a:pt x="217" y="1277"/>
                  </a:cubicBezTo>
                  <a:cubicBezTo>
                    <a:pt x="298" y="1413"/>
                    <a:pt x="407" y="1521"/>
                    <a:pt x="488" y="1630"/>
                  </a:cubicBezTo>
                  <a:cubicBezTo>
                    <a:pt x="1356" y="2661"/>
                    <a:pt x="2278" y="3664"/>
                    <a:pt x="3336" y="4478"/>
                  </a:cubicBezTo>
                  <a:cubicBezTo>
                    <a:pt x="4688" y="5518"/>
                    <a:pt x="6168" y="6111"/>
                    <a:pt x="7775" y="6111"/>
                  </a:cubicBezTo>
                  <a:cubicBezTo>
                    <a:pt x="8264" y="6111"/>
                    <a:pt x="8764" y="6056"/>
                    <a:pt x="9276" y="5943"/>
                  </a:cubicBezTo>
                  <a:cubicBezTo>
                    <a:pt x="9900" y="5807"/>
                    <a:pt x="10524" y="5617"/>
                    <a:pt x="11148" y="5427"/>
                  </a:cubicBezTo>
                  <a:cubicBezTo>
                    <a:pt x="12531" y="5048"/>
                    <a:pt x="13915" y="4668"/>
                    <a:pt x="15379" y="4559"/>
                  </a:cubicBezTo>
                  <a:cubicBezTo>
                    <a:pt x="15804" y="4532"/>
                    <a:pt x="16229" y="4517"/>
                    <a:pt x="16654" y="4517"/>
                  </a:cubicBezTo>
                  <a:cubicBezTo>
                    <a:pt x="17504" y="4517"/>
                    <a:pt x="18354" y="4577"/>
                    <a:pt x="19204" y="4722"/>
                  </a:cubicBezTo>
                  <a:cubicBezTo>
                    <a:pt x="20831" y="4993"/>
                    <a:pt x="22242" y="5780"/>
                    <a:pt x="23544" y="6729"/>
                  </a:cubicBezTo>
                  <a:cubicBezTo>
                    <a:pt x="25930" y="8465"/>
                    <a:pt x="27124" y="10825"/>
                    <a:pt x="27124" y="13809"/>
                  </a:cubicBezTo>
                  <a:cubicBezTo>
                    <a:pt x="27124" y="15273"/>
                    <a:pt x="26880" y="16711"/>
                    <a:pt x="26500" y="18148"/>
                  </a:cubicBezTo>
                  <a:cubicBezTo>
                    <a:pt x="26175" y="19288"/>
                    <a:pt x="25930" y="20454"/>
                    <a:pt x="25768" y="21620"/>
                  </a:cubicBezTo>
                  <a:cubicBezTo>
                    <a:pt x="25578" y="22922"/>
                    <a:pt x="25741" y="24170"/>
                    <a:pt x="26337" y="25363"/>
                  </a:cubicBezTo>
                  <a:cubicBezTo>
                    <a:pt x="26907" y="26502"/>
                    <a:pt x="27558" y="27615"/>
                    <a:pt x="28399" y="28591"/>
                  </a:cubicBezTo>
                  <a:cubicBezTo>
                    <a:pt x="28833" y="29133"/>
                    <a:pt x="29375" y="29622"/>
                    <a:pt x="29891" y="30110"/>
                  </a:cubicBezTo>
                  <a:cubicBezTo>
                    <a:pt x="30270" y="30490"/>
                    <a:pt x="30758" y="30761"/>
                    <a:pt x="31301" y="30924"/>
                  </a:cubicBezTo>
                  <a:cubicBezTo>
                    <a:pt x="31525" y="30985"/>
                    <a:pt x="31779" y="31015"/>
                    <a:pt x="32030" y="31015"/>
                  </a:cubicBezTo>
                  <a:cubicBezTo>
                    <a:pt x="32113" y="31015"/>
                    <a:pt x="32196" y="31012"/>
                    <a:pt x="32277" y="31005"/>
                  </a:cubicBezTo>
                  <a:cubicBezTo>
                    <a:pt x="32630" y="30978"/>
                    <a:pt x="32739" y="30734"/>
                    <a:pt x="32657" y="30381"/>
                  </a:cubicBezTo>
                  <a:cubicBezTo>
                    <a:pt x="32494" y="29866"/>
                    <a:pt x="32169" y="29459"/>
                    <a:pt x="31789" y="29106"/>
                  </a:cubicBezTo>
                  <a:cubicBezTo>
                    <a:pt x="31518" y="28808"/>
                    <a:pt x="31220" y="28537"/>
                    <a:pt x="30948" y="28266"/>
                  </a:cubicBezTo>
                  <a:cubicBezTo>
                    <a:pt x="29701" y="26909"/>
                    <a:pt x="28806" y="25363"/>
                    <a:pt x="28100" y="23682"/>
                  </a:cubicBezTo>
                  <a:cubicBezTo>
                    <a:pt x="27775" y="22868"/>
                    <a:pt x="27612" y="22000"/>
                    <a:pt x="27775" y="21105"/>
                  </a:cubicBezTo>
                  <a:cubicBezTo>
                    <a:pt x="27856" y="20589"/>
                    <a:pt x="27965" y="20101"/>
                    <a:pt x="28127" y="19586"/>
                  </a:cubicBezTo>
                  <a:cubicBezTo>
                    <a:pt x="28670" y="17687"/>
                    <a:pt x="28968" y="15734"/>
                    <a:pt x="28995" y="13754"/>
                  </a:cubicBezTo>
                  <a:cubicBezTo>
                    <a:pt x="28968" y="13158"/>
                    <a:pt x="28968" y="12561"/>
                    <a:pt x="28914" y="11991"/>
                  </a:cubicBezTo>
                  <a:cubicBezTo>
                    <a:pt x="28833" y="11449"/>
                    <a:pt x="28778" y="10879"/>
                    <a:pt x="28589" y="10391"/>
                  </a:cubicBezTo>
                  <a:cubicBezTo>
                    <a:pt x="28209" y="9387"/>
                    <a:pt x="27775" y="8411"/>
                    <a:pt x="27314" y="7462"/>
                  </a:cubicBezTo>
                  <a:cubicBezTo>
                    <a:pt x="26500" y="5780"/>
                    <a:pt x="25252" y="4532"/>
                    <a:pt x="23598" y="3664"/>
                  </a:cubicBezTo>
                  <a:cubicBezTo>
                    <a:pt x="22214" y="2932"/>
                    <a:pt x="20777" y="2498"/>
                    <a:pt x="19204" y="2389"/>
                  </a:cubicBezTo>
                  <a:cubicBezTo>
                    <a:pt x="18926" y="2374"/>
                    <a:pt x="18649" y="2367"/>
                    <a:pt x="18373" y="2367"/>
                  </a:cubicBezTo>
                  <a:cubicBezTo>
                    <a:pt x="16656" y="2367"/>
                    <a:pt x="14973" y="2647"/>
                    <a:pt x="13291" y="3068"/>
                  </a:cubicBezTo>
                  <a:cubicBezTo>
                    <a:pt x="12423" y="3285"/>
                    <a:pt x="11555" y="3529"/>
                    <a:pt x="10687" y="3773"/>
                  </a:cubicBezTo>
                  <a:cubicBezTo>
                    <a:pt x="10204" y="3911"/>
                    <a:pt x="9721" y="3976"/>
                    <a:pt x="9238" y="3976"/>
                  </a:cubicBezTo>
                  <a:cubicBezTo>
                    <a:pt x="8582" y="3976"/>
                    <a:pt x="7925" y="3856"/>
                    <a:pt x="7269" y="3637"/>
                  </a:cubicBezTo>
                  <a:cubicBezTo>
                    <a:pt x="6591" y="3420"/>
                    <a:pt x="5940" y="3149"/>
                    <a:pt x="5343" y="2742"/>
                  </a:cubicBezTo>
                  <a:cubicBezTo>
                    <a:pt x="4665" y="2308"/>
                    <a:pt x="4014" y="1793"/>
                    <a:pt x="3363" y="1332"/>
                  </a:cubicBezTo>
                  <a:cubicBezTo>
                    <a:pt x="2902" y="1006"/>
                    <a:pt x="2441" y="681"/>
                    <a:pt x="1953" y="382"/>
                  </a:cubicBezTo>
                  <a:cubicBezTo>
                    <a:pt x="1709" y="220"/>
                    <a:pt x="1410" y="111"/>
                    <a:pt x="1112" y="30"/>
                  </a:cubicBezTo>
                  <a:cubicBezTo>
                    <a:pt x="1029" y="10"/>
                    <a:pt x="949" y="0"/>
                    <a:pt x="8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" name="Google Shape;393;p44"/>
            <p:cNvSpPr/>
            <p:nvPr/>
          </p:nvSpPr>
          <p:spPr>
            <a:xfrm>
              <a:off x="5375375" y="3186400"/>
              <a:ext cx="344500" cy="310175"/>
            </a:xfrm>
            <a:custGeom>
              <a:avLst/>
              <a:gdLst/>
              <a:ahLst/>
              <a:cxnLst/>
              <a:rect l="l" t="t" r="r" b="b"/>
              <a:pathLst>
                <a:path w="13780" h="12407" extrusionOk="0">
                  <a:moveTo>
                    <a:pt x="1330" y="0"/>
                  </a:moveTo>
                  <a:cubicBezTo>
                    <a:pt x="896" y="109"/>
                    <a:pt x="516" y="217"/>
                    <a:pt x="164" y="299"/>
                  </a:cubicBezTo>
                  <a:cubicBezTo>
                    <a:pt x="109" y="462"/>
                    <a:pt x="82" y="516"/>
                    <a:pt x="82" y="543"/>
                  </a:cubicBezTo>
                  <a:cubicBezTo>
                    <a:pt x="82" y="651"/>
                    <a:pt x="55" y="733"/>
                    <a:pt x="55" y="841"/>
                  </a:cubicBezTo>
                  <a:cubicBezTo>
                    <a:pt x="1" y="2631"/>
                    <a:pt x="381" y="4313"/>
                    <a:pt x="1059" y="5968"/>
                  </a:cubicBezTo>
                  <a:cubicBezTo>
                    <a:pt x="1899" y="7948"/>
                    <a:pt x="3229" y="9494"/>
                    <a:pt x="5100" y="10579"/>
                  </a:cubicBezTo>
                  <a:cubicBezTo>
                    <a:pt x="5832" y="11040"/>
                    <a:pt x="6619" y="11365"/>
                    <a:pt x="7433" y="11664"/>
                  </a:cubicBezTo>
                  <a:cubicBezTo>
                    <a:pt x="8518" y="12016"/>
                    <a:pt x="9684" y="12233"/>
                    <a:pt x="10823" y="12342"/>
                  </a:cubicBezTo>
                  <a:cubicBezTo>
                    <a:pt x="11286" y="12387"/>
                    <a:pt x="11741" y="12407"/>
                    <a:pt x="12196" y="12407"/>
                  </a:cubicBezTo>
                  <a:cubicBezTo>
                    <a:pt x="12568" y="12407"/>
                    <a:pt x="12941" y="12393"/>
                    <a:pt x="13319" y="12369"/>
                  </a:cubicBezTo>
                  <a:cubicBezTo>
                    <a:pt x="13590" y="11691"/>
                    <a:pt x="13753" y="11040"/>
                    <a:pt x="13780" y="10280"/>
                  </a:cubicBezTo>
                  <a:cubicBezTo>
                    <a:pt x="13682" y="10275"/>
                    <a:pt x="13587" y="10273"/>
                    <a:pt x="13493" y="10273"/>
                  </a:cubicBezTo>
                  <a:cubicBezTo>
                    <a:pt x="13118" y="10273"/>
                    <a:pt x="12771" y="10307"/>
                    <a:pt x="12424" y="10307"/>
                  </a:cubicBezTo>
                  <a:cubicBezTo>
                    <a:pt x="12298" y="10304"/>
                    <a:pt x="12172" y="10303"/>
                    <a:pt x="12046" y="10303"/>
                  </a:cubicBezTo>
                  <a:cubicBezTo>
                    <a:pt x="11668" y="10303"/>
                    <a:pt x="11288" y="10314"/>
                    <a:pt x="10911" y="10314"/>
                  </a:cubicBezTo>
                  <a:cubicBezTo>
                    <a:pt x="10410" y="10314"/>
                    <a:pt x="9915" y="10294"/>
                    <a:pt x="9440" y="10199"/>
                  </a:cubicBezTo>
                  <a:cubicBezTo>
                    <a:pt x="6022" y="9629"/>
                    <a:pt x="3581" y="7731"/>
                    <a:pt x="2306" y="4476"/>
                  </a:cubicBezTo>
                  <a:cubicBezTo>
                    <a:pt x="1845" y="3255"/>
                    <a:pt x="1520" y="1980"/>
                    <a:pt x="1438" y="678"/>
                  </a:cubicBezTo>
                  <a:cubicBezTo>
                    <a:pt x="1411" y="462"/>
                    <a:pt x="1384" y="272"/>
                    <a:pt x="1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" name="Google Shape;394;p44"/>
            <p:cNvSpPr/>
            <p:nvPr/>
          </p:nvSpPr>
          <p:spPr>
            <a:xfrm>
              <a:off x="5808675" y="3431050"/>
              <a:ext cx="311275" cy="208825"/>
            </a:xfrm>
            <a:custGeom>
              <a:avLst/>
              <a:gdLst/>
              <a:ahLst/>
              <a:cxnLst/>
              <a:rect l="l" t="t" r="r" b="b"/>
              <a:pathLst>
                <a:path w="12451" h="8353" extrusionOk="0">
                  <a:moveTo>
                    <a:pt x="1936" y="0"/>
                  </a:moveTo>
                  <a:cubicBezTo>
                    <a:pt x="1439" y="0"/>
                    <a:pt x="938" y="31"/>
                    <a:pt x="435" y="87"/>
                  </a:cubicBezTo>
                  <a:cubicBezTo>
                    <a:pt x="408" y="87"/>
                    <a:pt x="381" y="115"/>
                    <a:pt x="299" y="169"/>
                  </a:cubicBezTo>
                  <a:cubicBezTo>
                    <a:pt x="218" y="766"/>
                    <a:pt x="109" y="1417"/>
                    <a:pt x="1" y="2122"/>
                  </a:cubicBezTo>
                  <a:cubicBezTo>
                    <a:pt x="218" y="2122"/>
                    <a:pt x="375" y="2134"/>
                    <a:pt x="519" y="2134"/>
                  </a:cubicBezTo>
                  <a:cubicBezTo>
                    <a:pt x="592" y="2134"/>
                    <a:pt x="661" y="2131"/>
                    <a:pt x="733" y="2122"/>
                  </a:cubicBezTo>
                  <a:cubicBezTo>
                    <a:pt x="1520" y="2122"/>
                    <a:pt x="2306" y="2149"/>
                    <a:pt x="3066" y="2284"/>
                  </a:cubicBezTo>
                  <a:cubicBezTo>
                    <a:pt x="4666" y="2556"/>
                    <a:pt x="6104" y="3152"/>
                    <a:pt x="7324" y="4265"/>
                  </a:cubicBezTo>
                  <a:cubicBezTo>
                    <a:pt x="8301" y="5132"/>
                    <a:pt x="9223" y="6028"/>
                    <a:pt x="9955" y="7113"/>
                  </a:cubicBezTo>
                  <a:cubicBezTo>
                    <a:pt x="10254" y="7519"/>
                    <a:pt x="10579" y="7899"/>
                    <a:pt x="10986" y="8170"/>
                  </a:cubicBezTo>
                  <a:cubicBezTo>
                    <a:pt x="11167" y="8291"/>
                    <a:pt x="11338" y="8353"/>
                    <a:pt x="11500" y="8353"/>
                  </a:cubicBezTo>
                  <a:cubicBezTo>
                    <a:pt x="11702" y="8353"/>
                    <a:pt x="11891" y="8257"/>
                    <a:pt x="12071" y="8062"/>
                  </a:cubicBezTo>
                  <a:cubicBezTo>
                    <a:pt x="12261" y="7872"/>
                    <a:pt x="12369" y="7628"/>
                    <a:pt x="12397" y="7357"/>
                  </a:cubicBezTo>
                  <a:cubicBezTo>
                    <a:pt x="12451" y="6760"/>
                    <a:pt x="12288" y="6245"/>
                    <a:pt x="11908" y="5783"/>
                  </a:cubicBezTo>
                  <a:cubicBezTo>
                    <a:pt x="11474" y="5295"/>
                    <a:pt x="11013" y="4780"/>
                    <a:pt x="10606" y="4292"/>
                  </a:cubicBezTo>
                  <a:cubicBezTo>
                    <a:pt x="9521" y="2963"/>
                    <a:pt x="8192" y="1959"/>
                    <a:pt x="6701" y="1145"/>
                  </a:cubicBezTo>
                  <a:cubicBezTo>
                    <a:pt x="5180" y="333"/>
                    <a:pt x="3579" y="0"/>
                    <a:pt x="1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5" name="Google Shape;395;p44"/>
            <p:cNvSpPr/>
            <p:nvPr/>
          </p:nvSpPr>
          <p:spPr>
            <a:xfrm>
              <a:off x="5259425" y="2817000"/>
              <a:ext cx="162100" cy="288050"/>
            </a:xfrm>
            <a:custGeom>
              <a:avLst/>
              <a:gdLst/>
              <a:ahLst/>
              <a:cxnLst/>
              <a:rect l="l" t="t" r="r" b="b"/>
              <a:pathLst>
                <a:path w="6484" h="11522" extrusionOk="0">
                  <a:moveTo>
                    <a:pt x="532" y="0"/>
                  </a:moveTo>
                  <a:cubicBezTo>
                    <a:pt x="394" y="0"/>
                    <a:pt x="264" y="56"/>
                    <a:pt x="163" y="157"/>
                  </a:cubicBezTo>
                  <a:cubicBezTo>
                    <a:pt x="1" y="347"/>
                    <a:pt x="28" y="564"/>
                    <a:pt x="136" y="753"/>
                  </a:cubicBezTo>
                  <a:cubicBezTo>
                    <a:pt x="218" y="943"/>
                    <a:pt x="326" y="1079"/>
                    <a:pt x="462" y="1215"/>
                  </a:cubicBezTo>
                  <a:cubicBezTo>
                    <a:pt x="706" y="1459"/>
                    <a:pt x="977" y="1648"/>
                    <a:pt x="1194" y="1893"/>
                  </a:cubicBezTo>
                  <a:cubicBezTo>
                    <a:pt x="1737" y="2408"/>
                    <a:pt x="2279" y="2896"/>
                    <a:pt x="2740" y="3439"/>
                  </a:cubicBezTo>
                  <a:cubicBezTo>
                    <a:pt x="3635" y="4524"/>
                    <a:pt x="4286" y="5744"/>
                    <a:pt x="4557" y="7100"/>
                  </a:cubicBezTo>
                  <a:cubicBezTo>
                    <a:pt x="4802" y="8267"/>
                    <a:pt x="4829" y="9406"/>
                    <a:pt x="4693" y="10572"/>
                  </a:cubicBezTo>
                  <a:cubicBezTo>
                    <a:pt x="4666" y="10871"/>
                    <a:pt x="4639" y="11169"/>
                    <a:pt x="4612" y="11522"/>
                  </a:cubicBezTo>
                  <a:cubicBezTo>
                    <a:pt x="5154" y="11467"/>
                    <a:pt x="5615" y="11250"/>
                    <a:pt x="6131" y="11115"/>
                  </a:cubicBezTo>
                  <a:cubicBezTo>
                    <a:pt x="6185" y="10898"/>
                    <a:pt x="6239" y="10681"/>
                    <a:pt x="6293" y="10437"/>
                  </a:cubicBezTo>
                  <a:cubicBezTo>
                    <a:pt x="6483" y="9325"/>
                    <a:pt x="6429" y="8185"/>
                    <a:pt x="6293" y="7046"/>
                  </a:cubicBezTo>
                  <a:cubicBezTo>
                    <a:pt x="6131" y="5798"/>
                    <a:pt x="5805" y="4632"/>
                    <a:pt x="5208" y="3547"/>
                  </a:cubicBezTo>
                  <a:cubicBezTo>
                    <a:pt x="4910" y="3005"/>
                    <a:pt x="4557" y="2489"/>
                    <a:pt x="4069" y="2082"/>
                  </a:cubicBezTo>
                  <a:cubicBezTo>
                    <a:pt x="3201" y="1350"/>
                    <a:pt x="2225" y="726"/>
                    <a:pt x="1221" y="211"/>
                  </a:cubicBezTo>
                  <a:cubicBezTo>
                    <a:pt x="1058" y="130"/>
                    <a:pt x="869" y="75"/>
                    <a:pt x="679" y="21"/>
                  </a:cubicBezTo>
                  <a:cubicBezTo>
                    <a:pt x="630" y="7"/>
                    <a:pt x="581" y="0"/>
                    <a:pt x="5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6" name="Google Shape;396;p44"/>
            <p:cNvSpPr/>
            <p:nvPr/>
          </p:nvSpPr>
          <p:spPr>
            <a:xfrm>
              <a:off x="5267575" y="2945000"/>
              <a:ext cx="79350" cy="90875"/>
            </a:xfrm>
            <a:custGeom>
              <a:avLst/>
              <a:gdLst/>
              <a:ahLst/>
              <a:cxnLst/>
              <a:rect l="l" t="t" r="r" b="b"/>
              <a:pathLst>
                <a:path w="3174" h="3635" extrusionOk="0">
                  <a:moveTo>
                    <a:pt x="2523" y="0"/>
                  </a:moveTo>
                  <a:cubicBezTo>
                    <a:pt x="1628" y="923"/>
                    <a:pt x="814" y="1736"/>
                    <a:pt x="0" y="2604"/>
                  </a:cubicBezTo>
                  <a:cubicBezTo>
                    <a:pt x="434" y="2957"/>
                    <a:pt x="814" y="3282"/>
                    <a:pt x="1248" y="3635"/>
                  </a:cubicBezTo>
                  <a:cubicBezTo>
                    <a:pt x="1817" y="3038"/>
                    <a:pt x="2414" y="2496"/>
                    <a:pt x="2957" y="1926"/>
                  </a:cubicBezTo>
                  <a:cubicBezTo>
                    <a:pt x="3146" y="1736"/>
                    <a:pt x="3174" y="1492"/>
                    <a:pt x="3065" y="1248"/>
                  </a:cubicBezTo>
                  <a:cubicBezTo>
                    <a:pt x="2902" y="868"/>
                    <a:pt x="2740" y="489"/>
                    <a:pt x="25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7" name="Google Shape;397;p44"/>
            <p:cNvSpPr/>
            <p:nvPr/>
          </p:nvSpPr>
          <p:spPr>
            <a:xfrm>
              <a:off x="5199750" y="3025700"/>
              <a:ext cx="82075" cy="75275"/>
            </a:xfrm>
            <a:custGeom>
              <a:avLst/>
              <a:gdLst/>
              <a:ahLst/>
              <a:cxnLst/>
              <a:rect l="l" t="t" r="r" b="b"/>
              <a:pathLst>
                <a:path w="3283" h="3011" extrusionOk="0">
                  <a:moveTo>
                    <a:pt x="2089" y="0"/>
                  </a:moveTo>
                  <a:cubicBezTo>
                    <a:pt x="1384" y="760"/>
                    <a:pt x="652" y="1438"/>
                    <a:pt x="1" y="2170"/>
                  </a:cubicBezTo>
                  <a:cubicBezTo>
                    <a:pt x="435" y="2577"/>
                    <a:pt x="733" y="2767"/>
                    <a:pt x="1384" y="3011"/>
                  </a:cubicBezTo>
                  <a:cubicBezTo>
                    <a:pt x="2035" y="2387"/>
                    <a:pt x="2659" y="1763"/>
                    <a:pt x="3283" y="1112"/>
                  </a:cubicBezTo>
                  <a:cubicBezTo>
                    <a:pt x="2876" y="732"/>
                    <a:pt x="2496" y="380"/>
                    <a:pt x="20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8" name="Google Shape;398;p44"/>
            <p:cNvSpPr/>
            <p:nvPr/>
          </p:nvSpPr>
          <p:spPr>
            <a:xfrm>
              <a:off x="5928025" y="3585125"/>
              <a:ext cx="95650" cy="84775"/>
            </a:xfrm>
            <a:custGeom>
              <a:avLst/>
              <a:gdLst/>
              <a:ahLst/>
              <a:cxnLst/>
              <a:rect l="l" t="t" r="r" b="b"/>
              <a:pathLst>
                <a:path w="3826" h="3391" extrusionOk="0">
                  <a:moveTo>
                    <a:pt x="3093" y="0"/>
                  </a:moveTo>
                  <a:cubicBezTo>
                    <a:pt x="2089" y="868"/>
                    <a:pt x="1086" y="1709"/>
                    <a:pt x="82" y="2523"/>
                  </a:cubicBezTo>
                  <a:cubicBezTo>
                    <a:pt x="55" y="2550"/>
                    <a:pt x="55" y="2604"/>
                    <a:pt x="1" y="2685"/>
                  </a:cubicBezTo>
                  <a:cubicBezTo>
                    <a:pt x="218" y="2902"/>
                    <a:pt x="435" y="3147"/>
                    <a:pt x="652" y="3391"/>
                  </a:cubicBezTo>
                  <a:cubicBezTo>
                    <a:pt x="1221" y="3065"/>
                    <a:pt x="3418" y="1194"/>
                    <a:pt x="3825" y="733"/>
                  </a:cubicBezTo>
                  <a:cubicBezTo>
                    <a:pt x="3608" y="461"/>
                    <a:pt x="3418" y="163"/>
                    <a:pt x="30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" name="Google Shape;399;p44"/>
            <p:cNvSpPr/>
            <p:nvPr/>
          </p:nvSpPr>
          <p:spPr>
            <a:xfrm>
              <a:off x="5519150" y="3188425"/>
              <a:ext cx="82750" cy="69200"/>
            </a:xfrm>
            <a:custGeom>
              <a:avLst/>
              <a:gdLst/>
              <a:ahLst/>
              <a:cxnLst/>
              <a:rect l="l" t="t" r="r" b="b"/>
              <a:pathLst>
                <a:path w="3310" h="2768" extrusionOk="0">
                  <a:moveTo>
                    <a:pt x="1763" y="1"/>
                  </a:moveTo>
                  <a:cubicBezTo>
                    <a:pt x="787" y="842"/>
                    <a:pt x="298" y="1438"/>
                    <a:pt x="0" y="2035"/>
                  </a:cubicBezTo>
                  <a:cubicBezTo>
                    <a:pt x="326" y="2279"/>
                    <a:pt x="624" y="2578"/>
                    <a:pt x="1031" y="2767"/>
                  </a:cubicBezTo>
                  <a:cubicBezTo>
                    <a:pt x="1790" y="2062"/>
                    <a:pt x="2523" y="1357"/>
                    <a:pt x="3309" y="625"/>
                  </a:cubicBezTo>
                  <a:cubicBezTo>
                    <a:pt x="2767" y="299"/>
                    <a:pt x="2306" y="28"/>
                    <a:pt x="17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" name="Google Shape;400;p44"/>
            <p:cNvSpPr/>
            <p:nvPr/>
          </p:nvSpPr>
          <p:spPr>
            <a:xfrm>
              <a:off x="5557100" y="3349150"/>
              <a:ext cx="79375" cy="64425"/>
            </a:xfrm>
            <a:custGeom>
              <a:avLst/>
              <a:gdLst/>
              <a:ahLst/>
              <a:cxnLst/>
              <a:rect l="l" t="t" r="r" b="b"/>
              <a:pathLst>
                <a:path w="3175" h="2577" extrusionOk="0">
                  <a:moveTo>
                    <a:pt x="2306" y="0"/>
                  </a:moveTo>
                  <a:cubicBezTo>
                    <a:pt x="1520" y="488"/>
                    <a:pt x="272" y="1628"/>
                    <a:pt x="1" y="2089"/>
                  </a:cubicBezTo>
                  <a:cubicBezTo>
                    <a:pt x="462" y="2306"/>
                    <a:pt x="896" y="2577"/>
                    <a:pt x="1330" y="2577"/>
                  </a:cubicBezTo>
                  <a:cubicBezTo>
                    <a:pt x="1981" y="1926"/>
                    <a:pt x="2578" y="1329"/>
                    <a:pt x="3174" y="732"/>
                  </a:cubicBezTo>
                  <a:cubicBezTo>
                    <a:pt x="2876" y="461"/>
                    <a:pt x="2578" y="244"/>
                    <a:pt x="23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" name="Google Shape;401;p44"/>
            <p:cNvSpPr/>
            <p:nvPr/>
          </p:nvSpPr>
          <p:spPr>
            <a:xfrm>
              <a:off x="5457425" y="3254200"/>
              <a:ext cx="69875" cy="71225"/>
            </a:xfrm>
            <a:custGeom>
              <a:avLst/>
              <a:gdLst/>
              <a:ahLst/>
              <a:cxnLst/>
              <a:rect l="l" t="t" r="r" b="b"/>
              <a:pathLst>
                <a:path w="2795" h="2849" extrusionOk="0">
                  <a:moveTo>
                    <a:pt x="1818" y="1"/>
                  </a:moveTo>
                  <a:cubicBezTo>
                    <a:pt x="1113" y="543"/>
                    <a:pt x="570" y="1167"/>
                    <a:pt x="1" y="1791"/>
                  </a:cubicBezTo>
                  <a:cubicBezTo>
                    <a:pt x="136" y="2171"/>
                    <a:pt x="272" y="2523"/>
                    <a:pt x="597" y="2849"/>
                  </a:cubicBezTo>
                  <a:cubicBezTo>
                    <a:pt x="1330" y="2144"/>
                    <a:pt x="2035" y="1493"/>
                    <a:pt x="2795" y="787"/>
                  </a:cubicBezTo>
                  <a:cubicBezTo>
                    <a:pt x="2442" y="489"/>
                    <a:pt x="2144" y="245"/>
                    <a:pt x="18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" name="Google Shape;402;p44"/>
            <p:cNvSpPr/>
            <p:nvPr/>
          </p:nvSpPr>
          <p:spPr>
            <a:xfrm>
              <a:off x="5843950" y="3511200"/>
              <a:ext cx="73250" cy="57000"/>
            </a:xfrm>
            <a:custGeom>
              <a:avLst/>
              <a:gdLst/>
              <a:ahLst/>
              <a:cxnLst/>
              <a:rect l="l" t="t" r="r" b="b"/>
              <a:pathLst>
                <a:path w="2930" h="2280" extrusionOk="0">
                  <a:moveTo>
                    <a:pt x="1574" y="1"/>
                  </a:moveTo>
                  <a:cubicBezTo>
                    <a:pt x="1058" y="489"/>
                    <a:pt x="543" y="950"/>
                    <a:pt x="0" y="1465"/>
                  </a:cubicBezTo>
                  <a:cubicBezTo>
                    <a:pt x="136" y="1628"/>
                    <a:pt x="272" y="1764"/>
                    <a:pt x="380" y="1899"/>
                  </a:cubicBezTo>
                  <a:cubicBezTo>
                    <a:pt x="516" y="2035"/>
                    <a:pt x="651" y="2171"/>
                    <a:pt x="760" y="2279"/>
                  </a:cubicBezTo>
                  <a:cubicBezTo>
                    <a:pt x="1628" y="1682"/>
                    <a:pt x="2577" y="896"/>
                    <a:pt x="2930" y="408"/>
                  </a:cubicBezTo>
                  <a:cubicBezTo>
                    <a:pt x="2523" y="163"/>
                    <a:pt x="2062" y="109"/>
                    <a:pt x="15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" name="Google Shape;403;p44"/>
            <p:cNvSpPr/>
            <p:nvPr/>
          </p:nvSpPr>
          <p:spPr>
            <a:xfrm>
              <a:off x="5630350" y="3278625"/>
              <a:ext cx="71900" cy="72575"/>
            </a:xfrm>
            <a:custGeom>
              <a:avLst/>
              <a:gdLst/>
              <a:ahLst/>
              <a:cxnLst/>
              <a:rect l="l" t="t" r="r" b="b"/>
              <a:pathLst>
                <a:path w="2876" h="2903" extrusionOk="0">
                  <a:moveTo>
                    <a:pt x="2469" y="0"/>
                  </a:moveTo>
                  <a:cubicBezTo>
                    <a:pt x="1628" y="760"/>
                    <a:pt x="814" y="1465"/>
                    <a:pt x="0" y="2224"/>
                  </a:cubicBezTo>
                  <a:cubicBezTo>
                    <a:pt x="326" y="2469"/>
                    <a:pt x="624" y="2658"/>
                    <a:pt x="950" y="2902"/>
                  </a:cubicBezTo>
                  <a:cubicBezTo>
                    <a:pt x="1601" y="2143"/>
                    <a:pt x="2360" y="1546"/>
                    <a:pt x="2875" y="651"/>
                  </a:cubicBezTo>
                  <a:cubicBezTo>
                    <a:pt x="2740" y="461"/>
                    <a:pt x="2604" y="244"/>
                    <a:pt x="24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" name="Google Shape;404;p44"/>
            <p:cNvSpPr/>
            <p:nvPr/>
          </p:nvSpPr>
          <p:spPr>
            <a:xfrm>
              <a:off x="5786300" y="3563425"/>
              <a:ext cx="58350" cy="60375"/>
            </a:xfrm>
            <a:custGeom>
              <a:avLst/>
              <a:gdLst/>
              <a:ahLst/>
              <a:cxnLst/>
              <a:rect l="l" t="t" r="r" b="b"/>
              <a:pathLst>
                <a:path w="2334" h="2415" extrusionOk="0">
                  <a:moveTo>
                    <a:pt x="1574" y="0"/>
                  </a:moveTo>
                  <a:cubicBezTo>
                    <a:pt x="1032" y="353"/>
                    <a:pt x="598" y="733"/>
                    <a:pt x="164" y="1139"/>
                  </a:cubicBezTo>
                  <a:cubicBezTo>
                    <a:pt x="82" y="1221"/>
                    <a:pt x="1" y="1384"/>
                    <a:pt x="1" y="1519"/>
                  </a:cubicBezTo>
                  <a:cubicBezTo>
                    <a:pt x="1" y="1818"/>
                    <a:pt x="55" y="2116"/>
                    <a:pt x="299" y="2414"/>
                  </a:cubicBezTo>
                  <a:cubicBezTo>
                    <a:pt x="1004" y="1899"/>
                    <a:pt x="1683" y="1411"/>
                    <a:pt x="2333" y="814"/>
                  </a:cubicBezTo>
                  <a:cubicBezTo>
                    <a:pt x="2062" y="516"/>
                    <a:pt x="1818" y="271"/>
                    <a:pt x="15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05" name="Google Shape;405;p44"/>
          <p:cNvGrpSpPr/>
          <p:nvPr/>
        </p:nvGrpSpPr>
        <p:grpSpPr>
          <a:xfrm>
            <a:off x="1362226" y="540000"/>
            <a:ext cx="368024" cy="469826"/>
            <a:chOff x="5905475" y="2032050"/>
            <a:chExt cx="454350" cy="580175"/>
          </a:xfrm>
        </p:grpSpPr>
        <p:sp>
          <p:nvSpPr>
            <p:cNvPr id="406" name="Google Shape;406;p44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7" name="Google Shape;407;p44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8" name="Google Shape;408;p44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9" name="Google Shape;409;p44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0" name="Google Shape;410;p44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1" name="Google Shape;411;p44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12" name="Google Shape;412;p44"/>
          <p:cNvGrpSpPr/>
          <p:nvPr/>
        </p:nvGrpSpPr>
        <p:grpSpPr>
          <a:xfrm>
            <a:off x="7227982" y="3388323"/>
            <a:ext cx="454347" cy="974033"/>
            <a:chOff x="7941975" y="230788"/>
            <a:chExt cx="339775" cy="728413"/>
          </a:xfrm>
        </p:grpSpPr>
        <p:sp>
          <p:nvSpPr>
            <p:cNvPr id="413" name="Google Shape;413;p44"/>
            <p:cNvSpPr/>
            <p:nvPr/>
          </p:nvSpPr>
          <p:spPr>
            <a:xfrm>
              <a:off x="7941975" y="230800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" name="Google Shape;414;p44"/>
            <p:cNvSpPr/>
            <p:nvPr/>
          </p:nvSpPr>
          <p:spPr>
            <a:xfrm>
              <a:off x="7941975" y="230788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" name="Google Shape;415;p44"/>
            <p:cNvSpPr/>
            <p:nvPr/>
          </p:nvSpPr>
          <p:spPr>
            <a:xfrm>
              <a:off x="7959625" y="412888"/>
              <a:ext cx="252275" cy="527250"/>
            </a:xfrm>
            <a:custGeom>
              <a:avLst/>
              <a:gdLst/>
              <a:ahLst/>
              <a:cxnLst/>
              <a:rect l="l" t="t" r="r" b="b"/>
              <a:pathLst>
                <a:path w="10091" h="21090" extrusionOk="0">
                  <a:moveTo>
                    <a:pt x="3011" y="0"/>
                  </a:moveTo>
                  <a:cubicBezTo>
                    <a:pt x="2957" y="163"/>
                    <a:pt x="2930" y="271"/>
                    <a:pt x="2902" y="380"/>
                  </a:cubicBezTo>
                  <a:cubicBezTo>
                    <a:pt x="2116" y="3987"/>
                    <a:pt x="1411" y="7622"/>
                    <a:pt x="787" y="11257"/>
                  </a:cubicBezTo>
                  <a:cubicBezTo>
                    <a:pt x="570" y="12613"/>
                    <a:pt x="353" y="13969"/>
                    <a:pt x="163" y="15352"/>
                  </a:cubicBezTo>
                  <a:cubicBezTo>
                    <a:pt x="0" y="16383"/>
                    <a:pt x="82" y="17414"/>
                    <a:pt x="434" y="18363"/>
                  </a:cubicBezTo>
                  <a:cubicBezTo>
                    <a:pt x="543" y="18689"/>
                    <a:pt x="651" y="18987"/>
                    <a:pt x="760" y="19312"/>
                  </a:cubicBezTo>
                  <a:cubicBezTo>
                    <a:pt x="922" y="19692"/>
                    <a:pt x="1167" y="20045"/>
                    <a:pt x="1519" y="20316"/>
                  </a:cubicBezTo>
                  <a:cubicBezTo>
                    <a:pt x="2094" y="20819"/>
                    <a:pt x="2839" y="21090"/>
                    <a:pt x="3585" y="21090"/>
                  </a:cubicBezTo>
                  <a:cubicBezTo>
                    <a:pt x="3683" y="21090"/>
                    <a:pt x="3781" y="21085"/>
                    <a:pt x="3879" y="21075"/>
                  </a:cubicBezTo>
                  <a:cubicBezTo>
                    <a:pt x="4611" y="21048"/>
                    <a:pt x="5262" y="20641"/>
                    <a:pt x="5615" y="20018"/>
                  </a:cubicBezTo>
                  <a:cubicBezTo>
                    <a:pt x="5913" y="19529"/>
                    <a:pt x="6184" y="18987"/>
                    <a:pt x="6401" y="18444"/>
                  </a:cubicBezTo>
                  <a:cubicBezTo>
                    <a:pt x="6808" y="17359"/>
                    <a:pt x="7161" y="16274"/>
                    <a:pt x="7405" y="15162"/>
                  </a:cubicBezTo>
                  <a:cubicBezTo>
                    <a:pt x="8137" y="12179"/>
                    <a:pt x="8761" y="9168"/>
                    <a:pt x="9331" y="6157"/>
                  </a:cubicBezTo>
                  <a:cubicBezTo>
                    <a:pt x="9629" y="4584"/>
                    <a:pt x="9846" y="2957"/>
                    <a:pt x="10090" y="1356"/>
                  </a:cubicBezTo>
                  <a:cubicBezTo>
                    <a:pt x="10090" y="1302"/>
                    <a:pt x="10063" y="1248"/>
                    <a:pt x="10063" y="1194"/>
                  </a:cubicBezTo>
                  <a:cubicBezTo>
                    <a:pt x="9982" y="1167"/>
                    <a:pt x="9900" y="1139"/>
                    <a:pt x="9846" y="1139"/>
                  </a:cubicBezTo>
                  <a:lnTo>
                    <a:pt x="9629" y="1139"/>
                  </a:lnTo>
                  <a:cubicBezTo>
                    <a:pt x="9466" y="1492"/>
                    <a:pt x="9331" y="1818"/>
                    <a:pt x="9168" y="2170"/>
                  </a:cubicBezTo>
                  <a:cubicBezTo>
                    <a:pt x="8897" y="2740"/>
                    <a:pt x="8381" y="3119"/>
                    <a:pt x="7758" y="3228"/>
                  </a:cubicBezTo>
                  <a:cubicBezTo>
                    <a:pt x="7599" y="3260"/>
                    <a:pt x="7440" y="3273"/>
                    <a:pt x="7276" y="3273"/>
                  </a:cubicBezTo>
                  <a:cubicBezTo>
                    <a:pt x="7159" y="3273"/>
                    <a:pt x="7040" y="3266"/>
                    <a:pt x="6917" y="3255"/>
                  </a:cubicBezTo>
                  <a:cubicBezTo>
                    <a:pt x="6293" y="3201"/>
                    <a:pt x="5669" y="3038"/>
                    <a:pt x="5072" y="2794"/>
                  </a:cubicBezTo>
                  <a:cubicBezTo>
                    <a:pt x="4693" y="2631"/>
                    <a:pt x="4367" y="2360"/>
                    <a:pt x="4177" y="1980"/>
                  </a:cubicBezTo>
                  <a:cubicBezTo>
                    <a:pt x="4015" y="1628"/>
                    <a:pt x="3906" y="1221"/>
                    <a:pt x="3933" y="814"/>
                  </a:cubicBezTo>
                  <a:lnTo>
                    <a:pt x="3933" y="163"/>
                  </a:lnTo>
                  <a:lnTo>
                    <a:pt x="30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" name="Google Shape;416;p44"/>
            <p:cNvSpPr/>
            <p:nvPr/>
          </p:nvSpPr>
          <p:spPr>
            <a:xfrm>
              <a:off x="8005050" y="317263"/>
              <a:ext cx="255675" cy="110550"/>
            </a:xfrm>
            <a:custGeom>
              <a:avLst/>
              <a:gdLst/>
              <a:ahLst/>
              <a:cxnLst/>
              <a:rect l="l" t="t" r="r" b="b"/>
              <a:pathLst>
                <a:path w="10227" h="4422" extrusionOk="0">
                  <a:moveTo>
                    <a:pt x="543" y="1"/>
                  </a:moveTo>
                  <a:cubicBezTo>
                    <a:pt x="245" y="923"/>
                    <a:pt x="55" y="1872"/>
                    <a:pt x="1" y="2849"/>
                  </a:cubicBezTo>
                  <a:cubicBezTo>
                    <a:pt x="3228" y="3391"/>
                    <a:pt x="6429" y="4015"/>
                    <a:pt x="9738" y="4422"/>
                  </a:cubicBezTo>
                  <a:cubicBezTo>
                    <a:pt x="9901" y="3662"/>
                    <a:pt x="10063" y="2876"/>
                    <a:pt x="10226" y="2116"/>
                  </a:cubicBezTo>
                  <a:cubicBezTo>
                    <a:pt x="10172" y="2062"/>
                    <a:pt x="10118" y="2035"/>
                    <a:pt x="10063" y="2035"/>
                  </a:cubicBezTo>
                  <a:lnTo>
                    <a:pt x="841" y="28"/>
                  </a:lnTo>
                  <a:cubicBezTo>
                    <a:pt x="760" y="28"/>
                    <a:pt x="651" y="1"/>
                    <a:pt x="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" name="Google Shape;417;p44"/>
            <p:cNvSpPr/>
            <p:nvPr/>
          </p:nvSpPr>
          <p:spPr>
            <a:xfrm>
              <a:off x="8085750" y="247363"/>
              <a:ext cx="146500" cy="92300"/>
            </a:xfrm>
            <a:custGeom>
              <a:avLst/>
              <a:gdLst/>
              <a:ahLst/>
              <a:cxnLst/>
              <a:rect l="l" t="t" r="r" b="b"/>
              <a:pathLst>
                <a:path w="5860" h="3692" extrusionOk="0">
                  <a:moveTo>
                    <a:pt x="556" y="1"/>
                  </a:moveTo>
                  <a:cubicBezTo>
                    <a:pt x="468" y="1"/>
                    <a:pt x="382" y="9"/>
                    <a:pt x="299" y="30"/>
                  </a:cubicBezTo>
                  <a:cubicBezTo>
                    <a:pt x="109" y="871"/>
                    <a:pt x="0" y="1712"/>
                    <a:pt x="0" y="2580"/>
                  </a:cubicBezTo>
                  <a:cubicBezTo>
                    <a:pt x="841" y="2797"/>
                    <a:pt x="1682" y="2960"/>
                    <a:pt x="2550" y="3149"/>
                  </a:cubicBezTo>
                  <a:cubicBezTo>
                    <a:pt x="3391" y="3366"/>
                    <a:pt x="4259" y="3556"/>
                    <a:pt x="5127" y="3692"/>
                  </a:cubicBezTo>
                  <a:cubicBezTo>
                    <a:pt x="5425" y="2932"/>
                    <a:pt x="5642" y="2227"/>
                    <a:pt x="5859" y="1468"/>
                  </a:cubicBezTo>
                  <a:cubicBezTo>
                    <a:pt x="5642" y="1386"/>
                    <a:pt x="5452" y="1305"/>
                    <a:pt x="5262" y="1251"/>
                  </a:cubicBezTo>
                  <a:cubicBezTo>
                    <a:pt x="4340" y="979"/>
                    <a:pt x="3418" y="681"/>
                    <a:pt x="2496" y="437"/>
                  </a:cubicBezTo>
                  <a:cubicBezTo>
                    <a:pt x="2007" y="301"/>
                    <a:pt x="1492" y="166"/>
                    <a:pt x="977" y="57"/>
                  </a:cubicBezTo>
                  <a:cubicBezTo>
                    <a:pt x="843" y="24"/>
                    <a:pt x="698" y="1"/>
                    <a:pt x="5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" name="Google Shape;418;p44"/>
            <p:cNvSpPr/>
            <p:nvPr/>
          </p:nvSpPr>
          <p:spPr>
            <a:xfrm>
              <a:off x="8072850" y="420338"/>
              <a:ext cx="105825" cy="55625"/>
            </a:xfrm>
            <a:custGeom>
              <a:avLst/>
              <a:gdLst/>
              <a:ahLst/>
              <a:cxnLst/>
              <a:rect l="l" t="t" r="r" b="b"/>
              <a:pathLst>
                <a:path w="4233" h="2225" extrusionOk="0">
                  <a:moveTo>
                    <a:pt x="164" y="1"/>
                  </a:moveTo>
                  <a:cubicBezTo>
                    <a:pt x="164" y="163"/>
                    <a:pt x="137" y="272"/>
                    <a:pt x="137" y="380"/>
                  </a:cubicBezTo>
                  <a:cubicBezTo>
                    <a:pt x="1" y="1194"/>
                    <a:pt x="354" y="1655"/>
                    <a:pt x="1140" y="1926"/>
                  </a:cubicBezTo>
                  <a:cubicBezTo>
                    <a:pt x="1520" y="2035"/>
                    <a:pt x="1900" y="2116"/>
                    <a:pt x="2279" y="2170"/>
                  </a:cubicBezTo>
                  <a:cubicBezTo>
                    <a:pt x="2551" y="2225"/>
                    <a:pt x="2849" y="2225"/>
                    <a:pt x="3147" y="2225"/>
                  </a:cubicBezTo>
                  <a:cubicBezTo>
                    <a:pt x="3310" y="2225"/>
                    <a:pt x="3473" y="2143"/>
                    <a:pt x="3608" y="2062"/>
                  </a:cubicBezTo>
                  <a:cubicBezTo>
                    <a:pt x="4015" y="1709"/>
                    <a:pt x="4232" y="1194"/>
                    <a:pt x="4178" y="679"/>
                  </a:cubicBezTo>
                  <a:lnTo>
                    <a:pt x="1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" name="Google Shape;419;p44"/>
            <p:cNvSpPr/>
            <p:nvPr/>
          </p:nvSpPr>
          <p:spPr>
            <a:xfrm>
              <a:off x="7996225" y="633688"/>
              <a:ext cx="145150" cy="267025"/>
            </a:xfrm>
            <a:custGeom>
              <a:avLst/>
              <a:gdLst/>
              <a:ahLst/>
              <a:cxnLst/>
              <a:rect l="l" t="t" r="r" b="b"/>
              <a:pathLst>
                <a:path w="5806" h="10681" extrusionOk="0">
                  <a:moveTo>
                    <a:pt x="3182" y="0"/>
                  </a:moveTo>
                  <a:cubicBezTo>
                    <a:pt x="3050" y="0"/>
                    <a:pt x="2917" y="31"/>
                    <a:pt x="2795" y="92"/>
                  </a:cubicBezTo>
                  <a:cubicBezTo>
                    <a:pt x="2740" y="119"/>
                    <a:pt x="2659" y="146"/>
                    <a:pt x="2605" y="173"/>
                  </a:cubicBezTo>
                  <a:cubicBezTo>
                    <a:pt x="2374" y="268"/>
                    <a:pt x="2137" y="316"/>
                    <a:pt x="1900" y="316"/>
                  </a:cubicBezTo>
                  <a:cubicBezTo>
                    <a:pt x="1662" y="316"/>
                    <a:pt x="1425" y="268"/>
                    <a:pt x="1194" y="173"/>
                  </a:cubicBezTo>
                  <a:cubicBezTo>
                    <a:pt x="1086" y="146"/>
                    <a:pt x="977" y="119"/>
                    <a:pt x="869" y="92"/>
                  </a:cubicBezTo>
                  <a:cubicBezTo>
                    <a:pt x="652" y="1801"/>
                    <a:pt x="408" y="3428"/>
                    <a:pt x="191" y="5056"/>
                  </a:cubicBezTo>
                  <a:cubicBezTo>
                    <a:pt x="28" y="6168"/>
                    <a:pt x="1" y="7334"/>
                    <a:pt x="82" y="8473"/>
                  </a:cubicBezTo>
                  <a:cubicBezTo>
                    <a:pt x="109" y="8961"/>
                    <a:pt x="272" y="9450"/>
                    <a:pt x="571" y="9857"/>
                  </a:cubicBezTo>
                  <a:cubicBezTo>
                    <a:pt x="842" y="10236"/>
                    <a:pt x="1249" y="10507"/>
                    <a:pt x="1683" y="10616"/>
                  </a:cubicBezTo>
                  <a:cubicBezTo>
                    <a:pt x="1804" y="10659"/>
                    <a:pt x="1930" y="10680"/>
                    <a:pt x="2056" y="10680"/>
                  </a:cubicBezTo>
                  <a:cubicBezTo>
                    <a:pt x="2325" y="10680"/>
                    <a:pt x="2591" y="10584"/>
                    <a:pt x="2795" y="10399"/>
                  </a:cubicBezTo>
                  <a:cubicBezTo>
                    <a:pt x="3039" y="10209"/>
                    <a:pt x="3256" y="9965"/>
                    <a:pt x="3446" y="9721"/>
                  </a:cubicBezTo>
                  <a:cubicBezTo>
                    <a:pt x="3907" y="9070"/>
                    <a:pt x="4232" y="8338"/>
                    <a:pt x="4449" y="7578"/>
                  </a:cubicBezTo>
                  <a:cubicBezTo>
                    <a:pt x="4585" y="7171"/>
                    <a:pt x="4693" y="6764"/>
                    <a:pt x="4802" y="6330"/>
                  </a:cubicBezTo>
                  <a:cubicBezTo>
                    <a:pt x="5236" y="4649"/>
                    <a:pt x="5561" y="2913"/>
                    <a:pt x="5751" y="1177"/>
                  </a:cubicBezTo>
                  <a:cubicBezTo>
                    <a:pt x="5805" y="1014"/>
                    <a:pt x="5805" y="824"/>
                    <a:pt x="5751" y="662"/>
                  </a:cubicBezTo>
                  <a:cubicBezTo>
                    <a:pt x="5738" y="648"/>
                    <a:pt x="5724" y="641"/>
                    <a:pt x="5710" y="641"/>
                  </a:cubicBezTo>
                  <a:cubicBezTo>
                    <a:pt x="5697" y="641"/>
                    <a:pt x="5683" y="648"/>
                    <a:pt x="5670" y="662"/>
                  </a:cubicBezTo>
                  <a:cubicBezTo>
                    <a:pt x="5616" y="662"/>
                    <a:pt x="5561" y="662"/>
                    <a:pt x="5507" y="689"/>
                  </a:cubicBezTo>
                  <a:cubicBezTo>
                    <a:pt x="5324" y="776"/>
                    <a:pt x="5130" y="818"/>
                    <a:pt x="4938" y="818"/>
                  </a:cubicBezTo>
                  <a:cubicBezTo>
                    <a:pt x="4591" y="818"/>
                    <a:pt x="4250" y="679"/>
                    <a:pt x="3988" y="417"/>
                  </a:cubicBezTo>
                  <a:lnTo>
                    <a:pt x="3771" y="255"/>
                  </a:lnTo>
                  <a:cubicBezTo>
                    <a:pt x="3619" y="85"/>
                    <a:pt x="3402" y="0"/>
                    <a:pt x="31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" name="Google Shape;420;p44"/>
            <p:cNvSpPr/>
            <p:nvPr/>
          </p:nvSpPr>
          <p:spPr>
            <a:xfrm>
              <a:off x="7980650" y="616438"/>
              <a:ext cx="175650" cy="299425"/>
            </a:xfrm>
            <a:custGeom>
              <a:avLst/>
              <a:gdLst/>
              <a:ahLst/>
              <a:cxnLst/>
              <a:rect l="l" t="t" r="r" b="b"/>
              <a:pathLst>
                <a:path w="7026" h="11977" extrusionOk="0">
                  <a:moveTo>
                    <a:pt x="3805" y="690"/>
                  </a:moveTo>
                  <a:cubicBezTo>
                    <a:pt x="4025" y="690"/>
                    <a:pt x="4242" y="775"/>
                    <a:pt x="4394" y="945"/>
                  </a:cubicBezTo>
                  <a:lnTo>
                    <a:pt x="4611" y="1107"/>
                  </a:lnTo>
                  <a:cubicBezTo>
                    <a:pt x="4873" y="1369"/>
                    <a:pt x="5214" y="1508"/>
                    <a:pt x="5561" y="1508"/>
                  </a:cubicBezTo>
                  <a:cubicBezTo>
                    <a:pt x="5753" y="1508"/>
                    <a:pt x="5947" y="1466"/>
                    <a:pt x="6130" y="1379"/>
                  </a:cubicBezTo>
                  <a:cubicBezTo>
                    <a:pt x="6184" y="1352"/>
                    <a:pt x="6239" y="1352"/>
                    <a:pt x="6293" y="1352"/>
                  </a:cubicBezTo>
                  <a:cubicBezTo>
                    <a:pt x="6306" y="1338"/>
                    <a:pt x="6320" y="1331"/>
                    <a:pt x="6333" y="1331"/>
                  </a:cubicBezTo>
                  <a:cubicBezTo>
                    <a:pt x="6347" y="1331"/>
                    <a:pt x="6361" y="1338"/>
                    <a:pt x="6374" y="1352"/>
                  </a:cubicBezTo>
                  <a:cubicBezTo>
                    <a:pt x="6428" y="1514"/>
                    <a:pt x="6428" y="1704"/>
                    <a:pt x="6374" y="1867"/>
                  </a:cubicBezTo>
                  <a:cubicBezTo>
                    <a:pt x="6184" y="3603"/>
                    <a:pt x="5859" y="5339"/>
                    <a:pt x="5425" y="7020"/>
                  </a:cubicBezTo>
                  <a:cubicBezTo>
                    <a:pt x="5316" y="7454"/>
                    <a:pt x="5208" y="7861"/>
                    <a:pt x="5072" y="8268"/>
                  </a:cubicBezTo>
                  <a:cubicBezTo>
                    <a:pt x="4855" y="9028"/>
                    <a:pt x="4530" y="9760"/>
                    <a:pt x="4069" y="10411"/>
                  </a:cubicBezTo>
                  <a:cubicBezTo>
                    <a:pt x="3879" y="10655"/>
                    <a:pt x="3662" y="10899"/>
                    <a:pt x="3418" y="11089"/>
                  </a:cubicBezTo>
                  <a:cubicBezTo>
                    <a:pt x="3214" y="11274"/>
                    <a:pt x="2961" y="11370"/>
                    <a:pt x="2700" y="11370"/>
                  </a:cubicBezTo>
                  <a:cubicBezTo>
                    <a:pt x="2578" y="11370"/>
                    <a:pt x="2454" y="11349"/>
                    <a:pt x="2333" y="11306"/>
                  </a:cubicBezTo>
                  <a:cubicBezTo>
                    <a:pt x="1872" y="11197"/>
                    <a:pt x="1465" y="10926"/>
                    <a:pt x="1194" y="10547"/>
                  </a:cubicBezTo>
                  <a:cubicBezTo>
                    <a:pt x="922" y="10140"/>
                    <a:pt x="732" y="9651"/>
                    <a:pt x="705" y="9163"/>
                  </a:cubicBezTo>
                  <a:cubicBezTo>
                    <a:pt x="624" y="8024"/>
                    <a:pt x="651" y="6858"/>
                    <a:pt x="814" y="5746"/>
                  </a:cubicBezTo>
                  <a:cubicBezTo>
                    <a:pt x="1031" y="4091"/>
                    <a:pt x="1275" y="2491"/>
                    <a:pt x="1492" y="782"/>
                  </a:cubicBezTo>
                  <a:cubicBezTo>
                    <a:pt x="1600" y="809"/>
                    <a:pt x="1709" y="836"/>
                    <a:pt x="1817" y="863"/>
                  </a:cubicBezTo>
                  <a:cubicBezTo>
                    <a:pt x="2048" y="958"/>
                    <a:pt x="2285" y="1006"/>
                    <a:pt x="2523" y="1006"/>
                  </a:cubicBezTo>
                  <a:cubicBezTo>
                    <a:pt x="2760" y="1006"/>
                    <a:pt x="2997" y="958"/>
                    <a:pt x="3228" y="863"/>
                  </a:cubicBezTo>
                  <a:cubicBezTo>
                    <a:pt x="3282" y="836"/>
                    <a:pt x="3363" y="809"/>
                    <a:pt x="3418" y="782"/>
                  </a:cubicBezTo>
                  <a:cubicBezTo>
                    <a:pt x="3540" y="721"/>
                    <a:pt x="3673" y="690"/>
                    <a:pt x="3805" y="690"/>
                  </a:cubicBezTo>
                  <a:close/>
                  <a:moveTo>
                    <a:pt x="3783" y="1"/>
                  </a:moveTo>
                  <a:cubicBezTo>
                    <a:pt x="3577" y="1"/>
                    <a:pt x="3369" y="44"/>
                    <a:pt x="3174" y="131"/>
                  </a:cubicBezTo>
                  <a:cubicBezTo>
                    <a:pt x="2952" y="264"/>
                    <a:pt x="2707" y="332"/>
                    <a:pt x="2459" y="332"/>
                  </a:cubicBezTo>
                  <a:cubicBezTo>
                    <a:pt x="2252" y="332"/>
                    <a:pt x="2042" y="284"/>
                    <a:pt x="1844" y="185"/>
                  </a:cubicBezTo>
                  <a:cubicBezTo>
                    <a:pt x="1817" y="158"/>
                    <a:pt x="1763" y="158"/>
                    <a:pt x="1682" y="158"/>
                  </a:cubicBezTo>
                  <a:cubicBezTo>
                    <a:pt x="1636" y="147"/>
                    <a:pt x="1590" y="142"/>
                    <a:pt x="1544" y="142"/>
                  </a:cubicBezTo>
                  <a:cubicBezTo>
                    <a:pt x="1242" y="142"/>
                    <a:pt x="969" y="367"/>
                    <a:pt x="922" y="673"/>
                  </a:cubicBezTo>
                  <a:cubicBezTo>
                    <a:pt x="895" y="728"/>
                    <a:pt x="868" y="782"/>
                    <a:pt x="868" y="836"/>
                  </a:cubicBezTo>
                  <a:cubicBezTo>
                    <a:pt x="434" y="2925"/>
                    <a:pt x="163" y="5068"/>
                    <a:pt x="27" y="7210"/>
                  </a:cubicBezTo>
                  <a:cubicBezTo>
                    <a:pt x="0" y="7807"/>
                    <a:pt x="27" y="8404"/>
                    <a:pt x="27" y="8892"/>
                  </a:cubicBezTo>
                  <a:cubicBezTo>
                    <a:pt x="136" y="9353"/>
                    <a:pt x="190" y="9679"/>
                    <a:pt x="298" y="9977"/>
                  </a:cubicBezTo>
                  <a:cubicBezTo>
                    <a:pt x="515" y="10682"/>
                    <a:pt x="977" y="11279"/>
                    <a:pt x="1600" y="11659"/>
                  </a:cubicBezTo>
                  <a:cubicBezTo>
                    <a:pt x="1921" y="11872"/>
                    <a:pt x="2288" y="11977"/>
                    <a:pt x="2655" y="11977"/>
                  </a:cubicBezTo>
                  <a:cubicBezTo>
                    <a:pt x="3125" y="11977"/>
                    <a:pt x="3594" y="11804"/>
                    <a:pt x="3960" y="11469"/>
                  </a:cubicBezTo>
                  <a:cubicBezTo>
                    <a:pt x="4177" y="11225"/>
                    <a:pt x="4394" y="11008"/>
                    <a:pt x="4584" y="10764"/>
                  </a:cubicBezTo>
                  <a:cubicBezTo>
                    <a:pt x="5018" y="10140"/>
                    <a:pt x="5343" y="9434"/>
                    <a:pt x="5560" y="8729"/>
                  </a:cubicBezTo>
                  <a:cubicBezTo>
                    <a:pt x="6266" y="6397"/>
                    <a:pt x="6754" y="4037"/>
                    <a:pt x="6998" y="1623"/>
                  </a:cubicBezTo>
                  <a:cubicBezTo>
                    <a:pt x="7025" y="1406"/>
                    <a:pt x="7025" y="1216"/>
                    <a:pt x="6998" y="1026"/>
                  </a:cubicBezTo>
                  <a:cubicBezTo>
                    <a:pt x="6998" y="715"/>
                    <a:pt x="6761" y="499"/>
                    <a:pt x="6491" y="499"/>
                  </a:cubicBezTo>
                  <a:cubicBezTo>
                    <a:pt x="6408" y="499"/>
                    <a:pt x="6322" y="520"/>
                    <a:pt x="6239" y="565"/>
                  </a:cubicBezTo>
                  <a:cubicBezTo>
                    <a:pt x="6103" y="592"/>
                    <a:pt x="5994" y="646"/>
                    <a:pt x="5886" y="701"/>
                  </a:cubicBezTo>
                  <a:cubicBezTo>
                    <a:pt x="5767" y="776"/>
                    <a:pt x="5636" y="813"/>
                    <a:pt x="5507" y="813"/>
                  </a:cubicBezTo>
                  <a:cubicBezTo>
                    <a:pt x="5311" y="813"/>
                    <a:pt x="5122" y="728"/>
                    <a:pt x="4991" y="565"/>
                  </a:cubicBezTo>
                  <a:cubicBezTo>
                    <a:pt x="4882" y="484"/>
                    <a:pt x="4774" y="375"/>
                    <a:pt x="4638" y="294"/>
                  </a:cubicBezTo>
                  <a:cubicBezTo>
                    <a:pt x="4394" y="98"/>
                    <a:pt x="4091" y="1"/>
                    <a:pt x="378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" name="Google Shape;421;p44"/>
            <p:cNvSpPr/>
            <p:nvPr/>
          </p:nvSpPr>
          <p:spPr>
            <a:xfrm>
              <a:off x="8014550" y="833313"/>
              <a:ext cx="66375" cy="34675"/>
            </a:xfrm>
            <a:custGeom>
              <a:avLst/>
              <a:gdLst/>
              <a:ahLst/>
              <a:cxnLst/>
              <a:rect l="l" t="t" r="r" b="b"/>
              <a:pathLst>
                <a:path w="2655" h="1387" extrusionOk="0">
                  <a:moveTo>
                    <a:pt x="325" y="1"/>
                  </a:moveTo>
                  <a:cubicBezTo>
                    <a:pt x="279" y="1"/>
                    <a:pt x="233" y="10"/>
                    <a:pt x="190" y="27"/>
                  </a:cubicBezTo>
                  <a:cubicBezTo>
                    <a:pt x="55" y="108"/>
                    <a:pt x="0" y="271"/>
                    <a:pt x="27" y="407"/>
                  </a:cubicBezTo>
                  <a:cubicBezTo>
                    <a:pt x="55" y="542"/>
                    <a:pt x="109" y="651"/>
                    <a:pt x="163" y="759"/>
                  </a:cubicBezTo>
                  <a:cubicBezTo>
                    <a:pt x="463" y="1234"/>
                    <a:pt x="923" y="1387"/>
                    <a:pt x="1439" y="1387"/>
                  </a:cubicBezTo>
                  <a:cubicBezTo>
                    <a:pt x="1484" y="1387"/>
                    <a:pt x="1528" y="1385"/>
                    <a:pt x="1573" y="1383"/>
                  </a:cubicBezTo>
                  <a:cubicBezTo>
                    <a:pt x="1818" y="1302"/>
                    <a:pt x="2062" y="1193"/>
                    <a:pt x="2306" y="1085"/>
                  </a:cubicBezTo>
                  <a:cubicBezTo>
                    <a:pt x="2496" y="976"/>
                    <a:pt x="2631" y="759"/>
                    <a:pt x="2631" y="542"/>
                  </a:cubicBezTo>
                  <a:cubicBezTo>
                    <a:pt x="2654" y="428"/>
                    <a:pt x="2580" y="313"/>
                    <a:pt x="2475" y="313"/>
                  </a:cubicBezTo>
                  <a:cubicBezTo>
                    <a:pt x="2456" y="313"/>
                    <a:pt x="2435" y="317"/>
                    <a:pt x="2414" y="325"/>
                  </a:cubicBezTo>
                  <a:cubicBezTo>
                    <a:pt x="2306" y="353"/>
                    <a:pt x="2197" y="407"/>
                    <a:pt x="2116" y="461"/>
                  </a:cubicBezTo>
                  <a:cubicBezTo>
                    <a:pt x="1872" y="542"/>
                    <a:pt x="1655" y="597"/>
                    <a:pt x="1438" y="651"/>
                  </a:cubicBezTo>
                  <a:cubicBezTo>
                    <a:pt x="1397" y="659"/>
                    <a:pt x="1357" y="663"/>
                    <a:pt x="1317" y="663"/>
                  </a:cubicBezTo>
                  <a:cubicBezTo>
                    <a:pt x="1089" y="663"/>
                    <a:pt x="875" y="537"/>
                    <a:pt x="760" y="353"/>
                  </a:cubicBezTo>
                  <a:cubicBezTo>
                    <a:pt x="705" y="271"/>
                    <a:pt x="651" y="190"/>
                    <a:pt x="597" y="136"/>
                  </a:cubicBezTo>
                  <a:cubicBezTo>
                    <a:pt x="523" y="43"/>
                    <a:pt x="423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" name="Google Shape;422;p44"/>
            <p:cNvSpPr/>
            <p:nvPr/>
          </p:nvSpPr>
          <p:spPr>
            <a:xfrm>
              <a:off x="8013200" y="787863"/>
              <a:ext cx="16975" cy="16300"/>
            </a:xfrm>
            <a:custGeom>
              <a:avLst/>
              <a:gdLst/>
              <a:ahLst/>
              <a:cxnLst/>
              <a:rect l="l" t="t" r="r" b="b"/>
              <a:pathLst>
                <a:path w="679" h="652" extrusionOk="0">
                  <a:moveTo>
                    <a:pt x="325" y="1"/>
                  </a:moveTo>
                  <a:cubicBezTo>
                    <a:pt x="136" y="28"/>
                    <a:pt x="0" y="218"/>
                    <a:pt x="27" y="408"/>
                  </a:cubicBezTo>
                  <a:cubicBezTo>
                    <a:pt x="54" y="543"/>
                    <a:pt x="190" y="652"/>
                    <a:pt x="325" y="652"/>
                  </a:cubicBezTo>
                  <a:cubicBezTo>
                    <a:pt x="515" y="652"/>
                    <a:pt x="678" y="489"/>
                    <a:pt x="651" y="299"/>
                  </a:cubicBezTo>
                  <a:cubicBezTo>
                    <a:pt x="651" y="136"/>
                    <a:pt x="488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3" name="Google Shape;423;p44"/>
            <p:cNvSpPr/>
            <p:nvPr/>
          </p:nvSpPr>
          <p:spPr>
            <a:xfrm>
              <a:off x="8066350" y="799938"/>
              <a:ext cx="18750" cy="16925"/>
            </a:xfrm>
            <a:custGeom>
              <a:avLst/>
              <a:gdLst/>
              <a:ahLst/>
              <a:cxnLst/>
              <a:rect l="l" t="t" r="r" b="b"/>
              <a:pathLst>
                <a:path w="750" h="677" extrusionOk="0">
                  <a:moveTo>
                    <a:pt x="319" y="1"/>
                  </a:moveTo>
                  <a:cubicBezTo>
                    <a:pt x="1" y="1"/>
                    <a:pt x="49" y="677"/>
                    <a:pt x="356" y="677"/>
                  </a:cubicBezTo>
                  <a:cubicBezTo>
                    <a:pt x="385" y="677"/>
                    <a:pt x="417" y="670"/>
                    <a:pt x="451" y="657"/>
                  </a:cubicBezTo>
                  <a:cubicBezTo>
                    <a:pt x="641" y="630"/>
                    <a:pt x="749" y="440"/>
                    <a:pt x="722" y="250"/>
                  </a:cubicBezTo>
                  <a:cubicBezTo>
                    <a:pt x="695" y="87"/>
                    <a:pt x="532" y="6"/>
                    <a:pt x="369" y="6"/>
                  </a:cubicBezTo>
                  <a:cubicBezTo>
                    <a:pt x="352" y="2"/>
                    <a:pt x="335" y="1"/>
                    <a:pt x="319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24" name="Google Shape;424;p44"/>
          <p:cNvGrpSpPr/>
          <p:nvPr/>
        </p:nvGrpSpPr>
        <p:grpSpPr>
          <a:xfrm>
            <a:off x="6763901" y="4193044"/>
            <a:ext cx="171208" cy="258133"/>
            <a:chOff x="7509313" y="3231788"/>
            <a:chExt cx="249575" cy="365575"/>
          </a:xfrm>
        </p:grpSpPr>
        <p:sp>
          <p:nvSpPr>
            <p:cNvPr id="425" name="Google Shape;425;p44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6" name="Google Shape;426;p44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7" name="Google Shape;427;p44"/>
            <p:cNvSpPr/>
            <p:nvPr/>
          </p:nvSpPr>
          <p:spPr>
            <a:xfrm>
              <a:off x="7560863" y="3329488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28" name="Google Shape;428;p44"/>
          <p:cNvGrpSpPr/>
          <p:nvPr/>
        </p:nvGrpSpPr>
        <p:grpSpPr>
          <a:xfrm>
            <a:off x="8151362" y="1508842"/>
            <a:ext cx="272648" cy="332583"/>
            <a:chOff x="8203301" y="1315421"/>
            <a:chExt cx="307868" cy="375546"/>
          </a:xfrm>
        </p:grpSpPr>
        <p:sp>
          <p:nvSpPr>
            <p:cNvPr id="429" name="Google Shape;429;p44"/>
            <p:cNvSpPr/>
            <p:nvPr/>
          </p:nvSpPr>
          <p:spPr>
            <a:xfrm>
              <a:off x="8403520" y="1486819"/>
              <a:ext cx="102980" cy="105152"/>
            </a:xfrm>
            <a:custGeom>
              <a:avLst/>
              <a:gdLst/>
              <a:ahLst/>
              <a:cxnLst/>
              <a:rect l="l" t="t" r="r" b="b"/>
              <a:pathLst>
                <a:path w="2333" h="2237" extrusionOk="0">
                  <a:moveTo>
                    <a:pt x="1275" y="571"/>
                  </a:moveTo>
                  <a:cubicBezTo>
                    <a:pt x="1329" y="571"/>
                    <a:pt x="1384" y="598"/>
                    <a:pt x="1438" y="625"/>
                  </a:cubicBezTo>
                  <a:cubicBezTo>
                    <a:pt x="1601" y="761"/>
                    <a:pt x="1709" y="951"/>
                    <a:pt x="1682" y="1168"/>
                  </a:cubicBezTo>
                  <a:cubicBezTo>
                    <a:pt x="1682" y="1493"/>
                    <a:pt x="1519" y="1602"/>
                    <a:pt x="1221" y="1602"/>
                  </a:cubicBezTo>
                  <a:cubicBezTo>
                    <a:pt x="1205" y="1603"/>
                    <a:pt x="1190" y="1604"/>
                    <a:pt x="1175" y="1604"/>
                  </a:cubicBezTo>
                  <a:cubicBezTo>
                    <a:pt x="950" y="1604"/>
                    <a:pt x="758" y="1422"/>
                    <a:pt x="733" y="1168"/>
                  </a:cubicBezTo>
                  <a:cubicBezTo>
                    <a:pt x="733" y="869"/>
                    <a:pt x="950" y="625"/>
                    <a:pt x="1275" y="571"/>
                  </a:cubicBezTo>
                  <a:close/>
                  <a:moveTo>
                    <a:pt x="1132" y="0"/>
                  </a:moveTo>
                  <a:cubicBezTo>
                    <a:pt x="1116" y="0"/>
                    <a:pt x="1101" y="1"/>
                    <a:pt x="1085" y="1"/>
                  </a:cubicBezTo>
                  <a:cubicBezTo>
                    <a:pt x="678" y="55"/>
                    <a:pt x="326" y="327"/>
                    <a:pt x="190" y="706"/>
                  </a:cubicBezTo>
                  <a:cubicBezTo>
                    <a:pt x="0" y="1113"/>
                    <a:pt x="55" y="1574"/>
                    <a:pt x="380" y="1873"/>
                  </a:cubicBezTo>
                  <a:cubicBezTo>
                    <a:pt x="599" y="2110"/>
                    <a:pt x="916" y="2236"/>
                    <a:pt x="1240" y="2236"/>
                  </a:cubicBezTo>
                  <a:cubicBezTo>
                    <a:pt x="1398" y="2236"/>
                    <a:pt x="1558" y="2206"/>
                    <a:pt x="1709" y="2144"/>
                  </a:cubicBezTo>
                  <a:cubicBezTo>
                    <a:pt x="2089" y="2008"/>
                    <a:pt x="2333" y="1629"/>
                    <a:pt x="2306" y="1222"/>
                  </a:cubicBezTo>
                  <a:cubicBezTo>
                    <a:pt x="2332" y="559"/>
                    <a:pt x="1789" y="0"/>
                    <a:pt x="1132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" name="Google Shape;430;p44"/>
            <p:cNvSpPr/>
            <p:nvPr/>
          </p:nvSpPr>
          <p:spPr>
            <a:xfrm>
              <a:off x="8276615" y="1608706"/>
              <a:ext cx="95829" cy="82260"/>
            </a:xfrm>
            <a:custGeom>
              <a:avLst/>
              <a:gdLst/>
              <a:ahLst/>
              <a:cxnLst/>
              <a:rect l="l" t="t" r="r" b="b"/>
              <a:pathLst>
                <a:path w="2171" h="1750" extrusionOk="0">
                  <a:moveTo>
                    <a:pt x="949" y="473"/>
                  </a:moveTo>
                  <a:cubicBezTo>
                    <a:pt x="1139" y="500"/>
                    <a:pt x="1329" y="609"/>
                    <a:pt x="1465" y="772"/>
                  </a:cubicBezTo>
                  <a:cubicBezTo>
                    <a:pt x="1438" y="961"/>
                    <a:pt x="1275" y="1124"/>
                    <a:pt x="1112" y="1178"/>
                  </a:cubicBezTo>
                  <a:cubicBezTo>
                    <a:pt x="1060" y="1201"/>
                    <a:pt x="1008" y="1211"/>
                    <a:pt x="957" y="1211"/>
                  </a:cubicBezTo>
                  <a:cubicBezTo>
                    <a:pt x="824" y="1211"/>
                    <a:pt x="703" y="1141"/>
                    <a:pt x="624" y="1043"/>
                  </a:cubicBezTo>
                  <a:cubicBezTo>
                    <a:pt x="570" y="880"/>
                    <a:pt x="597" y="690"/>
                    <a:pt x="733" y="609"/>
                  </a:cubicBezTo>
                  <a:cubicBezTo>
                    <a:pt x="814" y="555"/>
                    <a:pt x="868" y="500"/>
                    <a:pt x="949" y="473"/>
                  </a:cubicBezTo>
                  <a:close/>
                  <a:moveTo>
                    <a:pt x="1143" y="1"/>
                  </a:moveTo>
                  <a:cubicBezTo>
                    <a:pt x="787" y="1"/>
                    <a:pt x="431" y="157"/>
                    <a:pt x="190" y="446"/>
                  </a:cubicBezTo>
                  <a:cubicBezTo>
                    <a:pt x="54" y="636"/>
                    <a:pt x="0" y="880"/>
                    <a:pt x="82" y="1097"/>
                  </a:cubicBezTo>
                  <a:cubicBezTo>
                    <a:pt x="185" y="1485"/>
                    <a:pt x="535" y="1750"/>
                    <a:pt x="921" y="1750"/>
                  </a:cubicBezTo>
                  <a:cubicBezTo>
                    <a:pt x="939" y="1750"/>
                    <a:pt x="958" y="1749"/>
                    <a:pt x="977" y="1748"/>
                  </a:cubicBezTo>
                  <a:cubicBezTo>
                    <a:pt x="1438" y="1748"/>
                    <a:pt x="1845" y="1477"/>
                    <a:pt x="2007" y="1070"/>
                  </a:cubicBezTo>
                  <a:cubicBezTo>
                    <a:pt x="2170" y="799"/>
                    <a:pt x="2089" y="446"/>
                    <a:pt x="1845" y="229"/>
                  </a:cubicBezTo>
                  <a:cubicBezTo>
                    <a:pt x="1635" y="74"/>
                    <a:pt x="1389" y="1"/>
                    <a:pt x="1143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1" name="Google Shape;431;p44"/>
            <p:cNvSpPr/>
            <p:nvPr/>
          </p:nvSpPr>
          <p:spPr>
            <a:xfrm>
              <a:off x="8220054" y="1333083"/>
              <a:ext cx="69476" cy="73187"/>
            </a:xfrm>
            <a:custGeom>
              <a:avLst/>
              <a:gdLst/>
              <a:ahLst/>
              <a:cxnLst/>
              <a:rect l="l" t="t" r="r" b="b"/>
              <a:pathLst>
                <a:path w="1574" h="1557" extrusionOk="0">
                  <a:moveTo>
                    <a:pt x="790" y="489"/>
                  </a:moveTo>
                  <a:cubicBezTo>
                    <a:pt x="974" y="489"/>
                    <a:pt x="1155" y="611"/>
                    <a:pt x="1140" y="814"/>
                  </a:cubicBezTo>
                  <a:lnTo>
                    <a:pt x="1113" y="814"/>
                  </a:lnTo>
                  <a:cubicBezTo>
                    <a:pt x="1113" y="1004"/>
                    <a:pt x="925" y="1090"/>
                    <a:pt x="769" y="1090"/>
                  </a:cubicBezTo>
                  <a:cubicBezTo>
                    <a:pt x="747" y="1090"/>
                    <a:pt x="726" y="1089"/>
                    <a:pt x="706" y="1085"/>
                  </a:cubicBezTo>
                  <a:cubicBezTo>
                    <a:pt x="516" y="1085"/>
                    <a:pt x="380" y="950"/>
                    <a:pt x="435" y="787"/>
                  </a:cubicBezTo>
                  <a:cubicBezTo>
                    <a:pt x="435" y="760"/>
                    <a:pt x="462" y="733"/>
                    <a:pt x="462" y="706"/>
                  </a:cubicBezTo>
                  <a:cubicBezTo>
                    <a:pt x="519" y="556"/>
                    <a:pt x="655" y="489"/>
                    <a:pt x="790" y="489"/>
                  </a:cubicBezTo>
                  <a:close/>
                  <a:moveTo>
                    <a:pt x="679" y="0"/>
                  </a:moveTo>
                  <a:cubicBezTo>
                    <a:pt x="624" y="0"/>
                    <a:pt x="570" y="28"/>
                    <a:pt x="516" y="55"/>
                  </a:cubicBezTo>
                  <a:cubicBezTo>
                    <a:pt x="326" y="245"/>
                    <a:pt x="163" y="489"/>
                    <a:pt x="82" y="760"/>
                  </a:cubicBezTo>
                  <a:cubicBezTo>
                    <a:pt x="1" y="1058"/>
                    <a:pt x="163" y="1357"/>
                    <a:pt x="435" y="1492"/>
                  </a:cubicBezTo>
                  <a:cubicBezTo>
                    <a:pt x="538" y="1536"/>
                    <a:pt x="645" y="1557"/>
                    <a:pt x="750" y="1557"/>
                  </a:cubicBezTo>
                  <a:cubicBezTo>
                    <a:pt x="974" y="1557"/>
                    <a:pt x="1191" y="1460"/>
                    <a:pt x="1357" y="1275"/>
                  </a:cubicBezTo>
                  <a:cubicBezTo>
                    <a:pt x="1574" y="1004"/>
                    <a:pt x="1547" y="597"/>
                    <a:pt x="1303" y="353"/>
                  </a:cubicBezTo>
                  <a:cubicBezTo>
                    <a:pt x="1140" y="163"/>
                    <a:pt x="896" y="55"/>
                    <a:pt x="679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2" name="Google Shape;432;p44"/>
            <p:cNvSpPr/>
            <p:nvPr/>
          </p:nvSpPr>
          <p:spPr>
            <a:xfrm>
              <a:off x="8408189" y="1486819"/>
              <a:ext cx="102980" cy="105152"/>
            </a:xfrm>
            <a:custGeom>
              <a:avLst/>
              <a:gdLst/>
              <a:ahLst/>
              <a:cxnLst/>
              <a:rect l="l" t="t" r="r" b="b"/>
              <a:pathLst>
                <a:path w="2333" h="2237" extrusionOk="0">
                  <a:moveTo>
                    <a:pt x="1275" y="571"/>
                  </a:moveTo>
                  <a:cubicBezTo>
                    <a:pt x="1329" y="571"/>
                    <a:pt x="1384" y="598"/>
                    <a:pt x="1438" y="625"/>
                  </a:cubicBezTo>
                  <a:cubicBezTo>
                    <a:pt x="1601" y="761"/>
                    <a:pt x="1709" y="951"/>
                    <a:pt x="1682" y="1168"/>
                  </a:cubicBezTo>
                  <a:cubicBezTo>
                    <a:pt x="1682" y="1493"/>
                    <a:pt x="1519" y="1602"/>
                    <a:pt x="1221" y="1602"/>
                  </a:cubicBezTo>
                  <a:cubicBezTo>
                    <a:pt x="1205" y="1603"/>
                    <a:pt x="1190" y="1604"/>
                    <a:pt x="1175" y="1604"/>
                  </a:cubicBezTo>
                  <a:cubicBezTo>
                    <a:pt x="950" y="1604"/>
                    <a:pt x="758" y="1422"/>
                    <a:pt x="733" y="1168"/>
                  </a:cubicBezTo>
                  <a:cubicBezTo>
                    <a:pt x="733" y="869"/>
                    <a:pt x="950" y="625"/>
                    <a:pt x="1275" y="571"/>
                  </a:cubicBezTo>
                  <a:close/>
                  <a:moveTo>
                    <a:pt x="1132" y="0"/>
                  </a:moveTo>
                  <a:cubicBezTo>
                    <a:pt x="1116" y="0"/>
                    <a:pt x="1101" y="1"/>
                    <a:pt x="1085" y="1"/>
                  </a:cubicBezTo>
                  <a:cubicBezTo>
                    <a:pt x="678" y="55"/>
                    <a:pt x="326" y="327"/>
                    <a:pt x="190" y="706"/>
                  </a:cubicBezTo>
                  <a:cubicBezTo>
                    <a:pt x="0" y="1113"/>
                    <a:pt x="55" y="1574"/>
                    <a:pt x="380" y="1873"/>
                  </a:cubicBezTo>
                  <a:cubicBezTo>
                    <a:pt x="599" y="2110"/>
                    <a:pt x="916" y="2236"/>
                    <a:pt x="1240" y="2236"/>
                  </a:cubicBezTo>
                  <a:cubicBezTo>
                    <a:pt x="1398" y="2236"/>
                    <a:pt x="1558" y="2206"/>
                    <a:pt x="1709" y="2144"/>
                  </a:cubicBezTo>
                  <a:cubicBezTo>
                    <a:pt x="2089" y="2008"/>
                    <a:pt x="2333" y="1629"/>
                    <a:pt x="2306" y="1222"/>
                  </a:cubicBezTo>
                  <a:cubicBezTo>
                    <a:pt x="2332" y="559"/>
                    <a:pt x="1789" y="0"/>
                    <a:pt x="113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3" name="Google Shape;433;p44"/>
            <p:cNvSpPr/>
            <p:nvPr/>
          </p:nvSpPr>
          <p:spPr>
            <a:xfrm>
              <a:off x="8281284" y="1608706"/>
              <a:ext cx="95829" cy="82260"/>
            </a:xfrm>
            <a:custGeom>
              <a:avLst/>
              <a:gdLst/>
              <a:ahLst/>
              <a:cxnLst/>
              <a:rect l="l" t="t" r="r" b="b"/>
              <a:pathLst>
                <a:path w="2171" h="1750" extrusionOk="0">
                  <a:moveTo>
                    <a:pt x="949" y="473"/>
                  </a:moveTo>
                  <a:cubicBezTo>
                    <a:pt x="1139" y="500"/>
                    <a:pt x="1329" y="609"/>
                    <a:pt x="1465" y="772"/>
                  </a:cubicBezTo>
                  <a:cubicBezTo>
                    <a:pt x="1438" y="961"/>
                    <a:pt x="1275" y="1124"/>
                    <a:pt x="1112" y="1178"/>
                  </a:cubicBezTo>
                  <a:cubicBezTo>
                    <a:pt x="1060" y="1201"/>
                    <a:pt x="1008" y="1211"/>
                    <a:pt x="957" y="1211"/>
                  </a:cubicBezTo>
                  <a:cubicBezTo>
                    <a:pt x="824" y="1211"/>
                    <a:pt x="703" y="1141"/>
                    <a:pt x="624" y="1043"/>
                  </a:cubicBezTo>
                  <a:cubicBezTo>
                    <a:pt x="570" y="880"/>
                    <a:pt x="597" y="690"/>
                    <a:pt x="733" y="609"/>
                  </a:cubicBezTo>
                  <a:cubicBezTo>
                    <a:pt x="814" y="555"/>
                    <a:pt x="868" y="500"/>
                    <a:pt x="949" y="473"/>
                  </a:cubicBezTo>
                  <a:close/>
                  <a:moveTo>
                    <a:pt x="1143" y="1"/>
                  </a:moveTo>
                  <a:cubicBezTo>
                    <a:pt x="787" y="1"/>
                    <a:pt x="431" y="157"/>
                    <a:pt x="190" y="446"/>
                  </a:cubicBezTo>
                  <a:cubicBezTo>
                    <a:pt x="54" y="636"/>
                    <a:pt x="0" y="880"/>
                    <a:pt x="82" y="1097"/>
                  </a:cubicBezTo>
                  <a:cubicBezTo>
                    <a:pt x="185" y="1485"/>
                    <a:pt x="535" y="1750"/>
                    <a:pt x="921" y="1750"/>
                  </a:cubicBezTo>
                  <a:cubicBezTo>
                    <a:pt x="939" y="1750"/>
                    <a:pt x="958" y="1749"/>
                    <a:pt x="977" y="1748"/>
                  </a:cubicBezTo>
                  <a:cubicBezTo>
                    <a:pt x="1438" y="1748"/>
                    <a:pt x="1845" y="1477"/>
                    <a:pt x="2007" y="1070"/>
                  </a:cubicBezTo>
                  <a:cubicBezTo>
                    <a:pt x="2170" y="799"/>
                    <a:pt x="2089" y="446"/>
                    <a:pt x="1845" y="229"/>
                  </a:cubicBezTo>
                  <a:cubicBezTo>
                    <a:pt x="1635" y="74"/>
                    <a:pt x="1389" y="1"/>
                    <a:pt x="114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4" name="Google Shape;434;p44"/>
            <p:cNvSpPr/>
            <p:nvPr/>
          </p:nvSpPr>
          <p:spPr>
            <a:xfrm>
              <a:off x="8203301" y="1315421"/>
              <a:ext cx="102975" cy="108496"/>
            </a:xfrm>
            <a:custGeom>
              <a:avLst/>
              <a:gdLst/>
              <a:ahLst/>
              <a:cxnLst/>
              <a:rect l="l" t="t" r="r" b="b"/>
              <a:pathLst>
                <a:path w="1574" h="1557" extrusionOk="0">
                  <a:moveTo>
                    <a:pt x="790" y="489"/>
                  </a:moveTo>
                  <a:cubicBezTo>
                    <a:pt x="974" y="489"/>
                    <a:pt x="1155" y="611"/>
                    <a:pt x="1140" y="814"/>
                  </a:cubicBezTo>
                  <a:lnTo>
                    <a:pt x="1113" y="814"/>
                  </a:lnTo>
                  <a:cubicBezTo>
                    <a:pt x="1113" y="1004"/>
                    <a:pt x="925" y="1090"/>
                    <a:pt x="769" y="1090"/>
                  </a:cubicBezTo>
                  <a:cubicBezTo>
                    <a:pt x="747" y="1090"/>
                    <a:pt x="726" y="1089"/>
                    <a:pt x="706" y="1085"/>
                  </a:cubicBezTo>
                  <a:cubicBezTo>
                    <a:pt x="516" y="1085"/>
                    <a:pt x="380" y="950"/>
                    <a:pt x="435" y="787"/>
                  </a:cubicBezTo>
                  <a:cubicBezTo>
                    <a:pt x="435" y="760"/>
                    <a:pt x="462" y="733"/>
                    <a:pt x="462" y="706"/>
                  </a:cubicBezTo>
                  <a:cubicBezTo>
                    <a:pt x="519" y="556"/>
                    <a:pt x="655" y="489"/>
                    <a:pt x="790" y="489"/>
                  </a:cubicBezTo>
                  <a:close/>
                  <a:moveTo>
                    <a:pt x="679" y="0"/>
                  </a:moveTo>
                  <a:cubicBezTo>
                    <a:pt x="624" y="0"/>
                    <a:pt x="570" y="28"/>
                    <a:pt x="516" y="55"/>
                  </a:cubicBezTo>
                  <a:cubicBezTo>
                    <a:pt x="326" y="245"/>
                    <a:pt x="163" y="489"/>
                    <a:pt x="82" y="760"/>
                  </a:cubicBezTo>
                  <a:cubicBezTo>
                    <a:pt x="1" y="1058"/>
                    <a:pt x="163" y="1357"/>
                    <a:pt x="435" y="1492"/>
                  </a:cubicBezTo>
                  <a:cubicBezTo>
                    <a:pt x="538" y="1536"/>
                    <a:pt x="645" y="1557"/>
                    <a:pt x="750" y="1557"/>
                  </a:cubicBezTo>
                  <a:cubicBezTo>
                    <a:pt x="974" y="1557"/>
                    <a:pt x="1191" y="1460"/>
                    <a:pt x="1357" y="1275"/>
                  </a:cubicBezTo>
                  <a:cubicBezTo>
                    <a:pt x="1574" y="1004"/>
                    <a:pt x="1547" y="597"/>
                    <a:pt x="1303" y="353"/>
                  </a:cubicBezTo>
                  <a:cubicBezTo>
                    <a:pt x="1140" y="163"/>
                    <a:pt x="896" y="55"/>
                    <a:pt x="6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35" name="Google Shape;435;p44"/>
          <p:cNvGrpSpPr/>
          <p:nvPr/>
        </p:nvGrpSpPr>
        <p:grpSpPr>
          <a:xfrm rot="-876443">
            <a:off x="1020516" y="1153659"/>
            <a:ext cx="387909" cy="828645"/>
            <a:chOff x="5716500" y="4072075"/>
            <a:chExt cx="387900" cy="828625"/>
          </a:xfrm>
        </p:grpSpPr>
        <p:sp>
          <p:nvSpPr>
            <p:cNvPr id="436" name="Google Shape;436;p44"/>
            <p:cNvSpPr/>
            <p:nvPr/>
          </p:nvSpPr>
          <p:spPr>
            <a:xfrm>
              <a:off x="5739550" y="4097650"/>
              <a:ext cx="339075" cy="116175"/>
            </a:xfrm>
            <a:custGeom>
              <a:avLst/>
              <a:gdLst/>
              <a:ahLst/>
              <a:cxnLst/>
              <a:rect l="l" t="t" r="r" b="b"/>
              <a:pathLst>
                <a:path w="13563" h="4647" extrusionOk="0">
                  <a:moveTo>
                    <a:pt x="12817" y="1"/>
                  </a:moveTo>
                  <a:cubicBezTo>
                    <a:pt x="12793" y="1"/>
                    <a:pt x="12771" y="3"/>
                    <a:pt x="12749" y="8"/>
                  </a:cubicBezTo>
                  <a:cubicBezTo>
                    <a:pt x="12071" y="36"/>
                    <a:pt x="11393" y="36"/>
                    <a:pt x="10687" y="117"/>
                  </a:cubicBezTo>
                  <a:cubicBezTo>
                    <a:pt x="9358" y="253"/>
                    <a:pt x="8029" y="442"/>
                    <a:pt x="6673" y="605"/>
                  </a:cubicBezTo>
                  <a:cubicBezTo>
                    <a:pt x="4585" y="822"/>
                    <a:pt x="2496" y="985"/>
                    <a:pt x="407" y="1202"/>
                  </a:cubicBezTo>
                  <a:cubicBezTo>
                    <a:pt x="299" y="1202"/>
                    <a:pt x="163" y="1256"/>
                    <a:pt x="55" y="1283"/>
                  </a:cubicBezTo>
                  <a:cubicBezTo>
                    <a:pt x="28" y="1392"/>
                    <a:pt x="1" y="1473"/>
                    <a:pt x="1" y="1582"/>
                  </a:cubicBezTo>
                  <a:cubicBezTo>
                    <a:pt x="82" y="2504"/>
                    <a:pt x="190" y="3453"/>
                    <a:pt x="299" y="4403"/>
                  </a:cubicBezTo>
                  <a:cubicBezTo>
                    <a:pt x="299" y="4484"/>
                    <a:pt x="380" y="4538"/>
                    <a:pt x="435" y="4647"/>
                  </a:cubicBezTo>
                  <a:cubicBezTo>
                    <a:pt x="1926" y="4484"/>
                    <a:pt x="3418" y="4294"/>
                    <a:pt x="4883" y="4131"/>
                  </a:cubicBezTo>
                  <a:cubicBezTo>
                    <a:pt x="7514" y="3833"/>
                    <a:pt x="10118" y="3535"/>
                    <a:pt x="12722" y="3209"/>
                  </a:cubicBezTo>
                  <a:cubicBezTo>
                    <a:pt x="12993" y="3182"/>
                    <a:pt x="13264" y="3101"/>
                    <a:pt x="13508" y="3046"/>
                  </a:cubicBezTo>
                  <a:cubicBezTo>
                    <a:pt x="13563" y="2558"/>
                    <a:pt x="13318" y="876"/>
                    <a:pt x="13074" y="36"/>
                  </a:cubicBezTo>
                  <a:cubicBezTo>
                    <a:pt x="13009" y="36"/>
                    <a:pt x="12909" y="1"/>
                    <a:pt x="12817" y="1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7" name="Google Shape;437;p44"/>
            <p:cNvSpPr/>
            <p:nvPr/>
          </p:nvSpPr>
          <p:spPr>
            <a:xfrm>
              <a:off x="5716500" y="4072075"/>
              <a:ext cx="387900" cy="828625"/>
            </a:xfrm>
            <a:custGeom>
              <a:avLst/>
              <a:gdLst/>
              <a:ahLst/>
              <a:cxnLst/>
              <a:rect l="l" t="t" r="r" b="b"/>
              <a:pathLst>
                <a:path w="15516" h="33145" extrusionOk="0">
                  <a:moveTo>
                    <a:pt x="13739" y="1024"/>
                  </a:moveTo>
                  <a:cubicBezTo>
                    <a:pt x="13831" y="1024"/>
                    <a:pt x="13931" y="1059"/>
                    <a:pt x="13996" y="1059"/>
                  </a:cubicBezTo>
                  <a:cubicBezTo>
                    <a:pt x="14240" y="1899"/>
                    <a:pt x="14485" y="3581"/>
                    <a:pt x="14430" y="4069"/>
                  </a:cubicBezTo>
                  <a:cubicBezTo>
                    <a:pt x="14186" y="4124"/>
                    <a:pt x="13915" y="4205"/>
                    <a:pt x="13644" y="4232"/>
                  </a:cubicBezTo>
                  <a:cubicBezTo>
                    <a:pt x="11040" y="4558"/>
                    <a:pt x="8436" y="4856"/>
                    <a:pt x="5805" y="5154"/>
                  </a:cubicBezTo>
                  <a:cubicBezTo>
                    <a:pt x="4340" y="5317"/>
                    <a:pt x="2848" y="5507"/>
                    <a:pt x="1357" y="5670"/>
                  </a:cubicBezTo>
                  <a:cubicBezTo>
                    <a:pt x="1302" y="5561"/>
                    <a:pt x="1221" y="5507"/>
                    <a:pt x="1221" y="5426"/>
                  </a:cubicBezTo>
                  <a:cubicBezTo>
                    <a:pt x="1112" y="4476"/>
                    <a:pt x="1004" y="3527"/>
                    <a:pt x="923" y="2605"/>
                  </a:cubicBezTo>
                  <a:cubicBezTo>
                    <a:pt x="923" y="2496"/>
                    <a:pt x="950" y="2415"/>
                    <a:pt x="977" y="2306"/>
                  </a:cubicBezTo>
                  <a:cubicBezTo>
                    <a:pt x="1085" y="2279"/>
                    <a:pt x="1221" y="2225"/>
                    <a:pt x="1329" y="2225"/>
                  </a:cubicBezTo>
                  <a:cubicBezTo>
                    <a:pt x="3418" y="2008"/>
                    <a:pt x="5507" y="1845"/>
                    <a:pt x="7595" y="1628"/>
                  </a:cubicBezTo>
                  <a:cubicBezTo>
                    <a:pt x="8951" y="1465"/>
                    <a:pt x="10280" y="1276"/>
                    <a:pt x="11609" y="1140"/>
                  </a:cubicBezTo>
                  <a:cubicBezTo>
                    <a:pt x="12315" y="1059"/>
                    <a:pt x="12993" y="1059"/>
                    <a:pt x="13671" y="1031"/>
                  </a:cubicBezTo>
                  <a:cubicBezTo>
                    <a:pt x="13693" y="1026"/>
                    <a:pt x="13715" y="1024"/>
                    <a:pt x="13739" y="1024"/>
                  </a:cubicBezTo>
                  <a:close/>
                  <a:moveTo>
                    <a:pt x="12179" y="5426"/>
                  </a:moveTo>
                  <a:cubicBezTo>
                    <a:pt x="12260" y="5643"/>
                    <a:pt x="12342" y="5805"/>
                    <a:pt x="12369" y="5968"/>
                  </a:cubicBezTo>
                  <a:cubicBezTo>
                    <a:pt x="12477" y="6863"/>
                    <a:pt x="12559" y="7758"/>
                    <a:pt x="12667" y="8653"/>
                  </a:cubicBezTo>
                  <a:cubicBezTo>
                    <a:pt x="12884" y="10715"/>
                    <a:pt x="13101" y="12776"/>
                    <a:pt x="13345" y="14810"/>
                  </a:cubicBezTo>
                  <a:cubicBezTo>
                    <a:pt x="13535" y="16601"/>
                    <a:pt x="13752" y="18391"/>
                    <a:pt x="13969" y="20181"/>
                  </a:cubicBezTo>
                  <a:cubicBezTo>
                    <a:pt x="14105" y="21483"/>
                    <a:pt x="14295" y="22812"/>
                    <a:pt x="14430" y="24141"/>
                  </a:cubicBezTo>
                  <a:cubicBezTo>
                    <a:pt x="14512" y="25117"/>
                    <a:pt x="14512" y="26121"/>
                    <a:pt x="14512" y="27125"/>
                  </a:cubicBezTo>
                  <a:cubicBezTo>
                    <a:pt x="14512" y="27369"/>
                    <a:pt x="14485" y="27640"/>
                    <a:pt x="14403" y="27884"/>
                  </a:cubicBezTo>
                  <a:cubicBezTo>
                    <a:pt x="14159" y="28508"/>
                    <a:pt x="13942" y="29132"/>
                    <a:pt x="13671" y="29728"/>
                  </a:cubicBezTo>
                  <a:cubicBezTo>
                    <a:pt x="13400" y="30325"/>
                    <a:pt x="12966" y="30786"/>
                    <a:pt x="12477" y="31220"/>
                  </a:cubicBezTo>
                  <a:cubicBezTo>
                    <a:pt x="11769" y="31827"/>
                    <a:pt x="10998" y="32088"/>
                    <a:pt x="10191" y="32088"/>
                  </a:cubicBezTo>
                  <a:cubicBezTo>
                    <a:pt x="9699" y="32088"/>
                    <a:pt x="9193" y="31991"/>
                    <a:pt x="8680" y="31817"/>
                  </a:cubicBezTo>
                  <a:cubicBezTo>
                    <a:pt x="8246" y="31681"/>
                    <a:pt x="7839" y="31437"/>
                    <a:pt x="7459" y="31220"/>
                  </a:cubicBezTo>
                  <a:cubicBezTo>
                    <a:pt x="6564" y="30678"/>
                    <a:pt x="5941" y="29891"/>
                    <a:pt x="5561" y="28888"/>
                  </a:cubicBezTo>
                  <a:cubicBezTo>
                    <a:pt x="5235" y="28020"/>
                    <a:pt x="5045" y="27125"/>
                    <a:pt x="4910" y="26202"/>
                  </a:cubicBezTo>
                  <a:cubicBezTo>
                    <a:pt x="4666" y="24629"/>
                    <a:pt x="4503" y="23056"/>
                    <a:pt x="4286" y="21483"/>
                  </a:cubicBezTo>
                  <a:cubicBezTo>
                    <a:pt x="4015" y="19367"/>
                    <a:pt x="4015" y="17224"/>
                    <a:pt x="3879" y="15109"/>
                  </a:cubicBezTo>
                  <a:cubicBezTo>
                    <a:pt x="3825" y="14159"/>
                    <a:pt x="3716" y="13210"/>
                    <a:pt x="3662" y="12261"/>
                  </a:cubicBezTo>
                  <a:cubicBezTo>
                    <a:pt x="3581" y="11257"/>
                    <a:pt x="3554" y="10226"/>
                    <a:pt x="3472" y="9223"/>
                  </a:cubicBezTo>
                  <a:cubicBezTo>
                    <a:pt x="3418" y="8545"/>
                    <a:pt x="3364" y="7840"/>
                    <a:pt x="3310" y="7161"/>
                  </a:cubicBezTo>
                  <a:cubicBezTo>
                    <a:pt x="3310" y="6944"/>
                    <a:pt x="3310" y="6700"/>
                    <a:pt x="3310" y="6402"/>
                  </a:cubicBezTo>
                  <a:cubicBezTo>
                    <a:pt x="6266" y="6022"/>
                    <a:pt x="9223" y="5778"/>
                    <a:pt x="12179" y="5426"/>
                  </a:cubicBezTo>
                  <a:close/>
                  <a:moveTo>
                    <a:pt x="13969" y="1"/>
                  </a:moveTo>
                  <a:cubicBezTo>
                    <a:pt x="12830" y="1"/>
                    <a:pt x="11745" y="109"/>
                    <a:pt x="10633" y="245"/>
                  </a:cubicBezTo>
                  <a:cubicBezTo>
                    <a:pt x="9358" y="408"/>
                    <a:pt x="8083" y="570"/>
                    <a:pt x="6808" y="706"/>
                  </a:cubicBezTo>
                  <a:cubicBezTo>
                    <a:pt x="4856" y="923"/>
                    <a:pt x="2876" y="1140"/>
                    <a:pt x="895" y="1330"/>
                  </a:cubicBezTo>
                  <a:cubicBezTo>
                    <a:pt x="733" y="1357"/>
                    <a:pt x="597" y="1384"/>
                    <a:pt x="462" y="1411"/>
                  </a:cubicBezTo>
                  <a:cubicBezTo>
                    <a:pt x="190" y="1493"/>
                    <a:pt x="28" y="1655"/>
                    <a:pt x="0" y="1981"/>
                  </a:cubicBezTo>
                  <a:cubicBezTo>
                    <a:pt x="0" y="2089"/>
                    <a:pt x="0" y="2198"/>
                    <a:pt x="0" y="2333"/>
                  </a:cubicBezTo>
                  <a:cubicBezTo>
                    <a:pt x="55" y="3229"/>
                    <a:pt x="82" y="4124"/>
                    <a:pt x="163" y="5019"/>
                  </a:cubicBezTo>
                  <a:cubicBezTo>
                    <a:pt x="217" y="5398"/>
                    <a:pt x="326" y="5751"/>
                    <a:pt x="434" y="6131"/>
                  </a:cubicBezTo>
                  <a:cubicBezTo>
                    <a:pt x="536" y="6461"/>
                    <a:pt x="781" y="6649"/>
                    <a:pt x="1123" y="6649"/>
                  </a:cubicBezTo>
                  <a:cubicBezTo>
                    <a:pt x="1146" y="6649"/>
                    <a:pt x="1170" y="6648"/>
                    <a:pt x="1194" y="6646"/>
                  </a:cubicBezTo>
                  <a:cubicBezTo>
                    <a:pt x="1411" y="6646"/>
                    <a:pt x="1601" y="6592"/>
                    <a:pt x="1818" y="6565"/>
                  </a:cubicBezTo>
                  <a:cubicBezTo>
                    <a:pt x="1980" y="6538"/>
                    <a:pt x="2143" y="6510"/>
                    <a:pt x="2387" y="6483"/>
                  </a:cubicBezTo>
                  <a:cubicBezTo>
                    <a:pt x="2387" y="6700"/>
                    <a:pt x="2414" y="6863"/>
                    <a:pt x="2414" y="6999"/>
                  </a:cubicBezTo>
                  <a:cubicBezTo>
                    <a:pt x="2469" y="8111"/>
                    <a:pt x="2550" y="9223"/>
                    <a:pt x="2604" y="10335"/>
                  </a:cubicBezTo>
                  <a:cubicBezTo>
                    <a:pt x="2740" y="12505"/>
                    <a:pt x="2876" y="14675"/>
                    <a:pt x="3011" y="16845"/>
                  </a:cubicBezTo>
                  <a:cubicBezTo>
                    <a:pt x="3065" y="17794"/>
                    <a:pt x="3065" y="18743"/>
                    <a:pt x="3174" y="19693"/>
                  </a:cubicBezTo>
                  <a:cubicBezTo>
                    <a:pt x="3364" y="21727"/>
                    <a:pt x="3581" y="23734"/>
                    <a:pt x="3852" y="25768"/>
                  </a:cubicBezTo>
                  <a:cubicBezTo>
                    <a:pt x="3988" y="26799"/>
                    <a:pt x="4259" y="27803"/>
                    <a:pt x="4530" y="28806"/>
                  </a:cubicBezTo>
                  <a:cubicBezTo>
                    <a:pt x="4964" y="30434"/>
                    <a:pt x="6022" y="31573"/>
                    <a:pt x="7514" y="32332"/>
                  </a:cubicBezTo>
                  <a:cubicBezTo>
                    <a:pt x="8002" y="32576"/>
                    <a:pt x="8517" y="32793"/>
                    <a:pt x="9033" y="32956"/>
                  </a:cubicBezTo>
                  <a:cubicBezTo>
                    <a:pt x="9490" y="33080"/>
                    <a:pt x="9934" y="33144"/>
                    <a:pt x="10363" y="33144"/>
                  </a:cubicBezTo>
                  <a:cubicBezTo>
                    <a:pt x="11434" y="33144"/>
                    <a:pt x="12412" y="32743"/>
                    <a:pt x="13264" y="31871"/>
                  </a:cubicBezTo>
                  <a:cubicBezTo>
                    <a:pt x="14729" y="30352"/>
                    <a:pt x="15407" y="28535"/>
                    <a:pt x="15434" y="26474"/>
                  </a:cubicBezTo>
                  <a:cubicBezTo>
                    <a:pt x="15461" y="24900"/>
                    <a:pt x="15244" y="23327"/>
                    <a:pt x="15081" y="21781"/>
                  </a:cubicBezTo>
                  <a:cubicBezTo>
                    <a:pt x="14864" y="19910"/>
                    <a:pt x="14566" y="18038"/>
                    <a:pt x="14349" y="16139"/>
                  </a:cubicBezTo>
                  <a:cubicBezTo>
                    <a:pt x="14159" y="14675"/>
                    <a:pt x="14023" y="13183"/>
                    <a:pt x="13861" y="11691"/>
                  </a:cubicBezTo>
                  <a:cubicBezTo>
                    <a:pt x="13671" y="9874"/>
                    <a:pt x="13481" y="8029"/>
                    <a:pt x="13264" y="6185"/>
                  </a:cubicBezTo>
                  <a:cubicBezTo>
                    <a:pt x="13237" y="5914"/>
                    <a:pt x="13183" y="5643"/>
                    <a:pt x="13155" y="5317"/>
                  </a:cubicBezTo>
                  <a:cubicBezTo>
                    <a:pt x="13345" y="5263"/>
                    <a:pt x="13508" y="5236"/>
                    <a:pt x="13644" y="5181"/>
                  </a:cubicBezTo>
                  <a:cubicBezTo>
                    <a:pt x="14105" y="5100"/>
                    <a:pt x="14539" y="5019"/>
                    <a:pt x="14973" y="4910"/>
                  </a:cubicBezTo>
                  <a:cubicBezTo>
                    <a:pt x="15298" y="4856"/>
                    <a:pt x="15461" y="4612"/>
                    <a:pt x="15488" y="4313"/>
                  </a:cubicBezTo>
                  <a:cubicBezTo>
                    <a:pt x="15515" y="4178"/>
                    <a:pt x="15515" y="4042"/>
                    <a:pt x="15488" y="3879"/>
                  </a:cubicBezTo>
                  <a:cubicBezTo>
                    <a:pt x="15353" y="2876"/>
                    <a:pt x="15190" y="1872"/>
                    <a:pt x="15027" y="869"/>
                  </a:cubicBezTo>
                  <a:cubicBezTo>
                    <a:pt x="14891" y="164"/>
                    <a:pt x="14702" y="28"/>
                    <a:pt x="13969" y="1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8" name="Google Shape;438;p44"/>
            <p:cNvSpPr/>
            <p:nvPr/>
          </p:nvSpPr>
          <p:spPr>
            <a:xfrm>
              <a:off x="5799225" y="4207013"/>
              <a:ext cx="280775" cy="667100"/>
            </a:xfrm>
            <a:custGeom>
              <a:avLst/>
              <a:gdLst/>
              <a:ahLst/>
              <a:cxnLst/>
              <a:rect l="l" t="t" r="r" b="b"/>
              <a:pathLst>
                <a:path w="11231" h="26684" extrusionOk="0">
                  <a:moveTo>
                    <a:pt x="8897" y="1"/>
                  </a:moveTo>
                  <a:cubicBezTo>
                    <a:pt x="5914" y="380"/>
                    <a:pt x="2957" y="597"/>
                    <a:pt x="1" y="1004"/>
                  </a:cubicBezTo>
                  <a:cubicBezTo>
                    <a:pt x="1" y="1303"/>
                    <a:pt x="1" y="1520"/>
                    <a:pt x="28" y="1764"/>
                  </a:cubicBezTo>
                  <a:cubicBezTo>
                    <a:pt x="55" y="2442"/>
                    <a:pt x="136" y="3120"/>
                    <a:pt x="164" y="3825"/>
                  </a:cubicBezTo>
                  <a:cubicBezTo>
                    <a:pt x="245" y="4829"/>
                    <a:pt x="272" y="5860"/>
                    <a:pt x="353" y="6863"/>
                  </a:cubicBezTo>
                  <a:cubicBezTo>
                    <a:pt x="408" y="7812"/>
                    <a:pt x="516" y="8762"/>
                    <a:pt x="570" y="9711"/>
                  </a:cubicBezTo>
                  <a:cubicBezTo>
                    <a:pt x="733" y="11827"/>
                    <a:pt x="706" y="13970"/>
                    <a:pt x="1004" y="16085"/>
                  </a:cubicBezTo>
                  <a:cubicBezTo>
                    <a:pt x="1194" y="17658"/>
                    <a:pt x="1384" y="19232"/>
                    <a:pt x="1601" y="20805"/>
                  </a:cubicBezTo>
                  <a:cubicBezTo>
                    <a:pt x="1737" y="21727"/>
                    <a:pt x="1927" y="22622"/>
                    <a:pt x="2252" y="23490"/>
                  </a:cubicBezTo>
                  <a:cubicBezTo>
                    <a:pt x="2632" y="24494"/>
                    <a:pt x="3256" y="25253"/>
                    <a:pt x="4178" y="25795"/>
                  </a:cubicBezTo>
                  <a:cubicBezTo>
                    <a:pt x="4558" y="26040"/>
                    <a:pt x="4964" y="26284"/>
                    <a:pt x="5371" y="26419"/>
                  </a:cubicBezTo>
                  <a:cubicBezTo>
                    <a:pt x="5876" y="26591"/>
                    <a:pt x="6372" y="26683"/>
                    <a:pt x="6856" y="26683"/>
                  </a:cubicBezTo>
                  <a:cubicBezTo>
                    <a:pt x="7673" y="26683"/>
                    <a:pt x="8453" y="26419"/>
                    <a:pt x="9169" y="25823"/>
                  </a:cubicBezTo>
                  <a:cubicBezTo>
                    <a:pt x="9684" y="25389"/>
                    <a:pt x="10091" y="24928"/>
                    <a:pt x="10362" y="24331"/>
                  </a:cubicBezTo>
                  <a:cubicBezTo>
                    <a:pt x="10633" y="23734"/>
                    <a:pt x="10877" y="23110"/>
                    <a:pt x="11094" y="22486"/>
                  </a:cubicBezTo>
                  <a:cubicBezTo>
                    <a:pt x="11176" y="22242"/>
                    <a:pt x="11230" y="21971"/>
                    <a:pt x="11230" y="21700"/>
                  </a:cubicBezTo>
                  <a:cubicBezTo>
                    <a:pt x="11203" y="20723"/>
                    <a:pt x="11203" y="19720"/>
                    <a:pt x="11122" y="18716"/>
                  </a:cubicBezTo>
                  <a:cubicBezTo>
                    <a:pt x="11013" y="17414"/>
                    <a:pt x="10823" y="16085"/>
                    <a:pt x="10660" y="14783"/>
                  </a:cubicBezTo>
                  <a:cubicBezTo>
                    <a:pt x="10443" y="12993"/>
                    <a:pt x="10227" y="11203"/>
                    <a:pt x="10037" y="9413"/>
                  </a:cubicBezTo>
                  <a:cubicBezTo>
                    <a:pt x="9793" y="7351"/>
                    <a:pt x="9576" y="5317"/>
                    <a:pt x="9359" y="3256"/>
                  </a:cubicBezTo>
                  <a:cubicBezTo>
                    <a:pt x="9250" y="2361"/>
                    <a:pt x="9169" y="1465"/>
                    <a:pt x="9060" y="570"/>
                  </a:cubicBezTo>
                  <a:cubicBezTo>
                    <a:pt x="9033" y="408"/>
                    <a:pt x="8952" y="218"/>
                    <a:pt x="88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9" name="Google Shape;439;p44"/>
            <p:cNvSpPr/>
            <p:nvPr/>
          </p:nvSpPr>
          <p:spPr>
            <a:xfrm>
              <a:off x="5739550" y="4097163"/>
              <a:ext cx="339075" cy="116650"/>
            </a:xfrm>
            <a:custGeom>
              <a:avLst/>
              <a:gdLst/>
              <a:ahLst/>
              <a:cxnLst/>
              <a:rect l="l" t="t" r="r" b="b"/>
              <a:pathLst>
                <a:path w="13563" h="4666" extrusionOk="0">
                  <a:moveTo>
                    <a:pt x="12776" y="1"/>
                  </a:moveTo>
                  <a:cubicBezTo>
                    <a:pt x="12071" y="28"/>
                    <a:pt x="11393" y="55"/>
                    <a:pt x="10715" y="136"/>
                  </a:cubicBezTo>
                  <a:cubicBezTo>
                    <a:pt x="9359" y="272"/>
                    <a:pt x="8030" y="462"/>
                    <a:pt x="6701" y="597"/>
                  </a:cubicBezTo>
                  <a:cubicBezTo>
                    <a:pt x="4612" y="814"/>
                    <a:pt x="2496" y="1004"/>
                    <a:pt x="408" y="1221"/>
                  </a:cubicBezTo>
                  <a:cubicBezTo>
                    <a:pt x="299" y="1221"/>
                    <a:pt x="191" y="1276"/>
                    <a:pt x="55" y="1303"/>
                  </a:cubicBezTo>
                  <a:cubicBezTo>
                    <a:pt x="55" y="1411"/>
                    <a:pt x="1" y="1493"/>
                    <a:pt x="1" y="1574"/>
                  </a:cubicBezTo>
                  <a:cubicBezTo>
                    <a:pt x="109" y="2523"/>
                    <a:pt x="218" y="3473"/>
                    <a:pt x="299" y="4395"/>
                  </a:cubicBezTo>
                  <a:cubicBezTo>
                    <a:pt x="326" y="4476"/>
                    <a:pt x="408" y="4558"/>
                    <a:pt x="462" y="4666"/>
                  </a:cubicBezTo>
                  <a:cubicBezTo>
                    <a:pt x="1954" y="4476"/>
                    <a:pt x="3419" y="4313"/>
                    <a:pt x="4910" y="4151"/>
                  </a:cubicBezTo>
                  <a:cubicBezTo>
                    <a:pt x="7514" y="3852"/>
                    <a:pt x="10118" y="3554"/>
                    <a:pt x="12722" y="3228"/>
                  </a:cubicBezTo>
                  <a:cubicBezTo>
                    <a:pt x="12993" y="3201"/>
                    <a:pt x="13264" y="3120"/>
                    <a:pt x="13536" y="3066"/>
                  </a:cubicBezTo>
                  <a:cubicBezTo>
                    <a:pt x="13563" y="2577"/>
                    <a:pt x="13319" y="896"/>
                    <a:pt x="13075" y="55"/>
                  </a:cubicBezTo>
                  <a:cubicBezTo>
                    <a:pt x="12993" y="28"/>
                    <a:pt x="12885" y="1"/>
                    <a:pt x="12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0" name="Google Shape;440;p44"/>
            <p:cNvSpPr/>
            <p:nvPr/>
          </p:nvSpPr>
          <p:spPr>
            <a:xfrm>
              <a:off x="5716500" y="4072088"/>
              <a:ext cx="387900" cy="827925"/>
            </a:xfrm>
            <a:custGeom>
              <a:avLst/>
              <a:gdLst/>
              <a:ahLst/>
              <a:cxnLst/>
              <a:rect l="l" t="t" r="r" b="b"/>
              <a:pathLst>
                <a:path w="15516" h="33117" extrusionOk="0">
                  <a:moveTo>
                    <a:pt x="13698" y="1004"/>
                  </a:moveTo>
                  <a:cubicBezTo>
                    <a:pt x="13807" y="1004"/>
                    <a:pt x="13915" y="1031"/>
                    <a:pt x="13997" y="1058"/>
                  </a:cubicBezTo>
                  <a:cubicBezTo>
                    <a:pt x="14241" y="1899"/>
                    <a:pt x="14485" y="3580"/>
                    <a:pt x="14458" y="4069"/>
                  </a:cubicBezTo>
                  <a:cubicBezTo>
                    <a:pt x="14186" y="4123"/>
                    <a:pt x="13915" y="4204"/>
                    <a:pt x="13644" y="4231"/>
                  </a:cubicBezTo>
                  <a:cubicBezTo>
                    <a:pt x="11040" y="4557"/>
                    <a:pt x="8436" y="4855"/>
                    <a:pt x="5832" y="5154"/>
                  </a:cubicBezTo>
                  <a:cubicBezTo>
                    <a:pt x="4341" y="5316"/>
                    <a:pt x="2876" y="5479"/>
                    <a:pt x="1384" y="5669"/>
                  </a:cubicBezTo>
                  <a:cubicBezTo>
                    <a:pt x="1330" y="5561"/>
                    <a:pt x="1248" y="5479"/>
                    <a:pt x="1221" y="5398"/>
                  </a:cubicBezTo>
                  <a:cubicBezTo>
                    <a:pt x="1140" y="4476"/>
                    <a:pt x="1031" y="3526"/>
                    <a:pt x="923" y="2577"/>
                  </a:cubicBezTo>
                  <a:cubicBezTo>
                    <a:pt x="923" y="2496"/>
                    <a:pt x="977" y="2414"/>
                    <a:pt x="977" y="2306"/>
                  </a:cubicBezTo>
                  <a:cubicBezTo>
                    <a:pt x="1113" y="2279"/>
                    <a:pt x="1221" y="2224"/>
                    <a:pt x="1330" y="2224"/>
                  </a:cubicBezTo>
                  <a:cubicBezTo>
                    <a:pt x="3418" y="2007"/>
                    <a:pt x="5534" y="1817"/>
                    <a:pt x="7623" y="1600"/>
                  </a:cubicBezTo>
                  <a:cubicBezTo>
                    <a:pt x="8952" y="1465"/>
                    <a:pt x="10281" y="1275"/>
                    <a:pt x="11637" y="1139"/>
                  </a:cubicBezTo>
                  <a:cubicBezTo>
                    <a:pt x="12315" y="1058"/>
                    <a:pt x="12993" y="1031"/>
                    <a:pt x="13698" y="1004"/>
                  </a:cubicBezTo>
                  <a:close/>
                  <a:moveTo>
                    <a:pt x="12206" y="5398"/>
                  </a:moveTo>
                  <a:cubicBezTo>
                    <a:pt x="12261" y="5615"/>
                    <a:pt x="12342" y="5805"/>
                    <a:pt x="12369" y="5967"/>
                  </a:cubicBezTo>
                  <a:cubicBezTo>
                    <a:pt x="12478" y="6862"/>
                    <a:pt x="12559" y="7758"/>
                    <a:pt x="12668" y="8653"/>
                  </a:cubicBezTo>
                  <a:cubicBezTo>
                    <a:pt x="12885" y="10714"/>
                    <a:pt x="13102" y="12748"/>
                    <a:pt x="13346" y="14810"/>
                  </a:cubicBezTo>
                  <a:cubicBezTo>
                    <a:pt x="13536" y="16600"/>
                    <a:pt x="13752" y="18390"/>
                    <a:pt x="13969" y="20180"/>
                  </a:cubicBezTo>
                  <a:cubicBezTo>
                    <a:pt x="14132" y="21482"/>
                    <a:pt x="14322" y="22811"/>
                    <a:pt x="14431" y="24113"/>
                  </a:cubicBezTo>
                  <a:cubicBezTo>
                    <a:pt x="14512" y="25117"/>
                    <a:pt x="14512" y="26120"/>
                    <a:pt x="14539" y="27097"/>
                  </a:cubicBezTo>
                  <a:cubicBezTo>
                    <a:pt x="14539" y="27368"/>
                    <a:pt x="14485" y="27639"/>
                    <a:pt x="14403" y="27883"/>
                  </a:cubicBezTo>
                  <a:cubicBezTo>
                    <a:pt x="14186" y="28507"/>
                    <a:pt x="13942" y="29131"/>
                    <a:pt x="13671" y="29728"/>
                  </a:cubicBezTo>
                  <a:cubicBezTo>
                    <a:pt x="13400" y="30325"/>
                    <a:pt x="12993" y="30786"/>
                    <a:pt x="12478" y="31220"/>
                  </a:cubicBezTo>
                  <a:cubicBezTo>
                    <a:pt x="11762" y="31816"/>
                    <a:pt x="10982" y="32080"/>
                    <a:pt x="10165" y="32080"/>
                  </a:cubicBezTo>
                  <a:cubicBezTo>
                    <a:pt x="9681" y="32080"/>
                    <a:pt x="9185" y="31988"/>
                    <a:pt x="8680" y="31816"/>
                  </a:cubicBezTo>
                  <a:cubicBezTo>
                    <a:pt x="8273" y="31681"/>
                    <a:pt x="7867" y="31437"/>
                    <a:pt x="7487" y="31192"/>
                  </a:cubicBezTo>
                  <a:cubicBezTo>
                    <a:pt x="6565" y="30650"/>
                    <a:pt x="5941" y="29891"/>
                    <a:pt x="5561" y="28887"/>
                  </a:cubicBezTo>
                  <a:cubicBezTo>
                    <a:pt x="5236" y="28019"/>
                    <a:pt x="5046" y="27124"/>
                    <a:pt x="4910" y="26202"/>
                  </a:cubicBezTo>
                  <a:cubicBezTo>
                    <a:pt x="4693" y="24629"/>
                    <a:pt x="4503" y="23055"/>
                    <a:pt x="4313" y="21482"/>
                  </a:cubicBezTo>
                  <a:cubicBezTo>
                    <a:pt x="4015" y="19367"/>
                    <a:pt x="4042" y="17224"/>
                    <a:pt x="3879" y="15108"/>
                  </a:cubicBezTo>
                  <a:cubicBezTo>
                    <a:pt x="3825" y="14159"/>
                    <a:pt x="3717" y="13209"/>
                    <a:pt x="3662" y="12260"/>
                  </a:cubicBezTo>
                  <a:cubicBezTo>
                    <a:pt x="3581" y="11257"/>
                    <a:pt x="3554" y="10226"/>
                    <a:pt x="3473" y="9222"/>
                  </a:cubicBezTo>
                  <a:cubicBezTo>
                    <a:pt x="3445" y="8517"/>
                    <a:pt x="3364" y="7839"/>
                    <a:pt x="3337" y="7161"/>
                  </a:cubicBezTo>
                  <a:cubicBezTo>
                    <a:pt x="3310" y="6917"/>
                    <a:pt x="3310" y="6700"/>
                    <a:pt x="3310" y="6401"/>
                  </a:cubicBezTo>
                  <a:cubicBezTo>
                    <a:pt x="6266" y="5994"/>
                    <a:pt x="9223" y="5777"/>
                    <a:pt x="12206" y="5398"/>
                  </a:cubicBezTo>
                  <a:close/>
                  <a:moveTo>
                    <a:pt x="13969" y="0"/>
                  </a:moveTo>
                  <a:cubicBezTo>
                    <a:pt x="12857" y="0"/>
                    <a:pt x="11745" y="81"/>
                    <a:pt x="10633" y="244"/>
                  </a:cubicBezTo>
                  <a:cubicBezTo>
                    <a:pt x="9358" y="380"/>
                    <a:pt x="8111" y="570"/>
                    <a:pt x="6836" y="705"/>
                  </a:cubicBezTo>
                  <a:cubicBezTo>
                    <a:pt x="4856" y="922"/>
                    <a:pt x="2876" y="1112"/>
                    <a:pt x="896" y="1329"/>
                  </a:cubicBezTo>
                  <a:cubicBezTo>
                    <a:pt x="760" y="1329"/>
                    <a:pt x="597" y="1356"/>
                    <a:pt x="462" y="1411"/>
                  </a:cubicBezTo>
                  <a:cubicBezTo>
                    <a:pt x="191" y="1492"/>
                    <a:pt x="28" y="1655"/>
                    <a:pt x="28" y="1953"/>
                  </a:cubicBezTo>
                  <a:cubicBezTo>
                    <a:pt x="1" y="2089"/>
                    <a:pt x="1" y="2197"/>
                    <a:pt x="1" y="2306"/>
                  </a:cubicBezTo>
                  <a:cubicBezTo>
                    <a:pt x="55" y="3201"/>
                    <a:pt x="109" y="4123"/>
                    <a:pt x="191" y="5018"/>
                  </a:cubicBezTo>
                  <a:cubicBezTo>
                    <a:pt x="218" y="5371"/>
                    <a:pt x="326" y="5750"/>
                    <a:pt x="435" y="6103"/>
                  </a:cubicBezTo>
                  <a:cubicBezTo>
                    <a:pt x="543" y="6483"/>
                    <a:pt x="814" y="6645"/>
                    <a:pt x="1194" y="6645"/>
                  </a:cubicBezTo>
                  <a:cubicBezTo>
                    <a:pt x="1411" y="6618"/>
                    <a:pt x="1628" y="6591"/>
                    <a:pt x="1818" y="6564"/>
                  </a:cubicBezTo>
                  <a:cubicBezTo>
                    <a:pt x="1981" y="6537"/>
                    <a:pt x="2143" y="6510"/>
                    <a:pt x="2388" y="6483"/>
                  </a:cubicBezTo>
                  <a:cubicBezTo>
                    <a:pt x="2415" y="6700"/>
                    <a:pt x="2415" y="6835"/>
                    <a:pt x="2415" y="6971"/>
                  </a:cubicBezTo>
                  <a:cubicBezTo>
                    <a:pt x="2496" y="8083"/>
                    <a:pt x="2550" y="9195"/>
                    <a:pt x="2605" y="10307"/>
                  </a:cubicBezTo>
                  <a:cubicBezTo>
                    <a:pt x="2740" y="12477"/>
                    <a:pt x="2903" y="14674"/>
                    <a:pt x="3011" y="16844"/>
                  </a:cubicBezTo>
                  <a:cubicBezTo>
                    <a:pt x="3093" y="17793"/>
                    <a:pt x="3066" y="18743"/>
                    <a:pt x="3174" y="19692"/>
                  </a:cubicBezTo>
                  <a:cubicBezTo>
                    <a:pt x="3364" y="21699"/>
                    <a:pt x="3581" y="23733"/>
                    <a:pt x="3852" y="25741"/>
                  </a:cubicBezTo>
                  <a:cubicBezTo>
                    <a:pt x="3988" y="26771"/>
                    <a:pt x="4259" y="27802"/>
                    <a:pt x="4530" y="28806"/>
                  </a:cubicBezTo>
                  <a:cubicBezTo>
                    <a:pt x="4964" y="30433"/>
                    <a:pt x="6022" y="31572"/>
                    <a:pt x="7514" y="32332"/>
                  </a:cubicBezTo>
                  <a:cubicBezTo>
                    <a:pt x="8002" y="32576"/>
                    <a:pt x="8518" y="32793"/>
                    <a:pt x="9033" y="32928"/>
                  </a:cubicBezTo>
                  <a:cubicBezTo>
                    <a:pt x="9490" y="33052"/>
                    <a:pt x="9934" y="33117"/>
                    <a:pt x="10363" y="33117"/>
                  </a:cubicBezTo>
                  <a:cubicBezTo>
                    <a:pt x="11435" y="33117"/>
                    <a:pt x="12412" y="32715"/>
                    <a:pt x="13264" y="31843"/>
                  </a:cubicBezTo>
                  <a:cubicBezTo>
                    <a:pt x="14729" y="30352"/>
                    <a:pt x="15407" y="28534"/>
                    <a:pt x="15434" y="26446"/>
                  </a:cubicBezTo>
                  <a:cubicBezTo>
                    <a:pt x="15461" y="24873"/>
                    <a:pt x="15271" y="23327"/>
                    <a:pt x="15082" y="21781"/>
                  </a:cubicBezTo>
                  <a:cubicBezTo>
                    <a:pt x="14865" y="19882"/>
                    <a:pt x="14566" y="18010"/>
                    <a:pt x="14349" y="16139"/>
                  </a:cubicBezTo>
                  <a:cubicBezTo>
                    <a:pt x="14159" y="14647"/>
                    <a:pt x="14024" y="13182"/>
                    <a:pt x="13861" y="11690"/>
                  </a:cubicBezTo>
                  <a:cubicBezTo>
                    <a:pt x="13671" y="9846"/>
                    <a:pt x="13481" y="8002"/>
                    <a:pt x="13291" y="6184"/>
                  </a:cubicBezTo>
                  <a:cubicBezTo>
                    <a:pt x="13237" y="5886"/>
                    <a:pt x="13210" y="5615"/>
                    <a:pt x="13156" y="5316"/>
                  </a:cubicBezTo>
                  <a:cubicBezTo>
                    <a:pt x="13346" y="5262"/>
                    <a:pt x="13508" y="5208"/>
                    <a:pt x="13644" y="5181"/>
                  </a:cubicBezTo>
                  <a:cubicBezTo>
                    <a:pt x="14105" y="5072"/>
                    <a:pt x="14539" y="4991"/>
                    <a:pt x="14973" y="4910"/>
                  </a:cubicBezTo>
                  <a:cubicBezTo>
                    <a:pt x="15299" y="4828"/>
                    <a:pt x="15461" y="4611"/>
                    <a:pt x="15488" y="4313"/>
                  </a:cubicBezTo>
                  <a:cubicBezTo>
                    <a:pt x="15516" y="4177"/>
                    <a:pt x="15516" y="4014"/>
                    <a:pt x="15488" y="3879"/>
                  </a:cubicBezTo>
                  <a:cubicBezTo>
                    <a:pt x="15353" y="2875"/>
                    <a:pt x="15190" y="1872"/>
                    <a:pt x="15027" y="868"/>
                  </a:cubicBezTo>
                  <a:cubicBezTo>
                    <a:pt x="14892" y="163"/>
                    <a:pt x="14702" y="0"/>
                    <a:pt x="1396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1" name="Google Shape;441;p44"/>
            <p:cNvSpPr/>
            <p:nvPr/>
          </p:nvSpPr>
          <p:spPr>
            <a:xfrm>
              <a:off x="5833150" y="4445338"/>
              <a:ext cx="227850" cy="409200"/>
            </a:xfrm>
            <a:custGeom>
              <a:avLst/>
              <a:gdLst/>
              <a:ahLst/>
              <a:cxnLst/>
              <a:rect l="l" t="t" r="r" b="b"/>
              <a:pathLst>
                <a:path w="9114" h="16368" extrusionOk="0">
                  <a:moveTo>
                    <a:pt x="7161" y="938"/>
                  </a:moveTo>
                  <a:cubicBezTo>
                    <a:pt x="7378" y="1290"/>
                    <a:pt x="7378" y="1616"/>
                    <a:pt x="7405" y="1941"/>
                  </a:cubicBezTo>
                  <a:cubicBezTo>
                    <a:pt x="7622" y="3243"/>
                    <a:pt x="7839" y="4545"/>
                    <a:pt x="7974" y="5874"/>
                  </a:cubicBezTo>
                  <a:cubicBezTo>
                    <a:pt x="8137" y="7718"/>
                    <a:pt x="8300" y="9563"/>
                    <a:pt x="8137" y="11407"/>
                  </a:cubicBezTo>
                  <a:cubicBezTo>
                    <a:pt x="8083" y="11950"/>
                    <a:pt x="7947" y="12465"/>
                    <a:pt x="7812" y="13008"/>
                  </a:cubicBezTo>
                  <a:cubicBezTo>
                    <a:pt x="7595" y="13957"/>
                    <a:pt x="6998" y="14635"/>
                    <a:pt x="6211" y="15178"/>
                  </a:cubicBezTo>
                  <a:cubicBezTo>
                    <a:pt x="5964" y="15357"/>
                    <a:pt x="5698" y="15463"/>
                    <a:pt x="5399" y="15463"/>
                  </a:cubicBezTo>
                  <a:cubicBezTo>
                    <a:pt x="5336" y="15463"/>
                    <a:pt x="5273" y="15458"/>
                    <a:pt x="5208" y="15449"/>
                  </a:cubicBezTo>
                  <a:cubicBezTo>
                    <a:pt x="4720" y="15367"/>
                    <a:pt x="4258" y="15178"/>
                    <a:pt x="3879" y="14852"/>
                  </a:cubicBezTo>
                  <a:cubicBezTo>
                    <a:pt x="3445" y="14472"/>
                    <a:pt x="3038" y="14065"/>
                    <a:pt x="2794" y="13550"/>
                  </a:cubicBezTo>
                  <a:cubicBezTo>
                    <a:pt x="2468" y="12872"/>
                    <a:pt x="2143" y="12221"/>
                    <a:pt x="1926" y="11516"/>
                  </a:cubicBezTo>
                  <a:cubicBezTo>
                    <a:pt x="1465" y="9997"/>
                    <a:pt x="1139" y="8451"/>
                    <a:pt x="1058" y="6851"/>
                  </a:cubicBezTo>
                  <a:cubicBezTo>
                    <a:pt x="1004" y="5440"/>
                    <a:pt x="949" y="4030"/>
                    <a:pt x="922" y="2592"/>
                  </a:cubicBezTo>
                  <a:cubicBezTo>
                    <a:pt x="895" y="2375"/>
                    <a:pt x="922" y="2185"/>
                    <a:pt x="922" y="1887"/>
                  </a:cubicBezTo>
                  <a:cubicBezTo>
                    <a:pt x="3065" y="1561"/>
                    <a:pt x="5099" y="1236"/>
                    <a:pt x="7161" y="938"/>
                  </a:cubicBezTo>
                  <a:close/>
                  <a:moveTo>
                    <a:pt x="7486" y="1"/>
                  </a:moveTo>
                  <a:cubicBezTo>
                    <a:pt x="7322" y="1"/>
                    <a:pt x="7111" y="28"/>
                    <a:pt x="6835" y="70"/>
                  </a:cubicBezTo>
                  <a:cubicBezTo>
                    <a:pt x="4801" y="341"/>
                    <a:pt x="2794" y="639"/>
                    <a:pt x="787" y="938"/>
                  </a:cubicBezTo>
                  <a:cubicBezTo>
                    <a:pt x="163" y="1019"/>
                    <a:pt x="27" y="1182"/>
                    <a:pt x="27" y="1833"/>
                  </a:cubicBezTo>
                  <a:cubicBezTo>
                    <a:pt x="27" y="2456"/>
                    <a:pt x="27" y="3053"/>
                    <a:pt x="27" y="3677"/>
                  </a:cubicBezTo>
                  <a:lnTo>
                    <a:pt x="0" y="3677"/>
                  </a:lnTo>
                  <a:cubicBezTo>
                    <a:pt x="54" y="4654"/>
                    <a:pt x="108" y="5630"/>
                    <a:pt x="163" y="6606"/>
                  </a:cubicBezTo>
                  <a:cubicBezTo>
                    <a:pt x="244" y="8342"/>
                    <a:pt x="570" y="10024"/>
                    <a:pt x="1058" y="11706"/>
                  </a:cubicBezTo>
                  <a:cubicBezTo>
                    <a:pt x="1302" y="12574"/>
                    <a:pt x="1682" y="13387"/>
                    <a:pt x="2143" y="14147"/>
                  </a:cubicBezTo>
                  <a:cubicBezTo>
                    <a:pt x="2550" y="14825"/>
                    <a:pt x="3065" y="15449"/>
                    <a:pt x="3743" y="15856"/>
                  </a:cubicBezTo>
                  <a:cubicBezTo>
                    <a:pt x="4287" y="16158"/>
                    <a:pt x="4847" y="16367"/>
                    <a:pt x="5411" y="16367"/>
                  </a:cubicBezTo>
                  <a:cubicBezTo>
                    <a:pt x="5859" y="16367"/>
                    <a:pt x="6309" y="16234"/>
                    <a:pt x="6754" y="15910"/>
                  </a:cubicBezTo>
                  <a:cubicBezTo>
                    <a:pt x="7568" y="15286"/>
                    <a:pt x="8246" y="14581"/>
                    <a:pt x="8571" y="13604"/>
                  </a:cubicBezTo>
                  <a:cubicBezTo>
                    <a:pt x="8842" y="12818"/>
                    <a:pt x="9005" y="12058"/>
                    <a:pt x="9059" y="11245"/>
                  </a:cubicBezTo>
                  <a:cubicBezTo>
                    <a:pt x="9114" y="9943"/>
                    <a:pt x="9059" y="8668"/>
                    <a:pt x="8951" y="7393"/>
                  </a:cubicBezTo>
                  <a:cubicBezTo>
                    <a:pt x="8761" y="5277"/>
                    <a:pt x="8517" y="3162"/>
                    <a:pt x="8164" y="1046"/>
                  </a:cubicBezTo>
                  <a:cubicBezTo>
                    <a:pt x="8043" y="237"/>
                    <a:pt x="7967" y="1"/>
                    <a:pt x="748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2" name="Google Shape;442;p44"/>
            <p:cNvSpPr/>
            <p:nvPr/>
          </p:nvSpPr>
          <p:spPr>
            <a:xfrm>
              <a:off x="5855525" y="4468763"/>
              <a:ext cx="185125" cy="363150"/>
            </a:xfrm>
            <a:custGeom>
              <a:avLst/>
              <a:gdLst/>
              <a:ahLst/>
              <a:cxnLst/>
              <a:rect l="l" t="t" r="r" b="b"/>
              <a:pathLst>
                <a:path w="7405" h="14526" extrusionOk="0">
                  <a:moveTo>
                    <a:pt x="6266" y="1"/>
                  </a:moveTo>
                  <a:cubicBezTo>
                    <a:pt x="4204" y="299"/>
                    <a:pt x="2170" y="624"/>
                    <a:pt x="27" y="950"/>
                  </a:cubicBezTo>
                  <a:cubicBezTo>
                    <a:pt x="27" y="1248"/>
                    <a:pt x="0" y="1438"/>
                    <a:pt x="27" y="1655"/>
                  </a:cubicBezTo>
                  <a:cubicBezTo>
                    <a:pt x="54" y="3093"/>
                    <a:pt x="109" y="4503"/>
                    <a:pt x="163" y="5914"/>
                  </a:cubicBezTo>
                  <a:cubicBezTo>
                    <a:pt x="244" y="7514"/>
                    <a:pt x="570" y="9060"/>
                    <a:pt x="1031" y="10579"/>
                  </a:cubicBezTo>
                  <a:cubicBezTo>
                    <a:pt x="1248" y="11284"/>
                    <a:pt x="1573" y="11935"/>
                    <a:pt x="1899" y="12613"/>
                  </a:cubicBezTo>
                  <a:cubicBezTo>
                    <a:pt x="2143" y="13128"/>
                    <a:pt x="2550" y="13535"/>
                    <a:pt x="2984" y="13915"/>
                  </a:cubicBezTo>
                  <a:cubicBezTo>
                    <a:pt x="3363" y="14241"/>
                    <a:pt x="3825" y="14430"/>
                    <a:pt x="4313" y="14512"/>
                  </a:cubicBezTo>
                  <a:cubicBezTo>
                    <a:pt x="4378" y="14521"/>
                    <a:pt x="4441" y="14526"/>
                    <a:pt x="4504" y="14526"/>
                  </a:cubicBezTo>
                  <a:cubicBezTo>
                    <a:pt x="4803" y="14526"/>
                    <a:pt x="5069" y="14420"/>
                    <a:pt x="5316" y="14241"/>
                  </a:cubicBezTo>
                  <a:cubicBezTo>
                    <a:pt x="6103" y="13698"/>
                    <a:pt x="6700" y="13020"/>
                    <a:pt x="6917" y="12071"/>
                  </a:cubicBezTo>
                  <a:cubicBezTo>
                    <a:pt x="7052" y="11528"/>
                    <a:pt x="7188" y="11013"/>
                    <a:pt x="7242" y="10470"/>
                  </a:cubicBezTo>
                  <a:cubicBezTo>
                    <a:pt x="7405" y="8626"/>
                    <a:pt x="7242" y="6781"/>
                    <a:pt x="7079" y="4937"/>
                  </a:cubicBezTo>
                  <a:cubicBezTo>
                    <a:pt x="6944" y="3608"/>
                    <a:pt x="6727" y="2306"/>
                    <a:pt x="6510" y="1004"/>
                  </a:cubicBezTo>
                  <a:cubicBezTo>
                    <a:pt x="6483" y="679"/>
                    <a:pt x="6483" y="353"/>
                    <a:pt x="6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3" name="Google Shape;443;p44"/>
            <p:cNvSpPr/>
            <p:nvPr/>
          </p:nvSpPr>
          <p:spPr>
            <a:xfrm>
              <a:off x="5943675" y="4756163"/>
              <a:ext cx="59700" cy="36075"/>
            </a:xfrm>
            <a:custGeom>
              <a:avLst/>
              <a:gdLst/>
              <a:ahLst/>
              <a:cxnLst/>
              <a:rect l="l" t="t" r="r" b="b"/>
              <a:pathLst>
                <a:path w="2388" h="1443" extrusionOk="0">
                  <a:moveTo>
                    <a:pt x="2074" y="1"/>
                  </a:moveTo>
                  <a:cubicBezTo>
                    <a:pt x="2001" y="1"/>
                    <a:pt x="1923" y="16"/>
                    <a:pt x="1845" y="32"/>
                  </a:cubicBezTo>
                  <a:cubicBezTo>
                    <a:pt x="1763" y="32"/>
                    <a:pt x="1709" y="86"/>
                    <a:pt x="1682" y="141"/>
                  </a:cubicBezTo>
                  <a:cubicBezTo>
                    <a:pt x="1476" y="384"/>
                    <a:pt x="1257" y="537"/>
                    <a:pt x="998" y="537"/>
                  </a:cubicBezTo>
                  <a:cubicBezTo>
                    <a:pt x="882" y="537"/>
                    <a:pt x="758" y="506"/>
                    <a:pt x="624" y="439"/>
                  </a:cubicBezTo>
                  <a:cubicBezTo>
                    <a:pt x="559" y="402"/>
                    <a:pt x="494" y="384"/>
                    <a:pt x="432" y="384"/>
                  </a:cubicBezTo>
                  <a:cubicBezTo>
                    <a:pt x="313" y="384"/>
                    <a:pt x="207" y="450"/>
                    <a:pt x="136" y="575"/>
                  </a:cubicBezTo>
                  <a:cubicBezTo>
                    <a:pt x="0" y="737"/>
                    <a:pt x="54" y="954"/>
                    <a:pt x="217" y="1144"/>
                  </a:cubicBezTo>
                  <a:cubicBezTo>
                    <a:pt x="434" y="1388"/>
                    <a:pt x="733" y="1443"/>
                    <a:pt x="1139" y="1443"/>
                  </a:cubicBezTo>
                  <a:cubicBezTo>
                    <a:pt x="1546" y="1415"/>
                    <a:pt x="1953" y="1198"/>
                    <a:pt x="2224" y="765"/>
                  </a:cubicBezTo>
                  <a:cubicBezTo>
                    <a:pt x="2306" y="656"/>
                    <a:pt x="2360" y="466"/>
                    <a:pt x="2360" y="303"/>
                  </a:cubicBezTo>
                  <a:cubicBezTo>
                    <a:pt x="2387" y="222"/>
                    <a:pt x="2306" y="59"/>
                    <a:pt x="2224" y="32"/>
                  </a:cubicBezTo>
                  <a:cubicBezTo>
                    <a:pt x="2178" y="9"/>
                    <a:pt x="2128" y="1"/>
                    <a:pt x="207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4" name="Google Shape;444;p44"/>
            <p:cNvSpPr/>
            <p:nvPr/>
          </p:nvSpPr>
          <p:spPr>
            <a:xfrm>
              <a:off x="5917225" y="4716938"/>
              <a:ext cx="21725" cy="23100"/>
            </a:xfrm>
            <a:custGeom>
              <a:avLst/>
              <a:gdLst/>
              <a:ahLst/>
              <a:cxnLst/>
              <a:rect l="l" t="t" r="r" b="b"/>
              <a:pathLst>
                <a:path w="869" h="924" extrusionOk="0">
                  <a:moveTo>
                    <a:pt x="434" y="1"/>
                  </a:moveTo>
                  <a:cubicBezTo>
                    <a:pt x="217" y="28"/>
                    <a:pt x="0" y="245"/>
                    <a:pt x="0" y="489"/>
                  </a:cubicBezTo>
                  <a:cubicBezTo>
                    <a:pt x="27" y="706"/>
                    <a:pt x="190" y="896"/>
                    <a:pt x="407" y="923"/>
                  </a:cubicBezTo>
                  <a:cubicBezTo>
                    <a:pt x="651" y="923"/>
                    <a:pt x="841" y="733"/>
                    <a:pt x="868" y="462"/>
                  </a:cubicBezTo>
                  <a:cubicBezTo>
                    <a:pt x="868" y="218"/>
                    <a:pt x="678" y="1"/>
                    <a:pt x="43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5" name="Google Shape;445;p44"/>
            <p:cNvSpPr/>
            <p:nvPr/>
          </p:nvSpPr>
          <p:spPr>
            <a:xfrm>
              <a:off x="5984350" y="4703988"/>
              <a:ext cx="21050" cy="20450"/>
            </a:xfrm>
            <a:custGeom>
              <a:avLst/>
              <a:gdLst/>
              <a:ahLst/>
              <a:cxnLst/>
              <a:rect l="l" t="t" r="r" b="b"/>
              <a:pathLst>
                <a:path w="842" h="818" extrusionOk="0">
                  <a:moveTo>
                    <a:pt x="422" y="1"/>
                  </a:moveTo>
                  <a:cubicBezTo>
                    <a:pt x="408" y="1"/>
                    <a:pt x="394" y="2"/>
                    <a:pt x="380" y="4"/>
                  </a:cubicBezTo>
                  <a:cubicBezTo>
                    <a:pt x="190" y="4"/>
                    <a:pt x="1" y="220"/>
                    <a:pt x="1" y="437"/>
                  </a:cubicBezTo>
                  <a:cubicBezTo>
                    <a:pt x="28" y="627"/>
                    <a:pt x="245" y="817"/>
                    <a:pt x="435" y="817"/>
                  </a:cubicBezTo>
                  <a:cubicBezTo>
                    <a:pt x="652" y="790"/>
                    <a:pt x="841" y="600"/>
                    <a:pt x="814" y="383"/>
                  </a:cubicBezTo>
                  <a:cubicBezTo>
                    <a:pt x="814" y="180"/>
                    <a:pt x="624" y="1"/>
                    <a:pt x="42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6" name="Google Shape;446;p44"/>
            <p:cNvSpPr/>
            <p:nvPr/>
          </p:nvSpPr>
          <p:spPr>
            <a:xfrm>
              <a:off x="5859575" y="4345363"/>
              <a:ext cx="80725" cy="65175"/>
            </a:xfrm>
            <a:custGeom>
              <a:avLst/>
              <a:gdLst/>
              <a:ahLst/>
              <a:cxnLst/>
              <a:rect l="l" t="t" r="r" b="b"/>
              <a:pathLst>
                <a:path w="3229" h="2607" extrusionOk="0">
                  <a:moveTo>
                    <a:pt x="1303" y="787"/>
                  </a:moveTo>
                  <a:cubicBezTo>
                    <a:pt x="1493" y="841"/>
                    <a:pt x="1628" y="895"/>
                    <a:pt x="1764" y="949"/>
                  </a:cubicBezTo>
                  <a:cubicBezTo>
                    <a:pt x="1954" y="1031"/>
                    <a:pt x="2035" y="1139"/>
                    <a:pt x="1981" y="1329"/>
                  </a:cubicBezTo>
                  <a:cubicBezTo>
                    <a:pt x="1954" y="1519"/>
                    <a:pt x="1818" y="1600"/>
                    <a:pt x="1655" y="1627"/>
                  </a:cubicBezTo>
                  <a:cubicBezTo>
                    <a:pt x="1625" y="1632"/>
                    <a:pt x="1595" y="1634"/>
                    <a:pt x="1567" y="1634"/>
                  </a:cubicBezTo>
                  <a:cubicBezTo>
                    <a:pt x="1422" y="1634"/>
                    <a:pt x="1312" y="1574"/>
                    <a:pt x="1221" y="1438"/>
                  </a:cubicBezTo>
                  <a:cubicBezTo>
                    <a:pt x="1113" y="1248"/>
                    <a:pt x="1113" y="1058"/>
                    <a:pt x="1303" y="787"/>
                  </a:cubicBezTo>
                  <a:close/>
                  <a:moveTo>
                    <a:pt x="1655" y="0"/>
                  </a:moveTo>
                  <a:cubicBezTo>
                    <a:pt x="1411" y="27"/>
                    <a:pt x="1303" y="27"/>
                    <a:pt x="1194" y="27"/>
                  </a:cubicBezTo>
                  <a:cubicBezTo>
                    <a:pt x="679" y="27"/>
                    <a:pt x="408" y="298"/>
                    <a:pt x="245" y="759"/>
                  </a:cubicBezTo>
                  <a:cubicBezTo>
                    <a:pt x="1" y="1438"/>
                    <a:pt x="353" y="2224"/>
                    <a:pt x="1032" y="2495"/>
                  </a:cubicBezTo>
                  <a:cubicBezTo>
                    <a:pt x="1209" y="2570"/>
                    <a:pt x="1393" y="2606"/>
                    <a:pt x="1575" y="2606"/>
                  </a:cubicBezTo>
                  <a:cubicBezTo>
                    <a:pt x="2115" y="2606"/>
                    <a:pt x="2632" y="2291"/>
                    <a:pt x="2876" y="1763"/>
                  </a:cubicBezTo>
                  <a:cubicBezTo>
                    <a:pt x="3229" y="1031"/>
                    <a:pt x="2767" y="163"/>
                    <a:pt x="1954" y="27"/>
                  </a:cubicBezTo>
                  <a:cubicBezTo>
                    <a:pt x="1818" y="0"/>
                    <a:pt x="1683" y="0"/>
                    <a:pt x="165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7" name="Google Shape;447;p44"/>
            <p:cNvSpPr/>
            <p:nvPr/>
          </p:nvSpPr>
          <p:spPr>
            <a:xfrm>
              <a:off x="5887375" y="4365013"/>
              <a:ext cx="23100" cy="21225"/>
            </a:xfrm>
            <a:custGeom>
              <a:avLst/>
              <a:gdLst/>
              <a:ahLst/>
              <a:cxnLst/>
              <a:rect l="l" t="t" r="r" b="b"/>
              <a:pathLst>
                <a:path w="924" h="849" extrusionOk="0">
                  <a:moveTo>
                    <a:pt x="191" y="1"/>
                  </a:moveTo>
                  <a:cubicBezTo>
                    <a:pt x="1" y="272"/>
                    <a:pt x="1" y="462"/>
                    <a:pt x="109" y="652"/>
                  </a:cubicBezTo>
                  <a:cubicBezTo>
                    <a:pt x="200" y="788"/>
                    <a:pt x="310" y="848"/>
                    <a:pt x="455" y="848"/>
                  </a:cubicBezTo>
                  <a:cubicBezTo>
                    <a:pt x="483" y="848"/>
                    <a:pt x="513" y="846"/>
                    <a:pt x="543" y="841"/>
                  </a:cubicBezTo>
                  <a:cubicBezTo>
                    <a:pt x="706" y="814"/>
                    <a:pt x="842" y="733"/>
                    <a:pt x="869" y="543"/>
                  </a:cubicBezTo>
                  <a:cubicBezTo>
                    <a:pt x="923" y="353"/>
                    <a:pt x="842" y="245"/>
                    <a:pt x="652" y="163"/>
                  </a:cubicBezTo>
                  <a:cubicBezTo>
                    <a:pt x="516" y="109"/>
                    <a:pt x="381" y="55"/>
                    <a:pt x="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8" name="Google Shape;448;p44"/>
            <p:cNvSpPr/>
            <p:nvPr/>
          </p:nvSpPr>
          <p:spPr>
            <a:xfrm>
              <a:off x="5926725" y="4244238"/>
              <a:ext cx="67150" cy="67250"/>
            </a:xfrm>
            <a:custGeom>
              <a:avLst/>
              <a:gdLst/>
              <a:ahLst/>
              <a:cxnLst/>
              <a:rect l="l" t="t" r="r" b="b"/>
              <a:pathLst>
                <a:path w="2686" h="2690" extrusionOk="0">
                  <a:moveTo>
                    <a:pt x="1236" y="923"/>
                  </a:moveTo>
                  <a:cubicBezTo>
                    <a:pt x="1441" y="923"/>
                    <a:pt x="1656" y="1102"/>
                    <a:pt x="1682" y="1306"/>
                  </a:cubicBezTo>
                  <a:cubicBezTo>
                    <a:pt x="1709" y="1495"/>
                    <a:pt x="1546" y="1685"/>
                    <a:pt x="1356" y="1685"/>
                  </a:cubicBezTo>
                  <a:cubicBezTo>
                    <a:pt x="1344" y="1687"/>
                    <a:pt x="1332" y="1688"/>
                    <a:pt x="1320" y="1688"/>
                  </a:cubicBezTo>
                  <a:cubicBezTo>
                    <a:pt x="1143" y="1688"/>
                    <a:pt x="975" y="1509"/>
                    <a:pt x="949" y="1306"/>
                  </a:cubicBezTo>
                  <a:cubicBezTo>
                    <a:pt x="922" y="1143"/>
                    <a:pt x="1031" y="953"/>
                    <a:pt x="1194" y="926"/>
                  </a:cubicBezTo>
                  <a:cubicBezTo>
                    <a:pt x="1208" y="924"/>
                    <a:pt x="1222" y="923"/>
                    <a:pt x="1236" y="923"/>
                  </a:cubicBezTo>
                  <a:close/>
                  <a:moveTo>
                    <a:pt x="1355" y="1"/>
                  </a:moveTo>
                  <a:cubicBezTo>
                    <a:pt x="1328" y="1"/>
                    <a:pt x="1302" y="2"/>
                    <a:pt x="1275" y="4"/>
                  </a:cubicBezTo>
                  <a:cubicBezTo>
                    <a:pt x="597" y="31"/>
                    <a:pt x="0" y="655"/>
                    <a:pt x="0" y="1278"/>
                  </a:cubicBezTo>
                  <a:cubicBezTo>
                    <a:pt x="27" y="2023"/>
                    <a:pt x="653" y="2690"/>
                    <a:pt x="1317" y="2690"/>
                  </a:cubicBezTo>
                  <a:cubicBezTo>
                    <a:pt x="1330" y="2690"/>
                    <a:pt x="1343" y="2689"/>
                    <a:pt x="1356" y="2689"/>
                  </a:cubicBezTo>
                  <a:cubicBezTo>
                    <a:pt x="2034" y="2662"/>
                    <a:pt x="2685" y="2011"/>
                    <a:pt x="2685" y="1333"/>
                  </a:cubicBezTo>
                  <a:cubicBezTo>
                    <a:pt x="2659" y="654"/>
                    <a:pt x="2030" y="1"/>
                    <a:pt x="135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9" name="Google Shape;449;p44"/>
            <p:cNvSpPr/>
            <p:nvPr/>
          </p:nvSpPr>
          <p:spPr>
            <a:xfrm>
              <a:off x="5949775" y="4267313"/>
              <a:ext cx="19675" cy="19125"/>
            </a:xfrm>
            <a:custGeom>
              <a:avLst/>
              <a:gdLst/>
              <a:ahLst/>
              <a:cxnLst/>
              <a:rect l="l" t="t" r="r" b="b"/>
              <a:pathLst>
                <a:path w="787" h="765" extrusionOk="0">
                  <a:moveTo>
                    <a:pt x="314" y="0"/>
                  </a:moveTo>
                  <a:cubicBezTo>
                    <a:pt x="300" y="0"/>
                    <a:pt x="286" y="1"/>
                    <a:pt x="272" y="3"/>
                  </a:cubicBezTo>
                  <a:cubicBezTo>
                    <a:pt x="109" y="30"/>
                    <a:pt x="0" y="220"/>
                    <a:pt x="27" y="383"/>
                  </a:cubicBezTo>
                  <a:cubicBezTo>
                    <a:pt x="53" y="586"/>
                    <a:pt x="221" y="765"/>
                    <a:pt x="398" y="765"/>
                  </a:cubicBezTo>
                  <a:cubicBezTo>
                    <a:pt x="410" y="765"/>
                    <a:pt x="422" y="764"/>
                    <a:pt x="434" y="762"/>
                  </a:cubicBezTo>
                  <a:cubicBezTo>
                    <a:pt x="624" y="762"/>
                    <a:pt x="787" y="572"/>
                    <a:pt x="760" y="383"/>
                  </a:cubicBezTo>
                  <a:cubicBezTo>
                    <a:pt x="734" y="179"/>
                    <a:pt x="519" y="0"/>
                    <a:pt x="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50" name="Google Shape;450;p44"/>
          <p:cNvGrpSpPr/>
          <p:nvPr/>
        </p:nvGrpSpPr>
        <p:grpSpPr>
          <a:xfrm rot="5973186">
            <a:off x="7674425" y="2528478"/>
            <a:ext cx="525721" cy="428640"/>
            <a:chOff x="5426900" y="3064075"/>
            <a:chExt cx="281450" cy="229525"/>
          </a:xfrm>
        </p:grpSpPr>
        <p:sp>
          <p:nvSpPr>
            <p:cNvPr id="451" name="Google Shape;451;p44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2" name="Google Shape;452;p44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3" name="Google Shape;453;p44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4" name="Google Shape;454;p44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5" name="Google Shape;455;p44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6" name="Google Shape;456;p44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7" name="Google Shape;457;p44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8" name="Google Shape;458;p44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9" name="Google Shape;459;p44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: Góc Tròn 19"/>
          <p:cNvSpPr/>
          <p:nvPr/>
        </p:nvSpPr>
        <p:spPr>
          <a:xfrm>
            <a:off x="4490527" y="2012215"/>
            <a:ext cx="4390425" cy="2731236"/>
          </a:xfrm>
          <a:prstGeom prst="rect">
            <a:avLst/>
          </a:prstGeom>
          <a:solidFill>
            <a:schemeClr val="bg1"/>
          </a:solidFill>
          <a:ln>
            <a:solidFill>
              <a:srgbClr val="00A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2885" indent="-85725" defTabSz="457200">
              <a:spcAft>
                <a:spcPts val="400"/>
              </a:spcAft>
              <a:buClrTx/>
              <a:buFont typeface="Arial" panose="020B0604020202020204" pitchFamily="34" charset="0"/>
              <a:buChar char="•"/>
            </a:pPr>
            <a:endParaRPr lang="en-SG" sz="500" b="1" kern="1200" dirty="0">
              <a:solidFill>
                <a:srgbClr val="FF6600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422910" indent="-285750" defTabSz="457200">
              <a:spcAft>
                <a:spcPts val="400"/>
              </a:spcAft>
              <a:buClrTx/>
              <a:buFont typeface="Wingdings" panose="05000000000000000000" pitchFamily="2" charset="2"/>
              <a:buChar char="Ø"/>
            </a:pPr>
            <a:r>
              <a:rPr lang="en-SG" sz="1600" b="1" kern="1200" dirty="0">
                <a:solidFill>
                  <a:srgbClr val="040C61"/>
                </a:solidFill>
                <a:latin typeface="Mali Medium" panose="00000500000000000000" charset="-34"/>
                <a:cs typeface="Mali Medium" panose="00000500000000000000" charset="-34"/>
              </a:rPr>
              <a:t>The day before/ the previous day</a:t>
            </a:r>
            <a:endParaRPr lang="en-SG" sz="1600" b="1" kern="1200" dirty="0">
              <a:solidFill>
                <a:srgbClr val="040C61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422910" indent="-285750" defTabSz="457200">
              <a:spcAft>
                <a:spcPts val="400"/>
              </a:spcAft>
              <a:buClrTx/>
              <a:buFont typeface="Wingdings" panose="05000000000000000000" pitchFamily="2" charset="2"/>
              <a:buChar char="Ø"/>
            </a:pPr>
            <a:r>
              <a:rPr lang="en-SG" sz="1600" b="1" kern="1200" dirty="0">
                <a:solidFill>
                  <a:srgbClr val="040C61"/>
                </a:solidFill>
                <a:latin typeface="Mali Medium" panose="00000500000000000000" charset="-34"/>
                <a:cs typeface="Mali Medium" panose="00000500000000000000" charset="-34"/>
              </a:rPr>
              <a:t>The following day/ the next day</a:t>
            </a:r>
            <a:endParaRPr lang="en-SG" sz="1600" b="1" kern="1200" dirty="0">
              <a:solidFill>
                <a:srgbClr val="040C61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422910" indent="-285750" defTabSz="457200">
              <a:spcAft>
                <a:spcPts val="400"/>
              </a:spcAft>
              <a:buClrTx/>
              <a:buFont typeface="Wingdings" panose="05000000000000000000" pitchFamily="2" charset="2"/>
              <a:buChar char="Ø"/>
            </a:pPr>
            <a:r>
              <a:rPr lang="en-SG" sz="1600" b="1" kern="1200" dirty="0">
                <a:solidFill>
                  <a:srgbClr val="040C61"/>
                </a:solidFill>
                <a:latin typeface="Mali Medium" panose="00000500000000000000" charset="-34"/>
                <a:cs typeface="Mali Medium" panose="00000500000000000000" charset="-34"/>
              </a:rPr>
              <a:t>Then </a:t>
            </a:r>
            <a:endParaRPr lang="en-SG" sz="1600" b="1" kern="1200" dirty="0">
              <a:solidFill>
                <a:srgbClr val="040C61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422910" indent="-285750" defTabSz="457200">
              <a:spcAft>
                <a:spcPts val="400"/>
              </a:spcAft>
              <a:buClrTx/>
              <a:buFont typeface="Wingdings" panose="05000000000000000000" pitchFamily="2" charset="2"/>
              <a:buChar char="Ø"/>
            </a:pPr>
            <a:r>
              <a:rPr lang="en-SG" sz="1600" b="1" kern="1200" dirty="0">
                <a:solidFill>
                  <a:srgbClr val="040C61"/>
                </a:solidFill>
                <a:latin typeface="Mali Medium" panose="00000500000000000000" charset="-34"/>
                <a:cs typeface="Mali Medium" panose="00000500000000000000" charset="-34"/>
              </a:rPr>
              <a:t>That day/ that night</a:t>
            </a:r>
            <a:endParaRPr lang="en-SG" sz="1600" b="1" kern="1200" dirty="0">
              <a:solidFill>
                <a:srgbClr val="040C61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422910" indent="-285750" defTabSz="457200">
              <a:spcAft>
                <a:spcPts val="400"/>
              </a:spcAft>
              <a:buClrTx/>
              <a:buFont typeface="Wingdings" panose="05000000000000000000" pitchFamily="2" charset="2"/>
              <a:buChar char="Ø"/>
            </a:pPr>
            <a:r>
              <a:rPr lang="en-SG" sz="1600" b="1" kern="1200" dirty="0">
                <a:solidFill>
                  <a:srgbClr val="040C61"/>
                </a:solidFill>
                <a:latin typeface="Mali Medium" panose="00000500000000000000" charset="-34"/>
                <a:cs typeface="Mali Medium" panose="00000500000000000000" charset="-34"/>
              </a:rPr>
              <a:t>The week before/ the previous week</a:t>
            </a:r>
            <a:endParaRPr lang="en-SG" sz="1600" b="1" kern="1200" dirty="0">
              <a:solidFill>
                <a:srgbClr val="040C61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422910" indent="-285750" defTabSz="457200">
              <a:spcAft>
                <a:spcPts val="400"/>
              </a:spcAft>
              <a:buClrTx/>
              <a:buFont typeface="Wingdings" panose="05000000000000000000" pitchFamily="2" charset="2"/>
              <a:buChar char="Ø"/>
            </a:pPr>
            <a:r>
              <a:rPr lang="en-SG" sz="1600" b="1" kern="1200" dirty="0">
                <a:solidFill>
                  <a:srgbClr val="040C61"/>
                </a:solidFill>
                <a:latin typeface="Mali Medium" panose="00000500000000000000" charset="-34"/>
                <a:cs typeface="Mali Medium" panose="00000500000000000000" charset="-34"/>
              </a:rPr>
              <a:t>Before</a:t>
            </a:r>
            <a:endParaRPr lang="en-SG" sz="1600" b="1" kern="1200" dirty="0">
              <a:solidFill>
                <a:srgbClr val="040C61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422910" indent="-285750" defTabSz="457200">
              <a:spcAft>
                <a:spcPts val="400"/>
              </a:spcAft>
              <a:buClrTx/>
              <a:buFont typeface="Wingdings" panose="05000000000000000000" pitchFamily="2" charset="2"/>
              <a:buChar char="Ø"/>
            </a:pPr>
            <a:r>
              <a:rPr lang="en-SG" sz="1600" b="1" kern="1200" dirty="0">
                <a:solidFill>
                  <a:srgbClr val="040C61"/>
                </a:solidFill>
                <a:latin typeface="Mali Medium" panose="00000500000000000000" charset="-34"/>
                <a:cs typeface="Mali Medium" panose="00000500000000000000" charset="-34"/>
              </a:rPr>
              <a:t>The following week/ the next week</a:t>
            </a:r>
            <a:endParaRPr lang="en-SG" sz="1600" b="1" kern="1200" dirty="0">
              <a:solidFill>
                <a:srgbClr val="040C61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422910" indent="-285750" defTabSz="457200">
              <a:spcAft>
                <a:spcPts val="400"/>
              </a:spcAft>
              <a:buClrTx/>
              <a:buFont typeface="Wingdings" panose="05000000000000000000" pitchFamily="2" charset="2"/>
              <a:buChar char="Ø"/>
            </a:pPr>
            <a:r>
              <a:rPr lang="en-SG" sz="1600" b="1" kern="1200" dirty="0">
                <a:solidFill>
                  <a:srgbClr val="040C61"/>
                </a:solidFill>
                <a:latin typeface="Mali Medium" panose="00000500000000000000" charset="-34"/>
                <a:cs typeface="Mali Medium" panose="00000500000000000000" charset="-34"/>
              </a:rPr>
              <a:t>That/ those</a:t>
            </a:r>
            <a:endParaRPr lang="en-SG" sz="1600" b="1" kern="1200" dirty="0">
              <a:solidFill>
                <a:srgbClr val="040C61"/>
              </a:solidFill>
              <a:latin typeface="Mali Medium" panose="00000500000000000000" charset="-34"/>
              <a:cs typeface="Mali Medium" panose="00000500000000000000" charset="-34"/>
            </a:endParaRPr>
          </a:p>
        </p:txBody>
      </p:sp>
      <p:sp>
        <p:nvSpPr>
          <p:cNvPr id="12" name="Hình chữ nhật 15"/>
          <p:cNvSpPr/>
          <p:nvPr/>
        </p:nvSpPr>
        <p:spPr>
          <a:xfrm>
            <a:off x="542480" y="2012215"/>
            <a:ext cx="3809772" cy="2731236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22910" indent="-285750" defTabSz="457200">
              <a:lnSpc>
                <a:spcPts val="2200"/>
              </a:lnSpc>
              <a:spcAft>
                <a:spcPts val="300"/>
              </a:spcAft>
              <a:buClrTx/>
              <a:buFont typeface="Arial" panose="020B0604020202020204" pitchFamily="34" charset="0"/>
              <a:buChar char="•"/>
            </a:pPr>
            <a:r>
              <a:rPr lang="en-SG" sz="1600" b="1" kern="1200" dirty="0">
                <a:solidFill>
                  <a:srgbClr val="FF6600"/>
                </a:solidFill>
                <a:latin typeface="Mali Medium" panose="00000500000000000000" charset="-34"/>
                <a:cs typeface="Mali Medium" panose="00000500000000000000" charset="-34"/>
              </a:rPr>
              <a:t>Yesterday </a:t>
            </a:r>
            <a:endParaRPr lang="en-SG" sz="1600" b="1" kern="1200" dirty="0">
              <a:solidFill>
                <a:srgbClr val="FF6600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422910" indent="-285750" defTabSz="457200">
              <a:lnSpc>
                <a:spcPts val="2200"/>
              </a:lnSpc>
              <a:spcAft>
                <a:spcPts val="300"/>
              </a:spcAft>
              <a:buClrTx/>
              <a:buFont typeface="Arial" panose="020B0604020202020204" pitchFamily="34" charset="0"/>
              <a:buChar char="•"/>
            </a:pPr>
            <a:r>
              <a:rPr lang="en-SG" sz="1600" b="1" kern="1200" dirty="0">
                <a:solidFill>
                  <a:srgbClr val="FF6600"/>
                </a:solidFill>
                <a:latin typeface="Mali Medium" panose="00000500000000000000" charset="-34"/>
                <a:cs typeface="Mali Medium" panose="00000500000000000000" charset="-34"/>
              </a:rPr>
              <a:t>Tomorrow </a:t>
            </a:r>
            <a:endParaRPr lang="en-SG" sz="1600" b="1" kern="1200" dirty="0">
              <a:solidFill>
                <a:srgbClr val="FF6600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422910" indent="-285750" defTabSz="457200">
              <a:lnSpc>
                <a:spcPts val="2200"/>
              </a:lnSpc>
              <a:spcAft>
                <a:spcPts val="300"/>
              </a:spcAft>
              <a:buClrTx/>
              <a:buFont typeface="Arial" panose="020B0604020202020204" pitchFamily="34" charset="0"/>
              <a:buChar char="•"/>
            </a:pPr>
            <a:r>
              <a:rPr lang="en-SG" sz="1600" b="1" kern="1200" dirty="0">
                <a:solidFill>
                  <a:srgbClr val="FF6600"/>
                </a:solidFill>
                <a:latin typeface="Mali Medium" panose="00000500000000000000" charset="-34"/>
                <a:cs typeface="Mali Medium" panose="00000500000000000000" charset="-34"/>
              </a:rPr>
              <a:t>Now </a:t>
            </a:r>
            <a:endParaRPr lang="en-SG" sz="1600" b="1" kern="1200" dirty="0">
              <a:solidFill>
                <a:srgbClr val="FF6600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422910" indent="-285750" defTabSz="457200">
              <a:lnSpc>
                <a:spcPts val="2200"/>
              </a:lnSpc>
              <a:spcAft>
                <a:spcPts val="300"/>
              </a:spcAft>
              <a:buClrTx/>
              <a:buFont typeface="Arial" panose="020B0604020202020204" pitchFamily="34" charset="0"/>
              <a:buChar char="•"/>
            </a:pPr>
            <a:r>
              <a:rPr lang="en-SG" sz="1600" b="1" kern="1200" dirty="0">
                <a:solidFill>
                  <a:srgbClr val="FF6600"/>
                </a:solidFill>
                <a:latin typeface="Mali Medium" panose="00000500000000000000" charset="-34"/>
                <a:cs typeface="Mali Medium" panose="00000500000000000000" charset="-34"/>
              </a:rPr>
              <a:t>Today /Tonight </a:t>
            </a:r>
            <a:endParaRPr lang="en-SG" sz="1600" b="1" kern="1200" dirty="0">
              <a:solidFill>
                <a:srgbClr val="FF6600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422910" indent="-285750" defTabSz="457200">
              <a:lnSpc>
                <a:spcPts val="2200"/>
              </a:lnSpc>
              <a:spcAft>
                <a:spcPts val="300"/>
              </a:spcAft>
              <a:buClrTx/>
              <a:buFont typeface="Arial" panose="020B0604020202020204" pitchFamily="34" charset="0"/>
              <a:buChar char="•"/>
            </a:pPr>
            <a:r>
              <a:rPr lang="en-SG" sz="1600" b="1" kern="1200" dirty="0">
                <a:solidFill>
                  <a:srgbClr val="FF6600"/>
                </a:solidFill>
                <a:latin typeface="Mali Medium" panose="00000500000000000000" charset="-34"/>
                <a:cs typeface="Mali Medium" panose="00000500000000000000" charset="-34"/>
              </a:rPr>
              <a:t>Last week</a:t>
            </a:r>
            <a:endParaRPr lang="en-SG" sz="1600" b="1" kern="1200" dirty="0">
              <a:solidFill>
                <a:srgbClr val="FF6600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422910" indent="-285750" defTabSz="457200">
              <a:lnSpc>
                <a:spcPts val="2200"/>
              </a:lnSpc>
              <a:spcAft>
                <a:spcPts val="300"/>
              </a:spcAft>
              <a:buClrTx/>
              <a:buFont typeface="Arial" panose="020B0604020202020204" pitchFamily="34" charset="0"/>
              <a:buChar char="•"/>
            </a:pPr>
            <a:r>
              <a:rPr lang="en-SG" sz="1600" b="1" kern="1200" dirty="0">
                <a:solidFill>
                  <a:srgbClr val="FF6600"/>
                </a:solidFill>
                <a:latin typeface="Mali Medium" panose="00000500000000000000" charset="-34"/>
                <a:cs typeface="Mali Medium" panose="00000500000000000000" charset="-34"/>
              </a:rPr>
              <a:t>Ago </a:t>
            </a:r>
            <a:endParaRPr lang="en-SG" sz="1600" b="1" kern="1200" dirty="0">
              <a:solidFill>
                <a:srgbClr val="FF6600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422910" indent="-285750" defTabSz="457200">
              <a:lnSpc>
                <a:spcPts val="2200"/>
              </a:lnSpc>
              <a:spcAft>
                <a:spcPts val="300"/>
              </a:spcAft>
              <a:buClrTx/>
              <a:buFont typeface="Arial" panose="020B0604020202020204" pitchFamily="34" charset="0"/>
              <a:buChar char="•"/>
            </a:pPr>
            <a:r>
              <a:rPr lang="en-SG" sz="1600" b="1" kern="1200" dirty="0">
                <a:solidFill>
                  <a:srgbClr val="FF6600"/>
                </a:solidFill>
                <a:latin typeface="Mali Medium" panose="00000500000000000000" charset="-34"/>
                <a:cs typeface="Mali Medium" panose="00000500000000000000" charset="-34"/>
              </a:rPr>
              <a:t>Next week</a:t>
            </a:r>
            <a:endParaRPr lang="en-SG" sz="1600" b="1" kern="1200" dirty="0">
              <a:solidFill>
                <a:srgbClr val="FF6600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422910" indent="-285750" defTabSz="457200">
              <a:lnSpc>
                <a:spcPts val="2200"/>
              </a:lnSpc>
              <a:spcAft>
                <a:spcPts val="300"/>
              </a:spcAft>
              <a:buClrTx/>
              <a:buFont typeface="Arial" panose="020B0604020202020204" pitchFamily="34" charset="0"/>
              <a:buChar char="•"/>
            </a:pPr>
            <a:r>
              <a:rPr lang="en-SG" sz="1600" b="1" kern="1200" dirty="0">
                <a:solidFill>
                  <a:srgbClr val="FF6600"/>
                </a:solidFill>
                <a:latin typeface="Mali Medium" panose="00000500000000000000" charset="-34"/>
                <a:cs typeface="Mali Medium" panose="00000500000000000000" charset="-34"/>
              </a:rPr>
              <a:t>This / These</a:t>
            </a:r>
            <a:endParaRPr lang="en-US" sz="1600" b="1" kern="1200" dirty="0">
              <a:solidFill>
                <a:srgbClr val="FF6600"/>
              </a:solidFill>
              <a:latin typeface="Mali Medium" panose="00000500000000000000" charset="-34"/>
              <a:cs typeface="Mali Medium" panose="00000500000000000000" charset="-34"/>
            </a:endParaRPr>
          </a:p>
        </p:txBody>
      </p:sp>
      <p:sp>
        <p:nvSpPr>
          <p:cNvPr id="27" name="Hình chữ nhật: Góc Tròn 1"/>
          <p:cNvSpPr/>
          <p:nvPr/>
        </p:nvSpPr>
        <p:spPr>
          <a:xfrm>
            <a:off x="533400" y="1512570"/>
            <a:ext cx="3809772" cy="571500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SG" sz="1800" b="1" kern="1200" dirty="0">
                <a:solidFill>
                  <a:prstClr val="white"/>
                </a:solidFill>
                <a:latin typeface="Mali Medium" panose="00000500000000000000" charset="-34"/>
                <a:cs typeface="Mali Medium" panose="00000500000000000000" charset="-34"/>
              </a:rPr>
              <a:t>Direct speech</a:t>
            </a:r>
            <a:endParaRPr lang="en-SG" sz="1800" b="1" kern="1200" dirty="0">
              <a:solidFill>
                <a:prstClr val="white"/>
              </a:solidFill>
              <a:latin typeface="Mali Medium" panose="00000500000000000000" charset="-34"/>
              <a:cs typeface="Mali Medium" panose="00000500000000000000" charset="-34"/>
            </a:endParaRPr>
          </a:p>
        </p:txBody>
      </p:sp>
      <p:sp>
        <p:nvSpPr>
          <p:cNvPr id="28" name="Hình chữ nhật: Góc Tròn 14"/>
          <p:cNvSpPr/>
          <p:nvPr/>
        </p:nvSpPr>
        <p:spPr>
          <a:xfrm>
            <a:off x="4490662" y="1512570"/>
            <a:ext cx="4390289" cy="571500"/>
          </a:xfrm>
          <a:prstGeom prst="roundRect">
            <a:avLst/>
          </a:prstGeom>
          <a:solidFill>
            <a:srgbClr val="00A4DE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SG" sz="1800" b="1" kern="1200" dirty="0">
                <a:solidFill>
                  <a:prstClr val="white"/>
                </a:solidFill>
                <a:latin typeface="Mali Medium" panose="00000500000000000000" charset="-34"/>
                <a:cs typeface="Mali Medium" panose="00000500000000000000" charset="-34"/>
              </a:rPr>
              <a:t>Indirect speech/ Reported speech</a:t>
            </a:r>
            <a:endParaRPr lang="en-SG" sz="1800" b="1" kern="1200" dirty="0">
              <a:solidFill>
                <a:prstClr val="white"/>
              </a:solidFill>
              <a:latin typeface="Mali Medium" panose="00000500000000000000" charset="-34"/>
              <a:cs typeface="Mali Medium" panose="00000500000000000000" charset="-34"/>
            </a:endParaRPr>
          </a:p>
        </p:txBody>
      </p:sp>
      <p:sp>
        <p:nvSpPr>
          <p:cNvPr id="29" name="Hình chữ nhật 15"/>
          <p:cNvSpPr/>
          <p:nvPr/>
        </p:nvSpPr>
        <p:spPr>
          <a:xfrm>
            <a:off x="1143000" y="971550"/>
            <a:ext cx="6896100" cy="5022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algn="ctr" defTabSz="457200">
              <a:spcAft>
                <a:spcPts val="600"/>
              </a:spcAft>
              <a:buClrTx/>
            </a:pPr>
            <a:r>
              <a:rPr lang="en-SG" sz="2300" b="1" kern="1200" dirty="0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6. Change adverbs of time/place</a:t>
            </a:r>
            <a:endParaRPr lang="en-SG" sz="2300" b="1" kern="1200" dirty="0">
              <a:solidFill>
                <a:schemeClr val="tx2"/>
              </a:solidFill>
              <a:latin typeface="Mali Medium" panose="00000500000000000000"/>
              <a:ea typeface="Mali Medium" panose="00000500000000000000"/>
              <a:cs typeface="Mali Medium" panose="00000500000000000000"/>
            </a:endParaRPr>
          </a:p>
        </p:txBody>
      </p:sp>
      <p:sp>
        <p:nvSpPr>
          <p:cNvPr id="23" name="Flowchart: Terminator 22"/>
          <p:cNvSpPr/>
          <p:nvPr/>
        </p:nvSpPr>
        <p:spPr>
          <a:xfrm>
            <a:off x="574156" y="-1657350"/>
            <a:ext cx="7995688" cy="2590800"/>
          </a:xfrm>
          <a:prstGeom prst="flowChartTerminator">
            <a:avLst/>
          </a:prstGeom>
          <a:solidFill>
            <a:srgbClr val="051079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762000" y="247650"/>
            <a:ext cx="7620000" cy="47505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30000"/>
              </a:lnSpc>
              <a:buClrTx/>
            </a:pPr>
            <a:r>
              <a:rPr lang="en-US" altLang="en-US" sz="20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Rules of changing direct speech to reported speech</a:t>
            </a:r>
            <a:endParaRPr lang="en-US" altLang="en-US" sz="2000" b="1" dirty="0">
              <a:solidFill>
                <a:schemeClr val="bg1"/>
              </a:solidFill>
              <a:latin typeface="Mali Medium" panose="00000500000000000000"/>
              <a:cs typeface="Mali Medium" panose="000005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2" grpId="0" animBg="1"/>
      <p:bldP spid="27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 15"/>
          <p:cNvSpPr/>
          <p:nvPr/>
        </p:nvSpPr>
        <p:spPr>
          <a:xfrm>
            <a:off x="1371600" y="2019301"/>
            <a:ext cx="6972300" cy="647700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4320" defTabSz="457200">
              <a:spcAft>
                <a:spcPts val="300"/>
              </a:spcAft>
              <a:buClrTx/>
            </a:pPr>
            <a:r>
              <a:rPr lang="en-SG" sz="2200" b="1" kern="1200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SG" sz="2300" b="1" kern="1200" dirty="0" err="1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Đổi</a:t>
            </a:r>
            <a:r>
              <a:rPr lang="en-SG" sz="2300" b="1" kern="1200" dirty="0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 </a:t>
            </a:r>
            <a:r>
              <a:rPr lang="en-SG" sz="2300" b="1" kern="1200" dirty="0" err="1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đại</a:t>
            </a:r>
            <a:r>
              <a:rPr lang="en-SG" sz="2300" b="1" kern="1200" dirty="0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 </a:t>
            </a:r>
            <a:r>
              <a:rPr lang="en-SG" sz="2300" b="1" kern="1200" dirty="0" err="1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từ</a:t>
            </a:r>
            <a:r>
              <a:rPr lang="en-SG" sz="2300" b="1" kern="1200" dirty="0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, </a:t>
            </a:r>
            <a:r>
              <a:rPr lang="en-SG" sz="2300" b="1" kern="1200" dirty="0" err="1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tính</a:t>
            </a:r>
            <a:r>
              <a:rPr lang="en-SG" sz="2300" b="1" kern="1200" dirty="0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 </a:t>
            </a:r>
            <a:r>
              <a:rPr lang="en-SG" sz="2300" b="1" kern="1200" dirty="0" err="1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từ</a:t>
            </a:r>
            <a:r>
              <a:rPr lang="en-SG" sz="2300" b="1" kern="1200" dirty="0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 </a:t>
            </a:r>
            <a:r>
              <a:rPr lang="en-SG" sz="2300" b="1" kern="1200" dirty="0" err="1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sở</a:t>
            </a:r>
            <a:r>
              <a:rPr lang="en-SG" sz="2300" b="1" kern="1200" dirty="0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 </a:t>
            </a:r>
            <a:r>
              <a:rPr lang="en-SG" sz="2300" b="1" kern="1200" dirty="0" err="1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hữu</a:t>
            </a:r>
            <a:r>
              <a:rPr lang="en-SG" sz="2300" b="1" kern="1200" dirty="0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, </a:t>
            </a:r>
            <a:r>
              <a:rPr lang="en-SG" sz="2300" b="1" kern="1200" dirty="0" err="1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tân</a:t>
            </a:r>
            <a:r>
              <a:rPr lang="en-SG" sz="2300" b="1" kern="1200" dirty="0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 </a:t>
            </a:r>
            <a:r>
              <a:rPr lang="en-SG" sz="2300" b="1" kern="1200" dirty="0" err="1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ngữ</a:t>
            </a:r>
            <a:r>
              <a:rPr lang="en-SG" sz="2300" b="1" kern="1200" dirty="0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 </a:t>
            </a:r>
            <a:r>
              <a:rPr lang="en-SG" sz="2300" b="1" kern="1200" dirty="0" err="1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cho</a:t>
            </a:r>
            <a:r>
              <a:rPr lang="en-SG" sz="2300" b="1" kern="1200" dirty="0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 </a:t>
            </a:r>
            <a:endParaRPr lang="en-SG" sz="2300" b="1" kern="1200" dirty="0">
              <a:solidFill>
                <a:schemeClr val="tx2"/>
              </a:solidFill>
              <a:latin typeface="Mali Medium" panose="00000500000000000000"/>
              <a:ea typeface="Mali Medium" panose="00000500000000000000"/>
              <a:cs typeface="Mali Medium" panose="00000500000000000000"/>
            </a:endParaRPr>
          </a:p>
          <a:p>
            <a:pPr marL="274320" defTabSz="457200">
              <a:spcAft>
                <a:spcPts val="300"/>
              </a:spcAft>
              <a:buClrTx/>
            </a:pPr>
            <a:r>
              <a:rPr lang="en-SG" sz="2300" b="1" kern="1200" dirty="0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  </a:t>
            </a:r>
            <a:r>
              <a:rPr lang="en-SG" sz="2300" b="1" kern="1200" dirty="0" err="1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phù</a:t>
            </a:r>
            <a:r>
              <a:rPr lang="en-SG" sz="2300" b="1" kern="1200" dirty="0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 </a:t>
            </a:r>
            <a:r>
              <a:rPr lang="en-SG" sz="2300" b="1" kern="1200" dirty="0" err="1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hợp</a:t>
            </a:r>
            <a:r>
              <a:rPr lang="en-SG" sz="2300" b="1" kern="1200" dirty="0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.</a:t>
            </a:r>
            <a:endParaRPr lang="en-US" sz="2300" b="1" kern="1200" dirty="0">
              <a:solidFill>
                <a:schemeClr val="tx2"/>
              </a:solidFill>
              <a:latin typeface="Mali Medium" panose="00000500000000000000"/>
              <a:ea typeface="Mali Medium" panose="00000500000000000000"/>
              <a:cs typeface="Mali Medium" panose="00000500000000000000"/>
            </a:endParaRPr>
          </a:p>
        </p:txBody>
      </p:sp>
      <p:sp>
        <p:nvSpPr>
          <p:cNvPr id="27" name="Hình chữ nhật: Góc Tròn 1"/>
          <p:cNvSpPr/>
          <p:nvPr/>
        </p:nvSpPr>
        <p:spPr>
          <a:xfrm>
            <a:off x="1300672" y="1085850"/>
            <a:ext cx="2590800" cy="769440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SG" sz="1800" b="1" kern="1200" dirty="0">
                <a:solidFill>
                  <a:prstClr val="white"/>
                </a:solidFill>
                <a:latin typeface="Mali Medium" panose="00000500000000000000" charset="-34"/>
                <a:cs typeface="Mali Medium" panose="00000500000000000000" charset="-34"/>
              </a:rPr>
              <a:t>Direct speech</a:t>
            </a:r>
            <a:endParaRPr lang="en-SG" sz="1800" b="1" kern="1200" dirty="0">
              <a:solidFill>
                <a:prstClr val="white"/>
              </a:solidFill>
              <a:latin typeface="Mali Medium" panose="00000500000000000000" charset="-34"/>
              <a:cs typeface="Mali Medium" panose="00000500000000000000" charset="-34"/>
            </a:endParaRPr>
          </a:p>
        </p:txBody>
      </p:sp>
      <p:sp>
        <p:nvSpPr>
          <p:cNvPr id="28" name="Hình chữ nhật: Góc Tròn 14"/>
          <p:cNvSpPr/>
          <p:nvPr/>
        </p:nvSpPr>
        <p:spPr>
          <a:xfrm>
            <a:off x="4724400" y="1085849"/>
            <a:ext cx="2904561" cy="769441"/>
          </a:xfrm>
          <a:prstGeom prst="roundRect">
            <a:avLst/>
          </a:prstGeom>
          <a:solidFill>
            <a:srgbClr val="00A4DE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SG" sz="1800" b="1" kern="1200" dirty="0">
                <a:solidFill>
                  <a:prstClr val="white"/>
                </a:solidFill>
                <a:latin typeface="Mali Medium" panose="00000500000000000000" charset="-34"/>
                <a:cs typeface="Mali Medium" panose="00000500000000000000" charset="-34"/>
              </a:rPr>
              <a:t>Indirect speech/ Reported speech</a:t>
            </a:r>
            <a:endParaRPr lang="en-SG" sz="1800" b="1" kern="1200" dirty="0">
              <a:solidFill>
                <a:prstClr val="white"/>
              </a:solidFill>
              <a:latin typeface="Mali Medium" panose="00000500000000000000" charset="-34"/>
              <a:cs typeface="Mali Medium" panose="00000500000000000000" charset="-34"/>
            </a:endParaRPr>
          </a:p>
        </p:txBody>
      </p:sp>
      <p:sp>
        <p:nvSpPr>
          <p:cNvPr id="9" name="Hình chữ nhật: Góc Tròn 1"/>
          <p:cNvSpPr/>
          <p:nvPr/>
        </p:nvSpPr>
        <p:spPr>
          <a:xfrm>
            <a:off x="4043872" y="1293835"/>
            <a:ext cx="528128" cy="381000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ình chữ nhật 15"/>
          <p:cNvSpPr/>
          <p:nvPr/>
        </p:nvSpPr>
        <p:spPr>
          <a:xfrm>
            <a:off x="1300672" y="2762251"/>
            <a:ext cx="7043228" cy="647700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lvl="1" defTabSz="457200">
              <a:buClrTx/>
            </a:pPr>
            <a:r>
              <a:rPr lang="en-SG" sz="2200" b="1" kern="1200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SG" sz="2300" b="1" kern="1200" dirty="0" err="1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Lùi</a:t>
            </a:r>
            <a:r>
              <a:rPr lang="en-SG" sz="2300" b="1" kern="1200" dirty="0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 </a:t>
            </a:r>
            <a:r>
              <a:rPr lang="en-SG" sz="2300" b="1" kern="1200" dirty="0" err="1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thì</a:t>
            </a:r>
            <a:r>
              <a:rPr lang="en-SG" sz="2300" b="1" kern="1200" dirty="0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 </a:t>
            </a:r>
            <a:r>
              <a:rPr lang="en-SG" sz="2300" b="1" kern="1200" dirty="0" err="1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của</a:t>
            </a:r>
            <a:r>
              <a:rPr lang="en-SG" sz="2300" b="1" kern="1200" dirty="0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 V.</a:t>
            </a:r>
            <a:endParaRPr lang="en-US" sz="2300" b="1" kern="1200" dirty="0">
              <a:solidFill>
                <a:schemeClr val="tx2"/>
              </a:solidFill>
              <a:latin typeface="Mali Medium" panose="00000500000000000000"/>
              <a:ea typeface="Mali Medium" panose="00000500000000000000"/>
              <a:cs typeface="Mali Medium" panose="00000500000000000000"/>
            </a:endParaRPr>
          </a:p>
        </p:txBody>
      </p:sp>
      <p:sp>
        <p:nvSpPr>
          <p:cNvPr id="11" name="Hình chữ nhật 15"/>
          <p:cNvSpPr/>
          <p:nvPr/>
        </p:nvSpPr>
        <p:spPr>
          <a:xfrm>
            <a:off x="1371600" y="3505201"/>
            <a:ext cx="6972300" cy="647700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lvl="1" defTabSz="457200">
              <a:buClrTx/>
            </a:pPr>
            <a:r>
              <a:rPr lang="en-SG" sz="2200" b="1" kern="1200" dirty="0">
                <a:solidFill>
                  <a:srgbClr val="040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SG" sz="2300" b="1" kern="1200" dirty="0" err="1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Thay</a:t>
            </a:r>
            <a:r>
              <a:rPr lang="en-SG" sz="2300" b="1" kern="1200" dirty="0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 </a:t>
            </a:r>
            <a:r>
              <a:rPr lang="en-SG" sz="2300" b="1" kern="1200" dirty="0" err="1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đổi</a:t>
            </a:r>
            <a:r>
              <a:rPr lang="en-SG" sz="2300" b="1" kern="1200" dirty="0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 </a:t>
            </a:r>
            <a:r>
              <a:rPr lang="en-SG" sz="2300" b="1" kern="1200" dirty="0" err="1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trạng</a:t>
            </a:r>
            <a:r>
              <a:rPr lang="en-SG" sz="2300" b="1" kern="1200" dirty="0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 </a:t>
            </a:r>
            <a:r>
              <a:rPr lang="en-SG" sz="2300" b="1" kern="1200" dirty="0" err="1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từ</a:t>
            </a:r>
            <a:r>
              <a:rPr lang="en-SG" sz="2300" b="1" kern="1200" dirty="0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 </a:t>
            </a:r>
            <a:r>
              <a:rPr lang="en-SG" sz="2300" b="1" kern="1200" dirty="0" err="1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chỉ</a:t>
            </a:r>
            <a:r>
              <a:rPr lang="en-SG" sz="2300" b="1" kern="1200" dirty="0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 </a:t>
            </a:r>
            <a:r>
              <a:rPr lang="en-SG" sz="2300" b="1" kern="1200" dirty="0" err="1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thời</a:t>
            </a:r>
            <a:r>
              <a:rPr lang="en-SG" sz="2300" b="1" kern="1200" dirty="0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 </a:t>
            </a:r>
            <a:r>
              <a:rPr lang="en-SG" sz="2300" b="1" kern="1200" dirty="0" err="1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gian</a:t>
            </a:r>
            <a:r>
              <a:rPr lang="en-SG" sz="2300" b="1" kern="1200" dirty="0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/</a:t>
            </a:r>
            <a:r>
              <a:rPr lang="en-SG" sz="2300" b="1" kern="1200" dirty="0" err="1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nơi</a:t>
            </a:r>
            <a:r>
              <a:rPr lang="en-SG" sz="2300" b="1" kern="1200" dirty="0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 </a:t>
            </a:r>
            <a:r>
              <a:rPr lang="en-SG" sz="2300" b="1" kern="1200" dirty="0" err="1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chốn</a:t>
            </a:r>
            <a:r>
              <a:rPr lang="en-SG" sz="2300" b="1" kern="1200" dirty="0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.</a:t>
            </a:r>
            <a:endParaRPr lang="en-US" sz="2300" b="1" kern="1200" dirty="0">
              <a:solidFill>
                <a:schemeClr val="tx2"/>
              </a:solidFill>
              <a:latin typeface="Mali Medium" panose="00000500000000000000"/>
              <a:ea typeface="Mali Medium" panose="00000500000000000000"/>
              <a:cs typeface="Mali Medium" panose="00000500000000000000"/>
            </a:endParaRPr>
          </a:p>
        </p:txBody>
      </p:sp>
      <p:sp>
        <p:nvSpPr>
          <p:cNvPr id="13" name="Hình chữ nhật 15"/>
          <p:cNvSpPr/>
          <p:nvPr/>
        </p:nvSpPr>
        <p:spPr>
          <a:xfrm>
            <a:off x="990600" y="2023111"/>
            <a:ext cx="737992" cy="647700"/>
          </a:xfrm>
          <a:prstGeom prst="homePlate">
            <a:avLst>
              <a:gd name="adj" fmla="val 39412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algn="ctr" defTabSz="457200">
              <a:spcAft>
                <a:spcPts val="600"/>
              </a:spcAft>
              <a:buClrTx/>
            </a:pPr>
            <a:r>
              <a:rPr lang="en-SG" sz="2300" b="1" kern="1200" dirty="0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1.</a:t>
            </a:r>
            <a:endParaRPr lang="en-US" sz="2300" b="1" kern="1200" dirty="0">
              <a:solidFill>
                <a:schemeClr val="tx2"/>
              </a:solidFill>
              <a:latin typeface="Mali Medium" panose="00000500000000000000"/>
              <a:ea typeface="Mali Medium" panose="00000500000000000000"/>
              <a:cs typeface="Mali Medium" panose="00000500000000000000"/>
            </a:endParaRPr>
          </a:p>
        </p:txBody>
      </p:sp>
      <p:sp>
        <p:nvSpPr>
          <p:cNvPr id="14" name="Hình chữ nhật 15"/>
          <p:cNvSpPr/>
          <p:nvPr/>
        </p:nvSpPr>
        <p:spPr>
          <a:xfrm>
            <a:off x="990600" y="2766061"/>
            <a:ext cx="737992" cy="647700"/>
          </a:xfrm>
          <a:prstGeom prst="homePlate">
            <a:avLst>
              <a:gd name="adj" fmla="val 38235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lvl="1" algn="ctr" defTabSz="457200">
              <a:spcAft>
                <a:spcPts val="600"/>
              </a:spcAft>
              <a:buClrTx/>
            </a:pPr>
            <a:r>
              <a:rPr lang="en-SG" sz="2300" b="1" kern="1200" dirty="0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2. </a:t>
            </a:r>
            <a:endParaRPr lang="en-US" sz="2300" b="1" kern="1200" dirty="0">
              <a:solidFill>
                <a:schemeClr val="tx2"/>
              </a:solidFill>
              <a:latin typeface="Mali Medium" panose="00000500000000000000"/>
              <a:ea typeface="Mali Medium" panose="00000500000000000000"/>
              <a:cs typeface="Mali Medium" panose="00000500000000000000"/>
            </a:endParaRPr>
          </a:p>
        </p:txBody>
      </p:sp>
      <p:sp>
        <p:nvSpPr>
          <p:cNvPr id="15" name="Hình chữ nhật 15"/>
          <p:cNvSpPr/>
          <p:nvPr/>
        </p:nvSpPr>
        <p:spPr>
          <a:xfrm>
            <a:off x="990600" y="3509011"/>
            <a:ext cx="737992" cy="647700"/>
          </a:xfrm>
          <a:prstGeom prst="homePlate">
            <a:avLst>
              <a:gd name="adj" fmla="val 37059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 defTabSz="457200">
              <a:buClrTx/>
            </a:pPr>
            <a:r>
              <a:rPr lang="en-SG" sz="2300" b="1" kern="1200" dirty="0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3.</a:t>
            </a:r>
            <a:endParaRPr lang="en-US" sz="2300" b="1" kern="1200" dirty="0">
              <a:solidFill>
                <a:schemeClr val="tx2"/>
              </a:solidFill>
              <a:latin typeface="Mali Medium" panose="00000500000000000000"/>
              <a:ea typeface="Mali Medium" panose="00000500000000000000"/>
              <a:cs typeface="Mali Medium" panose="0000050000000000000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-208"/>
            <a:ext cx="9067800" cy="830997"/>
          </a:xfrm>
          <a:prstGeom prst="rect">
            <a:avLst/>
          </a:prstGeom>
          <a:solidFill>
            <a:srgbClr val="040C61"/>
          </a:solidFill>
        </p:spPr>
        <p:txBody>
          <a:bodyPr wrap="square" anchor="ctr">
            <a:spAutoFit/>
          </a:bodyPr>
          <a:lstStyle/>
          <a:p>
            <a:pPr defTabSz="457200">
              <a:buClrTx/>
            </a:pPr>
            <a:r>
              <a:rPr lang="en-SG" sz="4400" b="1" kern="1200" dirty="0">
                <a:ln w="6600">
                  <a:solidFill>
                    <a:srgbClr val="8EB0E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B1C9EB"/>
                  </a:outerShdw>
                </a:effectLst>
                <a:latin typeface=".VnCooper" panose="020F0502020204030204" pitchFamily="34" charset="0"/>
                <a:ea typeface="+mn-ea"/>
                <a:cs typeface="Arial" panose="020B0604020202020204" pitchFamily="34" charset="0"/>
              </a:rPr>
              <a:t>		</a:t>
            </a:r>
            <a:r>
              <a:rPr lang="en-SG" sz="4800" b="1" kern="1200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Summary</a:t>
            </a:r>
            <a:endParaRPr lang="en-SG" sz="2300" b="1" kern="1200" dirty="0">
              <a:solidFill>
                <a:schemeClr val="bg1"/>
              </a:solidFill>
              <a:latin typeface="Mali Medium" panose="00000500000000000000"/>
              <a:cs typeface="Mali Medium" panose="000005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7" grpId="0" animBg="1"/>
      <p:bldP spid="2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4" name="Google Shape;2224;p74"/>
          <p:cNvSpPr txBox="1">
            <a:spLocks noGrp="1"/>
          </p:cNvSpPr>
          <p:nvPr>
            <p:ph type="body" idx="1"/>
          </p:nvPr>
        </p:nvSpPr>
        <p:spPr>
          <a:xfrm>
            <a:off x="885646" y="1094094"/>
            <a:ext cx="6832794" cy="5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Minh: </a:t>
            </a:r>
            <a:r>
              <a:rPr lang="en-US" sz="2000" b="1" dirty="0"/>
              <a:t>…My uncle said the robots would be able to mark our work and give us feedback too.  </a:t>
            </a:r>
            <a:endParaRPr lang="en-US" sz="20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/>
          </a:p>
        </p:txBody>
      </p:sp>
      <p:grpSp>
        <p:nvGrpSpPr>
          <p:cNvPr id="2225" name="Google Shape;2225;p74"/>
          <p:cNvGrpSpPr/>
          <p:nvPr/>
        </p:nvGrpSpPr>
        <p:grpSpPr>
          <a:xfrm>
            <a:off x="590996" y="585216"/>
            <a:ext cx="320453" cy="409255"/>
            <a:chOff x="5905475" y="2032050"/>
            <a:chExt cx="454350" cy="580175"/>
          </a:xfrm>
        </p:grpSpPr>
        <p:sp>
          <p:nvSpPr>
            <p:cNvPr id="2226" name="Google Shape;2226;p74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7" name="Google Shape;2227;p74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8" name="Google Shape;2228;p74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9" name="Google Shape;2229;p74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0" name="Google Shape;2230;p74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1" name="Google Shape;2231;p74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232" name="Google Shape;2232;p74"/>
          <p:cNvGrpSpPr/>
          <p:nvPr/>
        </p:nvGrpSpPr>
        <p:grpSpPr>
          <a:xfrm rot="5973186">
            <a:off x="7660275" y="1700178"/>
            <a:ext cx="525721" cy="428640"/>
            <a:chOff x="5426900" y="3064075"/>
            <a:chExt cx="281450" cy="229525"/>
          </a:xfrm>
        </p:grpSpPr>
        <p:sp>
          <p:nvSpPr>
            <p:cNvPr id="2233" name="Google Shape;2233;p74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4" name="Google Shape;2234;p74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5" name="Google Shape;2235;p74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6" name="Google Shape;2236;p74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7" name="Google Shape;2237;p74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8" name="Google Shape;2238;p74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9" name="Google Shape;2239;p74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0" name="Google Shape;2240;p74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1" name="Google Shape;2241;p74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242" name="Google Shape;2242;p74"/>
          <p:cNvGrpSpPr/>
          <p:nvPr/>
        </p:nvGrpSpPr>
        <p:grpSpPr>
          <a:xfrm rot="5973186">
            <a:off x="888000" y="4094253"/>
            <a:ext cx="525721" cy="428640"/>
            <a:chOff x="5426900" y="3064075"/>
            <a:chExt cx="281450" cy="229525"/>
          </a:xfrm>
        </p:grpSpPr>
        <p:sp>
          <p:nvSpPr>
            <p:cNvPr id="2243" name="Google Shape;2243;p74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4" name="Google Shape;2244;p74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5" name="Google Shape;2245;p74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6" name="Google Shape;2246;p74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7" name="Google Shape;2247;p74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8" name="Google Shape;2248;p74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9" name="Google Shape;2249;p74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0" name="Google Shape;2250;p74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1" name="Google Shape;2251;p74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983264" y="525665"/>
            <a:ext cx="740423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srgbClr val="263E68"/>
                </a:solidFill>
                <a:effectLst/>
                <a:uLnTx/>
                <a:uFillTx/>
                <a:latin typeface="Mali Medium" panose="00000500000000000000"/>
                <a:cs typeface="Mali Medium" panose="00000500000000000000"/>
                <a:sym typeface="Mali Medium" panose="00000500000000000000"/>
              </a:rPr>
              <a:t>Ex 1. (p 118)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4E8CCA"/>
                </a:solidFill>
                <a:effectLst/>
                <a:uLnTx/>
                <a:uFillTx/>
                <a:latin typeface="Mali Medium" panose="00000500000000000000"/>
                <a:cs typeface="Mali Medium" panose="00000500000000000000"/>
                <a:sym typeface="Mali Medium" panose="00000500000000000000"/>
              </a:rPr>
              <a:t>Look at part of the conversation in GETTING STARTED again. Then match Minh’s uncle’s direct speech with his reported speech.</a:t>
            </a: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4E8CCA"/>
              </a:solidFill>
              <a:effectLst/>
              <a:uLnTx/>
              <a:uFillTx/>
              <a:latin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/>
          <a:srcRect r="53882"/>
          <a:stretch>
            <a:fillRect/>
          </a:stretch>
        </p:blipFill>
        <p:spPr>
          <a:xfrm>
            <a:off x="199652" y="1928580"/>
            <a:ext cx="3638576" cy="27665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/>
          <a:srcRect l="47631"/>
          <a:stretch>
            <a:fillRect/>
          </a:stretch>
        </p:blipFill>
        <p:spPr>
          <a:xfrm>
            <a:off x="5006374" y="1942209"/>
            <a:ext cx="4059534" cy="271815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3055984" y="2890061"/>
            <a:ext cx="2208427" cy="831334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488646" y="2762327"/>
            <a:ext cx="1775765" cy="1228058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4" name="Google Shape;2374;p76"/>
          <p:cNvSpPr/>
          <p:nvPr/>
        </p:nvSpPr>
        <p:spPr>
          <a:xfrm>
            <a:off x="146304" y="0"/>
            <a:ext cx="8924544" cy="5143500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" name="Rounded Rectangle 1"/>
          <p:cNvSpPr/>
          <p:nvPr/>
        </p:nvSpPr>
        <p:spPr>
          <a:xfrm>
            <a:off x="1351140" y="693741"/>
            <a:ext cx="466344" cy="30175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1845312" y="2017204"/>
            <a:ext cx="536408" cy="30175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459885" y="4056491"/>
            <a:ext cx="1621517" cy="30175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6" name="Google Shape;2376;p76"/>
          <p:cNvSpPr txBox="1">
            <a:spLocks noGrp="1"/>
          </p:cNvSpPr>
          <p:nvPr>
            <p:ph type="body" idx="1"/>
          </p:nvPr>
        </p:nvSpPr>
        <p:spPr>
          <a:xfrm>
            <a:off x="774485" y="582703"/>
            <a:ext cx="8101874" cy="37757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tx2"/>
                </a:solidFill>
              </a:rPr>
              <a:t>1. </a:t>
            </a:r>
            <a:r>
              <a:rPr lang="en-US" sz="2200" dirty="0"/>
              <a:t>“I am a member of the IT club.”</a:t>
            </a:r>
            <a:endParaRPr lang="en-US" sz="2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tx2"/>
                </a:solidFill>
              </a:rPr>
              <a:t>→ </a:t>
            </a:r>
            <a:r>
              <a:rPr lang="en-US" sz="2200" dirty="0"/>
              <a:t>Minh said that he _______ a member of the IT club.</a:t>
            </a:r>
            <a:endParaRPr lang="en-US" sz="2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tx2"/>
                </a:solidFill>
              </a:rPr>
              <a:t>2. </a:t>
            </a:r>
            <a:r>
              <a:rPr lang="en-US" sz="2200" dirty="0"/>
              <a:t>“Mai will take an online course to improve her speaking.”</a:t>
            </a:r>
            <a:endParaRPr lang="en-US" sz="2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tx2"/>
                </a:solidFill>
              </a:rPr>
              <a:t>→ </a:t>
            </a:r>
            <a:r>
              <a:rPr lang="en-US" sz="2200" dirty="0"/>
              <a:t>Nam said Mai ______ take an online course to improve her speaking.</a:t>
            </a:r>
            <a:endParaRPr lang="en-US" sz="2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tx2"/>
                </a:solidFill>
              </a:rPr>
              <a:t>3.  </a:t>
            </a:r>
            <a:r>
              <a:rPr lang="en-US" sz="2200" dirty="0"/>
              <a:t>“I am talking to </a:t>
            </a:r>
            <a:r>
              <a:rPr lang="en-US" sz="2200" dirty="0" err="1"/>
              <a:t>Phong</a:t>
            </a:r>
            <a:r>
              <a:rPr lang="en-US" sz="2200" dirty="0"/>
              <a:t> on the phone.”</a:t>
            </a:r>
            <a:endParaRPr lang="en-US" sz="2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→ Tom said he _____________ to </a:t>
            </a:r>
            <a:r>
              <a:rPr lang="en-US" sz="2200" dirty="0" err="1"/>
              <a:t>Phong</a:t>
            </a:r>
            <a:r>
              <a:rPr lang="en-US" sz="2200" dirty="0"/>
              <a:t> on the phone.</a:t>
            </a:r>
            <a:endParaRPr lang="en-US" sz="2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/>
          </a:p>
        </p:txBody>
      </p:sp>
      <p:sp>
        <p:nvSpPr>
          <p:cNvPr id="2375" name="Google Shape;2375;p76"/>
          <p:cNvSpPr txBox="1">
            <a:spLocks noGrp="1"/>
          </p:cNvSpPr>
          <p:nvPr>
            <p:ph type="title"/>
          </p:nvPr>
        </p:nvSpPr>
        <p:spPr>
          <a:xfrm>
            <a:off x="728420" y="-60554"/>
            <a:ext cx="8217979" cy="3727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 dirty="0"/>
              <a:t>Ex 2. (p 118) </a:t>
            </a:r>
            <a:r>
              <a:rPr lang="en-US" sz="1900" b="1" dirty="0">
                <a:solidFill>
                  <a:schemeClr val="accent3"/>
                </a:solidFill>
              </a:rPr>
              <a:t>Complete the second sentences using the correct verb form.</a:t>
            </a:r>
            <a:endParaRPr sz="1900" b="1" dirty="0">
              <a:solidFill>
                <a:schemeClr val="accent3"/>
              </a:solidFill>
            </a:endParaRPr>
          </a:p>
        </p:txBody>
      </p:sp>
      <p:grpSp>
        <p:nvGrpSpPr>
          <p:cNvPr id="2384" name="Google Shape;2384;p76"/>
          <p:cNvGrpSpPr/>
          <p:nvPr/>
        </p:nvGrpSpPr>
        <p:grpSpPr>
          <a:xfrm>
            <a:off x="146304" y="4566441"/>
            <a:ext cx="365979" cy="467331"/>
            <a:chOff x="5905475" y="2032050"/>
            <a:chExt cx="454350" cy="580175"/>
          </a:xfrm>
        </p:grpSpPr>
        <p:sp>
          <p:nvSpPr>
            <p:cNvPr id="2385" name="Google Shape;2385;p76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6" name="Google Shape;2386;p76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7" name="Google Shape;2387;p76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8" name="Google Shape;2388;p76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9" name="Google Shape;2389;p76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0" name="Google Shape;2390;p76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391" name="Google Shape;2391;p76"/>
          <p:cNvGrpSpPr/>
          <p:nvPr/>
        </p:nvGrpSpPr>
        <p:grpSpPr>
          <a:xfrm rot="5973186">
            <a:off x="8479863" y="190191"/>
            <a:ext cx="525721" cy="428640"/>
            <a:chOff x="5426900" y="3064075"/>
            <a:chExt cx="281450" cy="229525"/>
          </a:xfrm>
        </p:grpSpPr>
        <p:sp>
          <p:nvSpPr>
            <p:cNvPr id="2392" name="Google Shape;2392;p76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3" name="Google Shape;2393;p76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4" name="Google Shape;2394;p76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5" name="Google Shape;2395;p76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6" name="Google Shape;2396;p76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7" name="Google Shape;2397;p76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8" name="Google Shape;2398;p76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9" name="Google Shape;2399;p76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0" name="Google Shape;2400;p76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886298" y="1231274"/>
            <a:ext cx="17828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  <a:sym typeface="Mali Medium" panose="00000500000000000000"/>
              </a:rPr>
              <a:t>was</a:t>
            </a:r>
            <a:endParaRPr lang="en-US" sz="2200" b="1" dirty="0">
              <a:solidFill>
                <a:schemeClr val="accent1">
                  <a:lumMod val="75000"/>
                </a:schemeClr>
              </a:solidFill>
              <a:latin typeface="Mali Medium" panose="00000500000000000000"/>
              <a:ea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13525" y="2923845"/>
            <a:ext cx="1897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would</a:t>
            </a:r>
            <a:endParaRPr lang="en-US" sz="2200" b="1" dirty="0">
              <a:solidFill>
                <a:schemeClr val="accent1">
                  <a:lumMod val="75000"/>
                </a:schemeClr>
              </a:solidFill>
              <a:latin typeface="Mali Medium" panose="00000500000000000000"/>
              <a:ea typeface="Mali Medium" panose="00000500000000000000"/>
              <a:cs typeface="Mali Medium" panose="0000050000000000000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24669" y="4602885"/>
            <a:ext cx="3001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was talking</a:t>
            </a:r>
            <a:endParaRPr lang="en-US" sz="2200" b="1" dirty="0">
              <a:solidFill>
                <a:schemeClr val="accent1">
                  <a:lumMod val="75000"/>
                </a:schemeClr>
              </a:solidFill>
              <a:latin typeface="Mali Medium" panose="00000500000000000000"/>
              <a:ea typeface="Mali Medium" panose="00000500000000000000"/>
              <a:cs typeface="Mali Medium" panose="000005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4" name="Google Shape;2374;p76"/>
          <p:cNvSpPr/>
          <p:nvPr/>
        </p:nvSpPr>
        <p:spPr>
          <a:xfrm>
            <a:off x="146304" y="0"/>
            <a:ext cx="8924544" cy="5143500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" name="Rounded Rectangle 1"/>
          <p:cNvSpPr/>
          <p:nvPr/>
        </p:nvSpPr>
        <p:spPr>
          <a:xfrm>
            <a:off x="2165700" y="1080398"/>
            <a:ext cx="1692000" cy="30175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464943" y="2565665"/>
            <a:ext cx="1836000" cy="30175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5" name="Google Shape;2375;p76"/>
          <p:cNvSpPr txBox="1">
            <a:spLocks noGrp="1"/>
          </p:cNvSpPr>
          <p:nvPr>
            <p:ph type="title"/>
          </p:nvPr>
        </p:nvSpPr>
        <p:spPr>
          <a:xfrm>
            <a:off x="675326" y="103980"/>
            <a:ext cx="7911921" cy="3727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 dirty="0"/>
              <a:t>Ex 2. (p 118) </a:t>
            </a:r>
            <a:r>
              <a:rPr lang="en-US" sz="1900" b="1" dirty="0">
                <a:solidFill>
                  <a:schemeClr val="accent3"/>
                </a:solidFill>
              </a:rPr>
              <a:t>Complete the second sentences using the correct verb form.</a:t>
            </a:r>
            <a:endParaRPr sz="1900" b="1" dirty="0">
              <a:solidFill>
                <a:schemeClr val="accent3"/>
              </a:solidFill>
            </a:endParaRPr>
          </a:p>
        </p:txBody>
      </p:sp>
      <p:grpSp>
        <p:nvGrpSpPr>
          <p:cNvPr id="2384" name="Google Shape;2384;p76"/>
          <p:cNvGrpSpPr/>
          <p:nvPr/>
        </p:nvGrpSpPr>
        <p:grpSpPr>
          <a:xfrm>
            <a:off x="146304" y="4566441"/>
            <a:ext cx="365979" cy="467331"/>
            <a:chOff x="5905475" y="2032050"/>
            <a:chExt cx="454350" cy="580175"/>
          </a:xfrm>
        </p:grpSpPr>
        <p:sp>
          <p:nvSpPr>
            <p:cNvPr id="2385" name="Google Shape;2385;p76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6" name="Google Shape;2386;p76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7" name="Google Shape;2387;p76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8" name="Google Shape;2388;p76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9" name="Google Shape;2389;p76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0" name="Google Shape;2390;p76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391" name="Google Shape;2391;p76"/>
          <p:cNvGrpSpPr/>
          <p:nvPr/>
        </p:nvGrpSpPr>
        <p:grpSpPr>
          <a:xfrm rot="5973186">
            <a:off x="8479863" y="190191"/>
            <a:ext cx="525721" cy="428640"/>
            <a:chOff x="5426900" y="3064075"/>
            <a:chExt cx="281450" cy="229525"/>
          </a:xfrm>
        </p:grpSpPr>
        <p:sp>
          <p:nvSpPr>
            <p:cNvPr id="2392" name="Google Shape;2392;p76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3" name="Google Shape;2393;p76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4" name="Google Shape;2394;p76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5" name="Google Shape;2395;p76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6" name="Google Shape;2396;p76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7" name="Google Shape;2397;p76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8" name="Google Shape;2398;p76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9" name="Google Shape;2399;p76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0" name="Google Shape;2400;p76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345073" y="1663515"/>
            <a:ext cx="17828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  <a:sym typeface="Mali Medium" panose="00000500000000000000"/>
              </a:rPr>
              <a:t>were going</a:t>
            </a:r>
            <a:endParaRPr lang="en-US" sz="2200" b="1" dirty="0">
              <a:solidFill>
                <a:schemeClr val="accent1">
                  <a:lumMod val="75000"/>
                </a:schemeClr>
              </a:solidFill>
              <a:latin typeface="Mali Medium" panose="00000500000000000000"/>
              <a:ea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2978" y="3226956"/>
            <a:ext cx="3001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didn’t have</a:t>
            </a:r>
            <a:endParaRPr lang="en-US" sz="2200" b="1" dirty="0">
              <a:solidFill>
                <a:schemeClr val="accent1">
                  <a:lumMod val="75000"/>
                </a:schemeClr>
              </a:solidFill>
              <a:latin typeface="Mali Medium" panose="00000500000000000000"/>
              <a:ea typeface="Mali Medium" panose="00000500000000000000"/>
              <a:cs typeface="Mali Medium" panose="00000500000000000000"/>
            </a:endParaRPr>
          </a:p>
        </p:txBody>
      </p:sp>
      <p:sp>
        <p:nvSpPr>
          <p:cNvPr id="2376" name="Google Shape;2376;p76"/>
          <p:cNvSpPr txBox="1">
            <a:spLocks noGrp="1"/>
          </p:cNvSpPr>
          <p:nvPr>
            <p:ph type="body" idx="1"/>
          </p:nvPr>
        </p:nvSpPr>
        <p:spPr>
          <a:xfrm>
            <a:off x="774485" y="922232"/>
            <a:ext cx="8101874" cy="37757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chemeClr val="tx2"/>
                </a:solidFill>
              </a:rPr>
              <a:t>4. </a:t>
            </a:r>
            <a:r>
              <a:rPr lang="en-US" sz="2500" dirty="0"/>
              <a:t>“They are going to send me an email.”</a:t>
            </a:r>
            <a:endParaRPr lang="en-US"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chemeClr val="tx2"/>
                </a:solidFill>
              </a:rPr>
              <a:t>→ </a:t>
            </a:r>
            <a:r>
              <a:rPr lang="en-US" sz="2500" dirty="0"/>
              <a:t>He said they ___________ to send him an email. </a:t>
            </a:r>
            <a:endParaRPr lang="en-US"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500" b="1" dirty="0">
              <a:solidFill>
                <a:schemeClr val="tx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chemeClr val="tx2"/>
                </a:solidFill>
              </a:rPr>
              <a:t>5. </a:t>
            </a:r>
            <a:r>
              <a:rPr lang="en-US" sz="2500" dirty="0"/>
              <a:t>“I don’t have an iPod to listen to music.”</a:t>
            </a:r>
            <a:endParaRPr lang="en-US"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500" b="1" dirty="0">
              <a:solidFill>
                <a:schemeClr val="tx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chemeClr val="tx2"/>
                </a:solidFill>
              </a:rPr>
              <a:t>→ </a:t>
            </a:r>
            <a:r>
              <a:rPr lang="en-US" sz="2500" dirty="0"/>
              <a:t>She said that she ___________ an iPod to listen to music. </a:t>
            </a:r>
            <a:endParaRPr lang="en-US"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500" b="1" dirty="0">
              <a:solidFill>
                <a:schemeClr val="tx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500" b="1" dirty="0">
              <a:solidFill>
                <a:schemeClr val="tx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5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static6.depositphotos.com/1015158/630/v/170/depositphotos_6308780-Cartoon-boy-astronaut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762" b="94643" l="24260" r="7929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4693" r="22394" b="3856"/>
          <a:stretch>
            <a:fillRect/>
          </a:stretch>
        </p:blipFill>
        <p:spPr bwMode="auto">
          <a:xfrm>
            <a:off x="5978273" y="3725815"/>
            <a:ext cx="784325" cy="141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92"/>
          <a:stretch>
            <a:fillRect/>
          </a:stretch>
        </p:blipFill>
        <p:spPr>
          <a:xfrm>
            <a:off x="1849599" y="627534"/>
            <a:ext cx="5444802" cy="2328317"/>
          </a:xfrm>
          <a:prstGeom prst="rect">
            <a:avLst/>
          </a:prstGeom>
          <a:effectLst>
            <a:outerShdw dist="38100" dir="5400000" algn="ctr" rotWithShape="0">
              <a:schemeClr val="accent6">
                <a:lumMod val="75000"/>
              </a:schemeClr>
            </a:outerShdw>
          </a:effectLst>
        </p:spPr>
      </p:pic>
      <p:pic>
        <p:nvPicPr>
          <p:cNvPr id="7" name="6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363" y="4606060"/>
            <a:ext cx="1076637" cy="537440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34442" y="576417"/>
            <a:ext cx="773132" cy="9135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97029" y="3181611"/>
            <a:ext cx="5285983" cy="1231990"/>
          </a:xfrm>
          <a:prstGeom prst="wedgeRoundRectCallout">
            <a:avLst>
              <a:gd name="adj1" fmla="val 59480"/>
              <a:gd name="adj2" fmla="val 36970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b="1" dirty="0">
                <a:solidFill>
                  <a:srgbClr val="FF0000"/>
                </a:solidFill>
                <a:latin typeface="Comfortaa SemiBold"/>
                <a:sym typeface="Comfortaa SemiBold"/>
              </a:rPr>
              <a:t>R</a:t>
            </a:r>
            <a:r>
              <a:rPr lang="en-US" sz="2100" b="1" dirty="0">
                <a:solidFill>
                  <a:srgbClr val="FF0000"/>
                </a:solidFill>
                <a:latin typeface="Comfortaa SemiBold"/>
                <a:sym typeface="Comfortaa SemiBold"/>
              </a:rPr>
              <a:t>ule:</a:t>
            </a:r>
            <a:endParaRPr lang="en-US" sz="2100" b="1" dirty="0">
              <a:solidFill>
                <a:srgbClr val="FF0000"/>
              </a:solidFill>
              <a:latin typeface="Comfortaa SemiBold"/>
              <a:sym typeface="Comfortaa SemiBold"/>
            </a:endParaRPr>
          </a:p>
          <a:p>
            <a:r>
              <a:rPr lang="en-US" sz="2100" b="1" dirty="0">
                <a:solidFill>
                  <a:srgbClr val="FF0000"/>
                </a:solidFill>
                <a:latin typeface="Comfortaa SemiBold"/>
                <a:sym typeface="Comfortaa SemiBold"/>
              </a:rPr>
              <a:t>Step 1: </a:t>
            </a:r>
            <a:r>
              <a:rPr lang="en-US" sz="2100" dirty="0">
                <a:solidFill>
                  <a:srgbClr val="FF0000"/>
                </a:solidFill>
                <a:latin typeface="Comfortaa SemiBold"/>
                <a:sym typeface="Comfortaa SemiBold"/>
              </a:rPr>
              <a:t>Find the keyword.</a:t>
            </a:r>
            <a:endParaRPr lang="en-US" sz="2100" dirty="0">
              <a:solidFill>
                <a:srgbClr val="FF0000"/>
              </a:solidFill>
              <a:latin typeface="Comfortaa SemiBold"/>
              <a:sym typeface="Comfortaa SemiBold"/>
            </a:endParaRPr>
          </a:p>
          <a:p>
            <a:r>
              <a:rPr lang="en-US" sz="2100" b="1" dirty="0">
                <a:solidFill>
                  <a:srgbClr val="FF0000"/>
                </a:solidFill>
                <a:latin typeface="Comfortaa SemiBold"/>
                <a:sym typeface="Comfortaa SemiBold"/>
              </a:rPr>
              <a:t>Step 2: </a:t>
            </a:r>
            <a:r>
              <a:rPr lang="en-US" sz="2100" dirty="0">
                <a:solidFill>
                  <a:srgbClr val="FF0000"/>
                </a:solidFill>
                <a:latin typeface="Comfortaa SemiBold"/>
                <a:sym typeface="Comfortaa SemiBold"/>
              </a:rPr>
              <a:t>Choose the correct answer.</a:t>
            </a:r>
            <a:endParaRPr lang="en-US" sz="2100" dirty="0">
              <a:solidFill>
                <a:srgbClr val="FF0000"/>
              </a:solidFill>
              <a:latin typeface="Comfortaa SemiBold"/>
              <a:sym typeface="Comfortaa Semi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  <p:sndAc>
          <p:stSnd>
            <p:snd r:embed="rId7" name="space2.wav"/>
          </p:stSnd>
        </p:sndAc>
      </p:transition>
    </mc:Choice>
    <mc:Fallback>
      <p:transition spd="slow">
        <p:fade/>
        <p:sndAc>
          <p:stSnd>
            <p:snd r:embed="rId7" name="space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85067" b="99644" l="0" r="81346">
                        <a14:foregroundMark x1="61759" y1="97956" x2="38241" y2="99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749" r="91270"/>
          <a:stretch>
            <a:fillRect/>
          </a:stretch>
        </p:blipFill>
        <p:spPr>
          <a:xfrm flipH="1">
            <a:off x="7402285" y="4359604"/>
            <a:ext cx="598714" cy="783896"/>
          </a:xfrm>
          <a:prstGeom prst="rect">
            <a:avLst/>
          </a:prstGeom>
        </p:spPr>
      </p:pic>
      <p:pic>
        <p:nvPicPr>
          <p:cNvPr id="2052" name="Picture 4" descr="http://static6.depositphotos.com/1015158/630/v/170/depositphotos_6308780-Cartoon-boy-astronau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62" b="94643" l="24260" r="7929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4693" r="22394" b="3856"/>
          <a:stretch>
            <a:fillRect/>
          </a:stretch>
        </p:blipFill>
        <p:spPr bwMode="auto">
          <a:xfrm>
            <a:off x="1699502" y="3133753"/>
            <a:ext cx="784325" cy="141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1493658" y="4497121"/>
            <a:ext cx="6210690" cy="612911"/>
          </a:xfrm>
          <a:prstGeom prst="roundRect">
            <a:avLst>
              <a:gd name="adj" fmla="val 31404"/>
            </a:avLst>
          </a:prstGeom>
          <a:solidFill>
            <a:schemeClr val="tx1"/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>
                <a:srgbClr val="263E68"/>
              </a:buClr>
              <a:buSzPts val="2400"/>
              <a:defRPr/>
            </a:pP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“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My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teacher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will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park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her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car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here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,”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said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Mi.</a:t>
            </a:r>
            <a:endParaRPr lang="es-ES_tradnl" sz="1600" b="1" dirty="0">
              <a:solidFill>
                <a:schemeClr val="bg1"/>
              </a:solidFill>
              <a:latin typeface="Mali Medium" panose="00000500000000000000"/>
              <a:cs typeface="Mali Medium" panose="00000500000000000000"/>
            </a:endParaRPr>
          </a:p>
          <a:p>
            <a:pPr algn="ctr" defTabSz="685800">
              <a:buClr>
                <a:srgbClr val="263E68"/>
              </a:buClr>
              <a:buSzPts val="2400"/>
              <a:defRPr/>
            </a:pP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Mi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said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her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teacher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would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park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her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car __________.</a:t>
            </a:r>
            <a:endParaRPr lang="es-ES_tradnl" sz="1600" b="1" dirty="0">
              <a:solidFill>
                <a:schemeClr val="bg1"/>
              </a:solidFill>
              <a:latin typeface="Mali Medium" panose="00000500000000000000"/>
              <a:cs typeface="Mali Medium" panose="0000050000000000000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6550" y="493358"/>
            <a:ext cx="939382" cy="939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 bwMode="auto">
          <a:xfrm>
            <a:off x="5912625" y="382635"/>
            <a:ext cx="696733" cy="120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20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35" b="94306" l="9914" r="90025">
                        <a14:foregroundMark x1="24815" y1="88495" x2="30973" y2="88495"/>
                        <a14:foregroundMark x1="24076" y1="81987" x2="37131" y2="90645"/>
                        <a14:foregroundMark x1="18719" y1="22661" x2="24076" y2="14759"/>
                        <a14:foregroundMark x1="17180" y1="26322" x2="25616" y2="21267"/>
                        <a14:foregroundMark x1="40209" y1="44393" x2="47906" y2="39338"/>
                        <a14:foregroundMark x1="62438" y1="84893" x2="73214" y2="89948"/>
                        <a14:foregroundMark x1="21798" y1="26322" x2="24815" y2="22661"/>
                        <a14:foregroundMark x1="24076" y1="23417" x2="27894" y2="18361"/>
                        <a14:foregroundMark x1="73214" y1="23417" x2="80111" y2="16909"/>
                        <a14:foregroundMark x1="79372" y1="24114" x2="83990" y2="19059"/>
                        <a14:foregroundMark x1="79372" y1="23417" x2="80911" y2="13306"/>
                        <a14:foregroundMark x1="26355" y1="16909" x2="30973" y2="13306"/>
                        <a14:foregroundMark x1="20998" y1="15456" x2="23337" y2="10401"/>
                        <a14:foregroundMark x1="22537" y1="16153" x2="26355" y2="9646"/>
                        <a14:foregroundMark x1="21798" y1="24869" x2="27155" y2="21964"/>
                        <a14:foregroundMark x1="24076" y1="19814" x2="31773" y2="13306"/>
                        <a14:foregroundMark x1="28695" y1="12551" x2="28695" y2="12551"/>
                        <a14:foregroundMark x1="28695" y1="14759" x2="30234" y2="8251"/>
                        <a14:foregroundMark x1="82451" y1="11098" x2="87007" y2="11854"/>
                        <a14:foregroundMark x1="83990" y1="17606" x2="90086" y2="17606"/>
                        <a14:foregroundMark x1="26355" y1="87798" x2="30234" y2="79082"/>
                        <a14:foregroundMark x1="26355" y1="89192" x2="42488" y2="89948"/>
                        <a14:foregroundMark x1="37869" y1="93550" x2="44828" y2="92853"/>
                        <a14:foregroundMark x1="67857" y1="93550" x2="67857" y2="86345"/>
                        <a14:foregroundMark x1="70936" y1="92098" x2="77032" y2="86345"/>
                        <a14:foregroundMark x1="70135" y1="94306" x2="63239" y2="83440"/>
                        <a14:foregroundMark x1="27155" y1="87042" x2="31773" y2="81290"/>
                        <a14:foregroundMark x1="28695" y1="87042" x2="26355" y2="79837"/>
                        <a14:foregroundMark x1="28695" y1="86345" x2="36330" y2="86345"/>
                        <a14:foregroundMark x1="85468" y1="9878" x2="87315" y2="8135"/>
                        <a14:foregroundMark x1="59483" y1="83266" x2="77833" y2="90471"/>
                        <a14:foregroundMark x1="64655" y1="91342" x2="67118" y2="90761"/>
                        <a14:foregroundMark x1="70197" y1="93085" x2="77525" y2="91923"/>
                        <a14:foregroundMark x1="39286" y1="91342" x2="42980" y2="92795"/>
                        <a14:foregroundMark x1="33805" y1="85880" x2="40209" y2="85590"/>
                        <a14:foregroundMark x1="24631" y1="85590" x2="23707" y2="81813"/>
                        <a14:foregroundMark x1="24015" y1="81522" x2="24938" y2="80128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26378" y="1430069"/>
            <a:ext cx="993690" cy="1054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24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49517" y="1641080"/>
            <a:ext cx="748597" cy="77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27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31714" y="1701400"/>
            <a:ext cx="782425" cy="92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gifanimados.com/fuego/explosiones/dmfeu1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659" y="2089846"/>
            <a:ext cx="435769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57 CuadroTexto"/>
          <p:cNvSpPr txBox="1">
            <a:spLocks noChangeArrowheads="1"/>
          </p:cNvSpPr>
          <p:nvPr/>
        </p:nvSpPr>
        <p:spPr bwMode="auto">
          <a:xfrm>
            <a:off x="6217428" y="4720138"/>
            <a:ext cx="8882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s-ES_tradnl" altLang="es-ES" sz="1800" kern="1200" dirty="0" err="1">
                <a:solidFill>
                  <a:srgbClr val="FF0000"/>
                </a:solidFill>
                <a:latin typeface="Cooper Black" panose="0208090404030B020404" pitchFamily="18" charset="0"/>
                <a:ea typeface="+mn-ea"/>
                <a:cs typeface="Arial" panose="020B0604020202020204" pitchFamily="34" charset="0"/>
              </a:rPr>
              <a:t>there</a:t>
            </a:r>
            <a:endParaRPr lang="es-ES" altLang="es-ES" sz="1800" kern="1200" dirty="0">
              <a:solidFill>
                <a:srgbClr val="FF0000"/>
              </a:solidFill>
              <a:latin typeface="Cooper Black" panose="0208090404030B0204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7" name="66 Conector recto"/>
          <p:cNvCxnSpPr>
            <a:stCxn id="15" idx="1"/>
          </p:cNvCxnSpPr>
          <p:nvPr/>
        </p:nvCxnSpPr>
        <p:spPr>
          <a:xfrm flipH="1" flipV="1">
            <a:off x="4541044" y="1472785"/>
            <a:ext cx="84962" cy="2511774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/>
          <p:cNvCxnSpPr/>
          <p:nvPr/>
        </p:nvCxnSpPr>
        <p:spPr>
          <a:xfrm flipV="1">
            <a:off x="6279357" y="1586397"/>
            <a:ext cx="0" cy="2398162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74 Conector recto"/>
          <p:cNvCxnSpPr/>
          <p:nvPr/>
        </p:nvCxnSpPr>
        <p:spPr>
          <a:xfrm flipV="1">
            <a:off x="3619715" y="2447036"/>
            <a:ext cx="0" cy="1537523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78 Conector recto"/>
          <p:cNvCxnSpPr/>
          <p:nvPr/>
        </p:nvCxnSpPr>
        <p:spPr>
          <a:xfrm flipV="1">
            <a:off x="5436096" y="2689922"/>
            <a:ext cx="0" cy="1294637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80 Conector recto"/>
          <p:cNvCxnSpPr/>
          <p:nvPr/>
        </p:nvCxnSpPr>
        <p:spPr>
          <a:xfrm flipV="1">
            <a:off x="2016632" y="2282946"/>
            <a:ext cx="0" cy="1701613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55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003" y="3931423"/>
            <a:ext cx="1101328" cy="55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30 Grupo"/>
          <p:cNvGrpSpPr/>
          <p:nvPr/>
        </p:nvGrpSpPr>
        <p:grpSpPr>
          <a:xfrm>
            <a:off x="4290250" y="3984559"/>
            <a:ext cx="671513" cy="512562"/>
            <a:chOff x="717167" y="5753794"/>
            <a:chExt cx="895350" cy="683416"/>
          </a:xfrm>
        </p:grpSpPr>
        <p:sp>
          <p:nvSpPr>
            <p:cNvPr id="10" name="9 Redondear rectángulo de esquina del mismo lado"/>
            <p:cNvSpPr/>
            <p:nvPr/>
          </p:nvSpPr>
          <p:spPr>
            <a:xfrm>
              <a:off x="717167" y="6070498"/>
              <a:ext cx="895350" cy="366712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14 Cilindro"/>
            <p:cNvSpPr/>
            <p:nvPr/>
          </p:nvSpPr>
          <p:spPr>
            <a:xfrm>
              <a:off x="1075941" y="5753794"/>
              <a:ext cx="177801" cy="407988"/>
            </a:xfrm>
            <a:prstGeom prst="can">
              <a:avLst>
                <a:gd name="adj" fmla="val 53126"/>
              </a:avLst>
            </a:pr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054" name="Picture 6" descr="http://www.fuchs.com.uy/loadbar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728" y="5011891"/>
            <a:ext cx="1657350" cy="7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218759" y="141480"/>
            <a:ext cx="6522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>
              <a:buClrTx/>
            </a:pPr>
            <a:r>
              <a:rPr lang="es-ES_tradnl" sz="1500" b="1" kern="1200" dirty="0">
                <a:solidFill>
                  <a:srgbClr val="1F497D">
                    <a:lumMod val="40000"/>
                    <a:lumOff val="60000"/>
                  </a:srgbClr>
                </a:solidFill>
                <a:latin typeface="Calibri" panose="020F0502020204030204"/>
                <a:ea typeface="+mn-ea"/>
                <a:cs typeface="+mn-cs"/>
              </a:rPr>
              <a:t>1/5</a:t>
            </a:r>
            <a:endParaRPr lang="es-ES" sz="1500" b="1" kern="1200" dirty="0">
              <a:solidFill>
                <a:srgbClr val="1F497D">
                  <a:lumMod val="40000"/>
                  <a:lumOff val="6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1154;p57"/>
          <p:cNvSpPr txBox="1"/>
          <p:nvPr/>
        </p:nvSpPr>
        <p:spPr>
          <a:xfrm>
            <a:off x="3923361" y="137622"/>
            <a:ext cx="1151137" cy="287777"/>
          </a:xfrm>
          <a:prstGeom prst="roundRect">
            <a:avLst/>
          </a:prstGeom>
          <a:solidFill>
            <a:srgbClr val="ED6A30">
              <a:lumMod val="60000"/>
              <a:lumOff val="40000"/>
            </a:srgbClr>
          </a:solidFill>
          <a:ln>
            <a:solidFill>
              <a:srgbClr val="263E68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li Medium" panose="00000500000000000000"/>
              <a:buNone/>
              <a:defRPr sz="1900" b="0" i="0" u="none" strike="noStrike" cap="none">
                <a:solidFill>
                  <a:schemeClr val="dk1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  <a:sym typeface="Mali Medium" panose="00000500000000000000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marR="0"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marR="0"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marR="0"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marR="0"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E68"/>
              </a:buClr>
              <a:buSzPts val="2400"/>
              <a:buFont typeface="Mali Medium" panose="00000500000000000000"/>
              <a:buNone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63E68"/>
                </a:solidFill>
                <a:effectLst/>
                <a:uLnTx/>
                <a:uFillTx/>
                <a:latin typeface="Mali Medium" panose="00000500000000000000"/>
                <a:cs typeface="Mali Medium" panose="00000500000000000000"/>
                <a:sym typeface="Mali Medium" panose="00000500000000000000"/>
              </a:rPr>
              <a:t>that day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263E68"/>
              </a:solidFill>
              <a:effectLst/>
              <a:uLnTx/>
              <a:uFillTx/>
              <a:latin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  <p:sp>
        <p:nvSpPr>
          <p:cNvPr id="19" name="Google Shape;1155;p57"/>
          <p:cNvSpPr txBox="1"/>
          <p:nvPr/>
        </p:nvSpPr>
        <p:spPr>
          <a:xfrm>
            <a:off x="5063977" y="1310337"/>
            <a:ext cx="687644" cy="287777"/>
          </a:xfrm>
          <a:prstGeom prst="roundRect">
            <a:avLst/>
          </a:prstGeom>
          <a:solidFill>
            <a:srgbClr val="ED6A30">
              <a:lumMod val="60000"/>
              <a:lumOff val="40000"/>
            </a:srgbClr>
          </a:solidFill>
          <a:ln>
            <a:solidFill>
              <a:srgbClr val="263E68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li Medium" panose="00000500000000000000"/>
              <a:buNone/>
              <a:defRPr sz="1900" b="0" i="0" u="none" strike="noStrike" cap="none">
                <a:solidFill>
                  <a:schemeClr val="dk1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  <a:sym typeface="Mali Medium" panose="00000500000000000000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marR="0"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marR="0"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marR="0"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marR="0"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E68"/>
              </a:buClr>
              <a:buSzPts val="2400"/>
              <a:buFont typeface="Mali Medium" panose="00000500000000000000"/>
              <a:buNone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63E68"/>
                </a:solidFill>
                <a:effectLst/>
                <a:uLnTx/>
                <a:uFillTx/>
                <a:latin typeface="Mali Medium" panose="00000500000000000000"/>
                <a:cs typeface="Mali Medium" panose="00000500000000000000"/>
                <a:sym typeface="Mali Medium" panose="00000500000000000000"/>
              </a:rPr>
              <a:t>then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263E68"/>
              </a:solidFill>
              <a:effectLst/>
              <a:uLnTx/>
              <a:uFillTx/>
              <a:latin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  <p:sp>
        <p:nvSpPr>
          <p:cNvPr id="22" name="Google Shape;1156;p57"/>
          <p:cNvSpPr txBox="1"/>
          <p:nvPr/>
        </p:nvSpPr>
        <p:spPr>
          <a:xfrm>
            <a:off x="1617901" y="1119378"/>
            <a:ext cx="818384" cy="285080"/>
          </a:xfrm>
          <a:prstGeom prst="roundRect">
            <a:avLst/>
          </a:prstGeom>
          <a:solidFill>
            <a:srgbClr val="ED6A30">
              <a:lumMod val="60000"/>
              <a:lumOff val="40000"/>
            </a:srgbClr>
          </a:solidFill>
          <a:ln>
            <a:solidFill>
              <a:srgbClr val="263E68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li Medium" panose="00000500000000000000"/>
              <a:buNone/>
              <a:defRPr sz="1900" b="0" i="0" u="none" strike="noStrike" cap="none">
                <a:solidFill>
                  <a:schemeClr val="dk1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  <a:sym typeface="Mali Medium" panose="00000500000000000000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marR="0"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marR="0"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marR="0"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marR="0"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E68"/>
              </a:buClr>
              <a:buSzPts val="2400"/>
              <a:buFont typeface="Mali Medium" panose="00000500000000000000"/>
              <a:buNone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63E68"/>
                </a:solidFill>
                <a:effectLst/>
                <a:uLnTx/>
                <a:uFillTx/>
                <a:latin typeface="Mali Medium" panose="00000500000000000000"/>
                <a:cs typeface="Mali Medium" panose="00000500000000000000"/>
                <a:sym typeface="Mali Medium" panose="00000500000000000000"/>
              </a:rPr>
              <a:t>there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263E68"/>
              </a:solidFill>
              <a:effectLst/>
              <a:uLnTx/>
              <a:uFillTx/>
              <a:latin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  <p:sp>
        <p:nvSpPr>
          <p:cNvPr id="23" name="Google Shape;1157;p57"/>
          <p:cNvSpPr txBox="1"/>
          <p:nvPr/>
        </p:nvSpPr>
        <p:spPr>
          <a:xfrm>
            <a:off x="2939239" y="1280771"/>
            <a:ext cx="1295150" cy="285080"/>
          </a:xfrm>
          <a:prstGeom prst="roundRect">
            <a:avLst/>
          </a:prstGeom>
          <a:solidFill>
            <a:srgbClr val="ED6A30">
              <a:lumMod val="60000"/>
              <a:lumOff val="40000"/>
            </a:srgbClr>
          </a:solidFill>
          <a:ln>
            <a:solidFill>
              <a:srgbClr val="263E68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li Medium" panose="00000500000000000000"/>
              <a:buNone/>
              <a:defRPr sz="2000" b="0" i="0" u="none" strike="noStrike" cap="none">
                <a:solidFill>
                  <a:schemeClr val="dk1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  <a:sym typeface="Mali Medium" panose="00000500000000000000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marR="0"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marR="0"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marR="0"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marR="0"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E68"/>
              </a:buClr>
              <a:buSzPts val="2400"/>
              <a:buFont typeface="Mali Medium" panose="00000500000000000000"/>
              <a:buNone/>
              <a:defRPr/>
            </a:pP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rgbClr val="263E68"/>
                </a:solidFill>
                <a:effectLst/>
                <a:uLnTx/>
                <a:uFillTx/>
                <a:latin typeface="Mali Medium" panose="00000500000000000000"/>
                <a:cs typeface="Mali Medium" panose="00000500000000000000"/>
                <a:sym typeface="Mali Medium" panose="00000500000000000000"/>
              </a:rPr>
              <a:t>that year</a:t>
            </a:r>
            <a:endParaRPr kumimoji="0" lang="vi-VN" sz="1600" b="1" i="0" u="none" strike="noStrike" kern="0" cap="none" spc="0" normalizeH="0" baseline="0" noProof="0" dirty="0">
              <a:ln>
                <a:noFill/>
              </a:ln>
              <a:solidFill>
                <a:srgbClr val="263E68"/>
              </a:solidFill>
              <a:effectLst/>
              <a:uLnTx/>
              <a:uFillTx/>
              <a:latin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  <p:sp>
        <p:nvSpPr>
          <p:cNvPr id="24" name="Google Shape;1158;p57"/>
          <p:cNvSpPr txBox="1"/>
          <p:nvPr/>
        </p:nvSpPr>
        <p:spPr>
          <a:xfrm>
            <a:off x="5493454" y="132874"/>
            <a:ext cx="1636767" cy="287777"/>
          </a:xfrm>
          <a:prstGeom prst="roundRect">
            <a:avLst/>
          </a:prstGeom>
          <a:solidFill>
            <a:srgbClr val="ED6A30">
              <a:lumMod val="60000"/>
              <a:lumOff val="40000"/>
            </a:srgbClr>
          </a:solidFill>
          <a:ln>
            <a:solidFill>
              <a:srgbClr val="263E68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li Medium" panose="00000500000000000000"/>
              <a:buNone/>
              <a:defRPr sz="1900" b="0" i="0" u="none" strike="noStrike" cap="none">
                <a:solidFill>
                  <a:schemeClr val="dk1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  <a:sym typeface="Mali Medium" panose="00000500000000000000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marR="0"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marR="0"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marR="0"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marR="0"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E68"/>
              </a:buClr>
              <a:buSzPts val="2400"/>
              <a:buFont typeface="Mali Medium" panose="00000500000000000000"/>
              <a:buNone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63E68"/>
                </a:solidFill>
                <a:effectLst/>
                <a:uLnTx/>
                <a:uFillTx/>
                <a:latin typeface="Mali Medium" panose="00000500000000000000"/>
                <a:cs typeface="Mali Medium" panose="00000500000000000000"/>
                <a:sym typeface="Mali Medium" panose="00000500000000000000"/>
              </a:rPr>
              <a:t>the next day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263E68"/>
              </a:solidFill>
              <a:effectLst/>
              <a:uLnTx/>
              <a:uFillTx/>
              <a:latin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970828" y="2354173"/>
            <a:ext cx="1800371" cy="550069"/>
          </a:xfrm>
          <a:prstGeom prst="round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Mali Medium" panose="00000500000000000000"/>
                <a:cs typeface="Mali Medium" panose="00000500000000000000"/>
                <a:sym typeface="Mali Medium" panose="00000500000000000000"/>
              </a:rPr>
              <a:t>KEYWORD: here</a:t>
            </a:r>
            <a:endParaRPr lang="en-US" sz="1600" b="1" dirty="0">
              <a:solidFill>
                <a:srgbClr val="FF0000"/>
              </a:solidFill>
              <a:latin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  <p:sndAc>
          <p:stSnd>
            <p:snd r:embed="rId14" name="space2.wav"/>
          </p:stSnd>
        </p:sndAc>
      </p:transition>
    </mc:Choice>
    <mc:Fallback>
      <p:transition spd="slow">
        <p:fade/>
        <p:sndAc>
          <p:stSnd>
            <p:snd r:embed="rId14" name="space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5434E-6 L -0.25972 -0.00255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86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72 -0.00255 L -2.5E-6 -0.00255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5434E-6 L 0.37014 -0.00255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014 -0.00255 L -2.5E-6 2.25434E-6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7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037 L -0.14948 0.00741 " pathEditMode="relative" rAng="0" ptsTypes="AA">
                                      <p:cBhvr>
                                        <p:cTn id="1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3" y="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48 0.0074 L -2.5E-6 -0.00255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5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5434E-6 L 0.23629 -0.00255 " pathEditMode="relative" rAng="0" ptsTypes="AA">
                                      <p:cBhvr>
                                        <p:cTn id="1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6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427 -0.00255 L -0.00573 -0.00255 " pathEditMode="relative" rAng="0" ptsTypes="AA">
                                      <p:cBhvr>
                                        <p:cTn id="1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5434E-6 L 0.12604 -0.00255 " pathEditMode="relative" rAng="0" ptsTypes="AA">
                                      <p:cBhvr>
                                        <p:cTn id="1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00"/>
                            </p:stCondLst>
                            <p:childTnLst>
                              <p:par>
                                <p:cTn id="17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04 -0.00255 L -0.01371 -0.00255 " pathEditMode="relative" rAng="0" ptsTypes="AA">
                                      <p:cBhvr>
                                        <p:cTn id="1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9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5434E-6 L -0.37795 -0.00255 " pathEditMode="relative" rAng="0" ptsTypes="AA">
                                      <p:cBhvr>
                                        <p:cTn id="18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06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500"/>
                            </p:stCondLst>
                            <p:childTnLst>
                              <p:par>
                                <p:cTn id="19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000"/>
                            </p:stCondLst>
                            <p:childTnLst>
                              <p:par>
                                <p:cTn id="1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5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0"/>
                            </p:stCondLst>
                            <p:childTnLst>
                              <p:par>
                                <p:cTn id="21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795 -0.00255 L -2.5E-6 -0.00579 " pathEditMode="relative" rAng="0" ptsTypes="AA">
                                      <p:cBhvr>
                                        <p:cTn id="2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9" y="-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YEEHA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2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500"/>
                            </p:stCondLst>
                            <p:childTnLst>
                              <p:par>
                                <p:cTn id="2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8" grpId="0"/>
      <p:bldP spid="18" grpId="0" animBg="1"/>
      <p:bldP spid="18" grpId="1" animBg="1"/>
      <p:bldP spid="19" grpId="0" animBg="1"/>
      <p:bldP spid="19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40 Conector recto"/>
          <p:cNvCxnSpPr/>
          <p:nvPr/>
        </p:nvCxnSpPr>
        <p:spPr>
          <a:xfrm flipH="1" flipV="1">
            <a:off x="2074276" y="2679762"/>
            <a:ext cx="17390" cy="1457793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35 Imagen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581425" y="929819"/>
            <a:ext cx="750015" cy="75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" name="36 Conector recto"/>
          <p:cNvCxnSpPr/>
          <p:nvPr/>
        </p:nvCxnSpPr>
        <p:spPr>
          <a:xfrm flipV="1">
            <a:off x="2956433" y="1518700"/>
            <a:ext cx="0" cy="2618855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Conector recto"/>
          <p:cNvCxnSpPr/>
          <p:nvPr/>
        </p:nvCxnSpPr>
        <p:spPr>
          <a:xfrm flipV="1">
            <a:off x="5589678" y="2463824"/>
            <a:ext cx="0" cy="1673731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"/>
          <p:cNvCxnSpPr/>
          <p:nvPr/>
        </p:nvCxnSpPr>
        <p:spPr>
          <a:xfrm flipV="1">
            <a:off x="6300192" y="1730090"/>
            <a:ext cx="0" cy="2428746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067" b="99644" l="0" r="81346">
                        <a14:foregroundMark x1="61759" y1="97956" x2="38241" y2="99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749" r="91270"/>
          <a:stretch>
            <a:fillRect/>
          </a:stretch>
        </p:blipFill>
        <p:spPr>
          <a:xfrm flipH="1">
            <a:off x="7402285" y="4359604"/>
            <a:ext cx="598714" cy="783896"/>
          </a:xfrm>
          <a:prstGeom prst="rect">
            <a:avLst/>
          </a:prstGeom>
        </p:spPr>
      </p:pic>
      <p:pic>
        <p:nvPicPr>
          <p:cNvPr id="2052" name="Picture 4" descr="http://static6.depositphotos.com/1015158/630/v/170/depositphotos_6308780-Cartoon-boy-astronau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62" b="94643" l="24260" r="7929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4693" r="22394" b="3856"/>
          <a:stretch>
            <a:fillRect/>
          </a:stretch>
        </p:blipFill>
        <p:spPr bwMode="auto">
          <a:xfrm>
            <a:off x="1699502" y="3133753"/>
            <a:ext cx="784325" cy="141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667516" y="4497121"/>
            <a:ext cx="7909553" cy="612911"/>
          </a:xfrm>
          <a:prstGeom prst="roundRect">
            <a:avLst>
              <a:gd name="adj" fmla="val 31404"/>
            </a:avLst>
          </a:prstGeom>
          <a:solidFill>
            <a:schemeClr val="tx1"/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>
                <a:srgbClr val="263E68"/>
              </a:buClr>
              <a:buSzPts val="2400"/>
              <a:defRPr/>
            </a:pP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“Mai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is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reading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about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Thomas Edison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today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,”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the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teacher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said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.</a:t>
            </a:r>
            <a:endParaRPr lang="es-ES_tradnl" sz="1600" b="1" dirty="0">
              <a:solidFill>
                <a:schemeClr val="bg1"/>
              </a:solidFill>
              <a:latin typeface="Mali Medium" panose="00000500000000000000"/>
              <a:cs typeface="Mali Medium" panose="00000500000000000000"/>
            </a:endParaRPr>
          </a:p>
          <a:p>
            <a:pPr algn="ctr" defTabSz="685800">
              <a:buClr>
                <a:srgbClr val="263E68"/>
              </a:buClr>
              <a:buSzPts val="2400"/>
              <a:defRPr/>
            </a:pP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The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teacher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said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that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Mai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was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reading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about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Thomas Edison __________.</a:t>
            </a:r>
            <a:endParaRPr lang="es-ES_tradnl" sz="1600" b="1" dirty="0">
              <a:solidFill>
                <a:schemeClr val="bg1"/>
              </a:solidFill>
              <a:latin typeface="Mali Medium" panose="00000500000000000000"/>
              <a:cs typeface="Mali Medium" panose="00000500000000000000"/>
            </a:endParaRPr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71399" y="357505"/>
            <a:ext cx="709215" cy="121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gifanimados.com/fuego/explosiones/dmfeu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797" y="784966"/>
            <a:ext cx="435769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57 CuadroTexto"/>
          <p:cNvSpPr txBox="1">
            <a:spLocks noChangeArrowheads="1"/>
          </p:cNvSpPr>
          <p:nvPr/>
        </p:nvSpPr>
        <p:spPr bwMode="auto">
          <a:xfrm>
            <a:off x="7116416" y="4721140"/>
            <a:ext cx="13600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s-ES_tradnl" altLang="es-ES" sz="1800" kern="1200" dirty="0" err="1">
                <a:solidFill>
                  <a:srgbClr val="FF0000"/>
                </a:solidFill>
                <a:latin typeface="Cooper Black" panose="0208090404030B020404" pitchFamily="18" charset="0"/>
                <a:ea typeface="+mn-ea"/>
                <a:cs typeface="Arial" panose="020B0604020202020204" pitchFamily="34" charset="0"/>
              </a:rPr>
              <a:t>that</a:t>
            </a:r>
            <a:r>
              <a:rPr lang="es-ES_tradnl" altLang="es-ES" sz="1800" kern="1200" dirty="0">
                <a:solidFill>
                  <a:srgbClr val="FF0000"/>
                </a:solidFill>
                <a:latin typeface="Cooper Black" panose="0208090404030B0204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s-ES_tradnl" altLang="es-ES" sz="1800" kern="1200" dirty="0" err="1">
                <a:solidFill>
                  <a:srgbClr val="FF0000"/>
                </a:solidFill>
                <a:latin typeface="Cooper Black" panose="0208090404030B020404" pitchFamily="18" charset="0"/>
                <a:ea typeface="+mn-ea"/>
                <a:cs typeface="Arial" panose="020B0604020202020204" pitchFamily="34" charset="0"/>
              </a:rPr>
              <a:t>day</a:t>
            </a:r>
            <a:endParaRPr lang="es-ES" altLang="es-ES" sz="1800" kern="1200" dirty="0">
              <a:solidFill>
                <a:srgbClr val="FF0000"/>
              </a:solidFill>
              <a:latin typeface="Cooper Black" panose="0208090404030B0204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81" name="80 Conector recto"/>
          <p:cNvCxnSpPr/>
          <p:nvPr/>
        </p:nvCxnSpPr>
        <p:spPr>
          <a:xfrm flipH="1" flipV="1">
            <a:off x="4626006" y="1059582"/>
            <a:ext cx="6745" cy="2924978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55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003" y="3931423"/>
            <a:ext cx="1101328" cy="55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30 Grupo"/>
          <p:cNvGrpSpPr/>
          <p:nvPr/>
        </p:nvGrpSpPr>
        <p:grpSpPr>
          <a:xfrm>
            <a:off x="4290250" y="3984559"/>
            <a:ext cx="671513" cy="512562"/>
            <a:chOff x="717167" y="5753794"/>
            <a:chExt cx="895350" cy="683416"/>
          </a:xfrm>
        </p:grpSpPr>
        <p:sp>
          <p:nvSpPr>
            <p:cNvPr id="10" name="9 Redondear rectángulo de esquina del mismo lado"/>
            <p:cNvSpPr/>
            <p:nvPr/>
          </p:nvSpPr>
          <p:spPr>
            <a:xfrm>
              <a:off x="717167" y="6070498"/>
              <a:ext cx="895350" cy="366712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14 Cilindro"/>
            <p:cNvSpPr/>
            <p:nvPr/>
          </p:nvSpPr>
          <p:spPr>
            <a:xfrm>
              <a:off x="1075941" y="5753794"/>
              <a:ext cx="177801" cy="407988"/>
            </a:xfrm>
            <a:prstGeom prst="can">
              <a:avLst>
                <a:gd name="adj" fmla="val 53126"/>
              </a:avLst>
            </a:pr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054" name="Picture 6" descr="http://www.fuchs.com.uy/loadbar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728" y="5011891"/>
            <a:ext cx="1657350" cy="7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26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52329" y="704048"/>
            <a:ext cx="750016" cy="89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31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134243" y="1670366"/>
            <a:ext cx="910869" cy="98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703540" y="1833076"/>
            <a:ext cx="750016" cy="77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25 CuadroTexto"/>
          <p:cNvSpPr txBox="1"/>
          <p:nvPr/>
        </p:nvSpPr>
        <p:spPr>
          <a:xfrm>
            <a:off x="7218759" y="141480"/>
            <a:ext cx="6522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>
              <a:buClrTx/>
            </a:pPr>
            <a:r>
              <a:rPr lang="es-ES_tradnl" sz="1500" b="1" kern="1200" dirty="0">
                <a:solidFill>
                  <a:srgbClr val="1F497D">
                    <a:lumMod val="40000"/>
                    <a:lumOff val="60000"/>
                  </a:srgbClr>
                </a:solidFill>
                <a:latin typeface="Calibri" panose="020F0502020204030204"/>
                <a:ea typeface="+mn-ea"/>
                <a:cs typeface="+mn-cs"/>
              </a:rPr>
              <a:t>2/5</a:t>
            </a:r>
            <a:endParaRPr lang="es-ES" sz="1500" b="1" kern="1200" dirty="0">
              <a:solidFill>
                <a:srgbClr val="1F497D">
                  <a:lumMod val="40000"/>
                  <a:lumOff val="6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oogle Shape;1154;p57"/>
          <p:cNvSpPr txBox="1"/>
          <p:nvPr/>
        </p:nvSpPr>
        <p:spPr>
          <a:xfrm>
            <a:off x="3983106" y="62726"/>
            <a:ext cx="1151137" cy="287777"/>
          </a:xfrm>
          <a:prstGeom prst="roundRect">
            <a:avLst/>
          </a:prstGeom>
          <a:solidFill>
            <a:srgbClr val="ED6A30">
              <a:lumMod val="60000"/>
              <a:lumOff val="40000"/>
            </a:srgbClr>
          </a:solidFill>
          <a:ln>
            <a:solidFill>
              <a:srgbClr val="263E68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li Medium" panose="00000500000000000000"/>
              <a:buNone/>
              <a:defRPr sz="1900" b="0" i="0" u="none" strike="noStrike" cap="none">
                <a:solidFill>
                  <a:schemeClr val="dk1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  <a:sym typeface="Mali Medium" panose="00000500000000000000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marR="0"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marR="0"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marR="0"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marR="0"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E68"/>
              </a:buClr>
              <a:buSzPts val="2400"/>
              <a:buFont typeface="Mali Medium" panose="00000500000000000000"/>
              <a:buNone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63E68"/>
                </a:solidFill>
                <a:effectLst/>
                <a:uLnTx/>
                <a:uFillTx/>
                <a:latin typeface="Mali Medium" panose="00000500000000000000"/>
                <a:cs typeface="Mali Medium" panose="00000500000000000000"/>
                <a:sym typeface="Mali Medium" panose="00000500000000000000"/>
              </a:rPr>
              <a:t>that day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263E68"/>
              </a:solidFill>
              <a:effectLst/>
              <a:uLnTx/>
              <a:uFillTx/>
              <a:latin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  <p:sp>
        <p:nvSpPr>
          <p:cNvPr id="4" name="Google Shape;1155;p57"/>
          <p:cNvSpPr txBox="1"/>
          <p:nvPr/>
        </p:nvSpPr>
        <p:spPr>
          <a:xfrm>
            <a:off x="5260644" y="1394047"/>
            <a:ext cx="687644" cy="287777"/>
          </a:xfrm>
          <a:prstGeom prst="roundRect">
            <a:avLst/>
          </a:prstGeom>
          <a:solidFill>
            <a:srgbClr val="ED6A30">
              <a:lumMod val="60000"/>
              <a:lumOff val="40000"/>
            </a:srgbClr>
          </a:solidFill>
          <a:ln>
            <a:solidFill>
              <a:srgbClr val="263E68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li Medium" panose="00000500000000000000"/>
              <a:buNone/>
              <a:defRPr sz="1900" b="0" i="0" u="none" strike="noStrike" cap="none">
                <a:solidFill>
                  <a:schemeClr val="dk1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  <a:sym typeface="Mali Medium" panose="00000500000000000000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marR="0"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marR="0"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marR="0"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marR="0"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E68"/>
              </a:buClr>
              <a:buSzPts val="2400"/>
              <a:buFont typeface="Mali Medium" panose="00000500000000000000"/>
              <a:buNone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63E68"/>
                </a:solidFill>
                <a:effectLst/>
                <a:uLnTx/>
                <a:uFillTx/>
                <a:latin typeface="Mali Medium" panose="00000500000000000000"/>
                <a:cs typeface="Mali Medium" panose="00000500000000000000"/>
                <a:sym typeface="Mali Medium" panose="00000500000000000000"/>
              </a:rPr>
              <a:t>then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263E68"/>
              </a:solidFill>
              <a:effectLst/>
              <a:uLnTx/>
              <a:uFillTx/>
              <a:latin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  <p:sp>
        <p:nvSpPr>
          <p:cNvPr id="5" name="Google Shape;1156;p57"/>
          <p:cNvSpPr txBox="1"/>
          <p:nvPr/>
        </p:nvSpPr>
        <p:spPr>
          <a:xfrm>
            <a:off x="1636855" y="1469498"/>
            <a:ext cx="818384" cy="285080"/>
          </a:xfrm>
          <a:prstGeom prst="roundRect">
            <a:avLst/>
          </a:prstGeom>
          <a:solidFill>
            <a:srgbClr val="ED6A30">
              <a:lumMod val="60000"/>
              <a:lumOff val="40000"/>
            </a:srgbClr>
          </a:solidFill>
          <a:ln>
            <a:solidFill>
              <a:srgbClr val="263E68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li Medium" panose="00000500000000000000"/>
              <a:buNone/>
              <a:defRPr sz="1900" b="0" i="0" u="none" strike="noStrike" cap="none">
                <a:solidFill>
                  <a:schemeClr val="dk1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  <a:sym typeface="Mali Medium" panose="00000500000000000000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marR="0"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marR="0"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marR="0"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marR="0"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E68"/>
              </a:buClr>
              <a:buSzPts val="2400"/>
              <a:buFont typeface="Mali Medium" panose="00000500000000000000"/>
              <a:buNone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63E68"/>
                </a:solidFill>
                <a:effectLst/>
                <a:uLnTx/>
                <a:uFillTx/>
                <a:latin typeface="Mali Medium" panose="00000500000000000000"/>
                <a:cs typeface="Mali Medium" panose="00000500000000000000"/>
                <a:sym typeface="Mali Medium" panose="00000500000000000000"/>
              </a:rPr>
              <a:t>there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263E68"/>
              </a:solidFill>
              <a:effectLst/>
              <a:uLnTx/>
              <a:uFillTx/>
              <a:latin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  <p:sp>
        <p:nvSpPr>
          <p:cNvPr id="6" name="Google Shape;1157;p57"/>
          <p:cNvSpPr txBox="1"/>
          <p:nvPr/>
        </p:nvSpPr>
        <p:spPr>
          <a:xfrm>
            <a:off x="2342790" y="548220"/>
            <a:ext cx="1295150" cy="285080"/>
          </a:xfrm>
          <a:prstGeom prst="roundRect">
            <a:avLst/>
          </a:prstGeom>
          <a:solidFill>
            <a:srgbClr val="ED6A30">
              <a:lumMod val="60000"/>
              <a:lumOff val="40000"/>
            </a:srgbClr>
          </a:solidFill>
          <a:ln>
            <a:solidFill>
              <a:srgbClr val="263E68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li Medium" panose="00000500000000000000"/>
              <a:buNone/>
              <a:defRPr sz="2000" b="0" i="0" u="none" strike="noStrike" cap="none">
                <a:solidFill>
                  <a:schemeClr val="dk1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  <a:sym typeface="Mali Medium" panose="00000500000000000000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marR="0"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marR="0"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marR="0"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marR="0"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E68"/>
              </a:buClr>
              <a:buSzPts val="2400"/>
              <a:buFont typeface="Mali Medium" panose="00000500000000000000"/>
              <a:buNone/>
              <a:defRPr/>
            </a:pP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rgbClr val="263E68"/>
                </a:solidFill>
                <a:effectLst/>
                <a:uLnTx/>
                <a:uFillTx/>
                <a:latin typeface="Mali Medium" panose="00000500000000000000"/>
                <a:cs typeface="Mali Medium" panose="00000500000000000000"/>
                <a:sym typeface="Mali Medium" panose="00000500000000000000"/>
              </a:rPr>
              <a:t>that year</a:t>
            </a:r>
            <a:endParaRPr kumimoji="0" lang="vi-VN" sz="1600" b="1" i="0" u="none" strike="noStrike" kern="0" cap="none" spc="0" normalizeH="0" baseline="0" noProof="0" dirty="0">
              <a:ln>
                <a:noFill/>
              </a:ln>
              <a:solidFill>
                <a:srgbClr val="263E68"/>
              </a:solidFill>
              <a:effectLst/>
              <a:uLnTx/>
              <a:uFillTx/>
              <a:latin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  <p:sp>
        <p:nvSpPr>
          <p:cNvPr id="7" name="Google Shape;1158;p57"/>
          <p:cNvSpPr txBox="1"/>
          <p:nvPr/>
        </p:nvSpPr>
        <p:spPr>
          <a:xfrm>
            <a:off x="5622619" y="312985"/>
            <a:ext cx="1636767" cy="287777"/>
          </a:xfrm>
          <a:prstGeom prst="roundRect">
            <a:avLst/>
          </a:prstGeom>
          <a:solidFill>
            <a:srgbClr val="ED6A30">
              <a:lumMod val="60000"/>
              <a:lumOff val="40000"/>
            </a:srgbClr>
          </a:solidFill>
          <a:ln>
            <a:solidFill>
              <a:srgbClr val="263E68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li Medium" panose="00000500000000000000"/>
              <a:buNone/>
              <a:defRPr sz="1900" b="0" i="0" u="none" strike="noStrike" cap="none">
                <a:solidFill>
                  <a:schemeClr val="dk1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  <a:sym typeface="Mali Medium" panose="00000500000000000000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marR="0"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marR="0"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marR="0"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marR="0"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E68"/>
              </a:buClr>
              <a:buSzPts val="2400"/>
              <a:buFont typeface="Mali Medium" panose="00000500000000000000"/>
              <a:buNone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63E68"/>
                </a:solidFill>
                <a:effectLst/>
                <a:uLnTx/>
                <a:uFillTx/>
                <a:latin typeface="Mali Medium" panose="00000500000000000000"/>
                <a:cs typeface="Mali Medium" panose="00000500000000000000"/>
                <a:sym typeface="Mali Medium" panose="00000500000000000000"/>
              </a:rPr>
              <a:t>the next day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263E68"/>
              </a:solidFill>
              <a:effectLst/>
              <a:uLnTx/>
              <a:uFillTx/>
              <a:latin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970828" y="2354173"/>
            <a:ext cx="1800371" cy="550069"/>
          </a:xfrm>
          <a:prstGeom prst="round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Mali Medium" panose="00000500000000000000"/>
                <a:cs typeface="Mali Medium" panose="00000500000000000000"/>
                <a:sym typeface="Mali Medium" panose="00000500000000000000"/>
              </a:rPr>
              <a:t>KEYWORD: today</a:t>
            </a:r>
            <a:endParaRPr lang="en-US" sz="1600" b="1" dirty="0">
              <a:solidFill>
                <a:srgbClr val="FF0000"/>
              </a:solidFill>
              <a:latin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  <p:sndAc>
          <p:stSnd>
            <p:snd r:embed="rId13" name="space2.wav"/>
          </p:stSnd>
        </p:sndAc>
      </p:transition>
    </mc:Choice>
    <mc:Fallback>
      <p:transition spd="slow">
        <p:fade/>
        <p:sndAc>
          <p:stSnd>
            <p:snd r:embed="rId13" name="space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2.96296E-6 L -0.11597 0.00092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1597 0.00092 L 0.00799 0.00185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2.96296E-6 L 0.38802 0.00092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38802 0.00092 L 0.00417 2.96296E-6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01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000"/>
                            </p:stCondLst>
                            <p:childTnLst>
                              <p:par>
                                <p:cTn id="1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YEEHA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500"/>
                            </p:stCondLst>
                            <p:childTnLst>
                              <p:par>
                                <p:cTn id="1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500"/>
                            </p:stCondLst>
                            <p:childTnLst>
                              <p:par>
                                <p:cTn id="15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500"/>
                            </p:stCondLst>
                            <p:childTnLst>
                              <p:par>
                                <p:cTn id="170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25209 2.96296E-6 L 0.00209 2.96296E-6 " pathEditMode="relative" rAng="0" ptsTypes="AA">
                                      <p:cBhvr>
                                        <p:cTn id="1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2.96296E-6 L 0.14392 0.00092 " pathEditMode="relative" rAng="0" ptsTypes="AA">
                                      <p:cBhvr>
                                        <p:cTn id="17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500"/>
                            </p:stCondLst>
                            <p:childTnLst>
                              <p:par>
                                <p:cTn id="18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500"/>
                            </p:stCondLst>
                            <p:childTnLst>
                              <p:par>
                                <p:cTn id="195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4392 0.00093 L -0.00573 0.00185 " pathEditMode="relative" rAng="0" ptsTypes="AA">
                                      <p:cBhvr>
                                        <p:cTn id="19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3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000"/>
                            </p:stCondLst>
                            <p:childTnLst>
                              <p:par>
                                <p:cTn id="20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500"/>
                            </p:stCondLst>
                            <p:childTnLst>
                              <p:par>
                                <p:cTn id="20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1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20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5191 2.96296E-6 L -0.00191 2.96296E-6 " pathEditMode="relative" rAng="0" ptsTypes="AA">
                                      <p:cBhvr>
                                        <p:cTn id="2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2.96296E-6 L -0.36007 -0.00949 " pathEditMode="relative" rAng="0" ptsTypes="AA">
                                      <p:cBhvr>
                                        <p:cTn id="2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8" y="-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500"/>
                            </p:stCondLst>
                            <p:childTnLst>
                              <p:par>
                                <p:cTn id="23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000"/>
                            </p:stCondLst>
                            <p:childTnLst>
                              <p:par>
                                <p:cTn id="23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500"/>
                            </p:stCondLst>
                            <p:childTnLst>
                              <p:par>
                                <p:cTn id="245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36007 -0.00949 L -2.5E-6 0.00092 " pathEditMode="relative" rAng="0" ptsTypes="AA">
                                      <p:cBhvr>
                                        <p:cTn id="2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3" y="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8" grpId="0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21 Conector recto"/>
          <p:cNvCxnSpPr/>
          <p:nvPr/>
        </p:nvCxnSpPr>
        <p:spPr>
          <a:xfrm flipV="1">
            <a:off x="5544108" y="2463824"/>
            <a:ext cx="0" cy="1673731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 flipV="1">
            <a:off x="7318926" y="2285230"/>
            <a:ext cx="0" cy="1852325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 flipH="1" flipV="1">
            <a:off x="2074276" y="2679762"/>
            <a:ext cx="17390" cy="1457793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15 Imagen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670868" y="1345050"/>
            <a:ext cx="686150" cy="1172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067" b="99644" l="0" r="81346">
                        <a14:foregroundMark x1="61759" y1="97956" x2="38241" y2="99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749" r="91270"/>
          <a:stretch>
            <a:fillRect/>
          </a:stretch>
        </p:blipFill>
        <p:spPr>
          <a:xfrm flipH="1">
            <a:off x="7402285" y="4359604"/>
            <a:ext cx="598714" cy="783896"/>
          </a:xfrm>
          <a:prstGeom prst="rect">
            <a:avLst/>
          </a:prstGeom>
        </p:spPr>
      </p:pic>
      <p:pic>
        <p:nvPicPr>
          <p:cNvPr id="2052" name="Picture 4" descr="http://static6.depositphotos.com/1015158/630/v/170/depositphotos_6308780-Cartoon-boy-astronau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62" b="94643" l="24260" r="7929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4693" r="22394" b="3856"/>
          <a:stretch>
            <a:fillRect/>
          </a:stretch>
        </p:blipFill>
        <p:spPr bwMode="auto">
          <a:xfrm>
            <a:off x="1699502" y="3133753"/>
            <a:ext cx="784325" cy="141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1014986" y="4497121"/>
            <a:ext cx="7433324" cy="612911"/>
          </a:xfrm>
          <a:prstGeom prst="roundRect">
            <a:avLst>
              <a:gd name="adj" fmla="val 31404"/>
            </a:avLst>
          </a:prstGeom>
          <a:solidFill>
            <a:schemeClr val="tx1"/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>
                <a:srgbClr val="263E68"/>
              </a:buClr>
              <a:buSzPts val="2400"/>
              <a:defRPr/>
            </a:pP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“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They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will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invent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a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smart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cooker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this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year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,”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my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mum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said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.</a:t>
            </a:r>
            <a:endParaRPr lang="es-ES_tradnl" sz="1600" b="1" dirty="0">
              <a:solidFill>
                <a:schemeClr val="bg1"/>
              </a:solidFill>
              <a:latin typeface="Mali Medium" panose="00000500000000000000"/>
              <a:cs typeface="Mali Medium" panose="00000500000000000000"/>
            </a:endParaRPr>
          </a:p>
          <a:p>
            <a:pPr algn="ctr" defTabSz="685800">
              <a:buClr>
                <a:srgbClr val="263E68"/>
              </a:buClr>
              <a:buSzPts val="2400"/>
              <a:defRPr/>
            </a:pP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My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mum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said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that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they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would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invent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a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smart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cooker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__________.</a:t>
            </a:r>
            <a:endParaRPr lang="es-ES" sz="1600" b="1" dirty="0">
              <a:solidFill>
                <a:schemeClr val="bg1"/>
              </a:solidFill>
              <a:latin typeface="Mali Medium" panose="00000500000000000000"/>
              <a:cs typeface="Mali Medium" panose="00000500000000000000"/>
            </a:endParaRPr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29115" y="1189784"/>
            <a:ext cx="775226" cy="927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gifanimados.com/fuego/explosiones/dmfeu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44" y="1471122"/>
            <a:ext cx="435769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57 CuadroTexto"/>
          <p:cNvSpPr txBox="1">
            <a:spLocks noChangeArrowheads="1"/>
          </p:cNvSpPr>
          <p:nvPr/>
        </p:nvSpPr>
        <p:spPr bwMode="auto">
          <a:xfrm>
            <a:off x="6643493" y="4711525"/>
            <a:ext cx="13674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s-ES_tradnl" altLang="es-ES" sz="1800" kern="1200" dirty="0" err="1">
                <a:solidFill>
                  <a:srgbClr val="FF0000"/>
                </a:solidFill>
                <a:latin typeface="Cooper Black" panose="0208090404030B020404" pitchFamily="18" charset="0"/>
                <a:ea typeface="+mn-ea"/>
                <a:cs typeface="Arial" panose="020B0604020202020204" pitchFamily="34" charset="0"/>
              </a:rPr>
              <a:t>that</a:t>
            </a:r>
            <a:r>
              <a:rPr lang="es-ES_tradnl" altLang="es-ES" sz="1800" kern="1200" dirty="0">
                <a:solidFill>
                  <a:srgbClr val="FF0000"/>
                </a:solidFill>
                <a:latin typeface="Cooper Black" panose="0208090404030B0204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s-ES_tradnl" altLang="es-ES" sz="1800" kern="1200" dirty="0" err="1">
                <a:solidFill>
                  <a:srgbClr val="FF0000"/>
                </a:solidFill>
                <a:latin typeface="Cooper Black" panose="0208090404030B020404" pitchFamily="18" charset="0"/>
                <a:ea typeface="+mn-ea"/>
                <a:cs typeface="Arial" panose="020B0604020202020204" pitchFamily="34" charset="0"/>
              </a:rPr>
              <a:t>year</a:t>
            </a:r>
            <a:endParaRPr lang="es-ES" altLang="es-ES" sz="1800" kern="1200" dirty="0">
              <a:solidFill>
                <a:srgbClr val="FF0000"/>
              </a:solidFill>
              <a:latin typeface="Cooper Black" panose="0208090404030B0204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81" name="80 Conector recto"/>
          <p:cNvCxnSpPr/>
          <p:nvPr/>
        </p:nvCxnSpPr>
        <p:spPr>
          <a:xfrm flipV="1">
            <a:off x="3545886" y="1649717"/>
            <a:ext cx="0" cy="2281706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55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003" y="3931423"/>
            <a:ext cx="1101328" cy="55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30 Grupo"/>
          <p:cNvGrpSpPr/>
          <p:nvPr/>
        </p:nvGrpSpPr>
        <p:grpSpPr>
          <a:xfrm>
            <a:off x="4290250" y="3984559"/>
            <a:ext cx="671513" cy="512562"/>
            <a:chOff x="717167" y="5753794"/>
            <a:chExt cx="895350" cy="683416"/>
          </a:xfrm>
        </p:grpSpPr>
        <p:sp>
          <p:nvSpPr>
            <p:cNvPr id="10" name="9 Redondear rectángulo de esquina del mismo lado"/>
            <p:cNvSpPr/>
            <p:nvPr/>
          </p:nvSpPr>
          <p:spPr>
            <a:xfrm>
              <a:off x="717167" y="6070498"/>
              <a:ext cx="895350" cy="366712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14 Cilindro"/>
            <p:cNvSpPr/>
            <p:nvPr/>
          </p:nvSpPr>
          <p:spPr>
            <a:xfrm>
              <a:off x="1075941" y="5753794"/>
              <a:ext cx="177801" cy="407988"/>
            </a:xfrm>
            <a:prstGeom prst="can">
              <a:avLst>
                <a:gd name="adj" fmla="val 53126"/>
              </a:avLst>
            </a:pr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054" name="Picture 6" descr="http://www.fuchs.com.uy/loadbar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728" y="5011891"/>
            <a:ext cx="1657350" cy="7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30515" y="911324"/>
            <a:ext cx="750016" cy="75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19 Conector recto"/>
          <p:cNvCxnSpPr/>
          <p:nvPr/>
        </p:nvCxnSpPr>
        <p:spPr>
          <a:xfrm flipV="1">
            <a:off x="4626006" y="1625168"/>
            <a:ext cx="0" cy="2359391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22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949722" y="1373120"/>
            <a:ext cx="1156550" cy="124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26 Image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952780" y="1484886"/>
            <a:ext cx="748862" cy="774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27 CuadroTexto"/>
          <p:cNvSpPr txBox="1"/>
          <p:nvPr/>
        </p:nvSpPr>
        <p:spPr>
          <a:xfrm>
            <a:off x="7218759" y="141480"/>
            <a:ext cx="6522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>
              <a:buClrTx/>
            </a:pPr>
            <a:r>
              <a:rPr lang="es-ES_tradnl" sz="1500" b="1" kern="1200" dirty="0">
                <a:solidFill>
                  <a:srgbClr val="1F497D">
                    <a:lumMod val="40000"/>
                    <a:lumOff val="60000"/>
                  </a:srgbClr>
                </a:solidFill>
                <a:latin typeface="Calibri" panose="020F0502020204030204"/>
                <a:ea typeface="+mn-ea"/>
                <a:cs typeface="+mn-cs"/>
              </a:rPr>
              <a:t>3/5</a:t>
            </a:r>
            <a:endParaRPr lang="es-ES" sz="1500" b="1" kern="1200" dirty="0">
              <a:solidFill>
                <a:srgbClr val="1F497D">
                  <a:lumMod val="40000"/>
                  <a:lumOff val="6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oogle Shape;1154;p57"/>
          <p:cNvSpPr txBox="1"/>
          <p:nvPr/>
        </p:nvSpPr>
        <p:spPr>
          <a:xfrm>
            <a:off x="4126146" y="442858"/>
            <a:ext cx="1151137" cy="287777"/>
          </a:xfrm>
          <a:prstGeom prst="roundRect">
            <a:avLst/>
          </a:prstGeom>
          <a:solidFill>
            <a:srgbClr val="ED6A30">
              <a:lumMod val="60000"/>
              <a:lumOff val="40000"/>
            </a:srgbClr>
          </a:solidFill>
          <a:ln>
            <a:solidFill>
              <a:srgbClr val="263E68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li Medium" panose="00000500000000000000"/>
              <a:buNone/>
              <a:defRPr sz="1900" b="0" i="0" u="none" strike="noStrike" cap="none">
                <a:solidFill>
                  <a:schemeClr val="dk1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  <a:sym typeface="Mali Medium" panose="00000500000000000000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marR="0"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marR="0"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marR="0"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marR="0"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E68"/>
              </a:buClr>
              <a:buSzPts val="2400"/>
              <a:buFont typeface="Mali Medium" panose="00000500000000000000"/>
              <a:buNone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63E68"/>
                </a:solidFill>
                <a:effectLst/>
                <a:uLnTx/>
                <a:uFillTx/>
                <a:latin typeface="Mali Medium" panose="00000500000000000000"/>
                <a:cs typeface="Mali Medium" panose="00000500000000000000"/>
                <a:sym typeface="Mali Medium" panose="00000500000000000000"/>
              </a:rPr>
              <a:t>that day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263E68"/>
              </a:solidFill>
              <a:effectLst/>
              <a:uLnTx/>
              <a:uFillTx/>
              <a:latin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  <p:sp>
        <p:nvSpPr>
          <p:cNvPr id="4" name="Google Shape;1155;p57"/>
          <p:cNvSpPr txBox="1"/>
          <p:nvPr/>
        </p:nvSpPr>
        <p:spPr>
          <a:xfrm>
            <a:off x="5148259" y="990735"/>
            <a:ext cx="687644" cy="287777"/>
          </a:xfrm>
          <a:prstGeom prst="roundRect">
            <a:avLst/>
          </a:prstGeom>
          <a:solidFill>
            <a:srgbClr val="ED6A30">
              <a:lumMod val="60000"/>
              <a:lumOff val="40000"/>
            </a:srgbClr>
          </a:solidFill>
          <a:ln>
            <a:solidFill>
              <a:srgbClr val="263E68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li Medium" panose="00000500000000000000"/>
              <a:buNone/>
              <a:defRPr sz="1900" b="0" i="0" u="none" strike="noStrike" cap="none">
                <a:solidFill>
                  <a:schemeClr val="dk1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  <a:sym typeface="Mali Medium" panose="00000500000000000000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marR="0"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marR="0"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marR="0"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marR="0"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E68"/>
              </a:buClr>
              <a:buSzPts val="2400"/>
              <a:buFont typeface="Mali Medium" panose="00000500000000000000"/>
              <a:buNone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63E68"/>
                </a:solidFill>
                <a:effectLst/>
                <a:uLnTx/>
                <a:uFillTx/>
                <a:latin typeface="Mali Medium" panose="00000500000000000000"/>
                <a:cs typeface="Mali Medium" panose="00000500000000000000"/>
                <a:sym typeface="Mali Medium" panose="00000500000000000000"/>
              </a:rPr>
              <a:t>then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263E68"/>
              </a:solidFill>
              <a:effectLst/>
              <a:uLnTx/>
              <a:uFillTx/>
              <a:latin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  <p:sp>
        <p:nvSpPr>
          <p:cNvPr id="5" name="Google Shape;1156;p57"/>
          <p:cNvSpPr txBox="1"/>
          <p:nvPr/>
        </p:nvSpPr>
        <p:spPr>
          <a:xfrm>
            <a:off x="1615244" y="975515"/>
            <a:ext cx="818384" cy="285080"/>
          </a:xfrm>
          <a:prstGeom prst="roundRect">
            <a:avLst/>
          </a:prstGeom>
          <a:solidFill>
            <a:srgbClr val="ED6A30">
              <a:lumMod val="60000"/>
              <a:lumOff val="40000"/>
            </a:srgbClr>
          </a:solidFill>
          <a:ln>
            <a:solidFill>
              <a:srgbClr val="263E68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li Medium" panose="00000500000000000000"/>
              <a:buNone/>
              <a:defRPr sz="1900" b="0" i="0" u="none" strike="noStrike" cap="none">
                <a:solidFill>
                  <a:schemeClr val="dk1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  <a:sym typeface="Mali Medium" panose="00000500000000000000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marR="0"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marR="0"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marR="0"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marR="0"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E68"/>
              </a:buClr>
              <a:buSzPts val="2400"/>
              <a:buFont typeface="Mali Medium" panose="00000500000000000000"/>
              <a:buNone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63E68"/>
                </a:solidFill>
                <a:effectLst/>
                <a:uLnTx/>
                <a:uFillTx/>
                <a:latin typeface="Mali Medium" panose="00000500000000000000"/>
                <a:cs typeface="Mali Medium" panose="00000500000000000000"/>
                <a:sym typeface="Mali Medium" panose="00000500000000000000"/>
              </a:rPr>
              <a:t>there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263E68"/>
              </a:solidFill>
              <a:effectLst/>
              <a:uLnTx/>
              <a:uFillTx/>
              <a:latin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  <p:sp>
        <p:nvSpPr>
          <p:cNvPr id="6" name="Google Shape;1157;p57"/>
          <p:cNvSpPr txBox="1"/>
          <p:nvPr/>
        </p:nvSpPr>
        <p:spPr>
          <a:xfrm>
            <a:off x="2935335" y="867461"/>
            <a:ext cx="1295150" cy="285080"/>
          </a:xfrm>
          <a:prstGeom prst="roundRect">
            <a:avLst/>
          </a:prstGeom>
          <a:solidFill>
            <a:srgbClr val="ED6A30">
              <a:lumMod val="60000"/>
              <a:lumOff val="40000"/>
            </a:srgbClr>
          </a:solidFill>
          <a:ln>
            <a:solidFill>
              <a:srgbClr val="263E68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li Medium" panose="00000500000000000000"/>
              <a:buNone/>
              <a:defRPr sz="2000" b="0" i="0" u="none" strike="noStrike" cap="none">
                <a:solidFill>
                  <a:schemeClr val="dk1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  <a:sym typeface="Mali Medium" panose="00000500000000000000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marR="0"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marR="0"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marR="0"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marR="0"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E68"/>
              </a:buClr>
              <a:buSzPts val="2400"/>
              <a:buFont typeface="Mali Medium" panose="00000500000000000000"/>
              <a:buNone/>
              <a:defRPr/>
            </a:pP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rgbClr val="263E68"/>
                </a:solidFill>
                <a:effectLst/>
                <a:uLnTx/>
                <a:uFillTx/>
                <a:latin typeface="Mali Medium" panose="00000500000000000000"/>
                <a:cs typeface="Mali Medium" panose="00000500000000000000"/>
                <a:sym typeface="Mali Medium" panose="00000500000000000000"/>
              </a:rPr>
              <a:t>that year</a:t>
            </a:r>
            <a:endParaRPr kumimoji="0" lang="vi-VN" sz="1600" b="1" i="0" u="none" strike="noStrike" kern="0" cap="none" spc="0" normalizeH="0" baseline="0" noProof="0" dirty="0">
              <a:ln>
                <a:noFill/>
              </a:ln>
              <a:solidFill>
                <a:srgbClr val="263E68"/>
              </a:solidFill>
              <a:effectLst/>
              <a:uLnTx/>
              <a:uFillTx/>
              <a:latin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  <p:sp>
        <p:nvSpPr>
          <p:cNvPr id="7" name="Google Shape;1158;p57"/>
          <p:cNvSpPr txBox="1"/>
          <p:nvPr/>
        </p:nvSpPr>
        <p:spPr>
          <a:xfrm>
            <a:off x="6583901" y="1079168"/>
            <a:ext cx="1636767" cy="287777"/>
          </a:xfrm>
          <a:prstGeom prst="roundRect">
            <a:avLst/>
          </a:prstGeom>
          <a:solidFill>
            <a:srgbClr val="ED6A30">
              <a:lumMod val="60000"/>
              <a:lumOff val="40000"/>
            </a:srgbClr>
          </a:solidFill>
          <a:ln>
            <a:solidFill>
              <a:srgbClr val="263E68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li Medium" panose="00000500000000000000"/>
              <a:buNone/>
              <a:defRPr sz="1900" b="0" i="0" u="none" strike="noStrike" cap="none">
                <a:solidFill>
                  <a:schemeClr val="dk1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  <a:sym typeface="Mali Medium" panose="00000500000000000000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marR="0"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marR="0"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marR="0"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marR="0"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E68"/>
              </a:buClr>
              <a:buSzPts val="2400"/>
              <a:buFont typeface="Mali Medium" panose="00000500000000000000"/>
              <a:buNone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63E68"/>
                </a:solidFill>
                <a:effectLst/>
                <a:uLnTx/>
                <a:uFillTx/>
                <a:latin typeface="Mali Medium" panose="00000500000000000000"/>
                <a:cs typeface="Mali Medium" panose="00000500000000000000"/>
                <a:sym typeface="Mali Medium" panose="00000500000000000000"/>
              </a:rPr>
              <a:t>the next day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263E68"/>
              </a:solidFill>
              <a:effectLst/>
              <a:uLnTx/>
              <a:uFillTx/>
              <a:latin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13572" y="141480"/>
            <a:ext cx="2429420" cy="550069"/>
          </a:xfrm>
          <a:prstGeom prst="round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Mali Medium" panose="00000500000000000000"/>
                <a:cs typeface="Mali Medium" panose="00000500000000000000"/>
                <a:sym typeface="Mali Medium" panose="00000500000000000000"/>
              </a:rPr>
              <a:t>KEYWORD: this year</a:t>
            </a:r>
            <a:endParaRPr lang="en-US" sz="1600" b="1" dirty="0">
              <a:solidFill>
                <a:srgbClr val="FF0000"/>
              </a:solidFill>
              <a:latin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</p:spTree>
  </p:cSld>
  <p:clrMapOvr>
    <a:masterClrMapping/>
  </p:clrMapOvr>
  <p:transition spd="slow">
    <p:push/>
    <p:sndAc>
      <p:stSnd>
        <p:snd r:embed="rId13" name="space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25 2.96296E-6 L -2.5E-6 2.96296E-6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5191 2.96296E-6 L -0.00191 2.96296E-6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0.16528 -2.96296E-6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16528 3.7037E-6 L -2.5E-6 3.7037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0"/>
                            </p:stCondLst>
                            <p:childTnLst>
                              <p:par>
                                <p:cTn id="1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YEEHA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-0.37014 0.00092 " pathEditMode="relative" rAng="0" ptsTypes="AA">
                                      <p:cBhvr>
                                        <p:cTn id="1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7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500"/>
                            </p:stCondLst>
                            <p:childTnLst>
                              <p:par>
                                <p:cTn id="16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500"/>
                            </p:stCondLst>
                            <p:childTnLst>
                              <p:par>
                                <p:cTn id="175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37014 0.00093 L -0.00208 0.00185 " pathEditMode="relative" rAng="0" ptsTypes="AA">
                                      <p:cBhvr>
                                        <p:cTn id="17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3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8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0.13386 0.00092 " pathEditMode="relative" rAng="0" ptsTypes="AA">
                                      <p:cBhvr>
                                        <p:cTn id="20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4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000"/>
                            </p:stCondLst>
                            <p:childTnLst>
                              <p:par>
                                <p:cTn id="20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000"/>
                            </p:stCondLst>
                            <p:childTnLst>
                              <p:par>
                                <p:cTn id="21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500"/>
                            </p:stCondLst>
                            <p:childTnLst>
                              <p:par>
                                <p:cTn id="219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3386 0.00093 L -2.5E-6 0.00185 " pathEditMode="relative" rAng="0" ptsTypes="AA">
                                      <p:cBhvr>
                                        <p:cTn id="2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0.39375 0.00092 " pathEditMode="relative" rAng="0" ptsTypes="AA">
                                      <p:cBhvr>
                                        <p:cTn id="2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500"/>
                            </p:stCondLst>
                            <p:childTnLst>
                              <p:par>
                                <p:cTn id="23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000"/>
                            </p:stCondLst>
                            <p:childTnLst>
                              <p:par>
                                <p:cTn id="235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4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39375 0.00092 L 0.00209 2.96296E-6 " pathEditMode="relative" rAng="0" ptsTypes="AA">
                                      <p:cBhvr>
                                        <p:cTn id="2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83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58" grpId="0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25 Conector recto"/>
          <p:cNvCxnSpPr/>
          <p:nvPr/>
        </p:nvCxnSpPr>
        <p:spPr>
          <a:xfrm flipV="1">
            <a:off x="7272300" y="2285230"/>
            <a:ext cx="0" cy="1852325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26 Imagen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931329" y="963561"/>
            <a:ext cx="688010" cy="117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18 Conector recto"/>
          <p:cNvCxnSpPr/>
          <p:nvPr/>
        </p:nvCxnSpPr>
        <p:spPr>
          <a:xfrm flipV="1">
            <a:off x="3815916" y="2285230"/>
            <a:ext cx="0" cy="1921227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19 Image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3288" y="1379336"/>
            <a:ext cx="1025256" cy="110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13 Conector recto"/>
          <p:cNvCxnSpPr/>
          <p:nvPr/>
        </p:nvCxnSpPr>
        <p:spPr>
          <a:xfrm flipH="1" flipV="1">
            <a:off x="2074276" y="2679762"/>
            <a:ext cx="17390" cy="1457793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15 Image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6656" y="1817301"/>
            <a:ext cx="750016" cy="77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067" b="99644" l="0" r="81346">
                        <a14:foregroundMark x1="61759" y1="97956" x2="38241" y2="99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749" r="91270"/>
          <a:stretch>
            <a:fillRect/>
          </a:stretch>
        </p:blipFill>
        <p:spPr>
          <a:xfrm flipH="1">
            <a:off x="7402285" y="4359604"/>
            <a:ext cx="598714" cy="783896"/>
          </a:xfrm>
          <a:prstGeom prst="rect">
            <a:avLst/>
          </a:prstGeom>
        </p:spPr>
      </p:pic>
      <p:pic>
        <p:nvPicPr>
          <p:cNvPr id="2052" name="Picture 4" descr="http://static6.depositphotos.com/1015158/630/v/170/depositphotos_6308780-Cartoon-boy-astronau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62" b="94643" l="24260" r="7929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4693" r="22394" b="3856"/>
          <a:stretch>
            <a:fillRect/>
          </a:stretch>
        </p:blipFill>
        <p:spPr bwMode="auto">
          <a:xfrm>
            <a:off x="1699502" y="3133753"/>
            <a:ext cx="784325" cy="141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1255914" y="4497121"/>
            <a:ext cx="6730748" cy="612911"/>
          </a:xfrm>
          <a:prstGeom prst="roundRect">
            <a:avLst>
              <a:gd name="adj" fmla="val 31404"/>
            </a:avLst>
          </a:prstGeom>
          <a:solidFill>
            <a:schemeClr val="tx1"/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>
                <a:srgbClr val="263E68"/>
              </a:buClr>
              <a:buSzPts val="2400"/>
              <a:defRPr/>
            </a:pP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“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The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group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is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working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on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their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project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now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,’ Tom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said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.</a:t>
            </a:r>
            <a:endParaRPr lang="es-ES_tradnl" sz="1600" b="1" dirty="0">
              <a:solidFill>
                <a:schemeClr val="bg1"/>
              </a:solidFill>
              <a:latin typeface="Mali Medium" panose="00000500000000000000"/>
              <a:cs typeface="Mali Medium" panose="00000500000000000000"/>
            </a:endParaRPr>
          </a:p>
          <a:p>
            <a:pPr algn="ctr" defTabSz="685800">
              <a:buClr>
                <a:srgbClr val="263E68"/>
              </a:buClr>
              <a:buSzPts val="2400"/>
              <a:defRPr/>
            </a:pP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Tom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said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the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group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was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working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on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their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project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 __________.</a:t>
            </a:r>
            <a:endParaRPr lang="es-ES_tradnl" sz="1600" b="1" dirty="0">
              <a:solidFill>
                <a:schemeClr val="bg1"/>
              </a:solidFill>
              <a:latin typeface="Mali Medium" panose="00000500000000000000"/>
              <a:cs typeface="Mali Medium" panose="00000500000000000000"/>
            </a:endParaRPr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37070" y="330987"/>
            <a:ext cx="975184" cy="97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gifanimados.com/fuego/explosiones/dmfeu1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881" y="686471"/>
            <a:ext cx="435769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57 CuadroTexto"/>
          <p:cNvSpPr txBox="1">
            <a:spLocks noChangeArrowheads="1"/>
          </p:cNvSpPr>
          <p:nvPr/>
        </p:nvSpPr>
        <p:spPr bwMode="auto">
          <a:xfrm>
            <a:off x="6712254" y="4721140"/>
            <a:ext cx="8882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s-ES_tradnl" altLang="es-ES" sz="1800" kern="1200" dirty="0" err="1">
                <a:solidFill>
                  <a:srgbClr val="FF0000"/>
                </a:solidFill>
                <a:latin typeface="Cooper Black" panose="0208090404030B020404" pitchFamily="18" charset="0"/>
                <a:ea typeface="+mn-ea"/>
                <a:cs typeface="Arial" panose="020B0604020202020204" pitchFamily="34" charset="0"/>
              </a:rPr>
              <a:t>then</a:t>
            </a:r>
            <a:endParaRPr lang="es-ES" altLang="es-ES" sz="1800" kern="1200" dirty="0">
              <a:solidFill>
                <a:srgbClr val="FF0000"/>
              </a:solidFill>
              <a:latin typeface="Cooper Black" panose="0208090404030B0204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81" name="80 Conector recto"/>
          <p:cNvCxnSpPr/>
          <p:nvPr/>
        </p:nvCxnSpPr>
        <p:spPr>
          <a:xfrm flipV="1">
            <a:off x="6224662" y="852047"/>
            <a:ext cx="0" cy="2990548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55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003" y="3931423"/>
            <a:ext cx="1101328" cy="55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30 Grupo"/>
          <p:cNvGrpSpPr/>
          <p:nvPr/>
        </p:nvGrpSpPr>
        <p:grpSpPr>
          <a:xfrm>
            <a:off x="4290250" y="3984559"/>
            <a:ext cx="671513" cy="512562"/>
            <a:chOff x="717167" y="5753794"/>
            <a:chExt cx="895350" cy="683416"/>
          </a:xfrm>
        </p:grpSpPr>
        <p:sp>
          <p:nvSpPr>
            <p:cNvPr id="10" name="9 Redondear rectángulo de esquina del mismo lado"/>
            <p:cNvSpPr/>
            <p:nvPr/>
          </p:nvSpPr>
          <p:spPr>
            <a:xfrm>
              <a:off x="717167" y="6070498"/>
              <a:ext cx="895350" cy="366712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14 Cilindro"/>
            <p:cNvSpPr/>
            <p:nvPr/>
          </p:nvSpPr>
          <p:spPr>
            <a:xfrm>
              <a:off x="1075941" y="5753794"/>
              <a:ext cx="177801" cy="407988"/>
            </a:xfrm>
            <a:prstGeom prst="can">
              <a:avLst>
                <a:gd name="adj" fmla="val 53126"/>
              </a:avLst>
            </a:pr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054" name="Picture 6" descr="http://www.fuchs.com.uy/loadbar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728" y="5011891"/>
            <a:ext cx="1657350" cy="7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21 Image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237715" y="829528"/>
            <a:ext cx="750016" cy="89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22 Conector recto"/>
          <p:cNvCxnSpPr/>
          <p:nvPr/>
        </p:nvCxnSpPr>
        <p:spPr>
          <a:xfrm flipV="1">
            <a:off x="4626006" y="1625168"/>
            <a:ext cx="0" cy="2359391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27 CuadroTexto"/>
          <p:cNvSpPr txBox="1"/>
          <p:nvPr/>
        </p:nvSpPr>
        <p:spPr>
          <a:xfrm>
            <a:off x="7218759" y="141480"/>
            <a:ext cx="6522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>
              <a:buClrTx/>
            </a:pPr>
            <a:r>
              <a:rPr lang="es-ES_tradnl" sz="1500" b="1" kern="1200" dirty="0">
                <a:solidFill>
                  <a:srgbClr val="1F497D">
                    <a:lumMod val="40000"/>
                    <a:lumOff val="60000"/>
                  </a:srgbClr>
                </a:solidFill>
                <a:latin typeface="Calibri" panose="020F0502020204030204"/>
                <a:ea typeface="+mn-ea"/>
                <a:cs typeface="+mn-cs"/>
              </a:rPr>
              <a:t>4/5</a:t>
            </a:r>
            <a:endParaRPr lang="es-ES" sz="1500" b="1" kern="1200" dirty="0">
              <a:solidFill>
                <a:srgbClr val="1F497D">
                  <a:lumMod val="40000"/>
                  <a:lumOff val="6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oogle Shape;1154;p57"/>
          <p:cNvSpPr txBox="1"/>
          <p:nvPr/>
        </p:nvSpPr>
        <p:spPr>
          <a:xfrm>
            <a:off x="4126146" y="442858"/>
            <a:ext cx="1151137" cy="287777"/>
          </a:xfrm>
          <a:prstGeom prst="roundRect">
            <a:avLst/>
          </a:prstGeom>
          <a:solidFill>
            <a:srgbClr val="ED6A30">
              <a:lumMod val="60000"/>
              <a:lumOff val="40000"/>
            </a:srgbClr>
          </a:solidFill>
          <a:ln>
            <a:solidFill>
              <a:srgbClr val="263E68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li Medium" panose="00000500000000000000"/>
              <a:buNone/>
              <a:defRPr sz="1900" b="0" i="0" u="none" strike="noStrike" cap="none">
                <a:solidFill>
                  <a:schemeClr val="dk1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  <a:sym typeface="Mali Medium" panose="00000500000000000000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marR="0"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marR="0"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marR="0"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marR="0"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E68"/>
              </a:buClr>
              <a:buSzPts val="2400"/>
              <a:buFont typeface="Mali Medium" panose="00000500000000000000"/>
              <a:buNone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63E68"/>
                </a:solidFill>
                <a:effectLst/>
                <a:uLnTx/>
                <a:uFillTx/>
                <a:latin typeface="Mali Medium" panose="00000500000000000000"/>
                <a:cs typeface="Mali Medium" panose="00000500000000000000"/>
                <a:sym typeface="Mali Medium" panose="00000500000000000000"/>
              </a:rPr>
              <a:t>that day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263E68"/>
              </a:solidFill>
              <a:effectLst/>
              <a:uLnTx/>
              <a:uFillTx/>
              <a:latin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  <p:sp>
        <p:nvSpPr>
          <p:cNvPr id="4" name="Google Shape;1155;p57"/>
          <p:cNvSpPr txBox="1"/>
          <p:nvPr/>
        </p:nvSpPr>
        <p:spPr>
          <a:xfrm>
            <a:off x="5880840" y="52187"/>
            <a:ext cx="687644" cy="287777"/>
          </a:xfrm>
          <a:prstGeom prst="roundRect">
            <a:avLst/>
          </a:prstGeom>
          <a:solidFill>
            <a:srgbClr val="ED6A30">
              <a:lumMod val="60000"/>
              <a:lumOff val="40000"/>
            </a:srgbClr>
          </a:solidFill>
          <a:ln>
            <a:solidFill>
              <a:srgbClr val="263E68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li Medium" panose="00000500000000000000"/>
              <a:buNone/>
              <a:defRPr sz="1900" b="0" i="0" u="none" strike="noStrike" cap="none">
                <a:solidFill>
                  <a:schemeClr val="dk1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  <a:sym typeface="Mali Medium" panose="00000500000000000000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marR="0"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marR="0"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marR="0"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marR="0"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E68"/>
              </a:buClr>
              <a:buSzPts val="2400"/>
              <a:buFont typeface="Mali Medium" panose="00000500000000000000"/>
              <a:buNone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63E68"/>
                </a:solidFill>
                <a:effectLst/>
                <a:uLnTx/>
                <a:uFillTx/>
                <a:latin typeface="Mali Medium" panose="00000500000000000000"/>
                <a:cs typeface="Mali Medium" panose="00000500000000000000"/>
                <a:sym typeface="Mali Medium" panose="00000500000000000000"/>
              </a:rPr>
              <a:t>then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263E68"/>
              </a:solidFill>
              <a:effectLst/>
              <a:uLnTx/>
              <a:uFillTx/>
              <a:latin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  <p:sp>
        <p:nvSpPr>
          <p:cNvPr id="5" name="Google Shape;1156;p57"/>
          <p:cNvSpPr txBox="1"/>
          <p:nvPr/>
        </p:nvSpPr>
        <p:spPr>
          <a:xfrm>
            <a:off x="1737162" y="1463463"/>
            <a:ext cx="818384" cy="285080"/>
          </a:xfrm>
          <a:prstGeom prst="roundRect">
            <a:avLst/>
          </a:prstGeom>
          <a:solidFill>
            <a:srgbClr val="ED6A30">
              <a:lumMod val="60000"/>
              <a:lumOff val="40000"/>
            </a:srgbClr>
          </a:solidFill>
          <a:ln>
            <a:solidFill>
              <a:srgbClr val="263E68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li Medium" panose="00000500000000000000"/>
              <a:buNone/>
              <a:defRPr sz="1900" b="0" i="0" u="none" strike="noStrike" cap="none">
                <a:solidFill>
                  <a:schemeClr val="dk1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  <a:sym typeface="Mali Medium" panose="00000500000000000000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marR="0"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marR="0"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marR="0"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marR="0"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E68"/>
              </a:buClr>
              <a:buSzPts val="2400"/>
              <a:buFont typeface="Mali Medium" panose="00000500000000000000"/>
              <a:buNone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63E68"/>
                </a:solidFill>
                <a:effectLst/>
                <a:uLnTx/>
                <a:uFillTx/>
                <a:latin typeface="Mali Medium" panose="00000500000000000000"/>
                <a:cs typeface="Mali Medium" panose="00000500000000000000"/>
                <a:sym typeface="Mali Medium" panose="00000500000000000000"/>
              </a:rPr>
              <a:t>there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263E68"/>
              </a:solidFill>
              <a:effectLst/>
              <a:uLnTx/>
              <a:uFillTx/>
              <a:latin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  <p:sp>
        <p:nvSpPr>
          <p:cNvPr id="6" name="Google Shape;1157;p57"/>
          <p:cNvSpPr txBox="1"/>
          <p:nvPr/>
        </p:nvSpPr>
        <p:spPr>
          <a:xfrm>
            <a:off x="2909638" y="1118055"/>
            <a:ext cx="1295150" cy="285080"/>
          </a:xfrm>
          <a:prstGeom prst="roundRect">
            <a:avLst/>
          </a:prstGeom>
          <a:solidFill>
            <a:srgbClr val="ED6A30">
              <a:lumMod val="60000"/>
              <a:lumOff val="40000"/>
            </a:srgbClr>
          </a:solidFill>
          <a:ln>
            <a:solidFill>
              <a:srgbClr val="263E68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li Medium" panose="00000500000000000000"/>
              <a:buNone/>
              <a:defRPr sz="2000" b="0" i="0" u="none" strike="noStrike" cap="none">
                <a:solidFill>
                  <a:schemeClr val="dk1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  <a:sym typeface="Mali Medium" panose="00000500000000000000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marR="0"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marR="0"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marR="0"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marR="0"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E68"/>
              </a:buClr>
              <a:buSzPts val="2400"/>
              <a:buFont typeface="Mali Medium" panose="00000500000000000000"/>
              <a:buNone/>
              <a:defRPr/>
            </a:pP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rgbClr val="263E68"/>
                </a:solidFill>
                <a:effectLst/>
                <a:uLnTx/>
                <a:uFillTx/>
                <a:latin typeface="Mali Medium" panose="00000500000000000000"/>
                <a:cs typeface="Mali Medium" panose="00000500000000000000"/>
                <a:sym typeface="Mali Medium" panose="00000500000000000000"/>
              </a:rPr>
              <a:t>that year</a:t>
            </a:r>
            <a:endParaRPr kumimoji="0" lang="vi-VN" sz="1600" b="1" i="0" u="none" strike="noStrike" kern="0" cap="none" spc="0" normalizeH="0" baseline="0" noProof="0" dirty="0">
              <a:ln>
                <a:noFill/>
              </a:ln>
              <a:solidFill>
                <a:srgbClr val="263E68"/>
              </a:solidFill>
              <a:effectLst/>
              <a:uLnTx/>
              <a:uFillTx/>
              <a:latin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  <p:sp>
        <p:nvSpPr>
          <p:cNvPr id="7" name="Google Shape;1158;p57"/>
          <p:cNvSpPr txBox="1"/>
          <p:nvPr/>
        </p:nvSpPr>
        <p:spPr>
          <a:xfrm>
            <a:off x="6605029" y="662008"/>
            <a:ext cx="1636767" cy="287777"/>
          </a:xfrm>
          <a:prstGeom prst="roundRect">
            <a:avLst/>
          </a:prstGeom>
          <a:solidFill>
            <a:srgbClr val="ED6A30">
              <a:lumMod val="60000"/>
              <a:lumOff val="40000"/>
            </a:srgbClr>
          </a:solidFill>
          <a:ln>
            <a:solidFill>
              <a:srgbClr val="263E68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li Medium" panose="00000500000000000000"/>
              <a:buNone/>
              <a:defRPr sz="1900" b="0" i="0" u="none" strike="noStrike" cap="none">
                <a:solidFill>
                  <a:schemeClr val="dk1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  <a:sym typeface="Mali Medium" panose="00000500000000000000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marR="0"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marR="0"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marR="0"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marR="0"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E68"/>
              </a:buClr>
              <a:buSzPts val="2400"/>
              <a:buFont typeface="Mali Medium" panose="00000500000000000000"/>
              <a:buNone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63E68"/>
                </a:solidFill>
                <a:effectLst/>
                <a:uLnTx/>
                <a:uFillTx/>
                <a:latin typeface="Mali Medium" panose="00000500000000000000"/>
                <a:cs typeface="Mali Medium" panose="00000500000000000000"/>
                <a:sym typeface="Mali Medium" panose="00000500000000000000"/>
              </a:rPr>
              <a:t>the next day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263E68"/>
              </a:solidFill>
              <a:effectLst/>
              <a:uLnTx/>
              <a:uFillTx/>
              <a:latin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73905" y="136402"/>
            <a:ext cx="1800371" cy="550069"/>
          </a:xfrm>
          <a:prstGeom prst="round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Mali Medium" panose="00000500000000000000"/>
                <a:cs typeface="Mali Medium" panose="00000500000000000000"/>
                <a:sym typeface="Mali Medium" panose="00000500000000000000"/>
              </a:rPr>
              <a:t>KEYWORD: now</a:t>
            </a:r>
            <a:endParaRPr lang="en-US" sz="1600" b="1" dirty="0">
              <a:solidFill>
                <a:srgbClr val="FF0000"/>
              </a:solidFill>
              <a:latin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13" name="space2.wav"/>
          </p:stSnd>
        </p:sndAc>
      </p:transition>
    </mc:Choice>
    <mc:Fallback>
      <p:transition spd="slow">
        <p:fade/>
        <p:sndAc>
          <p:stSnd>
            <p:snd r:embed="rId13" name="space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5191 2.96296E-6 L -0.00191 2.96296E-6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0.13386 0.00092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4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3386 0.00092 L -2.5E-6 0.00092 " pathEditMode="relative" rAng="0" ptsTypes="AA">
                                      <p:cBhvr>
                                        <p:cTn id="8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22847 -0.00092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24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22847 -2.96296E-6 L -2.5E-6 -2.96296E-6 " pathEditMode="relative" rAng="0" ptsTypes="AA">
                                      <p:cBhvr>
                                        <p:cTn id="1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2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0"/>
                            </p:stCondLst>
                            <p:childTnLst>
                              <p:par>
                                <p:cTn id="1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YEEHA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500"/>
                            </p:stCondLst>
                            <p:childTnLst>
                              <p:par>
                                <p:cTn id="1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-0.37014 0.00092 " pathEditMode="relative" rAng="0" ptsTypes="AA">
                                      <p:cBhvr>
                                        <p:cTn id="1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7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500"/>
                            </p:stCondLst>
                            <p:childTnLst>
                              <p:par>
                                <p:cTn id="16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500"/>
                            </p:stCondLst>
                            <p:childTnLst>
                              <p:par>
                                <p:cTn id="174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37014 0.00092 L -2.5E-6 0.00185 " pathEditMode="relative" rAng="0" ptsTypes="AA">
                                      <p:cBhvr>
                                        <p:cTn id="1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-0.11024 0.00092 " pathEditMode="relative" rAng="0" ptsTypes="AA">
                                      <p:cBhvr>
                                        <p:cTn id="1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0"/>
                            </p:stCondLst>
                            <p:childTnLst>
                              <p:par>
                                <p:cTn id="1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500"/>
                            </p:stCondLst>
                            <p:childTnLst>
                              <p:par>
                                <p:cTn id="18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000"/>
                            </p:stCondLst>
                            <p:childTnLst>
                              <p:par>
                                <p:cTn id="19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9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1805 -0.00092 L -2.5E-6 -2.96296E-6 " pathEditMode="relative" rAng="0" ptsTypes="AA">
                                      <p:cBhvr>
                                        <p:cTn id="20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00"/>
                            </p:stCondLst>
                            <p:childTnLst>
                              <p:par>
                                <p:cTn id="20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000"/>
                            </p:stCondLst>
                            <p:childTnLst>
                              <p:par>
                                <p:cTn id="212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0.38594 0.00092 " pathEditMode="relative" rAng="0" ptsTypes="AA">
                                      <p:cBhvr>
                                        <p:cTn id="2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500"/>
                            </p:stCondLst>
                            <p:childTnLst>
                              <p:par>
                                <p:cTn id="23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000"/>
                            </p:stCondLst>
                            <p:childTnLst>
                              <p:par>
                                <p:cTn id="234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500"/>
                            </p:stCondLst>
                            <p:childTnLst>
                              <p:par>
                                <p:cTn id="243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38594 0.00092 L -2.5E-6 0.00092 " pathEditMode="relative" rAng="0" ptsTypes="AA">
                                      <p:cBhvr>
                                        <p:cTn id="2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0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58" grpId="0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46"/>
          <p:cNvSpPr/>
          <p:nvPr/>
        </p:nvSpPr>
        <p:spPr>
          <a:xfrm>
            <a:off x="1107975" y="3812577"/>
            <a:ext cx="710989" cy="6948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96" name="Google Shape;496;p46"/>
          <p:cNvSpPr/>
          <p:nvPr/>
        </p:nvSpPr>
        <p:spPr>
          <a:xfrm>
            <a:off x="1074255" y="1795925"/>
            <a:ext cx="710989" cy="6948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97" name="Google Shape;497;p46"/>
          <p:cNvSpPr/>
          <p:nvPr/>
        </p:nvSpPr>
        <p:spPr>
          <a:xfrm rot="10800000" flipH="1">
            <a:off x="1071717" y="2807048"/>
            <a:ext cx="710989" cy="6948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98" name="Google Shape;498;p46"/>
          <p:cNvSpPr txBox="1">
            <a:spLocks noGrp="1"/>
          </p:cNvSpPr>
          <p:nvPr>
            <p:ph type="title" idx="2"/>
          </p:nvPr>
        </p:nvSpPr>
        <p:spPr>
          <a:xfrm rot="1545">
            <a:off x="1124103" y="3953562"/>
            <a:ext cx="667500" cy="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03</a:t>
            </a:r>
            <a:endParaRPr lang="en-GB"/>
          </a:p>
        </p:txBody>
      </p:sp>
      <p:sp>
        <p:nvSpPr>
          <p:cNvPr id="499" name="Google Shape;499;p46"/>
          <p:cNvSpPr txBox="1">
            <a:spLocks noGrp="1"/>
          </p:cNvSpPr>
          <p:nvPr>
            <p:ph type="title" idx="3"/>
          </p:nvPr>
        </p:nvSpPr>
        <p:spPr>
          <a:xfrm>
            <a:off x="1900962" y="1799600"/>
            <a:ext cx="6134974" cy="3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Identify what direct speech and reported speech are. </a:t>
            </a:r>
            <a:endParaRPr lang="en-US" sz="1600" dirty="0"/>
          </a:p>
        </p:txBody>
      </p:sp>
      <p:sp>
        <p:nvSpPr>
          <p:cNvPr id="501" name="Google Shape;501;p46"/>
          <p:cNvSpPr txBox="1">
            <a:spLocks noGrp="1"/>
          </p:cNvSpPr>
          <p:nvPr>
            <p:ph type="title" idx="4"/>
          </p:nvPr>
        </p:nvSpPr>
        <p:spPr>
          <a:xfrm>
            <a:off x="1900962" y="2806981"/>
            <a:ext cx="5523966" cy="3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/>
              <a:t>Realise</a:t>
            </a:r>
            <a:r>
              <a:rPr lang="en-US" sz="1600" dirty="0"/>
              <a:t> some differences between a direct speech and a reported speech (statements).</a:t>
            </a:r>
            <a:endParaRPr sz="1600" dirty="0"/>
          </a:p>
        </p:txBody>
      </p:sp>
      <p:sp>
        <p:nvSpPr>
          <p:cNvPr id="506" name="Google Shape;506;p46"/>
          <p:cNvSpPr txBox="1">
            <a:spLocks noGrp="1"/>
          </p:cNvSpPr>
          <p:nvPr>
            <p:ph type="title"/>
          </p:nvPr>
        </p:nvSpPr>
        <p:spPr>
          <a:xfrm>
            <a:off x="720000" y="585216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Objectives</a:t>
            </a:r>
            <a:endParaRPr b="1" dirty="0">
              <a:solidFill>
                <a:schemeClr val="accent3"/>
              </a:solidFill>
            </a:endParaRPr>
          </a:p>
        </p:txBody>
      </p:sp>
      <p:sp>
        <p:nvSpPr>
          <p:cNvPr id="507" name="Google Shape;507;p46"/>
          <p:cNvSpPr txBox="1">
            <a:spLocks noGrp="1"/>
          </p:cNvSpPr>
          <p:nvPr>
            <p:ph type="title" idx="9"/>
          </p:nvPr>
        </p:nvSpPr>
        <p:spPr>
          <a:xfrm rot="1538">
            <a:off x="1108152" y="1936910"/>
            <a:ext cx="670500" cy="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01</a:t>
            </a:r>
            <a:endParaRPr lang="en-GB"/>
          </a:p>
        </p:txBody>
      </p:sp>
      <p:sp>
        <p:nvSpPr>
          <p:cNvPr id="508" name="Google Shape;508;p46"/>
          <p:cNvSpPr txBox="1">
            <a:spLocks noGrp="1"/>
          </p:cNvSpPr>
          <p:nvPr>
            <p:ph type="title" idx="13"/>
          </p:nvPr>
        </p:nvSpPr>
        <p:spPr>
          <a:xfrm rot="3107">
            <a:off x="1108152" y="2944441"/>
            <a:ext cx="6639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02</a:t>
            </a:r>
            <a:endParaRPr lang="en-GB"/>
          </a:p>
        </p:txBody>
      </p:sp>
      <p:sp>
        <p:nvSpPr>
          <p:cNvPr id="509" name="Google Shape;509;p46"/>
          <p:cNvSpPr txBox="1">
            <a:spLocks noGrp="1"/>
          </p:cNvSpPr>
          <p:nvPr>
            <p:ph type="title" idx="14"/>
          </p:nvPr>
        </p:nvSpPr>
        <p:spPr>
          <a:xfrm>
            <a:off x="1915548" y="3816252"/>
            <a:ext cx="5811132" cy="3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Be aware of changes in tenses, pronouns, time, and place expressions. </a:t>
            </a:r>
            <a:endParaRPr sz="1600" dirty="0"/>
          </a:p>
        </p:txBody>
      </p:sp>
      <p:grpSp>
        <p:nvGrpSpPr>
          <p:cNvPr id="511" name="Google Shape;511;p46"/>
          <p:cNvGrpSpPr/>
          <p:nvPr/>
        </p:nvGrpSpPr>
        <p:grpSpPr>
          <a:xfrm>
            <a:off x="6758450" y="493988"/>
            <a:ext cx="339775" cy="728413"/>
            <a:chOff x="7941975" y="230788"/>
            <a:chExt cx="339775" cy="728413"/>
          </a:xfrm>
        </p:grpSpPr>
        <p:sp>
          <p:nvSpPr>
            <p:cNvPr id="512" name="Google Shape;512;p46"/>
            <p:cNvSpPr/>
            <p:nvPr/>
          </p:nvSpPr>
          <p:spPr>
            <a:xfrm>
              <a:off x="7941975" y="230800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3" name="Google Shape;513;p46"/>
            <p:cNvSpPr/>
            <p:nvPr/>
          </p:nvSpPr>
          <p:spPr>
            <a:xfrm>
              <a:off x="7941975" y="230788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4" name="Google Shape;514;p46"/>
            <p:cNvSpPr/>
            <p:nvPr/>
          </p:nvSpPr>
          <p:spPr>
            <a:xfrm>
              <a:off x="7959625" y="412888"/>
              <a:ext cx="252275" cy="527250"/>
            </a:xfrm>
            <a:custGeom>
              <a:avLst/>
              <a:gdLst/>
              <a:ahLst/>
              <a:cxnLst/>
              <a:rect l="l" t="t" r="r" b="b"/>
              <a:pathLst>
                <a:path w="10091" h="21090" extrusionOk="0">
                  <a:moveTo>
                    <a:pt x="3011" y="0"/>
                  </a:moveTo>
                  <a:cubicBezTo>
                    <a:pt x="2957" y="163"/>
                    <a:pt x="2930" y="271"/>
                    <a:pt x="2902" y="380"/>
                  </a:cubicBezTo>
                  <a:cubicBezTo>
                    <a:pt x="2116" y="3987"/>
                    <a:pt x="1411" y="7622"/>
                    <a:pt x="787" y="11257"/>
                  </a:cubicBezTo>
                  <a:cubicBezTo>
                    <a:pt x="570" y="12613"/>
                    <a:pt x="353" y="13969"/>
                    <a:pt x="163" y="15352"/>
                  </a:cubicBezTo>
                  <a:cubicBezTo>
                    <a:pt x="0" y="16383"/>
                    <a:pt x="82" y="17414"/>
                    <a:pt x="434" y="18363"/>
                  </a:cubicBezTo>
                  <a:cubicBezTo>
                    <a:pt x="543" y="18689"/>
                    <a:pt x="651" y="18987"/>
                    <a:pt x="760" y="19312"/>
                  </a:cubicBezTo>
                  <a:cubicBezTo>
                    <a:pt x="922" y="19692"/>
                    <a:pt x="1167" y="20045"/>
                    <a:pt x="1519" y="20316"/>
                  </a:cubicBezTo>
                  <a:cubicBezTo>
                    <a:pt x="2094" y="20819"/>
                    <a:pt x="2839" y="21090"/>
                    <a:pt x="3585" y="21090"/>
                  </a:cubicBezTo>
                  <a:cubicBezTo>
                    <a:pt x="3683" y="21090"/>
                    <a:pt x="3781" y="21085"/>
                    <a:pt x="3879" y="21075"/>
                  </a:cubicBezTo>
                  <a:cubicBezTo>
                    <a:pt x="4611" y="21048"/>
                    <a:pt x="5262" y="20641"/>
                    <a:pt x="5615" y="20018"/>
                  </a:cubicBezTo>
                  <a:cubicBezTo>
                    <a:pt x="5913" y="19529"/>
                    <a:pt x="6184" y="18987"/>
                    <a:pt x="6401" y="18444"/>
                  </a:cubicBezTo>
                  <a:cubicBezTo>
                    <a:pt x="6808" y="17359"/>
                    <a:pt x="7161" y="16274"/>
                    <a:pt x="7405" y="15162"/>
                  </a:cubicBezTo>
                  <a:cubicBezTo>
                    <a:pt x="8137" y="12179"/>
                    <a:pt x="8761" y="9168"/>
                    <a:pt x="9331" y="6157"/>
                  </a:cubicBezTo>
                  <a:cubicBezTo>
                    <a:pt x="9629" y="4584"/>
                    <a:pt x="9846" y="2957"/>
                    <a:pt x="10090" y="1356"/>
                  </a:cubicBezTo>
                  <a:cubicBezTo>
                    <a:pt x="10090" y="1302"/>
                    <a:pt x="10063" y="1248"/>
                    <a:pt x="10063" y="1194"/>
                  </a:cubicBezTo>
                  <a:cubicBezTo>
                    <a:pt x="9982" y="1167"/>
                    <a:pt x="9900" y="1139"/>
                    <a:pt x="9846" y="1139"/>
                  </a:cubicBezTo>
                  <a:lnTo>
                    <a:pt x="9629" y="1139"/>
                  </a:lnTo>
                  <a:cubicBezTo>
                    <a:pt x="9466" y="1492"/>
                    <a:pt x="9331" y="1818"/>
                    <a:pt x="9168" y="2170"/>
                  </a:cubicBezTo>
                  <a:cubicBezTo>
                    <a:pt x="8897" y="2740"/>
                    <a:pt x="8381" y="3119"/>
                    <a:pt x="7758" y="3228"/>
                  </a:cubicBezTo>
                  <a:cubicBezTo>
                    <a:pt x="7599" y="3260"/>
                    <a:pt x="7440" y="3273"/>
                    <a:pt x="7276" y="3273"/>
                  </a:cubicBezTo>
                  <a:cubicBezTo>
                    <a:pt x="7159" y="3273"/>
                    <a:pt x="7040" y="3266"/>
                    <a:pt x="6917" y="3255"/>
                  </a:cubicBezTo>
                  <a:cubicBezTo>
                    <a:pt x="6293" y="3201"/>
                    <a:pt x="5669" y="3038"/>
                    <a:pt x="5072" y="2794"/>
                  </a:cubicBezTo>
                  <a:cubicBezTo>
                    <a:pt x="4693" y="2631"/>
                    <a:pt x="4367" y="2360"/>
                    <a:pt x="4177" y="1980"/>
                  </a:cubicBezTo>
                  <a:cubicBezTo>
                    <a:pt x="4015" y="1628"/>
                    <a:pt x="3906" y="1221"/>
                    <a:pt x="3933" y="814"/>
                  </a:cubicBezTo>
                  <a:lnTo>
                    <a:pt x="3933" y="163"/>
                  </a:lnTo>
                  <a:lnTo>
                    <a:pt x="30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5" name="Google Shape;515;p46"/>
            <p:cNvSpPr/>
            <p:nvPr/>
          </p:nvSpPr>
          <p:spPr>
            <a:xfrm>
              <a:off x="8005050" y="317263"/>
              <a:ext cx="255675" cy="110550"/>
            </a:xfrm>
            <a:custGeom>
              <a:avLst/>
              <a:gdLst/>
              <a:ahLst/>
              <a:cxnLst/>
              <a:rect l="l" t="t" r="r" b="b"/>
              <a:pathLst>
                <a:path w="10227" h="4422" extrusionOk="0">
                  <a:moveTo>
                    <a:pt x="543" y="1"/>
                  </a:moveTo>
                  <a:cubicBezTo>
                    <a:pt x="245" y="923"/>
                    <a:pt x="55" y="1872"/>
                    <a:pt x="1" y="2849"/>
                  </a:cubicBezTo>
                  <a:cubicBezTo>
                    <a:pt x="3228" y="3391"/>
                    <a:pt x="6429" y="4015"/>
                    <a:pt x="9738" y="4422"/>
                  </a:cubicBezTo>
                  <a:cubicBezTo>
                    <a:pt x="9901" y="3662"/>
                    <a:pt x="10063" y="2876"/>
                    <a:pt x="10226" y="2116"/>
                  </a:cubicBezTo>
                  <a:cubicBezTo>
                    <a:pt x="10172" y="2062"/>
                    <a:pt x="10118" y="2035"/>
                    <a:pt x="10063" y="2035"/>
                  </a:cubicBezTo>
                  <a:lnTo>
                    <a:pt x="841" y="28"/>
                  </a:lnTo>
                  <a:cubicBezTo>
                    <a:pt x="760" y="28"/>
                    <a:pt x="651" y="1"/>
                    <a:pt x="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6" name="Google Shape;516;p46"/>
            <p:cNvSpPr/>
            <p:nvPr/>
          </p:nvSpPr>
          <p:spPr>
            <a:xfrm>
              <a:off x="8085750" y="247363"/>
              <a:ext cx="146500" cy="92300"/>
            </a:xfrm>
            <a:custGeom>
              <a:avLst/>
              <a:gdLst/>
              <a:ahLst/>
              <a:cxnLst/>
              <a:rect l="l" t="t" r="r" b="b"/>
              <a:pathLst>
                <a:path w="5860" h="3692" extrusionOk="0">
                  <a:moveTo>
                    <a:pt x="556" y="1"/>
                  </a:moveTo>
                  <a:cubicBezTo>
                    <a:pt x="468" y="1"/>
                    <a:pt x="382" y="9"/>
                    <a:pt x="299" y="30"/>
                  </a:cubicBezTo>
                  <a:cubicBezTo>
                    <a:pt x="109" y="871"/>
                    <a:pt x="0" y="1712"/>
                    <a:pt x="0" y="2580"/>
                  </a:cubicBezTo>
                  <a:cubicBezTo>
                    <a:pt x="841" y="2797"/>
                    <a:pt x="1682" y="2960"/>
                    <a:pt x="2550" y="3149"/>
                  </a:cubicBezTo>
                  <a:cubicBezTo>
                    <a:pt x="3391" y="3366"/>
                    <a:pt x="4259" y="3556"/>
                    <a:pt x="5127" y="3692"/>
                  </a:cubicBezTo>
                  <a:cubicBezTo>
                    <a:pt x="5425" y="2932"/>
                    <a:pt x="5642" y="2227"/>
                    <a:pt x="5859" y="1468"/>
                  </a:cubicBezTo>
                  <a:cubicBezTo>
                    <a:pt x="5642" y="1386"/>
                    <a:pt x="5452" y="1305"/>
                    <a:pt x="5262" y="1251"/>
                  </a:cubicBezTo>
                  <a:cubicBezTo>
                    <a:pt x="4340" y="979"/>
                    <a:pt x="3418" y="681"/>
                    <a:pt x="2496" y="437"/>
                  </a:cubicBezTo>
                  <a:cubicBezTo>
                    <a:pt x="2007" y="301"/>
                    <a:pt x="1492" y="166"/>
                    <a:pt x="977" y="57"/>
                  </a:cubicBezTo>
                  <a:cubicBezTo>
                    <a:pt x="843" y="24"/>
                    <a:pt x="698" y="1"/>
                    <a:pt x="5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7" name="Google Shape;517;p46"/>
            <p:cNvSpPr/>
            <p:nvPr/>
          </p:nvSpPr>
          <p:spPr>
            <a:xfrm>
              <a:off x="8072850" y="420338"/>
              <a:ext cx="105825" cy="55625"/>
            </a:xfrm>
            <a:custGeom>
              <a:avLst/>
              <a:gdLst/>
              <a:ahLst/>
              <a:cxnLst/>
              <a:rect l="l" t="t" r="r" b="b"/>
              <a:pathLst>
                <a:path w="4233" h="2225" extrusionOk="0">
                  <a:moveTo>
                    <a:pt x="164" y="1"/>
                  </a:moveTo>
                  <a:cubicBezTo>
                    <a:pt x="164" y="163"/>
                    <a:pt x="137" y="272"/>
                    <a:pt x="137" y="380"/>
                  </a:cubicBezTo>
                  <a:cubicBezTo>
                    <a:pt x="1" y="1194"/>
                    <a:pt x="354" y="1655"/>
                    <a:pt x="1140" y="1926"/>
                  </a:cubicBezTo>
                  <a:cubicBezTo>
                    <a:pt x="1520" y="2035"/>
                    <a:pt x="1900" y="2116"/>
                    <a:pt x="2279" y="2170"/>
                  </a:cubicBezTo>
                  <a:cubicBezTo>
                    <a:pt x="2551" y="2225"/>
                    <a:pt x="2849" y="2225"/>
                    <a:pt x="3147" y="2225"/>
                  </a:cubicBezTo>
                  <a:cubicBezTo>
                    <a:pt x="3310" y="2225"/>
                    <a:pt x="3473" y="2143"/>
                    <a:pt x="3608" y="2062"/>
                  </a:cubicBezTo>
                  <a:cubicBezTo>
                    <a:pt x="4015" y="1709"/>
                    <a:pt x="4232" y="1194"/>
                    <a:pt x="4178" y="679"/>
                  </a:cubicBezTo>
                  <a:lnTo>
                    <a:pt x="1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8" name="Google Shape;518;p46"/>
            <p:cNvSpPr/>
            <p:nvPr/>
          </p:nvSpPr>
          <p:spPr>
            <a:xfrm>
              <a:off x="7996225" y="633688"/>
              <a:ext cx="145150" cy="267025"/>
            </a:xfrm>
            <a:custGeom>
              <a:avLst/>
              <a:gdLst/>
              <a:ahLst/>
              <a:cxnLst/>
              <a:rect l="l" t="t" r="r" b="b"/>
              <a:pathLst>
                <a:path w="5806" h="10681" extrusionOk="0">
                  <a:moveTo>
                    <a:pt x="3182" y="0"/>
                  </a:moveTo>
                  <a:cubicBezTo>
                    <a:pt x="3050" y="0"/>
                    <a:pt x="2917" y="31"/>
                    <a:pt x="2795" y="92"/>
                  </a:cubicBezTo>
                  <a:cubicBezTo>
                    <a:pt x="2740" y="119"/>
                    <a:pt x="2659" y="146"/>
                    <a:pt x="2605" y="173"/>
                  </a:cubicBezTo>
                  <a:cubicBezTo>
                    <a:pt x="2374" y="268"/>
                    <a:pt x="2137" y="316"/>
                    <a:pt x="1900" y="316"/>
                  </a:cubicBezTo>
                  <a:cubicBezTo>
                    <a:pt x="1662" y="316"/>
                    <a:pt x="1425" y="268"/>
                    <a:pt x="1194" y="173"/>
                  </a:cubicBezTo>
                  <a:cubicBezTo>
                    <a:pt x="1086" y="146"/>
                    <a:pt x="977" y="119"/>
                    <a:pt x="869" y="92"/>
                  </a:cubicBezTo>
                  <a:cubicBezTo>
                    <a:pt x="652" y="1801"/>
                    <a:pt x="408" y="3428"/>
                    <a:pt x="191" y="5056"/>
                  </a:cubicBezTo>
                  <a:cubicBezTo>
                    <a:pt x="28" y="6168"/>
                    <a:pt x="1" y="7334"/>
                    <a:pt x="82" y="8473"/>
                  </a:cubicBezTo>
                  <a:cubicBezTo>
                    <a:pt x="109" y="8961"/>
                    <a:pt x="272" y="9450"/>
                    <a:pt x="571" y="9857"/>
                  </a:cubicBezTo>
                  <a:cubicBezTo>
                    <a:pt x="842" y="10236"/>
                    <a:pt x="1249" y="10507"/>
                    <a:pt x="1683" y="10616"/>
                  </a:cubicBezTo>
                  <a:cubicBezTo>
                    <a:pt x="1804" y="10659"/>
                    <a:pt x="1930" y="10680"/>
                    <a:pt x="2056" y="10680"/>
                  </a:cubicBezTo>
                  <a:cubicBezTo>
                    <a:pt x="2325" y="10680"/>
                    <a:pt x="2591" y="10584"/>
                    <a:pt x="2795" y="10399"/>
                  </a:cubicBezTo>
                  <a:cubicBezTo>
                    <a:pt x="3039" y="10209"/>
                    <a:pt x="3256" y="9965"/>
                    <a:pt x="3446" y="9721"/>
                  </a:cubicBezTo>
                  <a:cubicBezTo>
                    <a:pt x="3907" y="9070"/>
                    <a:pt x="4232" y="8338"/>
                    <a:pt x="4449" y="7578"/>
                  </a:cubicBezTo>
                  <a:cubicBezTo>
                    <a:pt x="4585" y="7171"/>
                    <a:pt x="4693" y="6764"/>
                    <a:pt x="4802" y="6330"/>
                  </a:cubicBezTo>
                  <a:cubicBezTo>
                    <a:pt x="5236" y="4649"/>
                    <a:pt x="5561" y="2913"/>
                    <a:pt x="5751" y="1177"/>
                  </a:cubicBezTo>
                  <a:cubicBezTo>
                    <a:pt x="5805" y="1014"/>
                    <a:pt x="5805" y="824"/>
                    <a:pt x="5751" y="662"/>
                  </a:cubicBezTo>
                  <a:cubicBezTo>
                    <a:pt x="5738" y="648"/>
                    <a:pt x="5724" y="641"/>
                    <a:pt x="5710" y="641"/>
                  </a:cubicBezTo>
                  <a:cubicBezTo>
                    <a:pt x="5697" y="641"/>
                    <a:pt x="5683" y="648"/>
                    <a:pt x="5670" y="662"/>
                  </a:cubicBezTo>
                  <a:cubicBezTo>
                    <a:pt x="5616" y="662"/>
                    <a:pt x="5561" y="662"/>
                    <a:pt x="5507" y="689"/>
                  </a:cubicBezTo>
                  <a:cubicBezTo>
                    <a:pt x="5324" y="776"/>
                    <a:pt x="5130" y="818"/>
                    <a:pt x="4938" y="818"/>
                  </a:cubicBezTo>
                  <a:cubicBezTo>
                    <a:pt x="4591" y="818"/>
                    <a:pt x="4250" y="679"/>
                    <a:pt x="3988" y="417"/>
                  </a:cubicBezTo>
                  <a:lnTo>
                    <a:pt x="3771" y="255"/>
                  </a:lnTo>
                  <a:cubicBezTo>
                    <a:pt x="3619" y="85"/>
                    <a:pt x="3402" y="0"/>
                    <a:pt x="31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9" name="Google Shape;519;p46"/>
            <p:cNvSpPr/>
            <p:nvPr/>
          </p:nvSpPr>
          <p:spPr>
            <a:xfrm>
              <a:off x="7980650" y="616438"/>
              <a:ext cx="175650" cy="299425"/>
            </a:xfrm>
            <a:custGeom>
              <a:avLst/>
              <a:gdLst/>
              <a:ahLst/>
              <a:cxnLst/>
              <a:rect l="l" t="t" r="r" b="b"/>
              <a:pathLst>
                <a:path w="7026" h="11977" extrusionOk="0">
                  <a:moveTo>
                    <a:pt x="3805" y="690"/>
                  </a:moveTo>
                  <a:cubicBezTo>
                    <a:pt x="4025" y="690"/>
                    <a:pt x="4242" y="775"/>
                    <a:pt x="4394" y="945"/>
                  </a:cubicBezTo>
                  <a:lnTo>
                    <a:pt x="4611" y="1107"/>
                  </a:lnTo>
                  <a:cubicBezTo>
                    <a:pt x="4873" y="1369"/>
                    <a:pt x="5214" y="1508"/>
                    <a:pt x="5561" y="1508"/>
                  </a:cubicBezTo>
                  <a:cubicBezTo>
                    <a:pt x="5753" y="1508"/>
                    <a:pt x="5947" y="1466"/>
                    <a:pt x="6130" y="1379"/>
                  </a:cubicBezTo>
                  <a:cubicBezTo>
                    <a:pt x="6184" y="1352"/>
                    <a:pt x="6239" y="1352"/>
                    <a:pt x="6293" y="1352"/>
                  </a:cubicBezTo>
                  <a:cubicBezTo>
                    <a:pt x="6306" y="1338"/>
                    <a:pt x="6320" y="1331"/>
                    <a:pt x="6333" y="1331"/>
                  </a:cubicBezTo>
                  <a:cubicBezTo>
                    <a:pt x="6347" y="1331"/>
                    <a:pt x="6361" y="1338"/>
                    <a:pt x="6374" y="1352"/>
                  </a:cubicBezTo>
                  <a:cubicBezTo>
                    <a:pt x="6428" y="1514"/>
                    <a:pt x="6428" y="1704"/>
                    <a:pt x="6374" y="1867"/>
                  </a:cubicBezTo>
                  <a:cubicBezTo>
                    <a:pt x="6184" y="3603"/>
                    <a:pt x="5859" y="5339"/>
                    <a:pt x="5425" y="7020"/>
                  </a:cubicBezTo>
                  <a:cubicBezTo>
                    <a:pt x="5316" y="7454"/>
                    <a:pt x="5208" y="7861"/>
                    <a:pt x="5072" y="8268"/>
                  </a:cubicBezTo>
                  <a:cubicBezTo>
                    <a:pt x="4855" y="9028"/>
                    <a:pt x="4530" y="9760"/>
                    <a:pt x="4069" y="10411"/>
                  </a:cubicBezTo>
                  <a:cubicBezTo>
                    <a:pt x="3879" y="10655"/>
                    <a:pt x="3662" y="10899"/>
                    <a:pt x="3418" y="11089"/>
                  </a:cubicBezTo>
                  <a:cubicBezTo>
                    <a:pt x="3214" y="11274"/>
                    <a:pt x="2961" y="11370"/>
                    <a:pt x="2700" y="11370"/>
                  </a:cubicBezTo>
                  <a:cubicBezTo>
                    <a:pt x="2578" y="11370"/>
                    <a:pt x="2454" y="11349"/>
                    <a:pt x="2333" y="11306"/>
                  </a:cubicBezTo>
                  <a:cubicBezTo>
                    <a:pt x="1872" y="11197"/>
                    <a:pt x="1465" y="10926"/>
                    <a:pt x="1194" y="10547"/>
                  </a:cubicBezTo>
                  <a:cubicBezTo>
                    <a:pt x="922" y="10140"/>
                    <a:pt x="732" y="9651"/>
                    <a:pt x="705" y="9163"/>
                  </a:cubicBezTo>
                  <a:cubicBezTo>
                    <a:pt x="624" y="8024"/>
                    <a:pt x="651" y="6858"/>
                    <a:pt x="814" y="5746"/>
                  </a:cubicBezTo>
                  <a:cubicBezTo>
                    <a:pt x="1031" y="4091"/>
                    <a:pt x="1275" y="2491"/>
                    <a:pt x="1492" y="782"/>
                  </a:cubicBezTo>
                  <a:cubicBezTo>
                    <a:pt x="1600" y="809"/>
                    <a:pt x="1709" y="836"/>
                    <a:pt x="1817" y="863"/>
                  </a:cubicBezTo>
                  <a:cubicBezTo>
                    <a:pt x="2048" y="958"/>
                    <a:pt x="2285" y="1006"/>
                    <a:pt x="2523" y="1006"/>
                  </a:cubicBezTo>
                  <a:cubicBezTo>
                    <a:pt x="2760" y="1006"/>
                    <a:pt x="2997" y="958"/>
                    <a:pt x="3228" y="863"/>
                  </a:cubicBezTo>
                  <a:cubicBezTo>
                    <a:pt x="3282" y="836"/>
                    <a:pt x="3363" y="809"/>
                    <a:pt x="3418" y="782"/>
                  </a:cubicBezTo>
                  <a:cubicBezTo>
                    <a:pt x="3540" y="721"/>
                    <a:pt x="3673" y="690"/>
                    <a:pt x="3805" y="690"/>
                  </a:cubicBezTo>
                  <a:close/>
                  <a:moveTo>
                    <a:pt x="3783" y="1"/>
                  </a:moveTo>
                  <a:cubicBezTo>
                    <a:pt x="3577" y="1"/>
                    <a:pt x="3369" y="44"/>
                    <a:pt x="3174" y="131"/>
                  </a:cubicBezTo>
                  <a:cubicBezTo>
                    <a:pt x="2952" y="264"/>
                    <a:pt x="2707" y="332"/>
                    <a:pt x="2459" y="332"/>
                  </a:cubicBezTo>
                  <a:cubicBezTo>
                    <a:pt x="2252" y="332"/>
                    <a:pt x="2042" y="284"/>
                    <a:pt x="1844" y="185"/>
                  </a:cubicBezTo>
                  <a:cubicBezTo>
                    <a:pt x="1817" y="158"/>
                    <a:pt x="1763" y="158"/>
                    <a:pt x="1682" y="158"/>
                  </a:cubicBezTo>
                  <a:cubicBezTo>
                    <a:pt x="1636" y="147"/>
                    <a:pt x="1590" y="142"/>
                    <a:pt x="1544" y="142"/>
                  </a:cubicBezTo>
                  <a:cubicBezTo>
                    <a:pt x="1242" y="142"/>
                    <a:pt x="969" y="367"/>
                    <a:pt x="922" y="673"/>
                  </a:cubicBezTo>
                  <a:cubicBezTo>
                    <a:pt x="895" y="728"/>
                    <a:pt x="868" y="782"/>
                    <a:pt x="868" y="836"/>
                  </a:cubicBezTo>
                  <a:cubicBezTo>
                    <a:pt x="434" y="2925"/>
                    <a:pt x="163" y="5068"/>
                    <a:pt x="27" y="7210"/>
                  </a:cubicBezTo>
                  <a:cubicBezTo>
                    <a:pt x="0" y="7807"/>
                    <a:pt x="27" y="8404"/>
                    <a:pt x="27" y="8892"/>
                  </a:cubicBezTo>
                  <a:cubicBezTo>
                    <a:pt x="136" y="9353"/>
                    <a:pt x="190" y="9679"/>
                    <a:pt x="298" y="9977"/>
                  </a:cubicBezTo>
                  <a:cubicBezTo>
                    <a:pt x="515" y="10682"/>
                    <a:pt x="977" y="11279"/>
                    <a:pt x="1600" y="11659"/>
                  </a:cubicBezTo>
                  <a:cubicBezTo>
                    <a:pt x="1921" y="11872"/>
                    <a:pt x="2288" y="11977"/>
                    <a:pt x="2655" y="11977"/>
                  </a:cubicBezTo>
                  <a:cubicBezTo>
                    <a:pt x="3125" y="11977"/>
                    <a:pt x="3594" y="11804"/>
                    <a:pt x="3960" y="11469"/>
                  </a:cubicBezTo>
                  <a:cubicBezTo>
                    <a:pt x="4177" y="11225"/>
                    <a:pt x="4394" y="11008"/>
                    <a:pt x="4584" y="10764"/>
                  </a:cubicBezTo>
                  <a:cubicBezTo>
                    <a:pt x="5018" y="10140"/>
                    <a:pt x="5343" y="9434"/>
                    <a:pt x="5560" y="8729"/>
                  </a:cubicBezTo>
                  <a:cubicBezTo>
                    <a:pt x="6266" y="6397"/>
                    <a:pt x="6754" y="4037"/>
                    <a:pt x="6998" y="1623"/>
                  </a:cubicBezTo>
                  <a:cubicBezTo>
                    <a:pt x="7025" y="1406"/>
                    <a:pt x="7025" y="1216"/>
                    <a:pt x="6998" y="1026"/>
                  </a:cubicBezTo>
                  <a:cubicBezTo>
                    <a:pt x="6998" y="715"/>
                    <a:pt x="6761" y="499"/>
                    <a:pt x="6491" y="499"/>
                  </a:cubicBezTo>
                  <a:cubicBezTo>
                    <a:pt x="6408" y="499"/>
                    <a:pt x="6322" y="520"/>
                    <a:pt x="6239" y="565"/>
                  </a:cubicBezTo>
                  <a:cubicBezTo>
                    <a:pt x="6103" y="592"/>
                    <a:pt x="5994" y="646"/>
                    <a:pt x="5886" y="701"/>
                  </a:cubicBezTo>
                  <a:cubicBezTo>
                    <a:pt x="5767" y="776"/>
                    <a:pt x="5636" y="813"/>
                    <a:pt x="5507" y="813"/>
                  </a:cubicBezTo>
                  <a:cubicBezTo>
                    <a:pt x="5311" y="813"/>
                    <a:pt x="5122" y="728"/>
                    <a:pt x="4991" y="565"/>
                  </a:cubicBezTo>
                  <a:cubicBezTo>
                    <a:pt x="4882" y="484"/>
                    <a:pt x="4774" y="375"/>
                    <a:pt x="4638" y="294"/>
                  </a:cubicBezTo>
                  <a:cubicBezTo>
                    <a:pt x="4394" y="98"/>
                    <a:pt x="4091" y="1"/>
                    <a:pt x="378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0" name="Google Shape;520;p46"/>
            <p:cNvSpPr/>
            <p:nvPr/>
          </p:nvSpPr>
          <p:spPr>
            <a:xfrm>
              <a:off x="8014550" y="833313"/>
              <a:ext cx="66375" cy="34675"/>
            </a:xfrm>
            <a:custGeom>
              <a:avLst/>
              <a:gdLst/>
              <a:ahLst/>
              <a:cxnLst/>
              <a:rect l="l" t="t" r="r" b="b"/>
              <a:pathLst>
                <a:path w="2655" h="1387" extrusionOk="0">
                  <a:moveTo>
                    <a:pt x="325" y="1"/>
                  </a:moveTo>
                  <a:cubicBezTo>
                    <a:pt x="279" y="1"/>
                    <a:pt x="233" y="10"/>
                    <a:pt x="190" y="27"/>
                  </a:cubicBezTo>
                  <a:cubicBezTo>
                    <a:pt x="55" y="108"/>
                    <a:pt x="0" y="271"/>
                    <a:pt x="27" y="407"/>
                  </a:cubicBezTo>
                  <a:cubicBezTo>
                    <a:pt x="55" y="542"/>
                    <a:pt x="109" y="651"/>
                    <a:pt x="163" y="759"/>
                  </a:cubicBezTo>
                  <a:cubicBezTo>
                    <a:pt x="463" y="1234"/>
                    <a:pt x="923" y="1387"/>
                    <a:pt x="1439" y="1387"/>
                  </a:cubicBezTo>
                  <a:cubicBezTo>
                    <a:pt x="1484" y="1387"/>
                    <a:pt x="1528" y="1385"/>
                    <a:pt x="1573" y="1383"/>
                  </a:cubicBezTo>
                  <a:cubicBezTo>
                    <a:pt x="1818" y="1302"/>
                    <a:pt x="2062" y="1193"/>
                    <a:pt x="2306" y="1085"/>
                  </a:cubicBezTo>
                  <a:cubicBezTo>
                    <a:pt x="2496" y="976"/>
                    <a:pt x="2631" y="759"/>
                    <a:pt x="2631" y="542"/>
                  </a:cubicBezTo>
                  <a:cubicBezTo>
                    <a:pt x="2654" y="428"/>
                    <a:pt x="2580" y="313"/>
                    <a:pt x="2475" y="313"/>
                  </a:cubicBezTo>
                  <a:cubicBezTo>
                    <a:pt x="2456" y="313"/>
                    <a:pt x="2435" y="317"/>
                    <a:pt x="2414" y="325"/>
                  </a:cubicBezTo>
                  <a:cubicBezTo>
                    <a:pt x="2306" y="353"/>
                    <a:pt x="2197" y="407"/>
                    <a:pt x="2116" y="461"/>
                  </a:cubicBezTo>
                  <a:cubicBezTo>
                    <a:pt x="1872" y="542"/>
                    <a:pt x="1655" y="597"/>
                    <a:pt x="1438" y="651"/>
                  </a:cubicBezTo>
                  <a:cubicBezTo>
                    <a:pt x="1397" y="659"/>
                    <a:pt x="1357" y="663"/>
                    <a:pt x="1317" y="663"/>
                  </a:cubicBezTo>
                  <a:cubicBezTo>
                    <a:pt x="1089" y="663"/>
                    <a:pt x="875" y="537"/>
                    <a:pt x="760" y="353"/>
                  </a:cubicBezTo>
                  <a:cubicBezTo>
                    <a:pt x="705" y="271"/>
                    <a:pt x="651" y="190"/>
                    <a:pt x="597" y="136"/>
                  </a:cubicBezTo>
                  <a:cubicBezTo>
                    <a:pt x="523" y="43"/>
                    <a:pt x="423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1" name="Google Shape;521;p46"/>
            <p:cNvSpPr/>
            <p:nvPr/>
          </p:nvSpPr>
          <p:spPr>
            <a:xfrm>
              <a:off x="8013200" y="787863"/>
              <a:ext cx="16975" cy="16300"/>
            </a:xfrm>
            <a:custGeom>
              <a:avLst/>
              <a:gdLst/>
              <a:ahLst/>
              <a:cxnLst/>
              <a:rect l="l" t="t" r="r" b="b"/>
              <a:pathLst>
                <a:path w="679" h="652" extrusionOk="0">
                  <a:moveTo>
                    <a:pt x="325" y="1"/>
                  </a:moveTo>
                  <a:cubicBezTo>
                    <a:pt x="136" y="28"/>
                    <a:pt x="0" y="218"/>
                    <a:pt x="27" y="408"/>
                  </a:cubicBezTo>
                  <a:cubicBezTo>
                    <a:pt x="54" y="543"/>
                    <a:pt x="190" y="652"/>
                    <a:pt x="325" y="652"/>
                  </a:cubicBezTo>
                  <a:cubicBezTo>
                    <a:pt x="515" y="652"/>
                    <a:pt x="678" y="489"/>
                    <a:pt x="651" y="299"/>
                  </a:cubicBezTo>
                  <a:cubicBezTo>
                    <a:pt x="651" y="136"/>
                    <a:pt x="488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2" name="Google Shape;522;p46"/>
            <p:cNvSpPr/>
            <p:nvPr/>
          </p:nvSpPr>
          <p:spPr>
            <a:xfrm>
              <a:off x="8066350" y="799938"/>
              <a:ext cx="18750" cy="16925"/>
            </a:xfrm>
            <a:custGeom>
              <a:avLst/>
              <a:gdLst/>
              <a:ahLst/>
              <a:cxnLst/>
              <a:rect l="l" t="t" r="r" b="b"/>
              <a:pathLst>
                <a:path w="750" h="677" extrusionOk="0">
                  <a:moveTo>
                    <a:pt x="319" y="1"/>
                  </a:moveTo>
                  <a:cubicBezTo>
                    <a:pt x="1" y="1"/>
                    <a:pt x="49" y="677"/>
                    <a:pt x="356" y="677"/>
                  </a:cubicBezTo>
                  <a:cubicBezTo>
                    <a:pt x="385" y="677"/>
                    <a:pt x="417" y="670"/>
                    <a:pt x="451" y="657"/>
                  </a:cubicBezTo>
                  <a:cubicBezTo>
                    <a:pt x="641" y="630"/>
                    <a:pt x="749" y="440"/>
                    <a:pt x="722" y="250"/>
                  </a:cubicBezTo>
                  <a:cubicBezTo>
                    <a:pt x="695" y="87"/>
                    <a:pt x="532" y="6"/>
                    <a:pt x="369" y="6"/>
                  </a:cubicBezTo>
                  <a:cubicBezTo>
                    <a:pt x="352" y="2"/>
                    <a:pt x="335" y="1"/>
                    <a:pt x="319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23" name="Google Shape;523;p46"/>
          <p:cNvGrpSpPr/>
          <p:nvPr/>
        </p:nvGrpSpPr>
        <p:grpSpPr>
          <a:xfrm>
            <a:off x="8424292" y="4284416"/>
            <a:ext cx="277437" cy="391513"/>
            <a:chOff x="8424292" y="4284416"/>
            <a:chExt cx="277437" cy="391513"/>
          </a:xfrm>
        </p:grpSpPr>
        <p:grpSp>
          <p:nvGrpSpPr>
            <p:cNvPr id="524" name="Google Shape;524;p46"/>
            <p:cNvGrpSpPr/>
            <p:nvPr/>
          </p:nvGrpSpPr>
          <p:grpSpPr>
            <a:xfrm>
              <a:off x="8424292" y="4480091"/>
              <a:ext cx="129879" cy="195839"/>
              <a:chOff x="7509313" y="3231788"/>
              <a:chExt cx="249575" cy="365575"/>
            </a:xfrm>
          </p:grpSpPr>
          <p:sp>
            <p:nvSpPr>
              <p:cNvPr id="525" name="Google Shape;525;p46"/>
              <p:cNvSpPr/>
              <p:nvPr/>
            </p:nvSpPr>
            <p:spPr>
              <a:xfrm>
                <a:off x="7509313" y="3231788"/>
                <a:ext cx="249575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14623" extrusionOk="0">
                    <a:moveTo>
                      <a:pt x="5019" y="3909"/>
                    </a:moveTo>
                    <a:cubicBezTo>
                      <a:pt x="5398" y="4560"/>
                      <a:pt x="5832" y="5184"/>
                      <a:pt x="6293" y="5780"/>
                    </a:cubicBezTo>
                    <a:cubicBezTo>
                      <a:pt x="6836" y="6323"/>
                      <a:pt x="7433" y="6838"/>
                      <a:pt x="8029" y="7326"/>
                    </a:cubicBezTo>
                    <a:cubicBezTo>
                      <a:pt x="6809" y="8222"/>
                      <a:pt x="5805" y="9279"/>
                      <a:pt x="5371" y="10825"/>
                    </a:cubicBezTo>
                    <a:cubicBezTo>
                      <a:pt x="5100" y="10391"/>
                      <a:pt x="4802" y="9985"/>
                      <a:pt x="4503" y="9578"/>
                    </a:cubicBezTo>
                    <a:cubicBezTo>
                      <a:pt x="4178" y="9198"/>
                      <a:pt x="3798" y="8873"/>
                      <a:pt x="3391" y="8574"/>
                    </a:cubicBezTo>
                    <a:cubicBezTo>
                      <a:pt x="3011" y="8303"/>
                      <a:pt x="2577" y="8086"/>
                      <a:pt x="2035" y="7760"/>
                    </a:cubicBezTo>
                    <a:lnTo>
                      <a:pt x="2062" y="7760"/>
                    </a:lnTo>
                    <a:cubicBezTo>
                      <a:pt x="3310" y="6621"/>
                      <a:pt x="4639" y="5672"/>
                      <a:pt x="5019" y="3909"/>
                    </a:cubicBezTo>
                    <a:close/>
                    <a:moveTo>
                      <a:pt x="5342" y="0"/>
                    </a:moveTo>
                    <a:cubicBezTo>
                      <a:pt x="5260" y="0"/>
                      <a:pt x="5177" y="19"/>
                      <a:pt x="5100" y="57"/>
                    </a:cubicBezTo>
                    <a:cubicBezTo>
                      <a:pt x="4693" y="247"/>
                      <a:pt x="4395" y="600"/>
                      <a:pt x="4341" y="1061"/>
                    </a:cubicBezTo>
                    <a:cubicBezTo>
                      <a:pt x="4205" y="1875"/>
                      <a:pt x="4015" y="2688"/>
                      <a:pt x="3852" y="3502"/>
                    </a:cubicBezTo>
                    <a:cubicBezTo>
                      <a:pt x="3717" y="4207"/>
                      <a:pt x="3337" y="4885"/>
                      <a:pt x="2794" y="5374"/>
                    </a:cubicBezTo>
                    <a:cubicBezTo>
                      <a:pt x="2225" y="5889"/>
                      <a:pt x="1628" y="6377"/>
                      <a:pt x="1059" y="6865"/>
                    </a:cubicBezTo>
                    <a:cubicBezTo>
                      <a:pt x="814" y="7055"/>
                      <a:pt x="597" y="7245"/>
                      <a:pt x="380" y="7462"/>
                    </a:cubicBezTo>
                    <a:cubicBezTo>
                      <a:pt x="1" y="7815"/>
                      <a:pt x="109" y="8411"/>
                      <a:pt x="597" y="8628"/>
                    </a:cubicBezTo>
                    <a:cubicBezTo>
                      <a:pt x="923" y="8764"/>
                      <a:pt x="1248" y="8900"/>
                      <a:pt x="1601" y="9035"/>
                    </a:cubicBezTo>
                    <a:cubicBezTo>
                      <a:pt x="3011" y="9524"/>
                      <a:pt x="4096" y="10663"/>
                      <a:pt x="4503" y="12100"/>
                    </a:cubicBezTo>
                    <a:cubicBezTo>
                      <a:pt x="4693" y="12724"/>
                      <a:pt x="4856" y="13321"/>
                      <a:pt x="5046" y="13918"/>
                    </a:cubicBezTo>
                    <a:cubicBezTo>
                      <a:pt x="5154" y="14162"/>
                      <a:pt x="5263" y="14379"/>
                      <a:pt x="5398" y="14623"/>
                    </a:cubicBezTo>
                    <a:cubicBezTo>
                      <a:pt x="5751" y="14297"/>
                      <a:pt x="5995" y="13836"/>
                      <a:pt x="6104" y="13375"/>
                    </a:cubicBezTo>
                    <a:cubicBezTo>
                      <a:pt x="6266" y="12778"/>
                      <a:pt x="6456" y="12209"/>
                      <a:pt x="6565" y="11639"/>
                    </a:cubicBezTo>
                    <a:cubicBezTo>
                      <a:pt x="6863" y="10120"/>
                      <a:pt x="7785" y="9090"/>
                      <a:pt x="9033" y="8276"/>
                    </a:cubicBezTo>
                    <a:cubicBezTo>
                      <a:pt x="9196" y="8167"/>
                      <a:pt x="9358" y="8059"/>
                      <a:pt x="9521" y="7950"/>
                    </a:cubicBezTo>
                    <a:cubicBezTo>
                      <a:pt x="9955" y="7679"/>
                      <a:pt x="9982" y="7055"/>
                      <a:pt x="9575" y="6757"/>
                    </a:cubicBezTo>
                    <a:cubicBezTo>
                      <a:pt x="9413" y="6648"/>
                      <a:pt x="9223" y="6540"/>
                      <a:pt x="9087" y="6431"/>
                    </a:cubicBezTo>
                    <a:cubicBezTo>
                      <a:pt x="8626" y="6079"/>
                      <a:pt x="8138" y="5780"/>
                      <a:pt x="7731" y="5401"/>
                    </a:cubicBezTo>
                    <a:cubicBezTo>
                      <a:pt x="6890" y="4723"/>
                      <a:pt x="6348" y="3773"/>
                      <a:pt x="6185" y="2688"/>
                    </a:cubicBezTo>
                    <a:cubicBezTo>
                      <a:pt x="6104" y="2173"/>
                      <a:pt x="6049" y="1658"/>
                      <a:pt x="5995" y="1115"/>
                    </a:cubicBezTo>
                    <a:cubicBezTo>
                      <a:pt x="5968" y="844"/>
                      <a:pt x="5914" y="600"/>
                      <a:pt x="5832" y="356"/>
                    </a:cubicBezTo>
                    <a:cubicBezTo>
                      <a:pt x="5754" y="122"/>
                      <a:pt x="5551" y="0"/>
                      <a:pt x="534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6" name="Google Shape;526;p46"/>
              <p:cNvSpPr/>
              <p:nvPr/>
            </p:nvSpPr>
            <p:spPr>
              <a:xfrm>
                <a:off x="7509313" y="3231788"/>
                <a:ext cx="249575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14623" extrusionOk="0">
                    <a:moveTo>
                      <a:pt x="5019" y="3909"/>
                    </a:moveTo>
                    <a:cubicBezTo>
                      <a:pt x="5398" y="4560"/>
                      <a:pt x="5832" y="5184"/>
                      <a:pt x="6293" y="5780"/>
                    </a:cubicBezTo>
                    <a:cubicBezTo>
                      <a:pt x="6836" y="6323"/>
                      <a:pt x="7433" y="6838"/>
                      <a:pt x="8029" y="7326"/>
                    </a:cubicBezTo>
                    <a:cubicBezTo>
                      <a:pt x="6809" y="8222"/>
                      <a:pt x="5805" y="9279"/>
                      <a:pt x="5371" y="10825"/>
                    </a:cubicBezTo>
                    <a:cubicBezTo>
                      <a:pt x="5100" y="10391"/>
                      <a:pt x="4802" y="9985"/>
                      <a:pt x="4503" y="9578"/>
                    </a:cubicBezTo>
                    <a:cubicBezTo>
                      <a:pt x="4178" y="9198"/>
                      <a:pt x="3798" y="8873"/>
                      <a:pt x="3391" y="8574"/>
                    </a:cubicBezTo>
                    <a:cubicBezTo>
                      <a:pt x="3011" y="8303"/>
                      <a:pt x="2577" y="8086"/>
                      <a:pt x="2035" y="7760"/>
                    </a:cubicBezTo>
                    <a:lnTo>
                      <a:pt x="2062" y="7760"/>
                    </a:lnTo>
                    <a:cubicBezTo>
                      <a:pt x="3310" y="6621"/>
                      <a:pt x="4639" y="5672"/>
                      <a:pt x="5019" y="3909"/>
                    </a:cubicBezTo>
                    <a:close/>
                    <a:moveTo>
                      <a:pt x="5342" y="0"/>
                    </a:moveTo>
                    <a:cubicBezTo>
                      <a:pt x="5260" y="0"/>
                      <a:pt x="5177" y="19"/>
                      <a:pt x="5100" y="57"/>
                    </a:cubicBezTo>
                    <a:cubicBezTo>
                      <a:pt x="4693" y="247"/>
                      <a:pt x="4395" y="600"/>
                      <a:pt x="4341" y="1061"/>
                    </a:cubicBezTo>
                    <a:cubicBezTo>
                      <a:pt x="4205" y="1875"/>
                      <a:pt x="4015" y="2688"/>
                      <a:pt x="3852" y="3502"/>
                    </a:cubicBezTo>
                    <a:cubicBezTo>
                      <a:pt x="3717" y="4207"/>
                      <a:pt x="3337" y="4885"/>
                      <a:pt x="2794" y="5374"/>
                    </a:cubicBezTo>
                    <a:cubicBezTo>
                      <a:pt x="2225" y="5889"/>
                      <a:pt x="1628" y="6377"/>
                      <a:pt x="1059" y="6865"/>
                    </a:cubicBezTo>
                    <a:cubicBezTo>
                      <a:pt x="814" y="7055"/>
                      <a:pt x="597" y="7245"/>
                      <a:pt x="380" y="7462"/>
                    </a:cubicBezTo>
                    <a:cubicBezTo>
                      <a:pt x="1" y="7815"/>
                      <a:pt x="109" y="8411"/>
                      <a:pt x="597" y="8628"/>
                    </a:cubicBezTo>
                    <a:cubicBezTo>
                      <a:pt x="923" y="8764"/>
                      <a:pt x="1248" y="8900"/>
                      <a:pt x="1601" y="9035"/>
                    </a:cubicBezTo>
                    <a:cubicBezTo>
                      <a:pt x="3011" y="9524"/>
                      <a:pt x="4096" y="10663"/>
                      <a:pt x="4503" y="12100"/>
                    </a:cubicBezTo>
                    <a:cubicBezTo>
                      <a:pt x="4693" y="12724"/>
                      <a:pt x="4856" y="13321"/>
                      <a:pt x="5046" y="13918"/>
                    </a:cubicBezTo>
                    <a:cubicBezTo>
                      <a:pt x="5154" y="14162"/>
                      <a:pt x="5263" y="14379"/>
                      <a:pt x="5398" y="14623"/>
                    </a:cubicBezTo>
                    <a:cubicBezTo>
                      <a:pt x="5751" y="14297"/>
                      <a:pt x="5995" y="13836"/>
                      <a:pt x="6104" y="13375"/>
                    </a:cubicBezTo>
                    <a:cubicBezTo>
                      <a:pt x="6266" y="12778"/>
                      <a:pt x="6456" y="12209"/>
                      <a:pt x="6565" y="11639"/>
                    </a:cubicBezTo>
                    <a:cubicBezTo>
                      <a:pt x="6863" y="10120"/>
                      <a:pt x="7785" y="9090"/>
                      <a:pt x="9033" y="8276"/>
                    </a:cubicBezTo>
                    <a:cubicBezTo>
                      <a:pt x="9196" y="8167"/>
                      <a:pt x="9358" y="8059"/>
                      <a:pt x="9521" y="7950"/>
                    </a:cubicBezTo>
                    <a:cubicBezTo>
                      <a:pt x="9955" y="7679"/>
                      <a:pt x="9982" y="7055"/>
                      <a:pt x="9575" y="6757"/>
                    </a:cubicBezTo>
                    <a:cubicBezTo>
                      <a:pt x="9413" y="6648"/>
                      <a:pt x="9223" y="6540"/>
                      <a:pt x="9087" y="6431"/>
                    </a:cubicBezTo>
                    <a:cubicBezTo>
                      <a:pt x="8626" y="6079"/>
                      <a:pt x="8138" y="5780"/>
                      <a:pt x="7731" y="5401"/>
                    </a:cubicBezTo>
                    <a:cubicBezTo>
                      <a:pt x="6890" y="4723"/>
                      <a:pt x="6348" y="3773"/>
                      <a:pt x="6185" y="2688"/>
                    </a:cubicBezTo>
                    <a:cubicBezTo>
                      <a:pt x="6104" y="2173"/>
                      <a:pt x="6049" y="1658"/>
                      <a:pt x="5995" y="1115"/>
                    </a:cubicBezTo>
                    <a:cubicBezTo>
                      <a:pt x="5968" y="844"/>
                      <a:pt x="5914" y="600"/>
                      <a:pt x="5832" y="356"/>
                    </a:cubicBezTo>
                    <a:cubicBezTo>
                      <a:pt x="5754" y="122"/>
                      <a:pt x="5551" y="0"/>
                      <a:pt x="534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7" name="Google Shape;527;p46"/>
              <p:cNvSpPr/>
              <p:nvPr/>
            </p:nvSpPr>
            <p:spPr>
              <a:xfrm>
                <a:off x="7560863" y="3329488"/>
                <a:ext cx="149200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6918" extrusionOk="0">
                    <a:moveTo>
                      <a:pt x="2957" y="1"/>
                    </a:moveTo>
                    <a:cubicBezTo>
                      <a:pt x="2577" y="1764"/>
                      <a:pt x="1248" y="2713"/>
                      <a:pt x="0" y="3852"/>
                    </a:cubicBezTo>
                    <a:cubicBezTo>
                      <a:pt x="543" y="4178"/>
                      <a:pt x="977" y="4395"/>
                      <a:pt x="1356" y="4666"/>
                    </a:cubicBezTo>
                    <a:cubicBezTo>
                      <a:pt x="1763" y="4965"/>
                      <a:pt x="2116" y="5290"/>
                      <a:pt x="2441" y="5670"/>
                    </a:cubicBezTo>
                    <a:cubicBezTo>
                      <a:pt x="2767" y="6077"/>
                      <a:pt x="3065" y="6483"/>
                      <a:pt x="3309" y="6917"/>
                    </a:cubicBezTo>
                    <a:cubicBezTo>
                      <a:pt x="3770" y="5371"/>
                      <a:pt x="4774" y="4314"/>
                      <a:pt x="5967" y="3418"/>
                    </a:cubicBezTo>
                    <a:cubicBezTo>
                      <a:pt x="5371" y="2930"/>
                      <a:pt x="4801" y="2415"/>
                      <a:pt x="4259" y="1872"/>
                    </a:cubicBezTo>
                    <a:cubicBezTo>
                      <a:pt x="3770" y="1276"/>
                      <a:pt x="3336" y="652"/>
                      <a:pt x="29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528" name="Google Shape;528;p46"/>
            <p:cNvGrpSpPr/>
            <p:nvPr/>
          </p:nvGrpSpPr>
          <p:grpSpPr>
            <a:xfrm>
              <a:off x="8571875" y="4284416"/>
              <a:ext cx="129854" cy="195839"/>
              <a:chOff x="7509313" y="3231788"/>
              <a:chExt cx="249575" cy="365575"/>
            </a:xfrm>
          </p:grpSpPr>
          <p:sp>
            <p:nvSpPr>
              <p:cNvPr id="529" name="Google Shape;529;p46"/>
              <p:cNvSpPr/>
              <p:nvPr/>
            </p:nvSpPr>
            <p:spPr>
              <a:xfrm>
                <a:off x="7509313" y="3231788"/>
                <a:ext cx="249575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14623" extrusionOk="0">
                    <a:moveTo>
                      <a:pt x="5019" y="3909"/>
                    </a:moveTo>
                    <a:cubicBezTo>
                      <a:pt x="5398" y="4560"/>
                      <a:pt x="5832" y="5184"/>
                      <a:pt x="6293" y="5780"/>
                    </a:cubicBezTo>
                    <a:cubicBezTo>
                      <a:pt x="6836" y="6323"/>
                      <a:pt x="7433" y="6838"/>
                      <a:pt x="8029" y="7326"/>
                    </a:cubicBezTo>
                    <a:cubicBezTo>
                      <a:pt x="6809" y="8222"/>
                      <a:pt x="5805" y="9279"/>
                      <a:pt x="5371" y="10825"/>
                    </a:cubicBezTo>
                    <a:cubicBezTo>
                      <a:pt x="5100" y="10391"/>
                      <a:pt x="4802" y="9985"/>
                      <a:pt x="4503" y="9578"/>
                    </a:cubicBezTo>
                    <a:cubicBezTo>
                      <a:pt x="4178" y="9198"/>
                      <a:pt x="3798" y="8873"/>
                      <a:pt x="3391" y="8574"/>
                    </a:cubicBezTo>
                    <a:cubicBezTo>
                      <a:pt x="3011" y="8303"/>
                      <a:pt x="2577" y="8086"/>
                      <a:pt x="2035" y="7760"/>
                    </a:cubicBezTo>
                    <a:lnTo>
                      <a:pt x="2062" y="7760"/>
                    </a:lnTo>
                    <a:cubicBezTo>
                      <a:pt x="3310" y="6621"/>
                      <a:pt x="4639" y="5672"/>
                      <a:pt x="5019" y="3909"/>
                    </a:cubicBezTo>
                    <a:close/>
                    <a:moveTo>
                      <a:pt x="5342" y="0"/>
                    </a:moveTo>
                    <a:cubicBezTo>
                      <a:pt x="5260" y="0"/>
                      <a:pt x="5177" y="19"/>
                      <a:pt x="5100" y="57"/>
                    </a:cubicBezTo>
                    <a:cubicBezTo>
                      <a:pt x="4693" y="247"/>
                      <a:pt x="4395" y="600"/>
                      <a:pt x="4341" y="1061"/>
                    </a:cubicBezTo>
                    <a:cubicBezTo>
                      <a:pt x="4205" y="1875"/>
                      <a:pt x="4015" y="2688"/>
                      <a:pt x="3852" y="3502"/>
                    </a:cubicBezTo>
                    <a:cubicBezTo>
                      <a:pt x="3717" y="4207"/>
                      <a:pt x="3337" y="4885"/>
                      <a:pt x="2794" y="5374"/>
                    </a:cubicBezTo>
                    <a:cubicBezTo>
                      <a:pt x="2225" y="5889"/>
                      <a:pt x="1628" y="6377"/>
                      <a:pt x="1059" y="6865"/>
                    </a:cubicBezTo>
                    <a:cubicBezTo>
                      <a:pt x="814" y="7055"/>
                      <a:pt x="597" y="7245"/>
                      <a:pt x="380" y="7462"/>
                    </a:cubicBezTo>
                    <a:cubicBezTo>
                      <a:pt x="1" y="7815"/>
                      <a:pt x="109" y="8411"/>
                      <a:pt x="597" y="8628"/>
                    </a:cubicBezTo>
                    <a:cubicBezTo>
                      <a:pt x="923" y="8764"/>
                      <a:pt x="1248" y="8900"/>
                      <a:pt x="1601" y="9035"/>
                    </a:cubicBezTo>
                    <a:cubicBezTo>
                      <a:pt x="3011" y="9524"/>
                      <a:pt x="4096" y="10663"/>
                      <a:pt x="4503" y="12100"/>
                    </a:cubicBezTo>
                    <a:cubicBezTo>
                      <a:pt x="4693" y="12724"/>
                      <a:pt x="4856" y="13321"/>
                      <a:pt x="5046" y="13918"/>
                    </a:cubicBezTo>
                    <a:cubicBezTo>
                      <a:pt x="5154" y="14162"/>
                      <a:pt x="5263" y="14379"/>
                      <a:pt x="5398" y="14623"/>
                    </a:cubicBezTo>
                    <a:cubicBezTo>
                      <a:pt x="5751" y="14297"/>
                      <a:pt x="5995" y="13836"/>
                      <a:pt x="6104" y="13375"/>
                    </a:cubicBezTo>
                    <a:cubicBezTo>
                      <a:pt x="6266" y="12778"/>
                      <a:pt x="6456" y="12209"/>
                      <a:pt x="6565" y="11639"/>
                    </a:cubicBezTo>
                    <a:cubicBezTo>
                      <a:pt x="6863" y="10120"/>
                      <a:pt x="7785" y="9090"/>
                      <a:pt x="9033" y="8276"/>
                    </a:cubicBezTo>
                    <a:cubicBezTo>
                      <a:pt x="9196" y="8167"/>
                      <a:pt x="9358" y="8059"/>
                      <a:pt x="9521" y="7950"/>
                    </a:cubicBezTo>
                    <a:cubicBezTo>
                      <a:pt x="9955" y="7679"/>
                      <a:pt x="9982" y="7055"/>
                      <a:pt x="9575" y="6757"/>
                    </a:cubicBezTo>
                    <a:cubicBezTo>
                      <a:pt x="9413" y="6648"/>
                      <a:pt x="9223" y="6540"/>
                      <a:pt x="9087" y="6431"/>
                    </a:cubicBezTo>
                    <a:cubicBezTo>
                      <a:pt x="8626" y="6079"/>
                      <a:pt x="8138" y="5780"/>
                      <a:pt x="7731" y="5401"/>
                    </a:cubicBezTo>
                    <a:cubicBezTo>
                      <a:pt x="6890" y="4723"/>
                      <a:pt x="6348" y="3773"/>
                      <a:pt x="6185" y="2688"/>
                    </a:cubicBezTo>
                    <a:cubicBezTo>
                      <a:pt x="6104" y="2173"/>
                      <a:pt x="6049" y="1658"/>
                      <a:pt x="5995" y="1115"/>
                    </a:cubicBezTo>
                    <a:cubicBezTo>
                      <a:pt x="5968" y="844"/>
                      <a:pt x="5914" y="600"/>
                      <a:pt x="5832" y="356"/>
                    </a:cubicBezTo>
                    <a:cubicBezTo>
                      <a:pt x="5754" y="122"/>
                      <a:pt x="5551" y="0"/>
                      <a:pt x="534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30" name="Google Shape;530;p46"/>
              <p:cNvSpPr/>
              <p:nvPr/>
            </p:nvSpPr>
            <p:spPr>
              <a:xfrm>
                <a:off x="7509313" y="3231788"/>
                <a:ext cx="249575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14623" extrusionOk="0">
                    <a:moveTo>
                      <a:pt x="5019" y="3909"/>
                    </a:moveTo>
                    <a:cubicBezTo>
                      <a:pt x="5398" y="4560"/>
                      <a:pt x="5832" y="5184"/>
                      <a:pt x="6293" y="5780"/>
                    </a:cubicBezTo>
                    <a:cubicBezTo>
                      <a:pt x="6836" y="6323"/>
                      <a:pt x="7433" y="6838"/>
                      <a:pt x="8029" y="7326"/>
                    </a:cubicBezTo>
                    <a:cubicBezTo>
                      <a:pt x="6809" y="8222"/>
                      <a:pt x="5805" y="9279"/>
                      <a:pt x="5371" y="10825"/>
                    </a:cubicBezTo>
                    <a:cubicBezTo>
                      <a:pt x="5100" y="10391"/>
                      <a:pt x="4802" y="9985"/>
                      <a:pt x="4503" y="9578"/>
                    </a:cubicBezTo>
                    <a:cubicBezTo>
                      <a:pt x="4178" y="9198"/>
                      <a:pt x="3798" y="8873"/>
                      <a:pt x="3391" y="8574"/>
                    </a:cubicBezTo>
                    <a:cubicBezTo>
                      <a:pt x="3011" y="8303"/>
                      <a:pt x="2577" y="8086"/>
                      <a:pt x="2035" y="7760"/>
                    </a:cubicBezTo>
                    <a:lnTo>
                      <a:pt x="2062" y="7760"/>
                    </a:lnTo>
                    <a:cubicBezTo>
                      <a:pt x="3310" y="6621"/>
                      <a:pt x="4639" y="5672"/>
                      <a:pt x="5019" y="3909"/>
                    </a:cubicBezTo>
                    <a:close/>
                    <a:moveTo>
                      <a:pt x="5342" y="0"/>
                    </a:moveTo>
                    <a:cubicBezTo>
                      <a:pt x="5260" y="0"/>
                      <a:pt x="5177" y="19"/>
                      <a:pt x="5100" y="57"/>
                    </a:cubicBezTo>
                    <a:cubicBezTo>
                      <a:pt x="4693" y="247"/>
                      <a:pt x="4395" y="600"/>
                      <a:pt x="4341" y="1061"/>
                    </a:cubicBezTo>
                    <a:cubicBezTo>
                      <a:pt x="4205" y="1875"/>
                      <a:pt x="4015" y="2688"/>
                      <a:pt x="3852" y="3502"/>
                    </a:cubicBezTo>
                    <a:cubicBezTo>
                      <a:pt x="3717" y="4207"/>
                      <a:pt x="3337" y="4885"/>
                      <a:pt x="2794" y="5374"/>
                    </a:cubicBezTo>
                    <a:cubicBezTo>
                      <a:pt x="2225" y="5889"/>
                      <a:pt x="1628" y="6377"/>
                      <a:pt x="1059" y="6865"/>
                    </a:cubicBezTo>
                    <a:cubicBezTo>
                      <a:pt x="814" y="7055"/>
                      <a:pt x="597" y="7245"/>
                      <a:pt x="380" y="7462"/>
                    </a:cubicBezTo>
                    <a:cubicBezTo>
                      <a:pt x="1" y="7815"/>
                      <a:pt x="109" y="8411"/>
                      <a:pt x="597" y="8628"/>
                    </a:cubicBezTo>
                    <a:cubicBezTo>
                      <a:pt x="923" y="8764"/>
                      <a:pt x="1248" y="8900"/>
                      <a:pt x="1601" y="9035"/>
                    </a:cubicBezTo>
                    <a:cubicBezTo>
                      <a:pt x="3011" y="9524"/>
                      <a:pt x="4096" y="10663"/>
                      <a:pt x="4503" y="12100"/>
                    </a:cubicBezTo>
                    <a:cubicBezTo>
                      <a:pt x="4693" y="12724"/>
                      <a:pt x="4856" y="13321"/>
                      <a:pt x="5046" y="13918"/>
                    </a:cubicBezTo>
                    <a:cubicBezTo>
                      <a:pt x="5154" y="14162"/>
                      <a:pt x="5263" y="14379"/>
                      <a:pt x="5398" y="14623"/>
                    </a:cubicBezTo>
                    <a:cubicBezTo>
                      <a:pt x="5751" y="14297"/>
                      <a:pt x="5995" y="13836"/>
                      <a:pt x="6104" y="13375"/>
                    </a:cubicBezTo>
                    <a:cubicBezTo>
                      <a:pt x="6266" y="12778"/>
                      <a:pt x="6456" y="12209"/>
                      <a:pt x="6565" y="11639"/>
                    </a:cubicBezTo>
                    <a:cubicBezTo>
                      <a:pt x="6863" y="10120"/>
                      <a:pt x="7785" y="9090"/>
                      <a:pt x="9033" y="8276"/>
                    </a:cubicBezTo>
                    <a:cubicBezTo>
                      <a:pt x="9196" y="8167"/>
                      <a:pt x="9358" y="8059"/>
                      <a:pt x="9521" y="7950"/>
                    </a:cubicBezTo>
                    <a:cubicBezTo>
                      <a:pt x="9955" y="7679"/>
                      <a:pt x="9982" y="7055"/>
                      <a:pt x="9575" y="6757"/>
                    </a:cubicBezTo>
                    <a:cubicBezTo>
                      <a:pt x="9413" y="6648"/>
                      <a:pt x="9223" y="6540"/>
                      <a:pt x="9087" y="6431"/>
                    </a:cubicBezTo>
                    <a:cubicBezTo>
                      <a:pt x="8626" y="6079"/>
                      <a:pt x="8138" y="5780"/>
                      <a:pt x="7731" y="5401"/>
                    </a:cubicBezTo>
                    <a:cubicBezTo>
                      <a:pt x="6890" y="4723"/>
                      <a:pt x="6348" y="3773"/>
                      <a:pt x="6185" y="2688"/>
                    </a:cubicBezTo>
                    <a:cubicBezTo>
                      <a:pt x="6104" y="2173"/>
                      <a:pt x="6049" y="1658"/>
                      <a:pt x="5995" y="1115"/>
                    </a:cubicBezTo>
                    <a:cubicBezTo>
                      <a:pt x="5968" y="844"/>
                      <a:pt x="5914" y="600"/>
                      <a:pt x="5832" y="356"/>
                    </a:cubicBezTo>
                    <a:cubicBezTo>
                      <a:pt x="5754" y="122"/>
                      <a:pt x="5551" y="0"/>
                      <a:pt x="534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31" name="Google Shape;531;p46"/>
              <p:cNvSpPr/>
              <p:nvPr/>
            </p:nvSpPr>
            <p:spPr>
              <a:xfrm>
                <a:off x="7560863" y="3329488"/>
                <a:ext cx="149200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6918" extrusionOk="0">
                    <a:moveTo>
                      <a:pt x="2957" y="1"/>
                    </a:moveTo>
                    <a:cubicBezTo>
                      <a:pt x="2577" y="1764"/>
                      <a:pt x="1248" y="2713"/>
                      <a:pt x="0" y="3852"/>
                    </a:cubicBezTo>
                    <a:cubicBezTo>
                      <a:pt x="543" y="4178"/>
                      <a:pt x="977" y="4395"/>
                      <a:pt x="1356" y="4666"/>
                    </a:cubicBezTo>
                    <a:cubicBezTo>
                      <a:pt x="1763" y="4965"/>
                      <a:pt x="2116" y="5290"/>
                      <a:pt x="2441" y="5670"/>
                    </a:cubicBezTo>
                    <a:cubicBezTo>
                      <a:pt x="2767" y="6077"/>
                      <a:pt x="3065" y="6483"/>
                      <a:pt x="3309" y="6917"/>
                    </a:cubicBezTo>
                    <a:cubicBezTo>
                      <a:pt x="3770" y="5371"/>
                      <a:pt x="4774" y="4314"/>
                      <a:pt x="5967" y="3418"/>
                    </a:cubicBezTo>
                    <a:cubicBezTo>
                      <a:pt x="5371" y="2930"/>
                      <a:pt x="4801" y="2415"/>
                      <a:pt x="4259" y="1872"/>
                    </a:cubicBezTo>
                    <a:cubicBezTo>
                      <a:pt x="3770" y="1276"/>
                      <a:pt x="3336" y="652"/>
                      <a:pt x="29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532" name="Google Shape;532;p46"/>
          <p:cNvGrpSpPr/>
          <p:nvPr/>
        </p:nvGrpSpPr>
        <p:grpSpPr>
          <a:xfrm rot="5973186">
            <a:off x="1583400" y="813978"/>
            <a:ext cx="525721" cy="428640"/>
            <a:chOff x="5426900" y="3064075"/>
            <a:chExt cx="281450" cy="229525"/>
          </a:xfrm>
        </p:grpSpPr>
        <p:sp>
          <p:nvSpPr>
            <p:cNvPr id="533" name="Google Shape;533;p46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4" name="Google Shape;534;p46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5" name="Google Shape;535;p46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6" name="Google Shape;536;p46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7" name="Google Shape;537;p46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8" name="Google Shape;538;p46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9" name="Google Shape;539;p46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0" name="Google Shape;540;p46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1" name="Google Shape;541;p46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25 Conector recto"/>
          <p:cNvCxnSpPr/>
          <p:nvPr/>
        </p:nvCxnSpPr>
        <p:spPr>
          <a:xfrm flipV="1">
            <a:off x="6300192" y="1730090"/>
            <a:ext cx="0" cy="2428746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 flipV="1">
            <a:off x="5544108" y="2463824"/>
            <a:ext cx="0" cy="1673731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 flipV="1">
            <a:off x="3815916" y="2285230"/>
            <a:ext cx="0" cy="1921227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 flipH="1" flipV="1">
            <a:off x="2074276" y="2679762"/>
            <a:ext cx="17390" cy="1457793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85067" b="99644" l="0" r="81346">
                        <a14:foregroundMark x1="61759" y1="97956" x2="38241" y2="99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749" r="91270"/>
          <a:stretch>
            <a:fillRect/>
          </a:stretch>
        </p:blipFill>
        <p:spPr>
          <a:xfrm flipH="1">
            <a:off x="7402285" y="4359604"/>
            <a:ext cx="598714" cy="783896"/>
          </a:xfrm>
          <a:prstGeom prst="rect">
            <a:avLst/>
          </a:prstGeom>
        </p:spPr>
      </p:pic>
      <p:pic>
        <p:nvPicPr>
          <p:cNvPr id="2052" name="Picture 4" descr="http://static6.depositphotos.com/1015158/630/v/170/depositphotos_6308780-Cartoon-boy-astronau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62" b="94643" l="24260" r="7929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4693" r="22394" b="3856"/>
          <a:stretch>
            <a:fillRect/>
          </a:stretch>
        </p:blipFill>
        <p:spPr bwMode="auto">
          <a:xfrm>
            <a:off x="1699502" y="3133753"/>
            <a:ext cx="784325" cy="141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1493658" y="4497121"/>
            <a:ext cx="6210690" cy="612911"/>
          </a:xfrm>
          <a:prstGeom prst="roundRect">
            <a:avLst>
              <a:gd name="adj" fmla="val 31404"/>
            </a:avLst>
          </a:prstGeom>
          <a:solidFill>
            <a:schemeClr val="tx1"/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263E68"/>
              </a:buClr>
              <a:buSzPts val="2400"/>
              <a:defRPr/>
            </a:pP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  <a:sym typeface="Mali Medium" panose="00000500000000000000"/>
              </a:rPr>
              <a:t>“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  <a:sym typeface="Mali Medium" panose="00000500000000000000"/>
              </a:rPr>
              <a:t>I'm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  <a:sym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  <a:sym typeface="Mali Medium" panose="00000500000000000000"/>
              </a:rPr>
              <a:t>having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  <a:sym typeface="Mali Medium" panose="00000500000000000000"/>
              </a:rPr>
              <a:t> a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  <a:sym typeface="Mali Medium" panose="00000500000000000000"/>
              </a:rPr>
              <a:t>science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  <a:sym typeface="Mali Medium" panose="00000500000000000000"/>
              </a:rPr>
              <a:t> test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  <a:sym typeface="Mali Medium" panose="00000500000000000000"/>
              </a:rPr>
              <a:t>tomorrow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  <a:sym typeface="Mali Medium" panose="00000500000000000000"/>
              </a:rPr>
              <a:t>.” Mary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  <a:sym typeface="Mali Medium" panose="00000500000000000000"/>
              </a:rPr>
              <a:t>said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  <a:sym typeface="Mali Medium" panose="00000500000000000000"/>
              </a:rPr>
              <a:t>.</a:t>
            </a:r>
            <a:endParaRPr lang="es-ES_tradnl" sz="1600" b="1" dirty="0">
              <a:solidFill>
                <a:schemeClr val="bg1"/>
              </a:solidFill>
              <a:latin typeface="Mali Medium" panose="00000500000000000000"/>
              <a:cs typeface="Mali Medium" panose="00000500000000000000"/>
              <a:sym typeface="Mali Medium" panose="00000500000000000000"/>
            </a:endParaRPr>
          </a:p>
          <a:p>
            <a:pPr algn="ctr">
              <a:buClr>
                <a:srgbClr val="263E68"/>
              </a:buClr>
              <a:buSzPts val="2400"/>
              <a:defRPr/>
            </a:pP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  <a:sym typeface="Mali Medium" panose="00000500000000000000"/>
              </a:rPr>
              <a:t>Mary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  <a:sym typeface="Mali Medium" panose="00000500000000000000"/>
              </a:rPr>
              <a:t>said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  <a:sym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  <a:sym typeface="Mali Medium" panose="00000500000000000000"/>
              </a:rPr>
              <a:t>she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  <a:sym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  <a:sym typeface="Mali Medium" panose="00000500000000000000"/>
              </a:rPr>
              <a:t>was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  <a:sym typeface="Mali Medium" panose="00000500000000000000"/>
              </a:rPr>
              <a:t>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  <a:sym typeface="Mali Medium" panose="00000500000000000000"/>
              </a:rPr>
              <a:t>having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  <a:sym typeface="Mali Medium" panose="00000500000000000000"/>
              </a:rPr>
              <a:t> a </a:t>
            </a:r>
            <a:r>
              <a:rPr lang="es-ES_tradnl" sz="1600" b="1" dirty="0" err="1">
                <a:solidFill>
                  <a:schemeClr val="bg1"/>
                </a:solidFill>
                <a:latin typeface="Mali Medium" panose="00000500000000000000"/>
                <a:cs typeface="Mali Medium" panose="00000500000000000000"/>
                <a:sym typeface="Mali Medium" panose="00000500000000000000"/>
              </a:rPr>
              <a:t>science</a:t>
            </a:r>
            <a:r>
              <a:rPr lang="es-ES_tradnl" sz="1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  <a:sym typeface="Mali Medium" panose="00000500000000000000"/>
              </a:rPr>
              <a:t> test ____________.</a:t>
            </a:r>
            <a:endParaRPr lang="es-ES_tradnl" sz="1600" b="1" dirty="0">
              <a:solidFill>
                <a:schemeClr val="bg1"/>
              </a:solidFill>
              <a:latin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69795" y="1482608"/>
            <a:ext cx="771941" cy="798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gifanimados.com/fuego/explosiones/dmfeu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168" y="1653648"/>
            <a:ext cx="435769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57 CuadroTexto"/>
          <p:cNvSpPr txBox="1">
            <a:spLocks noChangeArrowheads="1"/>
          </p:cNvSpPr>
          <p:nvPr/>
        </p:nvSpPr>
        <p:spPr bwMode="auto">
          <a:xfrm>
            <a:off x="5784170" y="4716670"/>
            <a:ext cx="17562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s-ES_tradnl" altLang="es-ES" sz="1800" kern="1200" dirty="0" err="1">
                <a:solidFill>
                  <a:srgbClr val="FF0000"/>
                </a:solidFill>
                <a:latin typeface="Cooper Black" panose="0208090404030B020404" pitchFamily="18" charset="0"/>
                <a:ea typeface="+mn-ea"/>
                <a:cs typeface="Arial" panose="020B0604020202020204" pitchFamily="34" charset="0"/>
              </a:rPr>
              <a:t>the</a:t>
            </a:r>
            <a:r>
              <a:rPr lang="es-ES_tradnl" altLang="es-ES" sz="1800" kern="1200" dirty="0">
                <a:solidFill>
                  <a:srgbClr val="FF0000"/>
                </a:solidFill>
                <a:latin typeface="Cooper Black" panose="0208090404030B0204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s-ES_tradnl" altLang="es-ES" sz="1800" kern="1200" dirty="0" err="1">
                <a:solidFill>
                  <a:srgbClr val="FF0000"/>
                </a:solidFill>
                <a:latin typeface="Cooper Black" panose="0208090404030B020404" pitchFamily="18" charset="0"/>
                <a:ea typeface="+mn-ea"/>
                <a:cs typeface="Arial" panose="020B0604020202020204" pitchFamily="34" charset="0"/>
              </a:rPr>
              <a:t>next</a:t>
            </a:r>
            <a:r>
              <a:rPr lang="es-ES_tradnl" altLang="es-ES" sz="1800" kern="1200" dirty="0">
                <a:solidFill>
                  <a:srgbClr val="FF0000"/>
                </a:solidFill>
                <a:latin typeface="Cooper Black" panose="0208090404030B0204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s-ES_tradnl" altLang="es-ES" sz="1800" kern="1200" dirty="0" err="1">
                <a:solidFill>
                  <a:srgbClr val="FF0000"/>
                </a:solidFill>
                <a:latin typeface="Cooper Black" panose="0208090404030B020404" pitchFamily="18" charset="0"/>
                <a:ea typeface="+mn-ea"/>
                <a:cs typeface="Arial" panose="020B0604020202020204" pitchFamily="34" charset="0"/>
              </a:rPr>
              <a:t>day</a:t>
            </a:r>
            <a:endParaRPr lang="es-ES" altLang="es-ES" sz="1800" kern="1200" dirty="0">
              <a:solidFill>
                <a:srgbClr val="FF0000"/>
              </a:solidFill>
              <a:latin typeface="Cooper Black" panose="0208090404030B0204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81" name="80 Conector recto"/>
          <p:cNvCxnSpPr/>
          <p:nvPr/>
        </p:nvCxnSpPr>
        <p:spPr>
          <a:xfrm flipH="1" flipV="1">
            <a:off x="7155765" y="1881661"/>
            <a:ext cx="8524" cy="1960934"/>
          </a:xfrm>
          <a:prstGeom prst="line">
            <a:avLst/>
          </a:prstGeom>
          <a:ln w="38100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30 Grupo"/>
          <p:cNvGrpSpPr/>
          <p:nvPr/>
        </p:nvGrpSpPr>
        <p:grpSpPr>
          <a:xfrm>
            <a:off x="4290250" y="3984559"/>
            <a:ext cx="671513" cy="512562"/>
            <a:chOff x="717167" y="5753794"/>
            <a:chExt cx="895350" cy="683416"/>
          </a:xfrm>
        </p:grpSpPr>
        <p:sp>
          <p:nvSpPr>
            <p:cNvPr id="10" name="9 Redondear rectángulo de esquina del mismo lado"/>
            <p:cNvSpPr/>
            <p:nvPr/>
          </p:nvSpPr>
          <p:spPr>
            <a:xfrm>
              <a:off x="717167" y="6070498"/>
              <a:ext cx="895350" cy="366712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14 Cilindro"/>
            <p:cNvSpPr/>
            <p:nvPr/>
          </p:nvSpPr>
          <p:spPr>
            <a:xfrm>
              <a:off x="1075941" y="5753794"/>
              <a:ext cx="177801" cy="407988"/>
            </a:xfrm>
            <a:prstGeom prst="can">
              <a:avLst>
                <a:gd name="adj" fmla="val 53126"/>
              </a:avLst>
            </a:pr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054" name="Picture 6" descr="http://www.fuchs.com.uy/loadbar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728" y="5011891"/>
            <a:ext cx="1657350" cy="7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70868" y="1345050"/>
            <a:ext cx="686150" cy="1172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31281" y="1432881"/>
            <a:ext cx="750016" cy="89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24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77350" y="1811659"/>
            <a:ext cx="925634" cy="92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26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666616" y="677930"/>
            <a:ext cx="1224501" cy="1318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Botón de acción: Personalizar">
            <a:hlinkClick r:id="" action="ppaction://hlinkshowjump?jump=endshow" highlightClick="1"/>
          </p:cNvPr>
          <p:cNvSpPr/>
          <p:nvPr/>
        </p:nvSpPr>
        <p:spPr>
          <a:xfrm>
            <a:off x="6648338" y="4032909"/>
            <a:ext cx="893397" cy="3750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400" b="1" kern="1200" dirty="0">
                <a:solidFill>
                  <a:prstClr val="white"/>
                </a:solidFill>
                <a:latin typeface="Calibri" panose="020F0502020204030204"/>
              </a:rPr>
              <a:t>EXIT</a:t>
            </a:r>
            <a:endParaRPr lang="es-ES" sz="24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7218759" y="141480"/>
            <a:ext cx="6522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>
              <a:buClrTx/>
            </a:pPr>
            <a:r>
              <a:rPr lang="es-ES_tradnl" sz="1500" b="1" kern="1200" dirty="0">
                <a:solidFill>
                  <a:srgbClr val="1F497D">
                    <a:lumMod val="40000"/>
                    <a:lumOff val="60000"/>
                  </a:srgbClr>
                </a:solidFill>
                <a:latin typeface="Calibri" panose="020F0502020204030204"/>
                <a:ea typeface="+mn-ea"/>
                <a:cs typeface="+mn-cs"/>
              </a:rPr>
              <a:t>5/5</a:t>
            </a:r>
            <a:endParaRPr lang="es-ES" sz="1500" b="1" kern="1200" dirty="0">
              <a:solidFill>
                <a:srgbClr val="1F497D">
                  <a:lumMod val="40000"/>
                  <a:lumOff val="6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1154;p57"/>
          <p:cNvSpPr txBox="1"/>
          <p:nvPr/>
        </p:nvSpPr>
        <p:spPr>
          <a:xfrm>
            <a:off x="4771013" y="1459714"/>
            <a:ext cx="1151137" cy="287777"/>
          </a:xfrm>
          <a:prstGeom prst="roundRect">
            <a:avLst/>
          </a:prstGeom>
          <a:solidFill>
            <a:srgbClr val="ED6A30">
              <a:lumMod val="60000"/>
              <a:lumOff val="40000"/>
            </a:srgbClr>
          </a:solidFill>
          <a:ln>
            <a:solidFill>
              <a:srgbClr val="263E68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li Medium" panose="00000500000000000000"/>
              <a:buNone/>
              <a:defRPr sz="1900" b="0" i="0" u="none" strike="noStrike" cap="none">
                <a:solidFill>
                  <a:schemeClr val="dk1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  <a:sym typeface="Mali Medium" panose="00000500000000000000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marR="0"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marR="0"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marR="0"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marR="0"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E68"/>
              </a:buClr>
              <a:buSzPts val="2400"/>
              <a:buFont typeface="Mali Medium" panose="00000500000000000000"/>
              <a:buNone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63E68"/>
                </a:solidFill>
                <a:effectLst/>
                <a:uLnTx/>
                <a:uFillTx/>
                <a:latin typeface="Mali Medium" panose="00000500000000000000"/>
                <a:cs typeface="Mali Medium" panose="00000500000000000000"/>
                <a:sym typeface="Mali Medium" panose="00000500000000000000"/>
              </a:rPr>
              <a:t>that day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263E68"/>
              </a:solidFill>
              <a:effectLst/>
              <a:uLnTx/>
              <a:uFillTx/>
              <a:latin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  <p:sp>
        <p:nvSpPr>
          <p:cNvPr id="5" name="Google Shape;1155;p57"/>
          <p:cNvSpPr txBox="1"/>
          <p:nvPr/>
        </p:nvSpPr>
        <p:spPr>
          <a:xfrm>
            <a:off x="5956370" y="452624"/>
            <a:ext cx="687644" cy="287777"/>
          </a:xfrm>
          <a:prstGeom prst="roundRect">
            <a:avLst/>
          </a:prstGeom>
          <a:solidFill>
            <a:srgbClr val="ED6A30">
              <a:lumMod val="60000"/>
              <a:lumOff val="40000"/>
            </a:srgbClr>
          </a:solidFill>
          <a:ln>
            <a:solidFill>
              <a:srgbClr val="263E68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li Medium" panose="00000500000000000000"/>
              <a:buNone/>
              <a:defRPr sz="1900" b="0" i="0" u="none" strike="noStrike" cap="none">
                <a:solidFill>
                  <a:schemeClr val="dk1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  <a:sym typeface="Mali Medium" panose="00000500000000000000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marR="0"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marR="0"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marR="0"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marR="0"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E68"/>
              </a:buClr>
              <a:buSzPts val="2400"/>
              <a:buFont typeface="Mali Medium" panose="00000500000000000000"/>
              <a:buNone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63E68"/>
                </a:solidFill>
                <a:effectLst/>
                <a:uLnTx/>
                <a:uFillTx/>
                <a:latin typeface="Mali Medium" panose="00000500000000000000"/>
                <a:cs typeface="Mali Medium" panose="00000500000000000000"/>
                <a:sym typeface="Mali Medium" panose="00000500000000000000"/>
              </a:rPr>
              <a:t>then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263E68"/>
              </a:solidFill>
              <a:effectLst/>
              <a:uLnTx/>
              <a:uFillTx/>
              <a:latin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  <p:sp>
        <p:nvSpPr>
          <p:cNvPr id="6" name="Google Shape;1156;p57"/>
          <p:cNvSpPr txBox="1"/>
          <p:nvPr/>
        </p:nvSpPr>
        <p:spPr>
          <a:xfrm>
            <a:off x="1604751" y="998948"/>
            <a:ext cx="818384" cy="285080"/>
          </a:xfrm>
          <a:prstGeom prst="roundRect">
            <a:avLst/>
          </a:prstGeom>
          <a:solidFill>
            <a:srgbClr val="ED6A30">
              <a:lumMod val="60000"/>
              <a:lumOff val="40000"/>
            </a:srgbClr>
          </a:solidFill>
          <a:ln>
            <a:solidFill>
              <a:srgbClr val="263E68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li Medium" panose="00000500000000000000"/>
              <a:buNone/>
              <a:defRPr sz="1900" b="0" i="0" u="none" strike="noStrike" cap="none">
                <a:solidFill>
                  <a:schemeClr val="dk1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  <a:sym typeface="Mali Medium" panose="00000500000000000000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marR="0"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marR="0"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marR="0"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marR="0"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E68"/>
              </a:buClr>
              <a:buSzPts val="2400"/>
              <a:buFont typeface="Mali Medium" panose="00000500000000000000"/>
              <a:buNone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63E68"/>
                </a:solidFill>
                <a:effectLst/>
                <a:uLnTx/>
                <a:uFillTx/>
                <a:latin typeface="Mali Medium" panose="00000500000000000000"/>
                <a:cs typeface="Mali Medium" panose="00000500000000000000"/>
                <a:sym typeface="Mali Medium" panose="00000500000000000000"/>
              </a:rPr>
              <a:t>there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263E68"/>
              </a:solidFill>
              <a:effectLst/>
              <a:uLnTx/>
              <a:uFillTx/>
              <a:latin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  <p:sp>
        <p:nvSpPr>
          <p:cNvPr id="7" name="Google Shape;1157;p57"/>
          <p:cNvSpPr txBox="1"/>
          <p:nvPr/>
        </p:nvSpPr>
        <p:spPr>
          <a:xfrm>
            <a:off x="3227956" y="1090201"/>
            <a:ext cx="1295150" cy="285080"/>
          </a:xfrm>
          <a:prstGeom prst="roundRect">
            <a:avLst/>
          </a:prstGeom>
          <a:solidFill>
            <a:srgbClr val="ED6A30">
              <a:lumMod val="60000"/>
              <a:lumOff val="40000"/>
            </a:srgbClr>
          </a:solidFill>
          <a:ln>
            <a:solidFill>
              <a:srgbClr val="263E68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li Medium" panose="00000500000000000000"/>
              <a:buNone/>
              <a:defRPr sz="2000" b="0" i="0" u="none" strike="noStrike" cap="none">
                <a:solidFill>
                  <a:schemeClr val="dk1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  <a:sym typeface="Mali Medium" panose="00000500000000000000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marR="0"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marR="0"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marR="0"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marR="0"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E68"/>
              </a:buClr>
              <a:buSzPts val="2400"/>
              <a:buFont typeface="Mali Medium" panose="00000500000000000000"/>
              <a:buNone/>
              <a:defRPr/>
            </a:pP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rgbClr val="263E68"/>
                </a:solidFill>
                <a:effectLst/>
                <a:uLnTx/>
                <a:uFillTx/>
                <a:latin typeface="Mali Medium" panose="00000500000000000000"/>
                <a:cs typeface="Mali Medium" panose="00000500000000000000"/>
                <a:sym typeface="Mali Medium" panose="00000500000000000000"/>
              </a:rPr>
              <a:t>that year</a:t>
            </a:r>
            <a:endParaRPr kumimoji="0" lang="vi-VN" sz="1600" b="1" i="0" u="none" strike="noStrike" kern="0" cap="none" spc="0" normalizeH="0" baseline="0" noProof="0" dirty="0">
              <a:ln>
                <a:noFill/>
              </a:ln>
              <a:solidFill>
                <a:srgbClr val="263E68"/>
              </a:solidFill>
              <a:effectLst/>
              <a:uLnTx/>
              <a:uFillTx/>
              <a:latin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  <p:sp>
        <p:nvSpPr>
          <p:cNvPr id="8" name="Google Shape;1158;p57"/>
          <p:cNvSpPr txBox="1"/>
          <p:nvPr/>
        </p:nvSpPr>
        <p:spPr>
          <a:xfrm>
            <a:off x="6993168" y="1140139"/>
            <a:ext cx="1636767" cy="287777"/>
          </a:xfrm>
          <a:prstGeom prst="roundRect">
            <a:avLst/>
          </a:prstGeom>
          <a:solidFill>
            <a:srgbClr val="ED6A30">
              <a:lumMod val="60000"/>
              <a:lumOff val="40000"/>
            </a:srgbClr>
          </a:solidFill>
          <a:ln>
            <a:solidFill>
              <a:srgbClr val="263E68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li Medium" panose="00000500000000000000"/>
              <a:buNone/>
              <a:defRPr sz="1900" b="0" i="0" u="none" strike="noStrike" cap="none">
                <a:solidFill>
                  <a:schemeClr val="dk1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  <a:sym typeface="Mali Medium" panose="00000500000000000000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marR="0"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marR="0"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marR="0"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marR="0"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E68"/>
              </a:buClr>
              <a:buSzPts val="2400"/>
              <a:buFont typeface="Mali Medium" panose="00000500000000000000"/>
              <a:buNone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63E68"/>
                </a:solidFill>
                <a:effectLst/>
                <a:uLnTx/>
                <a:uFillTx/>
                <a:latin typeface="Mali Medium" panose="00000500000000000000"/>
                <a:cs typeface="Mali Medium" panose="00000500000000000000"/>
                <a:sym typeface="Mali Medium" panose="00000500000000000000"/>
              </a:rPr>
              <a:t>the next day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263E68"/>
              </a:solidFill>
              <a:effectLst/>
              <a:uLnTx/>
              <a:uFillTx/>
              <a:latin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82102" y="147079"/>
            <a:ext cx="1800371" cy="550069"/>
          </a:xfrm>
          <a:prstGeom prst="round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Mali Medium" panose="00000500000000000000"/>
                <a:cs typeface="Mali Medium" panose="00000500000000000000"/>
                <a:sym typeface="Mali Medium" panose="00000500000000000000"/>
              </a:rPr>
              <a:t>KEYWORD: tomorrow</a:t>
            </a:r>
            <a:endParaRPr lang="en-US" sz="1600" b="1" dirty="0">
              <a:solidFill>
                <a:srgbClr val="FF0000"/>
              </a:solidFill>
              <a:latin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  <p:sndAc>
          <p:stSnd>
            <p:snd r:embed="rId12" name="space2.wav"/>
          </p:stSnd>
        </p:sndAc>
      </p:transition>
    </mc:Choice>
    <mc:Fallback>
      <p:transition spd="slow">
        <p:fade/>
        <p:sndAc>
          <p:stSnd>
            <p:snd r:embed="rId12" name="space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5191 2.96296E-6 L -0.00191 2.96296E-6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949 L 0.37014 -0.00949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37014 -0.00949 L -2.5E-6 -0.01042 " pathEditMode="relative" rAng="0" ptsTypes="AA">
                                      <p:cBhvr>
                                        <p:cTn id="1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7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YEEHA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500"/>
                            </p:stCondLst>
                            <p:childTnLst>
                              <p:par>
                                <p:cTn id="1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1041 L -0.37014 -0.00949 " pathEditMode="relative" rAng="0" ptsTypes="AA">
                                      <p:cBhvr>
                                        <p:cTn id="1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7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500"/>
                            </p:stCondLst>
                            <p:childTnLst>
                              <p:par>
                                <p:cTn id="168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37014 -0.00949 L -2.5E-6 -0.00949 " pathEditMode="relative" rAng="0" ptsTypes="AA">
                                      <p:cBhvr>
                                        <p:cTn id="1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1041 L -0.11805 -0.00949 " pathEditMode="relative" rAng="0" ptsTypes="AA">
                                      <p:cBhvr>
                                        <p:cTn id="1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500"/>
                            </p:stCondLst>
                            <p:childTnLst>
                              <p:par>
                                <p:cTn id="18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500"/>
                            </p:stCondLst>
                            <p:childTnLst>
                              <p:par>
                                <p:cTn id="193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1805 -0.00949 L -2.5E-6 -0.00949 " pathEditMode="relative" rAng="0" ptsTypes="AA">
                                      <p:cBhvr>
                                        <p:cTn id="19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1041 L 0.13386 -0.00949 " pathEditMode="relative" rAng="0" ptsTypes="AA">
                                      <p:cBhvr>
                                        <p:cTn id="19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4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00"/>
                            </p:stCondLst>
                            <p:childTnLst>
                              <p:par>
                                <p:cTn id="2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500"/>
                            </p:stCondLst>
                            <p:childTnLst>
                              <p:par>
                                <p:cTn id="20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000"/>
                            </p:stCondLst>
                            <p:childTnLst>
                              <p:par>
                                <p:cTn id="209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500"/>
                            </p:stCondLst>
                            <p:childTnLst>
                              <p:par>
                                <p:cTn id="218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3386 -0.00949 L -2.5E-6 -0.00949 " pathEditMode="relative" rAng="0" ptsTypes="AA">
                                      <p:cBhvr>
                                        <p:cTn id="2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500"/>
                            </p:stCondLst>
                            <p:childTnLst>
                              <p:par>
                                <p:cTn id="23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000"/>
                            </p:stCondLst>
                            <p:childTnLst>
                              <p:par>
                                <p:cTn id="234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Ris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500"/>
                            </p:stCondLst>
                            <p:childTnLst>
                              <p:par>
                                <p:cTn id="243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24427 2.96296E-6 L -0.00573 2.96296E-6 " pathEditMode="relative" rAng="0" ptsTypes="AA">
                                      <p:cBhvr>
                                        <p:cTn id="2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58" grpId="0"/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" name="Google Shape;2406;p77"/>
          <p:cNvSpPr/>
          <p:nvPr/>
        </p:nvSpPr>
        <p:spPr>
          <a:xfrm>
            <a:off x="0" y="13584"/>
            <a:ext cx="9377916" cy="839451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07" name="Google Shape;2407;p77"/>
          <p:cNvSpPr txBox="1">
            <a:spLocks noGrp="1"/>
          </p:cNvSpPr>
          <p:nvPr>
            <p:ph type="body" idx="1"/>
          </p:nvPr>
        </p:nvSpPr>
        <p:spPr>
          <a:xfrm>
            <a:off x="143126" y="911717"/>
            <a:ext cx="8806817" cy="41336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/>
            </a:solidFill>
            <a:prstDash val="lgDash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ts val="25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</a:rPr>
              <a:t>1. </a:t>
            </a:r>
            <a:r>
              <a:rPr lang="en-US" sz="1800" dirty="0"/>
              <a:t>“We will live much longer in the future.” said the scientist.</a:t>
            </a:r>
            <a:endParaRPr lang="en-US" sz="1800" dirty="0"/>
          </a:p>
          <a:p>
            <a:pPr marL="0" lvl="0" indent="0" algn="l" rtl="0">
              <a:lnSpc>
                <a:spcPts val="25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→ The scientist said that ______________________________________.</a:t>
            </a:r>
            <a:endParaRPr lang="en-US" sz="1800" dirty="0"/>
          </a:p>
          <a:p>
            <a:pPr marL="0" lvl="0" indent="0" algn="l" rtl="0">
              <a:lnSpc>
                <a:spcPts val="25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</a:rPr>
              <a:t>2. </a:t>
            </a:r>
            <a:r>
              <a:rPr lang="en-US" sz="1800" dirty="0"/>
              <a:t>“Our school is going to have a new laboratory here,” said our teacher.</a:t>
            </a:r>
            <a:endParaRPr lang="en-US" sz="1800" dirty="0"/>
          </a:p>
          <a:p>
            <a:pPr marL="0" lvl="0" indent="0" algn="l" rtl="0">
              <a:lnSpc>
                <a:spcPts val="25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→ Our teacher said that ________________________________________.</a:t>
            </a:r>
            <a:endParaRPr lang="en-US" sz="1800" dirty="0"/>
          </a:p>
          <a:p>
            <a:pPr marL="0" lvl="0" indent="0" algn="l" rtl="0">
              <a:lnSpc>
                <a:spcPts val="25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</a:rPr>
              <a:t>3. </a:t>
            </a:r>
            <a:r>
              <a:rPr lang="en-US" sz="1800" dirty="0"/>
              <a:t>“They are developing technology to monitor students better,” my dad said.</a:t>
            </a:r>
            <a:endParaRPr lang="en-US" sz="1800" dirty="0"/>
          </a:p>
          <a:p>
            <a:pPr marL="0" lvl="0" indent="0" algn="l" rtl="0">
              <a:lnSpc>
                <a:spcPts val="25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→ My dad said that _________________________________________________________.</a:t>
            </a:r>
            <a:endParaRPr lang="en-US" sz="1800" dirty="0"/>
          </a:p>
          <a:p>
            <a:pPr marL="0" lvl="0" indent="0" algn="l" rtl="0">
              <a:lnSpc>
                <a:spcPts val="25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</a:rPr>
              <a:t>4. </a:t>
            </a:r>
            <a:r>
              <a:rPr lang="en-US" sz="1800" dirty="0"/>
              <a:t>“There are no classes tomorrow because our teacher is ill,” Tom said.</a:t>
            </a:r>
            <a:endParaRPr lang="en-US" sz="1800" dirty="0"/>
          </a:p>
          <a:p>
            <a:pPr marL="0" lvl="0" indent="0" algn="l" rtl="0">
              <a:lnSpc>
                <a:spcPts val="25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→ Tom said that __________________________________________________________.</a:t>
            </a:r>
            <a:endParaRPr lang="en-US" sz="1800" dirty="0"/>
          </a:p>
          <a:p>
            <a:pPr marL="0" lvl="0" indent="0" algn="l" rtl="0">
              <a:lnSpc>
                <a:spcPts val="25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</a:rPr>
              <a:t>5. </a:t>
            </a:r>
            <a:r>
              <a:rPr lang="en-US" sz="1800" dirty="0"/>
              <a:t>“We want some students to join the science club next semester,” the teacher said.</a:t>
            </a:r>
            <a:endParaRPr lang="en-US" sz="1800" dirty="0"/>
          </a:p>
          <a:p>
            <a:pPr marL="0" lvl="0" indent="0" algn="l" rtl="0">
              <a:lnSpc>
                <a:spcPts val="25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→ The teacher said that ____________________________________________________.</a:t>
            </a:r>
            <a:endParaRPr lang="en-US" sz="1800" dirty="0"/>
          </a:p>
        </p:txBody>
      </p:sp>
      <p:grpSp>
        <p:nvGrpSpPr>
          <p:cNvPr id="2414" name="Google Shape;2414;p77"/>
          <p:cNvGrpSpPr/>
          <p:nvPr/>
        </p:nvGrpSpPr>
        <p:grpSpPr>
          <a:xfrm rot="-1879180">
            <a:off x="8869236" y="-244638"/>
            <a:ext cx="513115" cy="1100019"/>
            <a:chOff x="7941975" y="230788"/>
            <a:chExt cx="339775" cy="728413"/>
          </a:xfrm>
        </p:grpSpPr>
        <p:sp>
          <p:nvSpPr>
            <p:cNvPr id="2415" name="Google Shape;2415;p77"/>
            <p:cNvSpPr/>
            <p:nvPr/>
          </p:nvSpPr>
          <p:spPr>
            <a:xfrm>
              <a:off x="7941975" y="230800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6" name="Google Shape;2416;p77"/>
            <p:cNvSpPr/>
            <p:nvPr/>
          </p:nvSpPr>
          <p:spPr>
            <a:xfrm>
              <a:off x="7941975" y="230788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7" name="Google Shape;2417;p77"/>
            <p:cNvSpPr/>
            <p:nvPr/>
          </p:nvSpPr>
          <p:spPr>
            <a:xfrm>
              <a:off x="7959625" y="412888"/>
              <a:ext cx="252275" cy="527250"/>
            </a:xfrm>
            <a:custGeom>
              <a:avLst/>
              <a:gdLst/>
              <a:ahLst/>
              <a:cxnLst/>
              <a:rect l="l" t="t" r="r" b="b"/>
              <a:pathLst>
                <a:path w="10091" h="21090" extrusionOk="0">
                  <a:moveTo>
                    <a:pt x="3011" y="0"/>
                  </a:moveTo>
                  <a:cubicBezTo>
                    <a:pt x="2957" y="163"/>
                    <a:pt x="2930" y="271"/>
                    <a:pt x="2902" y="380"/>
                  </a:cubicBezTo>
                  <a:cubicBezTo>
                    <a:pt x="2116" y="3987"/>
                    <a:pt x="1411" y="7622"/>
                    <a:pt x="787" y="11257"/>
                  </a:cubicBezTo>
                  <a:cubicBezTo>
                    <a:pt x="570" y="12613"/>
                    <a:pt x="353" y="13969"/>
                    <a:pt x="163" y="15352"/>
                  </a:cubicBezTo>
                  <a:cubicBezTo>
                    <a:pt x="0" y="16383"/>
                    <a:pt x="82" y="17414"/>
                    <a:pt x="434" y="18363"/>
                  </a:cubicBezTo>
                  <a:cubicBezTo>
                    <a:pt x="543" y="18689"/>
                    <a:pt x="651" y="18987"/>
                    <a:pt x="760" y="19312"/>
                  </a:cubicBezTo>
                  <a:cubicBezTo>
                    <a:pt x="922" y="19692"/>
                    <a:pt x="1167" y="20045"/>
                    <a:pt x="1519" y="20316"/>
                  </a:cubicBezTo>
                  <a:cubicBezTo>
                    <a:pt x="2094" y="20819"/>
                    <a:pt x="2839" y="21090"/>
                    <a:pt x="3585" y="21090"/>
                  </a:cubicBezTo>
                  <a:cubicBezTo>
                    <a:pt x="3683" y="21090"/>
                    <a:pt x="3781" y="21085"/>
                    <a:pt x="3879" y="21075"/>
                  </a:cubicBezTo>
                  <a:cubicBezTo>
                    <a:pt x="4611" y="21048"/>
                    <a:pt x="5262" y="20641"/>
                    <a:pt x="5615" y="20018"/>
                  </a:cubicBezTo>
                  <a:cubicBezTo>
                    <a:pt x="5913" y="19529"/>
                    <a:pt x="6184" y="18987"/>
                    <a:pt x="6401" y="18444"/>
                  </a:cubicBezTo>
                  <a:cubicBezTo>
                    <a:pt x="6808" y="17359"/>
                    <a:pt x="7161" y="16274"/>
                    <a:pt x="7405" y="15162"/>
                  </a:cubicBezTo>
                  <a:cubicBezTo>
                    <a:pt x="8137" y="12179"/>
                    <a:pt x="8761" y="9168"/>
                    <a:pt x="9331" y="6157"/>
                  </a:cubicBezTo>
                  <a:cubicBezTo>
                    <a:pt x="9629" y="4584"/>
                    <a:pt x="9846" y="2957"/>
                    <a:pt x="10090" y="1356"/>
                  </a:cubicBezTo>
                  <a:cubicBezTo>
                    <a:pt x="10090" y="1302"/>
                    <a:pt x="10063" y="1248"/>
                    <a:pt x="10063" y="1194"/>
                  </a:cubicBezTo>
                  <a:cubicBezTo>
                    <a:pt x="9982" y="1167"/>
                    <a:pt x="9900" y="1139"/>
                    <a:pt x="9846" y="1139"/>
                  </a:cubicBezTo>
                  <a:lnTo>
                    <a:pt x="9629" y="1139"/>
                  </a:lnTo>
                  <a:cubicBezTo>
                    <a:pt x="9466" y="1492"/>
                    <a:pt x="9331" y="1818"/>
                    <a:pt x="9168" y="2170"/>
                  </a:cubicBezTo>
                  <a:cubicBezTo>
                    <a:pt x="8897" y="2740"/>
                    <a:pt x="8381" y="3119"/>
                    <a:pt x="7758" y="3228"/>
                  </a:cubicBezTo>
                  <a:cubicBezTo>
                    <a:pt x="7599" y="3260"/>
                    <a:pt x="7440" y="3273"/>
                    <a:pt x="7276" y="3273"/>
                  </a:cubicBezTo>
                  <a:cubicBezTo>
                    <a:pt x="7159" y="3273"/>
                    <a:pt x="7040" y="3266"/>
                    <a:pt x="6917" y="3255"/>
                  </a:cubicBezTo>
                  <a:cubicBezTo>
                    <a:pt x="6293" y="3201"/>
                    <a:pt x="5669" y="3038"/>
                    <a:pt x="5072" y="2794"/>
                  </a:cubicBezTo>
                  <a:cubicBezTo>
                    <a:pt x="4693" y="2631"/>
                    <a:pt x="4367" y="2360"/>
                    <a:pt x="4177" y="1980"/>
                  </a:cubicBezTo>
                  <a:cubicBezTo>
                    <a:pt x="4015" y="1628"/>
                    <a:pt x="3906" y="1221"/>
                    <a:pt x="3933" y="814"/>
                  </a:cubicBezTo>
                  <a:lnTo>
                    <a:pt x="3933" y="163"/>
                  </a:lnTo>
                  <a:lnTo>
                    <a:pt x="30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8" name="Google Shape;2418;p77"/>
            <p:cNvSpPr/>
            <p:nvPr/>
          </p:nvSpPr>
          <p:spPr>
            <a:xfrm>
              <a:off x="8005050" y="317263"/>
              <a:ext cx="255675" cy="110550"/>
            </a:xfrm>
            <a:custGeom>
              <a:avLst/>
              <a:gdLst/>
              <a:ahLst/>
              <a:cxnLst/>
              <a:rect l="l" t="t" r="r" b="b"/>
              <a:pathLst>
                <a:path w="10227" h="4422" extrusionOk="0">
                  <a:moveTo>
                    <a:pt x="543" y="1"/>
                  </a:moveTo>
                  <a:cubicBezTo>
                    <a:pt x="245" y="923"/>
                    <a:pt x="55" y="1872"/>
                    <a:pt x="1" y="2849"/>
                  </a:cubicBezTo>
                  <a:cubicBezTo>
                    <a:pt x="3228" y="3391"/>
                    <a:pt x="6429" y="4015"/>
                    <a:pt x="9738" y="4422"/>
                  </a:cubicBezTo>
                  <a:cubicBezTo>
                    <a:pt x="9901" y="3662"/>
                    <a:pt x="10063" y="2876"/>
                    <a:pt x="10226" y="2116"/>
                  </a:cubicBezTo>
                  <a:cubicBezTo>
                    <a:pt x="10172" y="2062"/>
                    <a:pt x="10118" y="2035"/>
                    <a:pt x="10063" y="2035"/>
                  </a:cubicBezTo>
                  <a:lnTo>
                    <a:pt x="841" y="28"/>
                  </a:lnTo>
                  <a:cubicBezTo>
                    <a:pt x="760" y="28"/>
                    <a:pt x="651" y="1"/>
                    <a:pt x="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9" name="Google Shape;2419;p77"/>
            <p:cNvSpPr/>
            <p:nvPr/>
          </p:nvSpPr>
          <p:spPr>
            <a:xfrm>
              <a:off x="8085750" y="247363"/>
              <a:ext cx="146500" cy="92300"/>
            </a:xfrm>
            <a:custGeom>
              <a:avLst/>
              <a:gdLst/>
              <a:ahLst/>
              <a:cxnLst/>
              <a:rect l="l" t="t" r="r" b="b"/>
              <a:pathLst>
                <a:path w="5860" h="3692" extrusionOk="0">
                  <a:moveTo>
                    <a:pt x="556" y="1"/>
                  </a:moveTo>
                  <a:cubicBezTo>
                    <a:pt x="468" y="1"/>
                    <a:pt x="382" y="9"/>
                    <a:pt x="299" y="30"/>
                  </a:cubicBezTo>
                  <a:cubicBezTo>
                    <a:pt x="109" y="871"/>
                    <a:pt x="0" y="1712"/>
                    <a:pt x="0" y="2580"/>
                  </a:cubicBezTo>
                  <a:cubicBezTo>
                    <a:pt x="841" y="2797"/>
                    <a:pt x="1682" y="2960"/>
                    <a:pt x="2550" y="3149"/>
                  </a:cubicBezTo>
                  <a:cubicBezTo>
                    <a:pt x="3391" y="3366"/>
                    <a:pt x="4259" y="3556"/>
                    <a:pt x="5127" y="3692"/>
                  </a:cubicBezTo>
                  <a:cubicBezTo>
                    <a:pt x="5425" y="2932"/>
                    <a:pt x="5642" y="2227"/>
                    <a:pt x="5859" y="1468"/>
                  </a:cubicBezTo>
                  <a:cubicBezTo>
                    <a:pt x="5642" y="1386"/>
                    <a:pt x="5452" y="1305"/>
                    <a:pt x="5262" y="1251"/>
                  </a:cubicBezTo>
                  <a:cubicBezTo>
                    <a:pt x="4340" y="979"/>
                    <a:pt x="3418" y="681"/>
                    <a:pt x="2496" y="437"/>
                  </a:cubicBezTo>
                  <a:cubicBezTo>
                    <a:pt x="2007" y="301"/>
                    <a:pt x="1492" y="166"/>
                    <a:pt x="977" y="57"/>
                  </a:cubicBezTo>
                  <a:cubicBezTo>
                    <a:pt x="843" y="24"/>
                    <a:pt x="698" y="1"/>
                    <a:pt x="5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0" name="Google Shape;2420;p77"/>
            <p:cNvSpPr/>
            <p:nvPr/>
          </p:nvSpPr>
          <p:spPr>
            <a:xfrm>
              <a:off x="8072850" y="420338"/>
              <a:ext cx="105825" cy="55625"/>
            </a:xfrm>
            <a:custGeom>
              <a:avLst/>
              <a:gdLst/>
              <a:ahLst/>
              <a:cxnLst/>
              <a:rect l="l" t="t" r="r" b="b"/>
              <a:pathLst>
                <a:path w="4233" h="2225" extrusionOk="0">
                  <a:moveTo>
                    <a:pt x="164" y="1"/>
                  </a:moveTo>
                  <a:cubicBezTo>
                    <a:pt x="164" y="163"/>
                    <a:pt x="137" y="272"/>
                    <a:pt x="137" y="380"/>
                  </a:cubicBezTo>
                  <a:cubicBezTo>
                    <a:pt x="1" y="1194"/>
                    <a:pt x="354" y="1655"/>
                    <a:pt x="1140" y="1926"/>
                  </a:cubicBezTo>
                  <a:cubicBezTo>
                    <a:pt x="1520" y="2035"/>
                    <a:pt x="1900" y="2116"/>
                    <a:pt x="2279" y="2170"/>
                  </a:cubicBezTo>
                  <a:cubicBezTo>
                    <a:pt x="2551" y="2225"/>
                    <a:pt x="2849" y="2225"/>
                    <a:pt x="3147" y="2225"/>
                  </a:cubicBezTo>
                  <a:cubicBezTo>
                    <a:pt x="3310" y="2225"/>
                    <a:pt x="3473" y="2143"/>
                    <a:pt x="3608" y="2062"/>
                  </a:cubicBezTo>
                  <a:cubicBezTo>
                    <a:pt x="4015" y="1709"/>
                    <a:pt x="4232" y="1194"/>
                    <a:pt x="4178" y="679"/>
                  </a:cubicBezTo>
                  <a:lnTo>
                    <a:pt x="1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1" name="Google Shape;2421;p77"/>
            <p:cNvSpPr/>
            <p:nvPr/>
          </p:nvSpPr>
          <p:spPr>
            <a:xfrm>
              <a:off x="7996225" y="633688"/>
              <a:ext cx="145150" cy="267025"/>
            </a:xfrm>
            <a:custGeom>
              <a:avLst/>
              <a:gdLst/>
              <a:ahLst/>
              <a:cxnLst/>
              <a:rect l="l" t="t" r="r" b="b"/>
              <a:pathLst>
                <a:path w="5806" h="10681" extrusionOk="0">
                  <a:moveTo>
                    <a:pt x="3182" y="0"/>
                  </a:moveTo>
                  <a:cubicBezTo>
                    <a:pt x="3050" y="0"/>
                    <a:pt x="2917" y="31"/>
                    <a:pt x="2795" y="92"/>
                  </a:cubicBezTo>
                  <a:cubicBezTo>
                    <a:pt x="2740" y="119"/>
                    <a:pt x="2659" y="146"/>
                    <a:pt x="2605" y="173"/>
                  </a:cubicBezTo>
                  <a:cubicBezTo>
                    <a:pt x="2374" y="268"/>
                    <a:pt x="2137" y="316"/>
                    <a:pt x="1900" y="316"/>
                  </a:cubicBezTo>
                  <a:cubicBezTo>
                    <a:pt x="1662" y="316"/>
                    <a:pt x="1425" y="268"/>
                    <a:pt x="1194" y="173"/>
                  </a:cubicBezTo>
                  <a:cubicBezTo>
                    <a:pt x="1086" y="146"/>
                    <a:pt x="977" y="119"/>
                    <a:pt x="869" y="92"/>
                  </a:cubicBezTo>
                  <a:cubicBezTo>
                    <a:pt x="652" y="1801"/>
                    <a:pt x="408" y="3428"/>
                    <a:pt x="191" y="5056"/>
                  </a:cubicBezTo>
                  <a:cubicBezTo>
                    <a:pt x="28" y="6168"/>
                    <a:pt x="1" y="7334"/>
                    <a:pt x="82" y="8473"/>
                  </a:cubicBezTo>
                  <a:cubicBezTo>
                    <a:pt x="109" y="8961"/>
                    <a:pt x="272" y="9450"/>
                    <a:pt x="571" y="9857"/>
                  </a:cubicBezTo>
                  <a:cubicBezTo>
                    <a:pt x="842" y="10236"/>
                    <a:pt x="1249" y="10507"/>
                    <a:pt x="1683" y="10616"/>
                  </a:cubicBezTo>
                  <a:cubicBezTo>
                    <a:pt x="1804" y="10659"/>
                    <a:pt x="1930" y="10680"/>
                    <a:pt x="2056" y="10680"/>
                  </a:cubicBezTo>
                  <a:cubicBezTo>
                    <a:pt x="2325" y="10680"/>
                    <a:pt x="2591" y="10584"/>
                    <a:pt x="2795" y="10399"/>
                  </a:cubicBezTo>
                  <a:cubicBezTo>
                    <a:pt x="3039" y="10209"/>
                    <a:pt x="3256" y="9965"/>
                    <a:pt x="3446" y="9721"/>
                  </a:cubicBezTo>
                  <a:cubicBezTo>
                    <a:pt x="3907" y="9070"/>
                    <a:pt x="4232" y="8338"/>
                    <a:pt x="4449" y="7578"/>
                  </a:cubicBezTo>
                  <a:cubicBezTo>
                    <a:pt x="4585" y="7171"/>
                    <a:pt x="4693" y="6764"/>
                    <a:pt x="4802" y="6330"/>
                  </a:cubicBezTo>
                  <a:cubicBezTo>
                    <a:pt x="5236" y="4649"/>
                    <a:pt x="5561" y="2913"/>
                    <a:pt x="5751" y="1177"/>
                  </a:cubicBezTo>
                  <a:cubicBezTo>
                    <a:pt x="5805" y="1014"/>
                    <a:pt x="5805" y="824"/>
                    <a:pt x="5751" y="662"/>
                  </a:cubicBezTo>
                  <a:cubicBezTo>
                    <a:pt x="5738" y="648"/>
                    <a:pt x="5724" y="641"/>
                    <a:pt x="5710" y="641"/>
                  </a:cubicBezTo>
                  <a:cubicBezTo>
                    <a:pt x="5697" y="641"/>
                    <a:pt x="5683" y="648"/>
                    <a:pt x="5670" y="662"/>
                  </a:cubicBezTo>
                  <a:cubicBezTo>
                    <a:pt x="5616" y="662"/>
                    <a:pt x="5561" y="662"/>
                    <a:pt x="5507" y="689"/>
                  </a:cubicBezTo>
                  <a:cubicBezTo>
                    <a:pt x="5324" y="776"/>
                    <a:pt x="5130" y="818"/>
                    <a:pt x="4938" y="818"/>
                  </a:cubicBezTo>
                  <a:cubicBezTo>
                    <a:pt x="4591" y="818"/>
                    <a:pt x="4250" y="679"/>
                    <a:pt x="3988" y="417"/>
                  </a:cubicBezTo>
                  <a:lnTo>
                    <a:pt x="3771" y="255"/>
                  </a:lnTo>
                  <a:cubicBezTo>
                    <a:pt x="3619" y="85"/>
                    <a:pt x="3402" y="0"/>
                    <a:pt x="31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2" name="Google Shape;2422;p77"/>
            <p:cNvSpPr/>
            <p:nvPr/>
          </p:nvSpPr>
          <p:spPr>
            <a:xfrm>
              <a:off x="7980650" y="616438"/>
              <a:ext cx="175650" cy="299425"/>
            </a:xfrm>
            <a:custGeom>
              <a:avLst/>
              <a:gdLst/>
              <a:ahLst/>
              <a:cxnLst/>
              <a:rect l="l" t="t" r="r" b="b"/>
              <a:pathLst>
                <a:path w="7026" h="11977" extrusionOk="0">
                  <a:moveTo>
                    <a:pt x="3805" y="690"/>
                  </a:moveTo>
                  <a:cubicBezTo>
                    <a:pt x="4025" y="690"/>
                    <a:pt x="4242" y="775"/>
                    <a:pt x="4394" y="945"/>
                  </a:cubicBezTo>
                  <a:lnTo>
                    <a:pt x="4611" y="1107"/>
                  </a:lnTo>
                  <a:cubicBezTo>
                    <a:pt x="4873" y="1369"/>
                    <a:pt x="5214" y="1508"/>
                    <a:pt x="5561" y="1508"/>
                  </a:cubicBezTo>
                  <a:cubicBezTo>
                    <a:pt x="5753" y="1508"/>
                    <a:pt x="5947" y="1466"/>
                    <a:pt x="6130" y="1379"/>
                  </a:cubicBezTo>
                  <a:cubicBezTo>
                    <a:pt x="6184" y="1352"/>
                    <a:pt x="6239" y="1352"/>
                    <a:pt x="6293" y="1352"/>
                  </a:cubicBezTo>
                  <a:cubicBezTo>
                    <a:pt x="6306" y="1338"/>
                    <a:pt x="6320" y="1331"/>
                    <a:pt x="6333" y="1331"/>
                  </a:cubicBezTo>
                  <a:cubicBezTo>
                    <a:pt x="6347" y="1331"/>
                    <a:pt x="6361" y="1338"/>
                    <a:pt x="6374" y="1352"/>
                  </a:cubicBezTo>
                  <a:cubicBezTo>
                    <a:pt x="6428" y="1514"/>
                    <a:pt x="6428" y="1704"/>
                    <a:pt x="6374" y="1867"/>
                  </a:cubicBezTo>
                  <a:cubicBezTo>
                    <a:pt x="6184" y="3603"/>
                    <a:pt x="5859" y="5339"/>
                    <a:pt x="5425" y="7020"/>
                  </a:cubicBezTo>
                  <a:cubicBezTo>
                    <a:pt x="5316" y="7454"/>
                    <a:pt x="5208" y="7861"/>
                    <a:pt x="5072" y="8268"/>
                  </a:cubicBezTo>
                  <a:cubicBezTo>
                    <a:pt x="4855" y="9028"/>
                    <a:pt x="4530" y="9760"/>
                    <a:pt x="4069" y="10411"/>
                  </a:cubicBezTo>
                  <a:cubicBezTo>
                    <a:pt x="3879" y="10655"/>
                    <a:pt x="3662" y="10899"/>
                    <a:pt x="3418" y="11089"/>
                  </a:cubicBezTo>
                  <a:cubicBezTo>
                    <a:pt x="3214" y="11274"/>
                    <a:pt x="2961" y="11370"/>
                    <a:pt x="2700" y="11370"/>
                  </a:cubicBezTo>
                  <a:cubicBezTo>
                    <a:pt x="2578" y="11370"/>
                    <a:pt x="2454" y="11349"/>
                    <a:pt x="2333" y="11306"/>
                  </a:cubicBezTo>
                  <a:cubicBezTo>
                    <a:pt x="1872" y="11197"/>
                    <a:pt x="1465" y="10926"/>
                    <a:pt x="1194" y="10547"/>
                  </a:cubicBezTo>
                  <a:cubicBezTo>
                    <a:pt x="922" y="10140"/>
                    <a:pt x="732" y="9651"/>
                    <a:pt x="705" y="9163"/>
                  </a:cubicBezTo>
                  <a:cubicBezTo>
                    <a:pt x="624" y="8024"/>
                    <a:pt x="651" y="6858"/>
                    <a:pt x="814" y="5746"/>
                  </a:cubicBezTo>
                  <a:cubicBezTo>
                    <a:pt x="1031" y="4091"/>
                    <a:pt x="1275" y="2491"/>
                    <a:pt x="1492" y="782"/>
                  </a:cubicBezTo>
                  <a:cubicBezTo>
                    <a:pt x="1600" y="809"/>
                    <a:pt x="1709" y="836"/>
                    <a:pt x="1817" y="863"/>
                  </a:cubicBezTo>
                  <a:cubicBezTo>
                    <a:pt x="2048" y="958"/>
                    <a:pt x="2285" y="1006"/>
                    <a:pt x="2523" y="1006"/>
                  </a:cubicBezTo>
                  <a:cubicBezTo>
                    <a:pt x="2760" y="1006"/>
                    <a:pt x="2997" y="958"/>
                    <a:pt x="3228" y="863"/>
                  </a:cubicBezTo>
                  <a:cubicBezTo>
                    <a:pt x="3282" y="836"/>
                    <a:pt x="3363" y="809"/>
                    <a:pt x="3418" y="782"/>
                  </a:cubicBezTo>
                  <a:cubicBezTo>
                    <a:pt x="3540" y="721"/>
                    <a:pt x="3673" y="690"/>
                    <a:pt x="3805" y="690"/>
                  </a:cubicBezTo>
                  <a:close/>
                  <a:moveTo>
                    <a:pt x="3783" y="1"/>
                  </a:moveTo>
                  <a:cubicBezTo>
                    <a:pt x="3577" y="1"/>
                    <a:pt x="3369" y="44"/>
                    <a:pt x="3174" y="131"/>
                  </a:cubicBezTo>
                  <a:cubicBezTo>
                    <a:pt x="2952" y="264"/>
                    <a:pt x="2707" y="332"/>
                    <a:pt x="2459" y="332"/>
                  </a:cubicBezTo>
                  <a:cubicBezTo>
                    <a:pt x="2252" y="332"/>
                    <a:pt x="2042" y="284"/>
                    <a:pt x="1844" y="185"/>
                  </a:cubicBezTo>
                  <a:cubicBezTo>
                    <a:pt x="1817" y="158"/>
                    <a:pt x="1763" y="158"/>
                    <a:pt x="1682" y="158"/>
                  </a:cubicBezTo>
                  <a:cubicBezTo>
                    <a:pt x="1636" y="147"/>
                    <a:pt x="1590" y="142"/>
                    <a:pt x="1544" y="142"/>
                  </a:cubicBezTo>
                  <a:cubicBezTo>
                    <a:pt x="1242" y="142"/>
                    <a:pt x="969" y="367"/>
                    <a:pt x="922" y="673"/>
                  </a:cubicBezTo>
                  <a:cubicBezTo>
                    <a:pt x="895" y="728"/>
                    <a:pt x="868" y="782"/>
                    <a:pt x="868" y="836"/>
                  </a:cubicBezTo>
                  <a:cubicBezTo>
                    <a:pt x="434" y="2925"/>
                    <a:pt x="163" y="5068"/>
                    <a:pt x="27" y="7210"/>
                  </a:cubicBezTo>
                  <a:cubicBezTo>
                    <a:pt x="0" y="7807"/>
                    <a:pt x="27" y="8404"/>
                    <a:pt x="27" y="8892"/>
                  </a:cubicBezTo>
                  <a:cubicBezTo>
                    <a:pt x="136" y="9353"/>
                    <a:pt x="190" y="9679"/>
                    <a:pt x="298" y="9977"/>
                  </a:cubicBezTo>
                  <a:cubicBezTo>
                    <a:pt x="515" y="10682"/>
                    <a:pt x="977" y="11279"/>
                    <a:pt x="1600" y="11659"/>
                  </a:cubicBezTo>
                  <a:cubicBezTo>
                    <a:pt x="1921" y="11872"/>
                    <a:pt x="2288" y="11977"/>
                    <a:pt x="2655" y="11977"/>
                  </a:cubicBezTo>
                  <a:cubicBezTo>
                    <a:pt x="3125" y="11977"/>
                    <a:pt x="3594" y="11804"/>
                    <a:pt x="3960" y="11469"/>
                  </a:cubicBezTo>
                  <a:cubicBezTo>
                    <a:pt x="4177" y="11225"/>
                    <a:pt x="4394" y="11008"/>
                    <a:pt x="4584" y="10764"/>
                  </a:cubicBezTo>
                  <a:cubicBezTo>
                    <a:pt x="5018" y="10140"/>
                    <a:pt x="5343" y="9434"/>
                    <a:pt x="5560" y="8729"/>
                  </a:cubicBezTo>
                  <a:cubicBezTo>
                    <a:pt x="6266" y="6397"/>
                    <a:pt x="6754" y="4037"/>
                    <a:pt x="6998" y="1623"/>
                  </a:cubicBezTo>
                  <a:cubicBezTo>
                    <a:pt x="7025" y="1406"/>
                    <a:pt x="7025" y="1216"/>
                    <a:pt x="6998" y="1026"/>
                  </a:cubicBezTo>
                  <a:cubicBezTo>
                    <a:pt x="6998" y="715"/>
                    <a:pt x="6761" y="499"/>
                    <a:pt x="6491" y="499"/>
                  </a:cubicBezTo>
                  <a:cubicBezTo>
                    <a:pt x="6408" y="499"/>
                    <a:pt x="6322" y="520"/>
                    <a:pt x="6239" y="565"/>
                  </a:cubicBezTo>
                  <a:cubicBezTo>
                    <a:pt x="6103" y="592"/>
                    <a:pt x="5994" y="646"/>
                    <a:pt x="5886" y="701"/>
                  </a:cubicBezTo>
                  <a:cubicBezTo>
                    <a:pt x="5767" y="776"/>
                    <a:pt x="5636" y="813"/>
                    <a:pt x="5507" y="813"/>
                  </a:cubicBezTo>
                  <a:cubicBezTo>
                    <a:pt x="5311" y="813"/>
                    <a:pt x="5122" y="728"/>
                    <a:pt x="4991" y="565"/>
                  </a:cubicBezTo>
                  <a:cubicBezTo>
                    <a:pt x="4882" y="484"/>
                    <a:pt x="4774" y="375"/>
                    <a:pt x="4638" y="294"/>
                  </a:cubicBezTo>
                  <a:cubicBezTo>
                    <a:pt x="4394" y="98"/>
                    <a:pt x="4091" y="1"/>
                    <a:pt x="378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3" name="Google Shape;2423;p77"/>
            <p:cNvSpPr/>
            <p:nvPr/>
          </p:nvSpPr>
          <p:spPr>
            <a:xfrm>
              <a:off x="8014550" y="833313"/>
              <a:ext cx="66375" cy="34675"/>
            </a:xfrm>
            <a:custGeom>
              <a:avLst/>
              <a:gdLst/>
              <a:ahLst/>
              <a:cxnLst/>
              <a:rect l="l" t="t" r="r" b="b"/>
              <a:pathLst>
                <a:path w="2655" h="1387" extrusionOk="0">
                  <a:moveTo>
                    <a:pt x="325" y="1"/>
                  </a:moveTo>
                  <a:cubicBezTo>
                    <a:pt x="279" y="1"/>
                    <a:pt x="233" y="10"/>
                    <a:pt x="190" y="27"/>
                  </a:cubicBezTo>
                  <a:cubicBezTo>
                    <a:pt x="55" y="108"/>
                    <a:pt x="0" y="271"/>
                    <a:pt x="27" y="407"/>
                  </a:cubicBezTo>
                  <a:cubicBezTo>
                    <a:pt x="55" y="542"/>
                    <a:pt x="109" y="651"/>
                    <a:pt x="163" y="759"/>
                  </a:cubicBezTo>
                  <a:cubicBezTo>
                    <a:pt x="463" y="1234"/>
                    <a:pt x="923" y="1387"/>
                    <a:pt x="1439" y="1387"/>
                  </a:cubicBezTo>
                  <a:cubicBezTo>
                    <a:pt x="1484" y="1387"/>
                    <a:pt x="1528" y="1385"/>
                    <a:pt x="1573" y="1383"/>
                  </a:cubicBezTo>
                  <a:cubicBezTo>
                    <a:pt x="1818" y="1302"/>
                    <a:pt x="2062" y="1193"/>
                    <a:pt x="2306" y="1085"/>
                  </a:cubicBezTo>
                  <a:cubicBezTo>
                    <a:pt x="2496" y="976"/>
                    <a:pt x="2631" y="759"/>
                    <a:pt x="2631" y="542"/>
                  </a:cubicBezTo>
                  <a:cubicBezTo>
                    <a:pt x="2654" y="428"/>
                    <a:pt x="2580" y="313"/>
                    <a:pt x="2475" y="313"/>
                  </a:cubicBezTo>
                  <a:cubicBezTo>
                    <a:pt x="2456" y="313"/>
                    <a:pt x="2435" y="317"/>
                    <a:pt x="2414" y="325"/>
                  </a:cubicBezTo>
                  <a:cubicBezTo>
                    <a:pt x="2306" y="353"/>
                    <a:pt x="2197" y="407"/>
                    <a:pt x="2116" y="461"/>
                  </a:cubicBezTo>
                  <a:cubicBezTo>
                    <a:pt x="1872" y="542"/>
                    <a:pt x="1655" y="597"/>
                    <a:pt x="1438" y="651"/>
                  </a:cubicBezTo>
                  <a:cubicBezTo>
                    <a:pt x="1397" y="659"/>
                    <a:pt x="1357" y="663"/>
                    <a:pt x="1317" y="663"/>
                  </a:cubicBezTo>
                  <a:cubicBezTo>
                    <a:pt x="1089" y="663"/>
                    <a:pt x="875" y="537"/>
                    <a:pt x="760" y="353"/>
                  </a:cubicBezTo>
                  <a:cubicBezTo>
                    <a:pt x="705" y="271"/>
                    <a:pt x="651" y="190"/>
                    <a:pt x="597" y="136"/>
                  </a:cubicBezTo>
                  <a:cubicBezTo>
                    <a:pt x="523" y="43"/>
                    <a:pt x="423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4" name="Google Shape;2424;p77"/>
            <p:cNvSpPr/>
            <p:nvPr/>
          </p:nvSpPr>
          <p:spPr>
            <a:xfrm>
              <a:off x="8013200" y="787863"/>
              <a:ext cx="16975" cy="16300"/>
            </a:xfrm>
            <a:custGeom>
              <a:avLst/>
              <a:gdLst/>
              <a:ahLst/>
              <a:cxnLst/>
              <a:rect l="l" t="t" r="r" b="b"/>
              <a:pathLst>
                <a:path w="679" h="652" extrusionOk="0">
                  <a:moveTo>
                    <a:pt x="325" y="1"/>
                  </a:moveTo>
                  <a:cubicBezTo>
                    <a:pt x="136" y="28"/>
                    <a:pt x="0" y="218"/>
                    <a:pt x="27" y="408"/>
                  </a:cubicBezTo>
                  <a:cubicBezTo>
                    <a:pt x="54" y="543"/>
                    <a:pt x="190" y="652"/>
                    <a:pt x="325" y="652"/>
                  </a:cubicBezTo>
                  <a:cubicBezTo>
                    <a:pt x="515" y="652"/>
                    <a:pt x="678" y="489"/>
                    <a:pt x="651" y="299"/>
                  </a:cubicBezTo>
                  <a:cubicBezTo>
                    <a:pt x="651" y="136"/>
                    <a:pt x="488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5" name="Google Shape;2425;p77"/>
            <p:cNvSpPr/>
            <p:nvPr/>
          </p:nvSpPr>
          <p:spPr>
            <a:xfrm>
              <a:off x="8066350" y="799938"/>
              <a:ext cx="18750" cy="16925"/>
            </a:xfrm>
            <a:custGeom>
              <a:avLst/>
              <a:gdLst/>
              <a:ahLst/>
              <a:cxnLst/>
              <a:rect l="l" t="t" r="r" b="b"/>
              <a:pathLst>
                <a:path w="750" h="677" extrusionOk="0">
                  <a:moveTo>
                    <a:pt x="319" y="1"/>
                  </a:moveTo>
                  <a:cubicBezTo>
                    <a:pt x="1" y="1"/>
                    <a:pt x="49" y="677"/>
                    <a:pt x="356" y="677"/>
                  </a:cubicBezTo>
                  <a:cubicBezTo>
                    <a:pt x="385" y="677"/>
                    <a:pt x="417" y="670"/>
                    <a:pt x="451" y="657"/>
                  </a:cubicBezTo>
                  <a:cubicBezTo>
                    <a:pt x="641" y="630"/>
                    <a:pt x="749" y="440"/>
                    <a:pt x="722" y="250"/>
                  </a:cubicBezTo>
                  <a:cubicBezTo>
                    <a:pt x="695" y="87"/>
                    <a:pt x="532" y="6"/>
                    <a:pt x="369" y="6"/>
                  </a:cubicBezTo>
                  <a:cubicBezTo>
                    <a:pt x="352" y="2"/>
                    <a:pt x="335" y="1"/>
                    <a:pt x="319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426" name="Google Shape;2426;p77"/>
          <p:cNvGrpSpPr/>
          <p:nvPr/>
        </p:nvGrpSpPr>
        <p:grpSpPr>
          <a:xfrm>
            <a:off x="-79654" y="-15946"/>
            <a:ext cx="453714" cy="579305"/>
            <a:chOff x="5905475" y="2032050"/>
            <a:chExt cx="454350" cy="580175"/>
          </a:xfrm>
        </p:grpSpPr>
        <p:sp>
          <p:nvSpPr>
            <p:cNvPr id="2427" name="Google Shape;2427;p7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8" name="Google Shape;2428;p7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9" name="Google Shape;2429;p7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0" name="Google Shape;2430;p77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1" name="Google Shape;2431;p7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2" name="Google Shape;2432;p77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42439" y="98147"/>
            <a:ext cx="85520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dk1"/>
                </a:solidFill>
                <a:latin typeface="Mali Medium" panose="00000500000000000000"/>
                <a:cs typeface="Mali Medium" panose="00000500000000000000"/>
                <a:sym typeface="Mali Medium" panose="00000500000000000000"/>
              </a:rPr>
              <a:t>Ex 4. (p 118) </a:t>
            </a:r>
            <a:r>
              <a:rPr lang="en-US" sz="2000" b="1" dirty="0">
                <a:solidFill>
                  <a:schemeClr val="accent3"/>
                </a:solidFill>
                <a:latin typeface="Mali Medium" panose="00000500000000000000"/>
                <a:cs typeface="Mali Medium" panose="00000500000000000000"/>
                <a:sym typeface="Mali Medium" panose="00000500000000000000"/>
              </a:rPr>
              <a:t>Complete the second sentence in each pair so that it means the same as the first one.</a:t>
            </a:r>
            <a:endParaRPr lang="en-US" sz="2000" b="1" dirty="0">
              <a:solidFill>
                <a:schemeClr val="accent3"/>
              </a:solidFill>
              <a:latin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407;p77"/>
          <p:cNvSpPr txBox="1"/>
          <p:nvPr/>
        </p:nvSpPr>
        <p:spPr>
          <a:xfrm>
            <a:off x="70018" y="1311403"/>
            <a:ext cx="9028872" cy="37339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tx2"/>
            </a:solidFill>
            <a:prstDash val="lgDash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Light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marR="0" lvl="1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2pPr>
            <a:lvl3pPr marL="1371600" marR="0" lvl="2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3pPr>
            <a:lvl4pPr marL="1828800" marR="0" lvl="3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4pPr>
            <a:lvl5pPr marL="2286000" marR="0" lvl="4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5pPr>
            <a:lvl6pPr marL="2743200" marR="0" lvl="5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6pPr>
            <a:lvl7pPr marL="3200400" marR="0" lvl="6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7pPr>
            <a:lvl8pPr marL="3657600" marR="0" lvl="7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8pPr>
            <a:lvl9pPr marL="4114800" marR="0" lvl="8" indent="-3111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9pPr>
          </a:lstStyle>
          <a:p>
            <a:pPr marL="0" indent="0" algn="l">
              <a:lnSpc>
                <a:spcPts val="2560"/>
              </a:lnSpc>
            </a:pPr>
            <a:endParaRPr lang="en-US" sz="1800" dirty="0"/>
          </a:p>
        </p:txBody>
      </p:sp>
      <p:sp>
        <p:nvSpPr>
          <p:cNvPr id="7" name="Rounded Rectangle 6"/>
          <p:cNvSpPr/>
          <p:nvPr/>
        </p:nvSpPr>
        <p:spPr>
          <a:xfrm>
            <a:off x="4869712" y="2616698"/>
            <a:ext cx="967562" cy="49985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020726" y="1711842"/>
            <a:ext cx="595423" cy="49985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1148;p57"/>
          <p:cNvSpPr/>
          <p:nvPr/>
        </p:nvSpPr>
        <p:spPr>
          <a:xfrm>
            <a:off x="444707" y="2211701"/>
            <a:ext cx="8538247" cy="1349073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noFill/>
          <a:ln>
            <a:noFill/>
            <a:prstDash val="lgDash"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50000"/>
              </a:lnSpc>
            </a:pPr>
            <a:endParaRPr lang="en-US" sz="2300" b="1" dirty="0">
              <a:solidFill>
                <a:srgbClr val="002060"/>
              </a:solidFill>
              <a:latin typeface="Comfortaa SemiBold"/>
            </a:endParaRPr>
          </a:p>
          <a:p>
            <a:pPr>
              <a:lnSpc>
                <a:spcPct val="150000"/>
              </a:lnSpc>
            </a:pPr>
            <a:r>
              <a:rPr lang="en-US" sz="2300" b="1" dirty="0">
                <a:solidFill>
                  <a:srgbClr val="002060"/>
                </a:solidFill>
                <a:latin typeface="Comfortaa SemiBold"/>
              </a:rPr>
              <a:t>→ The scientist said that _______________________________</a:t>
            </a:r>
            <a:endParaRPr lang="en-US" sz="2300" b="1" dirty="0">
              <a:solidFill>
                <a:srgbClr val="002060"/>
              </a:solidFill>
              <a:latin typeface="Comfortaa SemiBold"/>
            </a:endParaRPr>
          </a:p>
          <a:p>
            <a:pPr>
              <a:lnSpc>
                <a:spcPct val="150000"/>
              </a:lnSpc>
            </a:pPr>
            <a:r>
              <a:rPr lang="en-US" sz="2300" b="1" dirty="0">
                <a:solidFill>
                  <a:srgbClr val="002060"/>
                </a:solidFill>
                <a:latin typeface="Comfortaa SemiBold"/>
              </a:rPr>
              <a:t>________________.</a:t>
            </a:r>
            <a:endParaRPr lang="en-US" sz="2300" b="1" dirty="0">
              <a:solidFill>
                <a:srgbClr val="002060"/>
              </a:solidFill>
              <a:latin typeface="Comfortaa SemiBold"/>
            </a:endParaRPr>
          </a:p>
        </p:txBody>
      </p:sp>
      <p:sp>
        <p:nvSpPr>
          <p:cNvPr id="1148" name="Google Shape;1148;p57"/>
          <p:cNvSpPr/>
          <p:nvPr/>
        </p:nvSpPr>
        <p:spPr>
          <a:xfrm>
            <a:off x="95693" y="1268657"/>
            <a:ext cx="9633098" cy="1349073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noFill/>
          <a:ln>
            <a:noFill/>
            <a:prstDash val="lgDash"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300" b="1" dirty="0">
                <a:solidFill>
                  <a:srgbClr val="FF0000"/>
                </a:solidFill>
                <a:latin typeface="Comfortaa SemiBold"/>
              </a:rPr>
              <a:t>1. </a:t>
            </a:r>
            <a:r>
              <a:rPr lang="en-US" sz="2300" b="1" dirty="0">
                <a:solidFill>
                  <a:srgbClr val="002060"/>
                </a:solidFill>
                <a:latin typeface="Comfortaa SemiBold"/>
              </a:rPr>
              <a:t>“We will live much longer in the future.” said the scientist.</a:t>
            </a:r>
            <a:endParaRPr lang="en-US" sz="2300" b="1" dirty="0">
              <a:solidFill>
                <a:srgbClr val="002060"/>
              </a:solidFill>
              <a:latin typeface="Comfortaa SemiBold"/>
            </a:endParaRPr>
          </a:p>
        </p:txBody>
      </p:sp>
      <p:sp>
        <p:nvSpPr>
          <p:cNvPr id="1160" name="Google Shape;1160;p57"/>
          <p:cNvSpPr txBox="1">
            <a:spLocks noGrp="1"/>
          </p:cNvSpPr>
          <p:nvPr>
            <p:ph type="title" idx="15"/>
          </p:nvPr>
        </p:nvSpPr>
        <p:spPr>
          <a:xfrm>
            <a:off x="1125685" y="349056"/>
            <a:ext cx="689263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chemeClr val="dk1"/>
                </a:solidFill>
                <a:latin typeface="Mali Medium" panose="00000500000000000000"/>
                <a:cs typeface="Mali Medium" panose="00000500000000000000"/>
                <a:sym typeface="Mali Medium" panose="00000500000000000000"/>
              </a:rPr>
              <a:t>Ex 4. (p 118) </a:t>
            </a:r>
            <a:r>
              <a:rPr lang="en-US" sz="2000" b="1" dirty="0">
                <a:solidFill>
                  <a:schemeClr val="accent3"/>
                </a:solidFill>
                <a:latin typeface="Mali Medium" panose="00000500000000000000"/>
                <a:cs typeface="Mali Medium" panose="00000500000000000000"/>
                <a:sym typeface="Mali Medium" panose="00000500000000000000"/>
              </a:rPr>
              <a:t>Complete the second sentence in each pair so that it means the same as the first one.</a:t>
            </a:r>
            <a:endParaRPr lang="en-US" sz="2000" b="1" dirty="0">
              <a:solidFill>
                <a:schemeClr val="accent3"/>
              </a:solidFill>
              <a:latin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  <p:grpSp>
        <p:nvGrpSpPr>
          <p:cNvPr id="1167" name="Google Shape;1167;p57"/>
          <p:cNvGrpSpPr/>
          <p:nvPr/>
        </p:nvGrpSpPr>
        <p:grpSpPr>
          <a:xfrm>
            <a:off x="589555" y="590894"/>
            <a:ext cx="320453" cy="409255"/>
            <a:chOff x="5905475" y="2032050"/>
            <a:chExt cx="454350" cy="580175"/>
          </a:xfrm>
        </p:grpSpPr>
        <p:sp>
          <p:nvSpPr>
            <p:cNvPr id="1168" name="Google Shape;1168;p5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9" name="Google Shape;1169;p5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0" name="Google Shape;1170;p5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1" name="Google Shape;1171;p57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2" name="Google Shape;1172;p5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3" name="Google Shape;1173;p57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74" name="Google Shape;1174;p57"/>
          <p:cNvGrpSpPr/>
          <p:nvPr/>
        </p:nvGrpSpPr>
        <p:grpSpPr>
          <a:xfrm>
            <a:off x="8196701" y="736839"/>
            <a:ext cx="244304" cy="306056"/>
            <a:chOff x="7249250" y="2312150"/>
            <a:chExt cx="433317" cy="542846"/>
          </a:xfrm>
        </p:grpSpPr>
        <p:sp>
          <p:nvSpPr>
            <p:cNvPr id="1175" name="Google Shape;1175;p57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6" name="Google Shape;1176;p57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7" name="Google Shape;1177;p57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78" name="Google Shape;1178;p57"/>
          <p:cNvGrpSpPr/>
          <p:nvPr/>
        </p:nvGrpSpPr>
        <p:grpSpPr>
          <a:xfrm rot="5973186">
            <a:off x="8737403" y="4672253"/>
            <a:ext cx="525721" cy="428640"/>
            <a:chOff x="5426900" y="3064075"/>
            <a:chExt cx="281450" cy="229525"/>
          </a:xfrm>
        </p:grpSpPr>
        <p:sp>
          <p:nvSpPr>
            <p:cNvPr id="1179" name="Google Shape;1179;p57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0" name="Google Shape;1180;p57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1" name="Google Shape;1181;p57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2" name="Google Shape;1182;p57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3" name="Google Shape;1183;p57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4" name="Google Shape;1184;p57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5" name="Google Shape;1185;p57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6" name="Google Shape;1186;p57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7" name="Google Shape;1187;p57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335496" y="2616698"/>
            <a:ext cx="751449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rgbClr val="FF0000"/>
                </a:solidFill>
                <a:latin typeface="Comfortaa SemiBold"/>
                <a:sym typeface="Mali Medium" panose="00000500000000000000"/>
              </a:rPr>
              <a:t>we would live much longer</a:t>
            </a:r>
            <a:endParaRPr lang="en-US" sz="2300" b="1" dirty="0">
              <a:solidFill>
                <a:srgbClr val="FF0000"/>
              </a:solidFill>
              <a:latin typeface="Comfortaa SemiBold"/>
              <a:sym typeface="Mali Medium" panose="0000050000000000000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4707" y="3152815"/>
            <a:ext cx="223586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dirty="0">
                <a:solidFill>
                  <a:srgbClr val="FF0000"/>
                </a:solidFill>
                <a:latin typeface="Comfortaa SemiBold"/>
                <a:sym typeface="Mali Medium" panose="00000500000000000000"/>
              </a:rPr>
              <a:t>in the future</a:t>
            </a:r>
            <a:endParaRPr lang="en-US" sz="2300" b="1" dirty="0">
              <a:solidFill>
                <a:srgbClr val="FF0000"/>
              </a:solidFill>
              <a:latin typeface="Comfortaa SemiBold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616149" y="2211701"/>
            <a:ext cx="3253563" cy="360049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2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07;p77"/>
          <p:cNvSpPr txBox="1"/>
          <p:nvPr/>
        </p:nvSpPr>
        <p:spPr>
          <a:xfrm>
            <a:off x="70018" y="1311403"/>
            <a:ext cx="9028872" cy="37339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tx2"/>
            </a:solidFill>
            <a:prstDash val="lgDash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Light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marR="0" lvl="1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2pPr>
            <a:lvl3pPr marL="1371600" marR="0" lvl="2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3pPr>
            <a:lvl4pPr marL="1828800" marR="0" lvl="3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4pPr>
            <a:lvl5pPr marL="2286000" marR="0" lvl="4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5pPr>
            <a:lvl6pPr marL="2743200" marR="0" lvl="5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6pPr>
            <a:lvl7pPr marL="3200400" marR="0" lvl="6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7pPr>
            <a:lvl8pPr marL="3657600" marR="0" lvl="7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8pPr>
            <a:lvl9pPr marL="4114800" marR="0" lvl="8" indent="-3111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9pPr>
          </a:lstStyle>
          <a:p>
            <a:pPr marL="0" indent="0" algn="l">
              <a:lnSpc>
                <a:spcPts val="2560"/>
              </a:lnSpc>
            </a:pPr>
            <a:endParaRPr lang="en-US" sz="1800" dirty="0"/>
          </a:p>
        </p:txBody>
      </p:sp>
      <p:sp>
        <p:nvSpPr>
          <p:cNvPr id="6" name="Rounded Rectangle 5"/>
          <p:cNvSpPr/>
          <p:nvPr/>
        </p:nvSpPr>
        <p:spPr>
          <a:xfrm>
            <a:off x="7848405" y="1812234"/>
            <a:ext cx="807433" cy="52609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333084" y="3683304"/>
            <a:ext cx="950617" cy="52609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617939" y="1803748"/>
            <a:ext cx="2505205" cy="52609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105253" y="3111521"/>
            <a:ext cx="2799230" cy="52609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0" name="Google Shape;1160;p57"/>
          <p:cNvSpPr txBox="1">
            <a:spLocks noGrp="1"/>
          </p:cNvSpPr>
          <p:nvPr>
            <p:ph type="title" idx="15"/>
          </p:nvPr>
        </p:nvSpPr>
        <p:spPr>
          <a:xfrm>
            <a:off x="1125685" y="349056"/>
            <a:ext cx="689263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chemeClr val="dk1"/>
                </a:solidFill>
                <a:latin typeface="Mali Medium" panose="00000500000000000000"/>
                <a:cs typeface="Mali Medium" panose="00000500000000000000"/>
                <a:sym typeface="Mali Medium" panose="00000500000000000000"/>
              </a:rPr>
              <a:t>Ex 4. (p 118) </a:t>
            </a:r>
            <a:r>
              <a:rPr lang="en-US" sz="2000" b="1" dirty="0">
                <a:solidFill>
                  <a:schemeClr val="accent3"/>
                </a:solidFill>
                <a:latin typeface="Mali Medium" panose="00000500000000000000"/>
                <a:cs typeface="Mali Medium" panose="00000500000000000000"/>
                <a:sym typeface="Mali Medium" panose="00000500000000000000"/>
              </a:rPr>
              <a:t>Complete the second sentence in each pair so that it means the same as the first one.</a:t>
            </a:r>
            <a:endParaRPr lang="en-US" sz="2000" b="1" dirty="0">
              <a:solidFill>
                <a:schemeClr val="accent3"/>
              </a:solidFill>
              <a:latin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  <p:grpSp>
        <p:nvGrpSpPr>
          <p:cNvPr id="1167" name="Google Shape;1167;p57"/>
          <p:cNvGrpSpPr/>
          <p:nvPr/>
        </p:nvGrpSpPr>
        <p:grpSpPr>
          <a:xfrm>
            <a:off x="589555" y="590894"/>
            <a:ext cx="320453" cy="409255"/>
            <a:chOff x="5905475" y="2032050"/>
            <a:chExt cx="454350" cy="580175"/>
          </a:xfrm>
        </p:grpSpPr>
        <p:sp>
          <p:nvSpPr>
            <p:cNvPr id="1168" name="Google Shape;1168;p5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9" name="Google Shape;1169;p5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0" name="Google Shape;1170;p5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1" name="Google Shape;1171;p57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2" name="Google Shape;1172;p5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3" name="Google Shape;1173;p57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74" name="Google Shape;1174;p57"/>
          <p:cNvGrpSpPr/>
          <p:nvPr/>
        </p:nvGrpSpPr>
        <p:grpSpPr>
          <a:xfrm>
            <a:off x="8196701" y="736839"/>
            <a:ext cx="244304" cy="306056"/>
            <a:chOff x="7249250" y="2312150"/>
            <a:chExt cx="433317" cy="542846"/>
          </a:xfrm>
        </p:grpSpPr>
        <p:sp>
          <p:nvSpPr>
            <p:cNvPr id="1175" name="Google Shape;1175;p57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6" name="Google Shape;1176;p57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7" name="Google Shape;1177;p57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78" name="Google Shape;1178;p57"/>
          <p:cNvGrpSpPr/>
          <p:nvPr/>
        </p:nvGrpSpPr>
        <p:grpSpPr>
          <a:xfrm rot="5973186">
            <a:off x="8737403" y="4672253"/>
            <a:ext cx="525721" cy="428640"/>
            <a:chOff x="5426900" y="3064075"/>
            <a:chExt cx="281450" cy="229525"/>
          </a:xfrm>
        </p:grpSpPr>
        <p:sp>
          <p:nvSpPr>
            <p:cNvPr id="1179" name="Google Shape;1179;p57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0" name="Google Shape;1180;p57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1" name="Google Shape;1181;p57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2" name="Google Shape;1182;p57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3" name="Google Shape;1183;p57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4" name="Google Shape;1184;p57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5" name="Google Shape;1185;p57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6" name="Google Shape;1186;p57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7" name="Google Shape;1187;p57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6" name="Google Shape;1148;p57"/>
          <p:cNvSpPr/>
          <p:nvPr/>
        </p:nvSpPr>
        <p:spPr>
          <a:xfrm>
            <a:off x="374391" y="1679270"/>
            <a:ext cx="8574287" cy="1272326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noFill/>
          <a:ln>
            <a:noFill/>
            <a:prstDash val="lgDash"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300" b="1" dirty="0">
                <a:solidFill>
                  <a:srgbClr val="FF0000"/>
                </a:solidFill>
                <a:latin typeface="Comfortaa SemiBold"/>
              </a:rPr>
              <a:t>2. </a:t>
            </a:r>
            <a:r>
              <a:rPr lang="en-US" sz="2300" b="1" dirty="0">
                <a:solidFill>
                  <a:srgbClr val="002060"/>
                </a:solidFill>
                <a:latin typeface="Comfortaa SemiBold"/>
              </a:rPr>
              <a:t>“Our school is going to have a new laboratory here,” said our teacher.</a:t>
            </a:r>
            <a:endParaRPr lang="en-US" sz="2300" b="1" dirty="0">
              <a:solidFill>
                <a:srgbClr val="002060"/>
              </a:solidFill>
              <a:latin typeface="Comfortaa SemiBold"/>
            </a:endParaRPr>
          </a:p>
        </p:txBody>
      </p:sp>
      <p:sp>
        <p:nvSpPr>
          <p:cNvPr id="3" name="Google Shape;1148;p57"/>
          <p:cNvSpPr/>
          <p:nvPr/>
        </p:nvSpPr>
        <p:spPr>
          <a:xfrm>
            <a:off x="498042" y="3090619"/>
            <a:ext cx="8262810" cy="1272326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noFill/>
          <a:ln>
            <a:noFill/>
            <a:prstDash val="lgDash"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300" b="1" dirty="0">
                <a:solidFill>
                  <a:srgbClr val="002060"/>
                </a:solidFill>
                <a:latin typeface="Comfortaa SemiBold"/>
              </a:rPr>
              <a:t>→ Our teacher said that _______________________________</a:t>
            </a:r>
            <a:endParaRPr lang="en-US" sz="2300" b="1" dirty="0">
              <a:solidFill>
                <a:srgbClr val="002060"/>
              </a:solidFill>
              <a:latin typeface="Comfortaa SemiBold"/>
            </a:endParaRPr>
          </a:p>
          <a:p>
            <a:pPr>
              <a:lnSpc>
                <a:spcPct val="150000"/>
              </a:lnSpc>
            </a:pPr>
            <a:r>
              <a:rPr lang="en-US" sz="2300" b="1" dirty="0">
                <a:solidFill>
                  <a:srgbClr val="002060"/>
                </a:solidFill>
                <a:latin typeface="Comfortaa SemiBold"/>
              </a:rPr>
              <a:t>___________________________.</a:t>
            </a:r>
            <a:endParaRPr lang="en-US" sz="2300" b="1" dirty="0">
              <a:solidFill>
                <a:srgbClr val="002060"/>
              </a:solidFill>
              <a:latin typeface="Comfortaa Semi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555" y="3733085"/>
            <a:ext cx="378565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rgbClr val="FF0000"/>
                </a:solidFill>
                <a:latin typeface="Comfortaa SemiBold"/>
              </a:rPr>
              <a:t>a new laboratory there</a:t>
            </a:r>
            <a:endParaRPr lang="en-US" sz="2300" b="1" dirty="0">
              <a:solidFill>
                <a:srgbClr val="FF0000"/>
              </a:solidFill>
              <a:latin typeface="Comfortaa SemiBold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846463" y="2319106"/>
            <a:ext cx="3258790" cy="822451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7" idx="0"/>
          </p:cNvCxnSpPr>
          <p:nvPr/>
        </p:nvCxnSpPr>
        <p:spPr>
          <a:xfrm flipH="1">
            <a:off x="3808393" y="2353378"/>
            <a:ext cx="4390361" cy="1329926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283701" y="3191338"/>
            <a:ext cx="634352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rgbClr val="FF0000"/>
                </a:solidFill>
                <a:latin typeface="Comfortaa SemiBold"/>
              </a:rPr>
              <a:t>our school was going to have</a:t>
            </a:r>
            <a:endParaRPr lang="en-US" sz="2300" b="1" dirty="0">
              <a:solidFill>
                <a:srgbClr val="FF0000"/>
              </a:solidFill>
              <a:latin typeface="Comfortaa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5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407;p77"/>
          <p:cNvSpPr txBox="1"/>
          <p:nvPr/>
        </p:nvSpPr>
        <p:spPr>
          <a:xfrm>
            <a:off x="70018" y="1311403"/>
            <a:ext cx="9028872" cy="37339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tx2"/>
            </a:solidFill>
            <a:prstDash val="lgDash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Light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marR="0" lvl="1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2pPr>
            <a:lvl3pPr marL="1371600" marR="0" lvl="2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3pPr>
            <a:lvl4pPr marL="1828800" marR="0" lvl="3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4pPr>
            <a:lvl5pPr marL="2286000" marR="0" lvl="4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5pPr>
            <a:lvl6pPr marL="2743200" marR="0" lvl="5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6pPr>
            <a:lvl7pPr marL="3200400" marR="0" lvl="6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7pPr>
            <a:lvl8pPr marL="3657600" marR="0" lvl="7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8pPr>
            <a:lvl9pPr marL="4114800" marR="0" lvl="8" indent="-3111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9pPr>
          </a:lstStyle>
          <a:p>
            <a:pPr marL="0" indent="0" algn="l">
              <a:lnSpc>
                <a:spcPts val="2560"/>
              </a:lnSpc>
            </a:pPr>
            <a:endParaRPr lang="en-US" sz="1800" dirty="0"/>
          </a:p>
        </p:txBody>
      </p:sp>
      <p:sp>
        <p:nvSpPr>
          <p:cNvPr id="3" name="Rounded Rectangle 2"/>
          <p:cNvSpPr/>
          <p:nvPr/>
        </p:nvSpPr>
        <p:spPr>
          <a:xfrm>
            <a:off x="1646188" y="1563232"/>
            <a:ext cx="2365373" cy="52609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0" name="Google Shape;1160;p57"/>
          <p:cNvSpPr txBox="1">
            <a:spLocks noGrp="1"/>
          </p:cNvSpPr>
          <p:nvPr>
            <p:ph type="title" idx="15"/>
          </p:nvPr>
        </p:nvSpPr>
        <p:spPr>
          <a:xfrm>
            <a:off x="1205277" y="338115"/>
            <a:ext cx="689263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chemeClr val="dk1"/>
                </a:solidFill>
                <a:latin typeface="Mali Medium" panose="00000500000000000000"/>
                <a:cs typeface="Mali Medium" panose="00000500000000000000"/>
                <a:sym typeface="Mali Medium" panose="00000500000000000000"/>
              </a:rPr>
              <a:t>Ex 4. (p 118) </a:t>
            </a:r>
            <a:r>
              <a:rPr lang="en-US" sz="2000" b="1" dirty="0">
                <a:solidFill>
                  <a:schemeClr val="accent3"/>
                </a:solidFill>
                <a:latin typeface="Mali Medium" panose="00000500000000000000"/>
                <a:cs typeface="Mali Medium" panose="00000500000000000000"/>
                <a:sym typeface="Mali Medium" panose="00000500000000000000"/>
              </a:rPr>
              <a:t>Complete the second sentence in each pair so that it means the same as the first one.</a:t>
            </a:r>
            <a:endParaRPr lang="en-US" sz="2000" b="1" dirty="0">
              <a:solidFill>
                <a:schemeClr val="accent3"/>
              </a:solidFill>
              <a:latin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  <p:grpSp>
        <p:nvGrpSpPr>
          <p:cNvPr id="1167" name="Google Shape;1167;p57"/>
          <p:cNvGrpSpPr/>
          <p:nvPr/>
        </p:nvGrpSpPr>
        <p:grpSpPr>
          <a:xfrm>
            <a:off x="589555" y="590894"/>
            <a:ext cx="320453" cy="409255"/>
            <a:chOff x="5905475" y="2032050"/>
            <a:chExt cx="454350" cy="580175"/>
          </a:xfrm>
        </p:grpSpPr>
        <p:sp>
          <p:nvSpPr>
            <p:cNvPr id="1168" name="Google Shape;1168;p5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9" name="Google Shape;1169;p5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0" name="Google Shape;1170;p5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1" name="Google Shape;1171;p57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2" name="Google Shape;1172;p5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3" name="Google Shape;1173;p57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74" name="Google Shape;1174;p57"/>
          <p:cNvGrpSpPr/>
          <p:nvPr/>
        </p:nvGrpSpPr>
        <p:grpSpPr>
          <a:xfrm>
            <a:off x="8196701" y="736839"/>
            <a:ext cx="244304" cy="306056"/>
            <a:chOff x="7249250" y="2312150"/>
            <a:chExt cx="433317" cy="542846"/>
          </a:xfrm>
        </p:grpSpPr>
        <p:sp>
          <p:nvSpPr>
            <p:cNvPr id="1175" name="Google Shape;1175;p57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6" name="Google Shape;1176;p57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7" name="Google Shape;1177;p57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78" name="Google Shape;1178;p57"/>
          <p:cNvGrpSpPr/>
          <p:nvPr/>
        </p:nvGrpSpPr>
        <p:grpSpPr>
          <a:xfrm rot="5973186">
            <a:off x="8737403" y="4672253"/>
            <a:ext cx="525721" cy="428640"/>
            <a:chOff x="5426900" y="3064075"/>
            <a:chExt cx="281450" cy="229525"/>
          </a:xfrm>
        </p:grpSpPr>
        <p:sp>
          <p:nvSpPr>
            <p:cNvPr id="1179" name="Google Shape;1179;p57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0" name="Google Shape;1180;p57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1" name="Google Shape;1181;p57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2" name="Google Shape;1182;p57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3" name="Google Shape;1183;p57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4" name="Google Shape;1184;p57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5" name="Google Shape;1185;p57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6" name="Google Shape;1186;p57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7" name="Google Shape;1187;p57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" name="Google Shape;1148;p57"/>
          <p:cNvSpPr/>
          <p:nvPr/>
        </p:nvSpPr>
        <p:spPr>
          <a:xfrm>
            <a:off x="341440" y="1453162"/>
            <a:ext cx="9068346" cy="1272326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noFill/>
          <a:ln>
            <a:noFill/>
            <a:prstDash val="lgDash"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300" b="1" dirty="0">
                <a:solidFill>
                  <a:srgbClr val="FF0000"/>
                </a:solidFill>
                <a:latin typeface="Comfortaa SemiBold"/>
              </a:rPr>
              <a:t>3. </a:t>
            </a:r>
            <a:r>
              <a:rPr lang="en-US" sz="2300" b="1" dirty="0">
                <a:solidFill>
                  <a:schemeClr val="dk1"/>
                </a:solidFill>
                <a:latin typeface="Comfortaa SemiBold"/>
              </a:rPr>
              <a:t>“They are developing technology to monitor students better,” my dad said.</a:t>
            </a:r>
            <a:endParaRPr lang="en-US" sz="2300" b="1" dirty="0">
              <a:solidFill>
                <a:schemeClr val="dk1"/>
              </a:solidFill>
              <a:latin typeface="Comfortaa SemiBold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216489" y="3112685"/>
            <a:ext cx="2597266" cy="52609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148;p57"/>
          <p:cNvSpPr/>
          <p:nvPr/>
        </p:nvSpPr>
        <p:spPr>
          <a:xfrm>
            <a:off x="341440" y="3053283"/>
            <a:ext cx="9068346" cy="1272326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noFill/>
          <a:ln>
            <a:noFill/>
            <a:prstDash val="lgDash"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300" b="1" dirty="0">
                <a:solidFill>
                  <a:schemeClr val="dk1"/>
                </a:solidFill>
                <a:latin typeface="Comfortaa SemiBold"/>
              </a:rPr>
              <a:t>→ My dad said that ______________________________________</a:t>
            </a:r>
            <a:endParaRPr lang="en-US" sz="2300" b="1" dirty="0">
              <a:solidFill>
                <a:schemeClr val="dk1"/>
              </a:solidFill>
              <a:latin typeface="Comfortaa SemiBold"/>
            </a:endParaRPr>
          </a:p>
          <a:p>
            <a:pPr>
              <a:lnSpc>
                <a:spcPct val="150000"/>
              </a:lnSpc>
            </a:pPr>
            <a:r>
              <a:rPr lang="en-US" sz="2300" b="1" dirty="0">
                <a:solidFill>
                  <a:schemeClr val="dk1"/>
                </a:solidFill>
                <a:latin typeface="Comfortaa SemiBold"/>
              </a:rPr>
              <a:t>______________________________.</a:t>
            </a:r>
            <a:endParaRPr lang="en-US" sz="2300" b="1" dirty="0">
              <a:solidFill>
                <a:schemeClr val="dk1"/>
              </a:solidFill>
              <a:latin typeface="Comfortaa Semi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9692" y="3673612"/>
            <a:ext cx="457592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rgbClr val="FF0000"/>
                </a:solidFill>
                <a:latin typeface="Comfortaa SemiBold"/>
              </a:rPr>
              <a:t>to monitor students better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32543" y="3155688"/>
            <a:ext cx="772400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rgbClr val="FF0000"/>
                </a:solidFill>
                <a:latin typeface="Comfortaa SemiBold"/>
              </a:rPr>
              <a:t>they were developing technology</a:t>
            </a:r>
            <a:endParaRPr lang="en-US" sz="2300" b="1" dirty="0">
              <a:solidFill>
                <a:srgbClr val="FF0000"/>
              </a:solidFill>
              <a:latin typeface="Comfortaa SemiBold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069432" y="2089325"/>
            <a:ext cx="2646947" cy="1066363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407;p77"/>
          <p:cNvSpPr txBox="1"/>
          <p:nvPr/>
        </p:nvSpPr>
        <p:spPr>
          <a:xfrm>
            <a:off x="70018" y="1311403"/>
            <a:ext cx="9028872" cy="37339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tx2"/>
            </a:solidFill>
            <a:prstDash val="lgDash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Light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marR="0" lvl="1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2pPr>
            <a:lvl3pPr marL="1371600" marR="0" lvl="2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3pPr>
            <a:lvl4pPr marL="1828800" marR="0" lvl="3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4pPr>
            <a:lvl5pPr marL="2286000" marR="0" lvl="4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5pPr>
            <a:lvl6pPr marL="2743200" marR="0" lvl="5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6pPr>
            <a:lvl7pPr marL="3200400" marR="0" lvl="6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7pPr>
            <a:lvl8pPr marL="3657600" marR="0" lvl="7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8pPr>
            <a:lvl9pPr marL="4114800" marR="0" lvl="8" indent="-3111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9pPr>
          </a:lstStyle>
          <a:p>
            <a:pPr marL="0" indent="0" algn="l">
              <a:lnSpc>
                <a:spcPts val="2560"/>
              </a:lnSpc>
            </a:pPr>
            <a:endParaRPr lang="en-US" sz="1800" dirty="0"/>
          </a:p>
        </p:txBody>
      </p:sp>
      <p:sp>
        <p:nvSpPr>
          <p:cNvPr id="22" name="Rounded Rectangle 21"/>
          <p:cNvSpPr/>
          <p:nvPr/>
        </p:nvSpPr>
        <p:spPr>
          <a:xfrm>
            <a:off x="7076946" y="1612997"/>
            <a:ext cx="576000" cy="525600"/>
          </a:xfrm>
          <a:prstGeom prst="roundRect">
            <a:avLst/>
          </a:prstGeom>
          <a:solidFill>
            <a:srgbClr val="AAA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1832764" y="3526098"/>
            <a:ext cx="756000" cy="526093"/>
          </a:xfrm>
          <a:prstGeom prst="roundRect">
            <a:avLst/>
          </a:prstGeom>
          <a:solidFill>
            <a:srgbClr val="AAA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140471" y="1610585"/>
            <a:ext cx="1550822" cy="52609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386482" y="2946547"/>
            <a:ext cx="2006740" cy="52609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964420" y="3531275"/>
            <a:ext cx="594747" cy="52609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712753" y="2116563"/>
            <a:ext cx="323224" cy="52609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881753" y="1601097"/>
            <a:ext cx="594747" cy="52609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1148;p57"/>
          <p:cNvSpPr/>
          <p:nvPr/>
        </p:nvSpPr>
        <p:spPr>
          <a:xfrm>
            <a:off x="393833" y="1454869"/>
            <a:ext cx="8356333" cy="1380964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noFill/>
          <a:ln>
            <a:noFill/>
            <a:prstDash val="lgDash"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300" b="1" dirty="0">
                <a:solidFill>
                  <a:srgbClr val="FF0000"/>
                </a:solidFill>
                <a:latin typeface="Comfortaa SemiBold"/>
              </a:rPr>
              <a:t>4. </a:t>
            </a:r>
            <a:r>
              <a:rPr lang="en-US" sz="2000" dirty="0">
                <a:solidFill>
                  <a:schemeClr val="dk1"/>
                </a:solidFill>
                <a:latin typeface="Comfortaa SemiBold"/>
              </a:rPr>
              <a:t>“</a:t>
            </a:r>
            <a:r>
              <a:rPr lang="en-US" sz="2300" b="1" dirty="0">
                <a:solidFill>
                  <a:schemeClr val="dk1"/>
                </a:solidFill>
                <a:latin typeface="Comfortaa SemiBold"/>
              </a:rPr>
              <a:t>There are no classes tomorrow because our teacher is ill,” Tom said.</a:t>
            </a:r>
            <a:endParaRPr lang="en-US" sz="2300" b="1" dirty="0">
              <a:solidFill>
                <a:schemeClr val="dk1"/>
              </a:solidFill>
              <a:latin typeface="Comfortaa SemiBold"/>
            </a:endParaRPr>
          </a:p>
        </p:txBody>
      </p:sp>
      <p:sp>
        <p:nvSpPr>
          <p:cNvPr id="1160" name="Google Shape;1160;p57"/>
          <p:cNvSpPr txBox="1">
            <a:spLocks noGrp="1"/>
          </p:cNvSpPr>
          <p:nvPr>
            <p:ph type="title" idx="15"/>
          </p:nvPr>
        </p:nvSpPr>
        <p:spPr>
          <a:xfrm>
            <a:off x="1205277" y="338115"/>
            <a:ext cx="689263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chemeClr val="dk1"/>
                </a:solidFill>
                <a:latin typeface="Mali Medium" panose="00000500000000000000"/>
                <a:cs typeface="Mali Medium" panose="00000500000000000000"/>
                <a:sym typeface="Mali Medium" panose="00000500000000000000"/>
              </a:rPr>
              <a:t>Ex 4. (p 118) </a:t>
            </a:r>
            <a:r>
              <a:rPr lang="en-US" sz="2000" b="1" dirty="0">
                <a:solidFill>
                  <a:schemeClr val="accent3"/>
                </a:solidFill>
                <a:latin typeface="Mali Medium" panose="00000500000000000000"/>
                <a:cs typeface="Mali Medium" panose="00000500000000000000"/>
                <a:sym typeface="Mali Medium" panose="00000500000000000000"/>
              </a:rPr>
              <a:t>Complete the second sentence in each pair so that it means the same as the first one.</a:t>
            </a:r>
            <a:endParaRPr lang="en-US" sz="2000" b="1" dirty="0">
              <a:solidFill>
                <a:schemeClr val="accent3"/>
              </a:solidFill>
              <a:latin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  <p:grpSp>
        <p:nvGrpSpPr>
          <p:cNvPr id="1167" name="Google Shape;1167;p57"/>
          <p:cNvGrpSpPr/>
          <p:nvPr/>
        </p:nvGrpSpPr>
        <p:grpSpPr>
          <a:xfrm>
            <a:off x="589555" y="590894"/>
            <a:ext cx="320453" cy="409255"/>
            <a:chOff x="5905475" y="2032050"/>
            <a:chExt cx="454350" cy="580175"/>
          </a:xfrm>
        </p:grpSpPr>
        <p:sp>
          <p:nvSpPr>
            <p:cNvPr id="1168" name="Google Shape;1168;p5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9" name="Google Shape;1169;p5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0" name="Google Shape;1170;p5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1" name="Google Shape;1171;p57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2" name="Google Shape;1172;p5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3" name="Google Shape;1173;p57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74" name="Google Shape;1174;p57"/>
          <p:cNvGrpSpPr/>
          <p:nvPr/>
        </p:nvGrpSpPr>
        <p:grpSpPr>
          <a:xfrm>
            <a:off x="8196701" y="736839"/>
            <a:ext cx="244304" cy="306056"/>
            <a:chOff x="7249250" y="2312150"/>
            <a:chExt cx="433317" cy="542846"/>
          </a:xfrm>
        </p:grpSpPr>
        <p:sp>
          <p:nvSpPr>
            <p:cNvPr id="1175" name="Google Shape;1175;p57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6" name="Google Shape;1176;p57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7" name="Google Shape;1177;p57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78" name="Google Shape;1178;p57"/>
          <p:cNvGrpSpPr/>
          <p:nvPr/>
        </p:nvGrpSpPr>
        <p:grpSpPr>
          <a:xfrm rot="5973186">
            <a:off x="8737403" y="4672253"/>
            <a:ext cx="525721" cy="428640"/>
            <a:chOff x="5426900" y="3064075"/>
            <a:chExt cx="281450" cy="229525"/>
          </a:xfrm>
        </p:grpSpPr>
        <p:sp>
          <p:nvSpPr>
            <p:cNvPr id="1179" name="Google Shape;1179;p57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0" name="Google Shape;1180;p57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1" name="Google Shape;1181;p57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2" name="Google Shape;1182;p57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3" name="Google Shape;1183;p57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4" name="Google Shape;1184;p57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5" name="Google Shape;1185;p57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6" name="Google Shape;1186;p57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7" name="Google Shape;1187;p57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3855154" y="2934616"/>
            <a:ext cx="856546" cy="52609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93833" y="3521787"/>
            <a:ext cx="507492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rgbClr val="FF0000"/>
                </a:solidFill>
                <a:latin typeface="Comfortaa SemiBold"/>
              </a:rPr>
              <a:t>because their teacher was ill</a:t>
            </a:r>
            <a:endParaRPr lang="en-US" sz="2300" b="1" dirty="0">
              <a:solidFill>
                <a:srgbClr val="FF0000"/>
              </a:solidFill>
              <a:latin typeface="Comfortaa SemiBold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141026" y="2087466"/>
            <a:ext cx="1886335" cy="1033105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319591" y="2097654"/>
            <a:ext cx="1823394" cy="853296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824644" y="2690647"/>
            <a:ext cx="2202717" cy="952022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2307771" y="2049925"/>
            <a:ext cx="4925996" cy="1481350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954846" y="2999917"/>
            <a:ext cx="820917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rgbClr val="FF0000"/>
                </a:solidFill>
                <a:latin typeface="Comfortaa SemiBold"/>
              </a:rPr>
              <a:t>there were no classes the next day</a:t>
            </a:r>
            <a:endParaRPr lang="en-US" sz="2300" b="1" dirty="0">
              <a:solidFill>
                <a:srgbClr val="FF0000"/>
              </a:solidFill>
              <a:latin typeface="Comfortaa SemiBold"/>
            </a:endParaRPr>
          </a:p>
        </p:txBody>
      </p:sp>
      <p:sp>
        <p:nvSpPr>
          <p:cNvPr id="7" name="Google Shape;1148;p57"/>
          <p:cNvSpPr/>
          <p:nvPr/>
        </p:nvSpPr>
        <p:spPr>
          <a:xfrm>
            <a:off x="393833" y="2822632"/>
            <a:ext cx="8356333" cy="1380964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noFill/>
          <a:ln>
            <a:noFill/>
            <a:prstDash val="lgDash"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300" b="1" dirty="0">
                <a:solidFill>
                  <a:schemeClr val="dk1"/>
                </a:solidFill>
                <a:latin typeface="Comfortaa SemiBold"/>
              </a:rPr>
              <a:t>→ Tom said that ______________________________________</a:t>
            </a:r>
            <a:endParaRPr lang="en-US" sz="2300" b="1" dirty="0">
              <a:solidFill>
                <a:schemeClr val="dk1"/>
              </a:solidFill>
              <a:latin typeface="Comfortaa SemiBold"/>
            </a:endParaRPr>
          </a:p>
          <a:p>
            <a:pPr>
              <a:lnSpc>
                <a:spcPct val="150000"/>
              </a:lnSpc>
            </a:pPr>
            <a:r>
              <a:rPr lang="en-US" sz="2300" b="1" dirty="0">
                <a:solidFill>
                  <a:schemeClr val="dk1"/>
                </a:solidFill>
                <a:latin typeface="Comfortaa SemiBold"/>
              </a:rPr>
              <a:t>________________________________.</a:t>
            </a:r>
            <a:endParaRPr lang="en-US" sz="2300" b="1" dirty="0">
              <a:solidFill>
                <a:schemeClr val="dk1"/>
              </a:solidFill>
              <a:latin typeface="Comfortaa Semi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9" grpId="0" animBg="1"/>
      <p:bldP spid="10" grpId="0" animBg="1"/>
      <p:bldP spid="11" grpId="0" animBg="1"/>
      <p:bldP spid="12" grpId="0" animBg="1"/>
      <p:bldP spid="2" grpId="0" animBg="1"/>
      <p:bldP spid="3" grpId="0" animBg="1"/>
      <p:bldP spid="5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407;p77"/>
          <p:cNvSpPr txBox="1"/>
          <p:nvPr/>
        </p:nvSpPr>
        <p:spPr>
          <a:xfrm>
            <a:off x="70018" y="1311403"/>
            <a:ext cx="9028872" cy="37339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tx2"/>
            </a:solidFill>
            <a:prstDash val="lgDash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Light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marR="0" lvl="1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2pPr>
            <a:lvl3pPr marL="1371600" marR="0" lvl="2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3pPr>
            <a:lvl4pPr marL="1828800" marR="0" lvl="3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4pPr>
            <a:lvl5pPr marL="2286000" marR="0" lvl="4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5pPr>
            <a:lvl6pPr marL="2743200" marR="0" lvl="5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6pPr>
            <a:lvl7pPr marL="3200400" marR="0" lvl="6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7pPr>
            <a:lvl8pPr marL="3657600" marR="0" lvl="7" indent="-3111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8pPr>
            <a:lvl9pPr marL="4114800" marR="0" lvl="8" indent="-3111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9pPr>
          </a:lstStyle>
          <a:p>
            <a:pPr marL="0" indent="0" algn="l">
              <a:lnSpc>
                <a:spcPts val="2560"/>
              </a:lnSpc>
            </a:pPr>
            <a:endParaRPr lang="en-US" sz="1800" dirty="0"/>
          </a:p>
        </p:txBody>
      </p:sp>
      <p:sp>
        <p:nvSpPr>
          <p:cNvPr id="2" name="Rounded Rectangle 1"/>
          <p:cNvSpPr/>
          <p:nvPr/>
        </p:nvSpPr>
        <p:spPr>
          <a:xfrm>
            <a:off x="770818" y="1532021"/>
            <a:ext cx="434460" cy="52609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037353" y="1526712"/>
            <a:ext cx="807433" cy="52609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062059" y="3225407"/>
            <a:ext cx="2838804" cy="52609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273383" y="2077056"/>
            <a:ext cx="1483980" cy="52609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148;p57"/>
          <p:cNvSpPr/>
          <p:nvPr/>
        </p:nvSpPr>
        <p:spPr>
          <a:xfrm>
            <a:off x="250756" y="2630372"/>
            <a:ext cx="8953183" cy="1227654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noFill/>
          <a:ln>
            <a:noFill/>
            <a:prstDash val="lgDash"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300" b="1" dirty="0">
                <a:solidFill>
                  <a:schemeClr val="dk1"/>
                </a:solidFill>
                <a:latin typeface="Comfortaa SemiBold"/>
              </a:rPr>
              <a:t>→ The teacher said that ___________________________________</a:t>
            </a:r>
            <a:endParaRPr lang="en-US" sz="2300" b="1" dirty="0">
              <a:solidFill>
                <a:schemeClr val="dk1"/>
              </a:solidFill>
              <a:latin typeface="Comfortaa SemiBold"/>
            </a:endParaRPr>
          </a:p>
          <a:p>
            <a:pPr>
              <a:lnSpc>
                <a:spcPct val="150000"/>
              </a:lnSpc>
            </a:pPr>
            <a:r>
              <a:rPr lang="en-US" sz="2300" b="1" dirty="0">
                <a:solidFill>
                  <a:schemeClr val="dk1"/>
                </a:solidFill>
                <a:latin typeface="Comfortaa SemiBold"/>
              </a:rPr>
              <a:t>_________________________________________________.</a:t>
            </a:r>
            <a:endParaRPr lang="en-US" sz="2300" b="1" dirty="0">
              <a:solidFill>
                <a:schemeClr val="dk1"/>
              </a:solidFill>
              <a:latin typeface="Comfortaa SemiBold"/>
            </a:endParaRPr>
          </a:p>
        </p:txBody>
      </p:sp>
      <p:sp>
        <p:nvSpPr>
          <p:cNvPr id="1160" name="Google Shape;1160;p57"/>
          <p:cNvSpPr txBox="1">
            <a:spLocks noGrp="1"/>
          </p:cNvSpPr>
          <p:nvPr>
            <p:ph type="title" idx="15"/>
          </p:nvPr>
        </p:nvSpPr>
        <p:spPr>
          <a:xfrm>
            <a:off x="1205277" y="338115"/>
            <a:ext cx="689263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chemeClr val="dk1"/>
                </a:solidFill>
                <a:latin typeface="Mali Medium" panose="00000500000000000000"/>
                <a:cs typeface="Mali Medium" panose="00000500000000000000"/>
                <a:sym typeface="Mali Medium" panose="00000500000000000000"/>
              </a:rPr>
              <a:t>Ex 4. (p 118) </a:t>
            </a:r>
            <a:r>
              <a:rPr lang="en-US" sz="2000" b="1" dirty="0">
                <a:solidFill>
                  <a:schemeClr val="accent3"/>
                </a:solidFill>
                <a:latin typeface="Mali Medium" panose="00000500000000000000"/>
                <a:cs typeface="Mali Medium" panose="00000500000000000000"/>
                <a:sym typeface="Mali Medium" panose="00000500000000000000"/>
              </a:rPr>
              <a:t>Complete the second sentence in each pair so that it means the same as the first one.</a:t>
            </a:r>
            <a:endParaRPr lang="en-US" sz="2000" b="1" dirty="0">
              <a:solidFill>
                <a:schemeClr val="accent3"/>
              </a:solidFill>
              <a:latin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  <p:grpSp>
        <p:nvGrpSpPr>
          <p:cNvPr id="1167" name="Google Shape;1167;p57"/>
          <p:cNvGrpSpPr/>
          <p:nvPr/>
        </p:nvGrpSpPr>
        <p:grpSpPr>
          <a:xfrm>
            <a:off x="589555" y="590894"/>
            <a:ext cx="320453" cy="409255"/>
            <a:chOff x="5905475" y="2032050"/>
            <a:chExt cx="454350" cy="580175"/>
          </a:xfrm>
        </p:grpSpPr>
        <p:sp>
          <p:nvSpPr>
            <p:cNvPr id="1168" name="Google Shape;1168;p5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9" name="Google Shape;1169;p5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0" name="Google Shape;1170;p5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1" name="Google Shape;1171;p57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2" name="Google Shape;1172;p5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3" name="Google Shape;1173;p57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74" name="Google Shape;1174;p57"/>
          <p:cNvGrpSpPr/>
          <p:nvPr/>
        </p:nvGrpSpPr>
        <p:grpSpPr>
          <a:xfrm>
            <a:off x="8196701" y="736839"/>
            <a:ext cx="244304" cy="306056"/>
            <a:chOff x="7249250" y="2312150"/>
            <a:chExt cx="433317" cy="542846"/>
          </a:xfrm>
        </p:grpSpPr>
        <p:sp>
          <p:nvSpPr>
            <p:cNvPr id="1175" name="Google Shape;1175;p57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6" name="Google Shape;1176;p57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7" name="Google Shape;1177;p57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78" name="Google Shape;1178;p57"/>
          <p:cNvGrpSpPr/>
          <p:nvPr/>
        </p:nvGrpSpPr>
        <p:grpSpPr>
          <a:xfrm rot="5973186">
            <a:off x="8737403" y="4672253"/>
            <a:ext cx="525721" cy="428640"/>
            <a:chOff x="5426900" y="3064075"/>
            <a:chExt cx="281450" cy="229525"/>
          </a:xfrm>
        </p:grpSpPr>
        <p:sp>
          <p:nvSpPr>
            <p:cNvPr id="1179" name="Google Shape;1179;p57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0" name="Google Shape;1180;p57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1" name="Google Shape;1181;p57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2" name="Google Shape;1182;p57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3" name="Google Shape;1183;p57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4" name="Google Shape;1184;p57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5" name="Google Shape;1185;p57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6" name="Google Shape;1186;p57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7" name="Google Shape;1187;p57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9" name="Google Shape;1148;p57"/>
          <p:cNvSpPr/>
          <p:nvPr/>
        </p:nvSpPr>
        <p:spPr>
          <a:xfrm>
            <a:off x="250756" y="1402718"/>
            <a:ext cx="8953183" cy="1227654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noFill/>
          <a:ln>
            <a:noFill/>
            <a:prstDash val="lgDash"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300" b="1" dirty="0">
                <a:solidFill>
                  <a:srgbClr val="FF0000"/>
                </a:solidFill>
                <a:latin typeface="Comfortaa SemiBold"/>
              </a:rPr>
              <a:t>5. </a:t>
            </a:r>
            <a:r>
              <a:rPr lang="en-US" sz="2300" b="1" dirty="0">
                <a:solidFill>
                  <a:schemeClr val="dk1"/>
                </a:solidFill>
                <a:latin typeface="Comfortaa SemiBold"/>
              </a:rPr>
              <a:t>“We want some students to join the science club next semester,” the teacher said.</a:t>
            </a:r>
            <a:endParaRPr lang="en-US" sz="2300" b="1" dirty="0">
              <a:solidFill>
                <a:schemeClr val="dk1"/>
              </a:solidFill>
              <a:latin typeface="Comfortaa SemiBold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106714" y="2683373"/>
            <a:ext cx="779611" cy="52609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0682" y="3232548"/>
            <a:ext cx="773722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rgbClr val="FF0000"/>
                </a:solidFill>
                <a:latin typeface="Comfortaa SemiBold"/>
              </a:rPr>
              <a:t>to join the science club the next semester</a:t>
            </a:r>
            <a:endParaRPr lang="en-US" sz="2300" b="1" dirty="0">
              <a:solidFill>
                <a:srgbClr val="FF0000"/>
              </a:solidFill>
              <a:latin typeface="Comfortaa SemiBold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205277" y="1891814"/>
            <a:ext cx="3051423" cy="852846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669134" y="1890596"/>
            <a:ext cx="2626344" cy="1341952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106714" y="2744660"/>
            <a:ext cx="648492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rgbClr val="FF0000"/>
                </a:solidFill>
                <a:latin typeface="Comfortaa SemiBold"/>
              </a:rPr>
              <a:t>they wanted some students</a:t>
            </a:r>
            <a:endParaRPr lang="en-US" sz="2300" b="1" dirty="0">
              <a:solidFill>
                <a:srgbClr val="FF0000"/>
              </a:solidFill>
              <a:latin typeface="Comfortaa Semi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3" grpId="0" animBg="1"/>
      <p:bldP spid="3" grpId="0" animBg="1"/>
      <p:bldP spid="5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50"/>
          <p:cNvSpPr txBox="1">
            <a:spLocks noGrp="1"/>
          </p:cNvSpPr>
          <p:nvPr>
            <p:ph type="title"/>
          </p:nvPr>
        </p:nvSpPr>
        <p:spPr>
          <a:xfrm>
            <a:off x="704395" y="546888"/>
            <a:ext cx="77085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Ex 5. (p 118) </a:t>
            </a:r>
            <a:r>
              <a:rPr lang="en-US" sz="2000" b="1" dirty="0">
                <a:solidFill>
                  <a:schemeClr val="accent3"/>
                </a:solidFill>
              </a:rPr>
              <a:t>He / She said that … </a:t>
            </a:r>
            <a:endParaRPr lang="en-US" sz="2000" dirty="0">
              <a:solidFill>
                <a:schemeClr val="accent3"/>
              </a:solidFill>
            </a:endParaRPr>
          </a:p>
        </p:txBody>
      </p:sp>
      <p:sp>
        <p:nvSpPr>
          <p:cNvPr id="742" name="Google Shape;742;p50"/>
          <p:cNvSpPr txBox="1">
            <a:spLocks noGrp="1"/>
          </p:cNvSpPr>
          <p:nvPr>
            <p:ph type="subTitle" idx="1"/>
          </p:nvPr>
        </p:nvSpPr>
        <p:spPr>
          <a:xfrm rot="-272">
            <a:off x="957497" y="1663118"/>
            <a:ext cx="37926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vi-VN" sz="2300" b="1" dirty="0"/>
              <a:t>1. Work in pairs</a:t>
            </a:r>
            <a:endParaRPr lang="vi-VN" sz="23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vi-VN" sz="2300" b="1" dirty="0">
                <a:solidFill>
                  <a:srgbClr val="FF0000"/>
                </a:solidFill>
              </a:rPr>
              <a:t>- Student 1. </a:t>
            </a:r>
            <a:r>
              <a:rPr lang="vi-VN" sz="2300" b="1" dirty="0"/>
              <a:t>Say a sentence.</a:t>
            </a:r>
            <a:br>
              <a:rPr lang="vi-VN" sz="2300" b="1" dirty="0"/>
            </a:br>
            <a:r>
              <a:rPr lang="vi-VN" sz="2300" b="1" dirty="0">
                <a:solidFill>
                  <a:srgbClr val="FF0000"/>
                </a:solidFill>
              </a:rPr>
              <a:t>- Student 2. </a:t>
            </a:r>
            <a:r>
              <a:rPr lang="vi-VN" sz="2300" b="1" dirty="0"/>
              <a:t>Change that sentence into reported speech.</a:t>
            </a:r>
            <a:endParaRPr lang="vi-VN" sz="23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vi-VN" sz="2300" b="1" dirty="0"/>
              <a:t>2. Then swap roles</a:t>
            </a:r>
            <a:endParaRPr sz="2300" b="1" dirty="0"/>
          </a:p>
        </p:txBody>
      </p:sp>
      <p:grpSp>
        <p:nvGrpSpPr>
          <p:cNvPr id="743" name="Google Shape;743;p50"/>
          <p:cNvGrpSpPr/>
          <p:nvPr/>
        </p:nvGrpSpPr>
        <p:grpSpPr>
          <a:xfrm>
            <a:off x="8521359" y="628938"/>
            <a:ext cx="329404" cy="420627"/>
            <a:chOff x="5905475" y="2032050"/>
            <a:chExt cx="454350" cy="580175"/>
          </a:xfrm>
        </p:grpSpPr>
        <p:sp>
          <p:nvSpPr>
            <p:cNvPr id="744" name="Google Shape;744;p50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5" name="Google Shape;745;p50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6" name="Google Shape;746;p50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7" name="Google Shape;747;p50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8" name="Google Shape;748;p50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9" name="Google Shape;749;p50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50" name="Google Shape;750;p50"/>
          <p:cNvGrpSpPr/>
          <p:nvPr/>
        </p:nvGrpSpPr>
        <p:grpSpPr>
          <a:xfrm>
            <a:off x="704395" y="780079"/>
            <a:ext cx="248477" cy="364003"/>
            <a:chOff x="7509313" y="3231788"/>
            <a:chExt cx="249575" cy="365575"/>
          </a:xfrm>
        </p:grpSpPr>
        <p:sp>
          <p:nvSpPr>
            <p:cNvPr id="751" name="Google Shape;751;p50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2" name="Google Shape;752;p50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3" name="Google Shape;753;p50"/>
            <p:cNvSpPr/>
            <p:nvPr/>
          </p:nvSpPr>
          <p:spPr>
            <a:xfrm>
              <a:off x="7560863" y="3329488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754" name="Google Shape;754;p50"/>
          <p:cNvPicPr preferRelativeResize="0"/>
          <p:nvPr/>
        </p:nvPicPr>
        <p:blipFill>
          <a:blip r:embed="rId1"/>
          <a:srcRect l="2204" r="2204"/>
          <a:stretch>
            <a:fillRect/>
          </a:stretch>
        </p:blipFill>
        <p:spPr>
          <a:xfrm>
            <a:off x="5346625" y="1420700"/>
            <a:ext cx="2998500" cy="31368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755" name="Google Shape;755;p50"/>
          <p:cNvGrpSpPr/>
          <p:nvPr/>
        </p:nvGrpSpPr>
        <p:grpSpPr>
          <a:xfrm>
            <a:off x="4978197" y="3281282"/>
            <a:ext cx="902870" cy="1322364"/>
            <a:chOff x="4526725" y="5632238"/>
            <a:chExt cx="659800" cy="966288"/>
          </a:xfrm>
        </p:grpSpPr>
        <p:sp>
          <p:nvSpPr>
            <p:cNvPr id="756" name="Google Shape;756;p50"/>
            <p:cNvSpPr/>
            <p:nvPr/>
          </p:nvSpPr>
          <p:spPr>
            <a:xfrm>
              <a:off x="4526725" y="5632250"/>
              <a:ext cx="659800" cy="966275"/>
            </a:xfrm>
            <a:custGeom>
              <a:avLst/>
              <a:gdLst/>
              <a:ahLst/>
              <a:cxnLst/>
              <a:rect l="l" t="t" r="r" b="b"/>
              <a:pathLst>
                <a:path w="26392" h="38651" extrusionOk="0">
                  <a:moveTo>
                    <a:pt x="8978" y="739"/>
                  </a:moveTo>
                  <a:cubicBezTo>
                    <a:pt x="9059" y="848"/>
                    <a:pt x="9114" y="983"/>
                    <a:pt x="9168" y="1092"/>
                  </a:cubicBezTo>
                  <a:cubicBezTo>
                    <a:pt x="9385" y="1634"/>
                    <a:pt x="9575" y="2177"/>
                    <a:pt x="9792" y="2746"/>
                  </a:cubicBezTo>
                  <a:cubicBezTo>
                    <a:pt x="9819" y="2800"/>
                    <a:pt x="9846" y="2882"/>
                    <a:pt x="9846" y="2936"/>
                  </a:cubicBezTo>
                  <a:cubicBezTo>
                    <a:pt x="9900" y="3072"/>
                    <a:pt x="9819" y="3207"/>
                    <a:pt x="9710" y="3262"/>
                  </a:cubicBezTo>
                  <a:cubicBezTo>
                    <a:pt x="9602" y="3316"/>
                    <a:pt x="9521" y="3343"/>
                    <a:pt x="9412" y="3370"/>
                  </a:cubicBezTo>
                  <a:cubicBezTo>
                    <a:pt x="8300" y="3641"/>
                    <a:pt x="7188" y="3994"/>
                    <a:pt x="6130" y="4428"/>
                  </a:cubicBezTo>
                  <a:cubicBezTo>
                    <a:pt x="4747" y="4916"/>
                    <a:pt x="3363" y="5431"/>
                    <a:pt x="2007" y="5920"/>
                  </a:cubicBezTo>
                  <a:cubicBezTo>
                    <a:pt x="1899" y="5974"/>
                    <a:pt x="1763" y="6001"/>
                    <a:pt x="1655" y="6028"/>
                  </a:cubicBezTo>
                  <a:cubicBezTo>
                    <a:pt x="1275" y="5106"/>
                    <a:pt x="1004" y="4157"/>
                    <a:pt x="841" y="3180"/>
                  </a:cubicBezTo>
                  <a:cubicBezTo>
                    <a:pt x="1627" y="2773"/>
                    <a:pt x="7866" y="875"/>
                    <a:pt x="8978" y="739"/>
                  </a:cubicBezTo>
                  <a:close/>
                  <a:moveTo>
                    <a:pt x="8517" y="4564"/>
                  </a:moveTo>
                  <a:cubicBezTo>
                    <a:pt x="8544" y="4618"/>
                    <a:pt x="8598" y="4672"/>
                    <a:pt x="8625" y="4726"/>
                  </a:cubicBezTo>
                  <a:cubicBezTo>
                    <a:pt x="9385" y="6869"/>
                    <a:pt x="10144" y="8958"/>
                    <a:pt x="10877" y="11100"/>
                  </a:cubicBezTo>
                  <a:cubicBezTo>
                    <a:pt x="11501" y="12918"/>
                    <a:pt x="12043" y="14789"/>
                    <a:pt x="12613" y="16634"/>
                  </a:cubicBezTo>
                  <a:cubicBezTo>
                    <a:pt x="12667" y="16878"/>
                    <a:pt x="12748" y="17095"/>
                    <a:pt x="12830" y="17312"/>
                  </a:cubicBezTo>
                  <a:cubicBezTo>
                    <a:pt x="12924" y="17642"/>
                    <a:pt x="13203" y="17870"/>
                    <a:pt x="13524" y="17870"/>
                  </a:cubicBezTo>
                  <a:cubicBezTo>
                    <a:pt x="13572" y="17870"/>
                    <a:pt x="13621" y="17865"/>
                    <a:pt x="13670" y="17854"/>
                  </a:cubicBezTo>
                  <a:cubicBezTo>
                    <a:pt x="14104" y="17854"/>
                    <a:pt x="14511" y="17800"/>
                    <a:pt x="14918" y="17800"/>
                  </a:cubicBezTo>
                  <a:cubicBezTo>
                    <a:pt x="15118" y="17787"/>
                    <a:pt x="15317" y="17781"/>
                    <a:pt x="15516" y="17781"/>
                  </a:cubicBezTo>
                  <a:cubicBezTo>
                    <a:pt x="16610" y="17781"/>
                    <a:pt x="17682" y="17967"/>
                    <a:pt x="18716" y="18288"/>
                  </a:cubicBezTo>
                  <a:cubicBezTo>
                    <a:pt x="19692" y="18614"/>
                    <a:pt x="20560" y="19102"/>
                    <a:pt x="21347" y="19753"/>
                  </a:cubicBezTo>
                  <a:cubicBezTo>
                    <a:pt x="21564" y="19943"/>
                    <a:pt x="21808" y="20133"/>
                    <a:pt x="22052" y="20350"/>
                  </a:cubicBezTo>
                  <a:cubicBezTo>
                    <a:pt x="22513" y="20784"/>
                    <a:pt x="22947" y="21272"/>
                    <a:pt x="23327" y="21787"/>
                  </a:cubicBezTo>
                  <a:cubicBezTo>
                    <a:pt x="23544" y="22058"/>
                    <a:pt x="23761" y="22302"/>
                    <a:pt x="23978" y="22601"/>
                  </a:cubicBezTo>
                  <a:cubicBezTo>
                    <a:pt x="25442" y="24581"/>
                    <a:pt x="25876" y="27158"/>
                    <a:pt x="25117" y="29545"/>
                  </a:cubicBezTo>
                  <a:cubicBezTo>
                    <a:pt x="24710" y="30874"/>
                    <a:pt x="24059" y="32094"/>
                    <a:pt x="23164" y="33179"/>
                  </a:cubicBezTo>
                  <a:cubicBezTo>
                    <a:pt x="22187" y="34400"/>
                    <a:pt x="20967" y="35430"/>
                    <a:pt x="19611" y="36244"/>
                  </a:cubicBezTo>
                  <a:cubicBezTo>
                    <a:pt x="19475" y="36325"/>
                    <a:pt x="19312" y="36407"/>
                    <a:pt x="19122" y="36488"/>
                  </a:cubicBezTo>
                  <a:cubicBezTo>
                    <a:pt x="17576" y="37139"/>
                    <a:pt x="15949" y="37600"/>
                    <a:pt x="14294" y="37872"/>
                  </a:cubicBezTo>
                  <a:cubicBezTo>
                    <a:pt x="13775" y="37949"/>
                    <a:pt x="13251" y="37986"/>
                    <a:pt x="12729" y="37986"/>
                  </a:cubicBezTo>
                  <a:cubicBezTo>
                    <a:pt x="11968" y="37986"/>
                    <a:pt x="11209" y="37908"/>
                    <a:pt x="10470" y="37763"/>
                  </a:cubicBezTo>
                  <a:cubicBezTo>
                    <a:pt x="9331" y="37546"/>
                    <a:pt x="8273" y="37058"/>
                    <a:pt x="7324" y="36380"/>
                  </a:cubicBezTo>
                  <a:cubicBezTo>
                    <a:pt x="5588" y="35105"/>
                    <a:pt x="4313" y="33288"/>
                    <a:pt x="3716" y="31226"/>
                  </a:cubicBezTo>
                  <a:cubicBezTo>
                    <a:pt x="3065" y="28948"/>
                    <a:pt x="3119" y="26507"/>
                    <a:pt x="3906" y="24255"/>
                  </a:cubicBezTo>
                  <a:cubicBezTo>
                    <a:pt x="4204" y="23496"/>
                    <a:pt x="4611" y="22764"/>
                    <a:pt x="5126" y="22140"/>
                  </a:cubicBezTo>
                  <a:cubicBezTo>
                    <a:pt x="5805" y="21272"/>
                    <a:pt x="6591" y="20539"/>
                    <a:pt x="7486" y="19943"/>
                  </a:cubicBezTo>
                  <a:cubicBezTo>
                    <a:pt x="8002" y="19644"/>
                    <a:pt x="8191" y="19020"/>
                    <a:pt x="7947" y="18478"/>
                  </a:cubicBezTo>
                  <a:cubicBezTo>
                    <a:pt x="6890" y="15657"/>
                    <a:pt x="5805" y="12836"/>
                    <a:pt x="4720" y="10015"/>
                  </a:cubicBezTo>
                  <a:cubicBezTo>
                    <a:pt x="4313" y="8958"/>
                    <a:pt x="3879" y="7927"/>
                    <a:pt x="3445" y="6869"/>
                  </a:cubicBezTo>
                  <a:cubicBezTo>
                    <a:pt x="3363" y="6679"/>
                    <a:pt x="3309" y="6489"/>
                    <a:pt x="3282" y="6272"/>
                  </a:cubicBezTo>
                  <a:cubicBezTo>
                    <a:pt x="4991" y="5594"/>
                    <a:pt x="6727" y="5025"/>
                    <a:pt x="8517" y="4564"/>
                  </a:cubicBezTo>
                  <a:close/>
                  <a:moveTo>
                    <a:pt x="8953" y="0"/>
                  </a:moveTo>
                  <a:cubicBezTo>
                    <a:pt x="8881" y="0"/>
                    <a:pt x="8808" y="11"/>
                    <a:pt x="8734" y="34"/>
                  </a:cubicBezTo>
                  <a:cubicBezTo>
                    <a:pt x="8544" y="61"/>
                    <a:pt x="8327" y="115"/>
                    <a:pt x="8137" y="169"/>
                  </a:cubicBezTo>
                  <a:cubicBezTo>
                    <a:pt x="6293" y="658"/>
                    <a:pt x="4448" y="1173"/>
                    <a:pt x="2604" y="1770"/>
                  </a:cubicBezTo>
                  <a:cubicBezTo>
                    <a:pt x="2116" y="1933"/>
                    <a:pt x="1600" y="2068"/>
                    <a:pt x="1085" y="2204"/>
                  </a:cubicBezTo>
                  <a:cubicBezTo>
                    <a:pt x="868" y="2258"/>
                    <a:pt x="678" y="2339"/>
                    <a:pt x="461" y="2421"/>
                  </a:cubicBezTo>
                  <a:cubicBezTo>
                    <a:pt x="190" y="2475"/>
                    <a:pt x="0" y="2773"/>
                    <a:pt x="81" y="3072"/>
                  </a:cubicBezTo>
                  <a:cubicBezTo>
                    <a:pt x="81" y="3126"/>
                    <a:pt x="109" y="3207"/>
                    <a:pt x="109" y="3262"/>
                  </a:cubicBezTo>
                  <a:cubicBezTo>
                    <a:pt x="298" y="4319"/>
                    <a:pt x="570" y="5350"/>
                    <a:pt x="922" y="6354"/>
                  </a:cubicBezTo>
                  <a:cubicBezTo>
                    <a:pt x="1027" y="6669"/>
                    <a:pt x="1116" y="6789"/>
                    <a:pt x="1353" y="6789"/>
                  </a:cubicBezTo>
                  <a:cubicBezTo>
                    <a:pt x="1422" y="6789"/>
                    <a:pt x="1503" y="6779"/>
                    <a:pt x="1600" y="6761"/>
                  </a:cubicBezTo>
                  <a:cubicBezTo>
                    <a:pt x="1899" y="6733"/>
                    <a:pt x="2197" y="6652"/>
                    <a:pt x="2495" y="6571"/>
                  </a:cubicBezTo>
                  <a:cubicBezTo>
                    <a:pt x="2523" y="6625"/>
                    <a:pt x="2550" y="6679"/>
                    <a:pt x="2577" y="6733"/>
                  </a:cubicBezTo>
                  <a:cubicBezTo>
                    <a:pt x="3119" y="8062"/>
                    <a:pt x="3662" y="9392"/>
                    <a:pt x="4177" y="10748"/>
                  </a:cubicBezTo>
                  <a:cubicBezTo>
                    <a:pt x="5126" y="13216"/>
                    <a:pt x="6049" y="15684"/>
                    <a:pt x="6971" y="18153"/>
                  </a:cubicBezTo>
                  <a:cubicBezTo>
                    <a:pt x="7324" y="19075"/>
                    <a:pt x="7269" y="19292"/>
                    <a:pt x="6483" y="19861"/>
                  </a:cubicBezTo>
                  <a:cubicBezTo>
                    <a:pt x="5750" y="20377"/>
                    <a:pt x="5099" y="21001"/>
                    <a:pt x="4530" y="21706"/>
                  </a:cubicBezTo>
                  <a:cubicBezTo>
                    <a:pt x="3987" y="22411"/>
                    <a:pt x="3526" y="23198"/>
                    <a:pt x="3228" y="24038"/>
                  </a:cubicBezTo>
                  <a:cubicBezTo>
                    <a:pt x="2197" y="26914"/>
                    <a:pt x="2306" y="30060"/>
                    <a:pt x="3553" y="32854"/>
                  </a:cubicBezTo>
                  <a:cubicBezTo>
                    <a:pt x="4204" y="34400"/>
                    <a:pt x="5262" y="35729"/>
                    <a:pt x="6618" y="36705"/>
                  </a:cubicBezTo>
                  <a:cubicBezTo>
                    <a:pt x="7974" y="37736"/>
                    <a:pt x="9602" y="38387"/>
                    <a:pt x="11284" y="38577"/>
                  </a:cubicBezTo>
                  <a:cubicBezTo>
                    <a:pt x="11739" y="38623"/>
                    <a:pt x="12199" y="38650"/>
                    <a:pt x="12658" y="38650"/>
                  </a:cubicBezTo>
                  <a:cubicBezTo>
                    <a:pt x="13266" y="38650"/>
                    <a:pt x="13870" y="38604"/>
                    <a:pt x="14457" y="38495"/>
                  </a:cubicBezTo>
                  <a:cubicBezTo>
                    <a:pt x="15054" y="38414"/>
                    <a:pt x="15623" y="38333"/>
                    <a:pt x="16193" y="38224"/>
                  </a:cubicBezTo>
                  <a:cubicBezTo>
                    <a:pt x="16763" y="38089"/>
                    <a:pt x="17332" y="37926"/>
                    <a:pt x="17902" y="37736"/>
                  </a:cubicBezTo>
                  <a:cubicBezTo>
                    <a:pt x="19041" y="37329"/>
                    <a:pt x="20099" y="36759"/>
                    <a:pt x="21075" y="36027"/>
                  </a:cubicBezTo>
                  <a:cubicBezTo>
                    <a:pt x="21781" y="35566"/>
                    <a:pt x="22459" y="34996"/>
                    <a:pt x="23028" y="34373"/>
                  </a:cubicBezTo>
                  <a:cubicBezTo>
                    <a:pt x="23435" y="33911"/>
                    <a:pt x="23815" y="33396"/>
                    <a:pt x="24195" y="32908"/>
                  </a:cubicBezTo>
                  <a:cubicBezTo>
                    <a:pt x="25008" y="31823"/>
                    <a:pt x="25605" y="30575"/>
                    <a:pt x="25930" y="29273"/>
                  </a:cubicBezTo>
                  <a:cubicBezTo>
                    <a:pt x="26392" y="27402"/>
                    <a:pt x="26229" y="25449"/>
                    <a:pt x="25442" y="23686"/>
                  </a:cubicBezTo>
                  <a:cubicBezTo>
                    <a:pt x="24493" y="21543"/>
                    <a:pt x="22947" y="19916"/>
                    <a:pt x="21075" y="18587"/>
                  </a:cubicBezTo>
                  <a:cubicBezTo>
                    <a:pt x="19855" y="17800"/>
                    <a:pt x="18471" y="17285"/>
                    <a:pt x="17034" y="17149"/>
                  </a:cubicBezTo>
                  <a:cubicBezTo>
                    <a:pt x="16607" y="17100"/>
                    <a:pt x="16186" y="17073"/>
                    <a:pt x="15768" y="17073"/>
                  </a:cubicBezTo>
                  <a:cubicBezTo>
                    <a:pt x="15255" y="17073"/>
                    <a:pt x="14748" y="17114"/>
                    <a:pt x="14240" y="17203"/>
                  </a:cubicBezTo>
                  <a:cubicBezTo>
                    <a:pt x="14189" y="17216"/>
                    <a:pt x="14138" y="17222"/>
                    <a:pt x="14087" y="17222"/>
                  </a:cubicBezTo>
                  <a:cubicBezTo>
                    <a:pt x="13818" y="17222"/>
                    <a:pt x="13572" y="17048"/>
                    <a:pt x="13481" y="16796"/>
                  </a:cubicBezTo>
                  <a:cubicBezTo>
                    <a:pt x="13426" y="16688"/>
                    <a:pt x="13372" y="16579"/>
                    <a:pt x="13345" y="16471"/>
                  </a:cubicBezTo>
                  <a:cubicBezTo>
                    <a:pt x="13182" y="15956"/>
                    <a:pt x="13020" y="15467"/>
                    <a:pt x="12884" y="14952"/>
                  </a:cubicBezTo>
                  <a:cubicBezTo>
                    <a:pt x="11989" y="11833"/>
                    <a:pt x="10931" y="8768"/>
                    <a:pt x="9710" y="5757"/>
                  </a:cubicBezTo>
                  <a:cubicBezTo>
                    <a:pt x="9548" y="5296"/>
                    <a:pt x="9412" y="4808"/>
                    <a:pt x="9358" y="4292"/>
                  </a:cubicBezTo>
                  <a:cubicBezTo>
                    <a:pt x="9466" y="4238"/>
                    <a:pt x="9521" y="4211"/>
                    <a:pt x="9602" y="4211"/>
                  </a:cubicBezTo>
                  <a:cubicBezTo>
                    <a:pt x="9873" y="4102"/>
                    <a:pt x="10144" y="4021"/>
                    <a:pt x="10416" y="3913"/>
                  </a:cubicBezTo>
                  <a:cubicBezTo>
                    <a:pt x="10714" y="3831"/>
                    <a:pt x="10877" y="3533"/>
                    <a:pt x="10768" y="3262"/>
                  </a:cubicBezTo>
                  <a:cubicBezTo>
                    <a:pt x="10714" y="3045"/>
                    <a:pt x="10633" y="2828"/>
                    <a:pt x="10551" y="2638"/>
                  </a:cubicBezTo>
                  <a:cubicBezTo>
                    <a:pt x="10334" y="2068"/>
                    <a:pt x="10090" y="1499"/>
                    <a:pt x="9846" y="929"/>
                  </a:cubicBezTo>
                  <a:cubicBezTo>
                    <a:pt x="9792" y="739"/>
                    <a:pt x="9710" y="576"/>
                    <a:pt x="9602" y="414"/>
                  </a:cubicBezTo>
                  <a:cubicBezTo>
                    <a:pt x="9473" y="156"/>
                    <a:pt x="9225" y="0"/>
                    <a:pt x="8953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7" name="Google Shape;757;p50"/>
            <p:cNvSpPr/>
            <p:nvPr/>
          </p:nvSpPr>
          <p:spPr>
            <a:xfrm>
              <a:off x="4826425" y="6350750"/>
              <a:ext cx="19700" cy="18225"/>
            </a:xfrm>
            <a:custGeom>
              <a:avLst/>
              <a:gdLst/>
              <a:ahLst/>
              <a:cxnLst/>
              <a:rect l="l" t="t" r="r" b="b"/>
              <a:pathLst>
                <a:path w="788" h="729" extrusionOk="0">
                  <a:moveTo>
                    <a:pt x="381" y="1"/>
                  </a:moveTo>
                  <a:cubicBezTo>
                    <a:pt x="291" y="1"/>
                    <a:pt x="201" y="35"/>
                    <a:pt x="136" y="99"/>
                  </a:cubicBezTo>
                  <a:cubicBezTo>
                    <a:pt x="1" y="262"/>
                    <a:pt x="28" y="479"/>
                    <a:pt x="164" y="588"/>
                  </a:cubicBezTo>
                  <a:cubicBezTo>
                    <a:pt x="241" y="680"/>
                    <a:pt x="344" y="729"/>
                    <a:pt x="443" y="729"/>
                  </a:cubicBezTo>
                  <a:cubicBezTo>
                    <a:pt x="519" y="729"/>
                    <a:pt x="593" y="700"/>
                    <a:pt x="652" y="642"/>
                  </a:cubicBezTo>
                  <a:cubicBezTo>
                    <a:pt x="787" y="506"/>
                    <a:pt x="787" y="262"/>
                    <a:pt x="652" y="126"/>
                  </a:cubicBezTo>
                  <a:cubicBezTo>
                    <a:pt x="581" y="41"/>
                    <a:pt x="480" y="1"/>
                    <a:pt x="381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8" name="Google Shape;758;p50"/>
            <p:cNvSpPr/>
            <p:nvPr/>
          </p:nvSpPr>
          <p:spPr>
            <a:xfrm>
              <a:off x="4526725" y="5632238"/>
              <a:ext cx="659800" cy="966275"/>
            </a:xfrm>
            <a:custGeom>
              <a:avLst/>
              <a:gdLst/>
              <a:ahLst/>
              <a:cxnLst/>
              <a:rect l="l" t="t" r="r" b="b"/>
              <a:pathLst>
                <a:path w="26392" h="38651" extrusionOk="0">
                  <a:moveTo>
                    <a:pt x="8978" y="739"/>
                  </a:moveTo>
                  <a:cubicBezTo>
                    <a:pt x="9059" y="848"/>
                    <a:pt x="9114" y="983"/>
                    <a:pt x="9168" y="1092"/>
                  </a:cubicBezTo>
                  <a:cubicBezTo>
                    <a:pt x="9385" y="1634"/>
                    <a:pt x="9575" y="2177"/>
                    <a:pt x="9792" y="2746"/>
                  </a:cubicBezTo>
                  <a:cubicBezTo>
                    <a:pt x="9819" y="2800"/>
                    <a:pt x="9846" y="2882"/>
                    <a:pt x="9846" y="2936"/>
                  </a:cubicBezTo>
                  <a:cubicBezTo>
                    <a:pt x="9900" y="3072"/>
                    <a:pt x="9819" y="3207"/>
                    <a:pt x="9710" y="3262"/>
                  </a:cubicBezTo>
                  <a:cubicBezTo>
                    <a:pt x="9602" y="3316"/>
                    <a:pt x="9521" y="3343"/>
                    <a:pt x="9412" y="3370"/>
                  </a:cubicBezTo>
                  <a:cubicBezTo>
                    <a:pt x="8300" y="3641"/>
                    <a:pt x="7188" y="3994"/>
                    <a:pt x="6130" y="4428"/>
                  </a:cubicBezTo>
                  <a:cubicBezTo>
                    <a:pt x="4747" y="4916"/>
                    <a:pt x="3363" y="5431"/>
                    <a:pt x="2007" y="5920"/>
                  </a:cubicBezTo>
                  <a:cubicBezTo>
                    <a:pt x="1899" y="5974"/>
                    <a:pt x="1763" y="6001"/>
                    <a:pt x="1655" y="6028"/>
                  </a:cubicBezTo>
                  <a:cubicBezTo>
                    <a:pt x="1275" y="5106"/>
                    <a:pt x="1004" y="4157"/>
                    <a:pt x="841" y="3180"/>
                  </a:cubicBezTo>
                  <a:cubicBezTo>
                    <a:pt x="1627" y="2773"/>
                    <a:pt x="7866" y="875"/>
                    <a:pt x="8978" y="739"/>
                  </a:cubicBezTo>
                  <a:close/>
                  <a:moveTo>
                    <a:pt x="8517" y="4564"/>
                  </a:moveTo>
                  <a:cubicBezTo>
                    <a:pt x="8544" y="4618"/>
                    <a:pt x="8598" y="4672"/>
                    <a:pt x="8625" y="4726"/>
                  </a:cubicBezTo>
                  <a:cubicBezTo>
                    <a:pt x="9385" y="6869"/>
                    <a:pt x="10144" y="8958"/>
                    <a:pt x="10877" y="11100"/>
                  </a:cubicBezTo>
                  <a:cubicBezTo>
                    <a:pt x="11501" y="12918"/>
                    <a:pt x="12043" y="14789"/>
                    <a:pt x="12613" y="16634"/>
                  </a:cubicBezTo>
                  <a:cubicBezTo>
                    <a:pt x="12667" y="16878"/>
                    <a:pt x="12748" y="17095"/>
                    <a:pt x="12830" y="17312"/>
                  </a:cubicBezTo>
                  <a:cubicBezTo>
                    <a:pt x="12924" y="17642"/>
                    <a:pt x="13203" y="17870"/>
                    <a:pt x="13524" y="17870"/>
                  </a:cubicBezTo>
                  <a:cubicBezTo>
                    <a:pt x="13572" y="17870"/>
                    <a:pt x="13621" y="17865"/>
                    <a:pt x="13670" y="17854"/>
                  </a:cubicBezTo>
                  <a:cubicBezTo>
                    <a:pt x="14104" y="17854"/>
                    <a:pt x="14511" y="17800"/>
                    <a:pt x="14918" y="17800"/>
                  </a:cubicBezTo>
                  <a:cubicBezTo>
                    <a:pt x="15118" y="17787"/>
                    <a:pt x="15317" y="17781"/>
                    <a:pt x="15516" y="17781"/>
                  </a:cubicBezTo>
                  <a:cubicBezTo>
                    <a:pt x="16610" y="17781"/>
                    <a:pt x="17682" y="17967"/>
                    <a:pt x="18716" y="18288"/>
                  </a:cubicBezTo>
                  <a:cubicBezTo>
                    <a:pt x="19692" y="18614"/>
                    <a:pt x="20560" y="19102"/>
                    <a:pt x="21347" y="19753"/>
                  </a:cubicBezTo>
                  <a:cubicBezTo>
                    <a:pt x="21564" y="19943"/>
                    <a:pt x="21808" y="20133"/>
                    <a:pt x="22052" y="20350"/>
                  </a:cubicBezTo>
                  <a:cubicBezTo>
                    <a:pt x="22513" y="20784"/>
                    <a:pt x="22947" y="21272"/>
                    <a:pt x="23327" y="21787"/>
                  </a:cubicBezTo>
                  <a:cubicBezTo>
                    <a:pt x="23544" y="22058"/>
                    <a:pt x="23761" y="22302"/>
                    <a:pt x="23978" y="22601"/>
                  </a:cubicBezTo>
                  <a:cubicBezTo>
                    <a:pt x="25442" y="24581"/>
                    <a:pt x="25876" y="27158"/>
                    <a:pt x="25117" y="29545"/>
                  </a:cubicBezTo>
                  <a:cubicBezTo>
                    <a:pt x="24710" y="30874"/>
                    <a:pt x="24059" y="32094"/>
                    <a:pt x="23164" y="33179"/>
                  </a:cubicBezTo>
                  <a:cubicBezTo>
                    <a:pt x="22187" y="34400"/>
                    <a:pt x="20967" y="35430"/>
                    <a:pt x="19611" y="36244"/>
                  </a:cubicBezTo>
                  <a:cubicBezTo>
                    <a:pt x="19475" y="36325"/>
                    <a:pt x="19312" y="36407"/>
                    <a:pt x="19122" y="36488"/>
                  </a:cubicBezTo>
                  <a:cubicBezTo>
                    <a:pt x="17576" y="37139"/>
                    <a:pt x="15949" y="37600"/>
                    <a:pt x="14294" y="37872"/>
                  </a:cubicBezTo>
                  <a:cubicBezTo>
                    <a:pt x="13775" y="37949"/>
                    <a:pt x="13251" y="37986"/>
                    <a:pt x="12729" y="37986"/>
                  </a:cubicBezTo>
                  <a:cubicBezTo>
                    <a:pt x="11968" y="37986"/>
                    <a:pt x="11209" y="37908"/>
                    <a:pt x="10470" y="37763"/>
                  </a:cubicBezTo>
                  <a:cubicBezTo>
                    <a:pt x="9331" y="37546"/>
                    <a:pt x="8273" y="37058"/>
                    <a:pt x="7324" y="36380"/>
                  </a:cubicBezTo>
                  <a:cubicBezTo>
                    <a:pt x="5588" y="35105"/>
                    <a:pt x="4313" y="33288"/>
                    <a:pt x="3716" y="31226"/>
                  </a:cubicBezTo>
                  <a:cubicBezTo>
                    <a:pt x="3065" y="28948"/>
                    <a:pt x="3119" y="26507"/>
                    <a:pt x="3906" y="24255"/>
                  </a:cubicBezTo>
                  <a:cubicBezTo>
                    <a:pt x="4204" y="23496"/>
                    <a:pt x="4611" y="22764"/>
                    <a:pt x="5126" y="22140"/>
                  </a:cubicBezTo>
                  <a:cubicBezTo>
                    <a:pt x="5805" y="21272"/>
                    <a:pt x="6591" y="20539"/>
                    <a:pt x="7486" y="19943"/>
                  </a:cubicBezTo>
                  <a:cubicBezTo>
                    <a:pt x="8002" y="19644"/>
                    <a:pt x="8191" y="19020"/>
                    <a:pt x="7947" y="18478"/>
                  </a:cubicBezTo>
                  <a:cubicBezTo>
                    <a:pt x="6890" y="15657"/>
                    <a:pt x="5805" y="12836"/>
                    <a:pt x="4720" y="10015"/>
                  </a:cubicBezTo>
                  <a:cubicBezTo>
                    <a:pt x="4313" y="8958"/>
                    <a:pt x="3879" y="7927"/>
                    <a:pt x="3445" y="6869"/>
                  </a:cubicBezTo>
                  <a:cubicBezTo>
                    <a:pt x="3363" y="6679"/>
                    <a:pt x="3309" y="6489"/>
                    <a:pt x="3282" y="6272"/>
                  </a:cubicBezTo>
                  <a:cubicBezTo>
                    <a:pt x="4991" y="5594"/>
                    <a:pt x="6727" y="5025"/>
                    <a:pt x="8517" y="4564"/>
                  </a:cubicBezTo>
                  <a:close/>
                  <a:moveTo>
                    <a:pt x="8953" y="0"/>
                  </a:moveTo>
                  <a:cubicBezTo>
                    <a:pt x="8881" y="0"/>
                    <a:pt x="8808" y="11"/>
                    <a:pt x="8734" y="34"/>
                  </a:cubicBezTo>
                  <a:cubicBezTo>
                    <a:pt x="8544" y="61"/>
                    <a:pt x="8327" y="115"/>
                    <a:pt x="8137" y="169"/>
                  </a:cubicBezTo>
                  <a:cubicBezTo>
                    <a:pt x="6293" y="658"/>
                    <a:pt x="4448" y="1173"/>
                    <a:pt x="2604" y="1770"/>
                  </a:cubicBezTo>
                  <a:cubicBezTo>
                    <a:pt x="2116" y="1933"/>
                    <a:pt x="1600" y="2068"/>
                    <a:pt x="1085" y="2204"/>
                  </a:cubicBezTo>
                  <a:cubicBezTo>
                    <a:pt x="868" y="2258"/>
                    <a:pt x="678" y="2339"/>
                    <a:pt x="461" y="2421"/>
                  </a:cubicBezTo>
                  <a:cubicBezTo>
                    <a:pt x="190" y="2475"/>
                    <a:pt x="0" y="2773"/>
                    <a:pt x="81" y="3072"/>
                  </a:cubicBezTo>
                  <a:cubicBezTo>
                    <a:pt x="81" y="3126"/>
                    <a:pt x="109" y="3207"/>
                    <a:pt x="109" y="3262"/>
                  </a:cubicBezTo>
                  <a:cubicBezTo>
                    <a:pt x="298" y="4319"/>
                    <a:pt x="570" y="5350"/>
                    <a:pt x="922" y="6354"/>
                  </a:cubicBezTo>
                  <a:cubicBezTo>
                    <a:pt x="1027" y="6669"/>
                    <a:pt x="1116" y="6789"/>
                    <a:pt x="1353" y="6789"/>
                  </a:cubicBezTo>
                  <a:cubicBezTo>
                    <a:pt x="1422" y="6789"/>
                    <a:pt x="1503" y="6779"/>
                    <a:pt x="1600" y="6761"/>
                  </a:cubicBezTo>
                  <a:cubicBezTo>
                    <a:pt x="1899" y="6733"/>
                    <a:pt x="2197" y="6652"/>
                    <a:pt x="2495" y="6571"/>
                  </a:cubicBezTo>
                  <a:cubicBezTo>
                    <a:pt x="2523" y="6625"/>
                    <a:pt x="2550" y="6679"/>
                    <a:pt x="2577" y="6733"/>
                  </a:cubicBezTo>
                  <a:cubicBezTo>
                    <a:pt x="3119" y="8062"/>
                    <a:pt x="3662" y="9392"/>
                    <a:pt x="4177" y="10748"/>
                  </a:cubicBezTo>
                  <a:cubicBezTo>
                    <a:pt x="5126" y="13216"/>
                    <a:pt x="6049" y="15684"/>
                    <a:pt x="6971" y="18153"/>
                  </a:cubicBezTo>
                  <a:cubicBezTo>
                    <a:pt x="7324" y="19075"/>
                    <a:pt x="7269" y="19292"/>
                    <a:pt x="6483" y="19861"/>
                  </a:cubicBezTo>
                  <a:cubicBezTo>
                    <a:pt x="5750" y="20377"/>
                    <a:pt x="5099" y="21001"/>
                    <a:pt x="4530" y="21706"/>
                  </a:cubicBezTo>
                  <a:cubicBezTo>
                    <a:pt x="3987" y="22411"/>
                    <a:pt x="3526" y="23198"/>
                    <a:pt x="3228" y="24038"/>
                  </a:cubicBezTo>
                  <a:cubicBezTo>
                    <a:pt x="2197" y="26914"/>
                    <a:pt x="2306" y="30060"/>
                    <a:pt x="3553" y="32854"/>
                  </a:cubicBezTo>
                  <a:cubicBezTo>
                    <a:pt x="4204" y="34400"/>
                    <a:pt x="5262" y="35729"/>
                    <a:pt x="6618" y="36705"/>
                  </a:cubicBezTo>
                  <a:cubicBezTo>
                    <a:pt x="7974" y="37736"/>
                    <a:pt x="9602" y="38387"/>
                    <a:pt x="11284" y="38577"/>
                  </a:cubicBezTo>
                  <a:cubicBezTo>
                    <a:pt x="11739" y="38623"/>
                    <a:pt x="12199" y="38650"/>
                    <a:pt x="12658" y="38650"/>
                  </a:cubicBezTo>
                  <a:cubicBezTo>
                    <a:pt x="13266" y="38650"/>
                    <a:pt x="13870" y="38604"/>
                    <a:pt x="14457" y="38495"/>
                  </a:cubicBezTo>
                  <a:cubicBezTo>
                    <a:pt x="15054" y="38414"/>
                    <a:pt x="15623" y="38333"/>
                    <a:pt x="16193" y="38224"/>
                  </a:cubicBezTo>
                  <a:cubicBezTo>
                    <a:pt x="16763" y="38089"/>
                    <a:pt x="17332" y="37926"/>
                    <a:pt x="17902" y="37736"/>
                  </a:cubicBezTo>
                  <a:cubicBezTo>
                    <a:pt x="19041" y="37329"/>
                    <a:pt x="20099" y="36759"/>
                    <a:pt x="21075" y="36027"/>
                  </a:cubicBezTo>
                  <a:cubicBezTo>
                    <a:pt x="21781" y="35566"/>
                    <a:pt x="22459" y="34996"/>
                    <a:pt x="23028" y="34373"/>
                  </a:cubicBezTo>
                  <a:cubicBezTo>
                    <a:pt x="23435" y="33911"/>
                    <a:pt x="23815" y="33396"/>
                    <a:pt x="24195" y="32908"/>
                  </a:cubicBezTo>
                  <a:cubicBezTo>
                    <a:pt x="25008" y="31823"/>
                    <a:pt x="25605" y="30575"/>
                    <a:pt x="25930" y="29273"/>
                  </a:cubicBezTo>
                  <a:cubicBezTo>
                    <a:pt x="26392" y="27402"/>
                    <a:pt x="26229" y="25449"/>
                    <a:pt x="25442" y="23686"/>
                  </a:cubicBezTo>
                  <a:cubicBezTo>
                    <a:pt x="24493" y="21543"/>
                    <a:pt x="22947" y="19916"/>
                    <a:pt x="21075" y="18587"/>
                  </a:cubicBezTo>
                  <a:cubicBezTo>
                    <a:pt x="19855" y="17800"/>
                    <a:pt x="18471" y="17285"/>
                    <a:pt x="17034" y="17149"/>
                  </a:cubicBezTo>
                  <a:cubicBezTo>
                    <a:pt x="16607" y="17100"/>
                    <a:pt x="16186" y="17073"/>
                    <a:pt x="15768" y="17073"/>
                  </a:cubicBezTo>
                  <a:cubicBezTo>
                    <a:pt x="15255" y="17073"/>
                    <a:pt x="14748" y="17114"/>
                    <a:pt x="14240" y="17203"/>
                  </a:cubicBezTo>
                  <a:cubicBezTo>
                    <a:pt x="14189" y="17216"/>
                    <a:pt x="14138" y="17222"/>
                    <a:pt x="14087" y="17222"/>
                  </a:cubicBezTo>
                  <a:cubicBezTo>
                    <a:pt x="13818" y="17222"/>
                    <a:pt x="13572" y="17048"/>
                    <a:pt x="13481" y="16796"/>
                  </a:cubicBezTo>
                  <a:cubicBezTo>
                    <a:pt x="13426" y="16688"/>
                    <a:pt x="13372" y="16579"/>
                    <a:pt x="13345" y="16471"/>
                  </a:cubicBezTo>
                  <a:cubicBezTo>
                    <a:pt x="13182" y="15956"/>
                    <a:pt x="13020" y="15467"/>
                    <a:pt x="12884" y="14952"/>
                  </a:cubicBezTo>
                  <a:cubicBezTo>
                    <a:pt x="11989" y="11833"/>
                    <a:pt x="10931" y="8768"/>
                    <a:pt x="9710" y="5757"/>
                  </a:cubicBezTo>
                  <a:cubicBezTo>
                    <a:pt x="9548" y="5296"/>
                    <a:pt x="9412" y="4808"/>
                    <a:pt x="9358" y="4292"/>
                  </a:cubicBezTo>
                  <a:cubicBezTo>
                    <a:pt x="9466" y="4238"/>
                    <a:pt x="9521" y="4211"/>
                    <a:pt x="9602" y="4211"/>
                  </a:cubicBezTo>
                  <a:cubicBezTo>
                    <a:pt x="9873" y="4102"/>
                    <a:pt x="10144" y="4021"/>
                    <a:pt x="10416" y="3913"/>
                  </a:cubicBezTo>
                  <a:cubicBezTo>
                    <a:pt x="10714" y="3831"/>
                    <a:pt x="10877" y="3533"/>
                    <a:pt x="10768" y="3262"/>
                  </a:cubicBezTo>
                  <a:cubicBezTo>
                    <a:pt x="10714" y="3045"/>
                    <a:pt x="10633" y="2828"/>
                    <a:pt x="10551" y="2638"/>
                  </a:cubicBezTo>
                  <a:cubicBezTo>
                    <a:pt x="10334" y="2068"/>
                    <a:pt x="10090" y="1499"/>
                    <a:pt x="9846" y="929"/>
                  </a:cubicBezTo>
                  <a:cubicBezTo>
                    <a:pt x="9792" y="739"/>
                    <a:pt x="9710" y="576"/>
                    <a:pt x="9602" y="414"/>
                  </a:cubicBezTo>
                  <a:cubicBezTo>
                    <a:pt x="9473" y="156"/>
                    <a:pt x="9225" y="0"/>
                    <a:pt x="895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9" name="Google Shape;759;p50"/>
            <p:cNvSpPr/>
            <p:nvPr/>
          </p:nvSpPr>
          <p:spPr>
            <a:xfrm>
              <a:off x="4603350" y="5746313"/>
              <a:ext cx="570300" cy="835575"/>
            </a:xfrm>
            <a:custGeom>
              <a:avLst/>
              <a:gdLst/>
              <a:ahLst/>
              <a:cxnLst/>
              <a:rect l="l" t="t" r="r" b="b"/>
              <a:pathLst>
                <a:path w="22812" h="33423" extrusionOk="0">
                  <a:moveTo>
                    <a:pt x="5452" y="1"/>
                  </a:moveTo>
                  <a:cubicBezTo>
                    <a:pt x="3662" y="462"/>
                    <a:pt x="1926" y="1031"/>
                    <a:pt x="217" y="1709"/>
                  </a:cubicBezTo>
                  <a:cubicBezTo>
                    <a:pt x="244" y="1926"/>
                    <a:pt x="298" y="2116"/>
                    <a:pt x="380" y="2306"/>
                  </a:cubicBezTo>
                  <a:cubicBezTo>
                    <a:pt x="814" y="3364"/>
                    <a:pt x="1248" y="4395"/>
                    <a:pt x="1655" y="5452"/>
                  </a:cubicBezTo>
                  <a:cubicBezTo>
                    <a:pt x="2740" y="8273"/>
                    <a:pt x="3825" y="11094"/>
                    <a:pt x="4882" y="13915"/>
                  </a:cubicBezTo>
                  <a:cubicBezTo>
                    <a:pt x="5126" y="14457"/>
                    <a:pt x="4937" y="15081"/>
                    <a:pt x="4421" y="15380"/>
                  </a:cubicBezTo>
                  <a:cubicBezTo>
                    <a:pt x="3526" y="15976"/>
                    <a:pt x="2740" y="16709"/>
                    <a:pt x="2061" y="17577"/>
                  </a:cubicBezTo>
                  <a:cubicBezTo>
                    <a:pt x="1546" y="18201"/>
                    <a:pt x="1139" y="18933"/>
                    <a:pt x="841" y="19692"/>
                  </a:cubicBezTo>
                  <a:cubicBezTo>
                    <a:pt x="54" y="21944"/>
                    <a:pt x="0" y="24385"/>
                    <a:pt x="651" y="26663"/>
                  </a:cubicBezTo>
                  <a:cubicBezTo>
                    <a:pt x="1248" y="28725"/>
                    <a:pt x="2523" y="30542"/>
                    <a:pt x="4259" y="31817"/>
                  </a:cubicBezTo>
                  <a:cubicBezTo>
                    <a:pt x="5208" y="32495"/>
                    <a:pt x="6266" y="32983"/>
                    <a:pt x="7405" y="33200"/>
                  </a:cubicBezTo>
                  <a:cubicBezTo>
                    <a:pt x="8144" y="33345"/>
                    <a:pt x="8903" y="33423"/>
                    <a:pt x="9664" y="33423"/>
                  </a:cubicBezTo>
                  <a:cubicBezTo>
                    <a:pt x="10186" y="33423"/>
                    <a:pt x="10710" y="33386"/>
                    <a:pt x="11229" y="33309"/>
                  </a:cubicBezTo>
                  <a:cubicBezTo>
                    <a:pt x="12884" y="33037"/>
                    <a:pt x="14511" y="32576"/>
                    <a:pt x="16057" y="31925"/>
                  </a:cubicBezTo>
                  <a:cubicBezTo>
                    <a:pt x="16247" y="31844"/>
                    <a:pt x="16410" y="31762"/>
                    <a:pt x="16546" y="31681"/>
                  </a:cubicBezTo>
                  <a:cubicBezTo>
                    <a:pt x="17902" y="30867"/>
                    <a:pt x="19122" y="29837"/>
                    <a:pt x="20099" y="28616"/>
                  </a:cubicBezTo>
                  <a:cubicBezTo>
                    <a:pt x="20994" y="27531"/>
                    <a:pt x="21645" y="26311"/>
                    <a:pt x="22052" y="24982"/>
                  </a:cubicBezTo>
                  <a:cubicBezTo>
                    <a:pt x="22811" y="22595"/>
                    <a:pt x="22377" y="20018"/>
                    <a:pt x="20913" y="18038"/>
                  </a:cubicBezTo>
                  <a:cubicBezTo>
                    <a:pt x="20696" y="17739"/>
                    <a:pt x="20479" y="17495"/>
                    <a:pt x="20262" y="17224"/>
                  </a:cubicBezTo>
                  <a:cubicBezTo>
                    <a:pt x="19882" y="16709"/>
                    <a:pt x="19448" y="16221"/>
                    <a:pt x="18987" y="15787"/>
                  </a:cubicBezTo>
                  <a:cubicBezTo>
                    <a:pt x="18743" y="15570"/>
                    <a:pt x="18499" y="15380"/>
                    <a:pt x="18282" y="15190"/>
                  </a:cubicBezTo>
                  <a:cubicBezTo>
                    <a:pt x="17495" y="14539"/>
                    <a:pt x="16627" y="14051"/>
                    <a:pt x="15651" y="13725"/>
                  </a:cubicBezTo>
                  <a:cubicBezTo>
                    <a:pt x="14617" y="13404"/>
                    <a:pt x="13545" y="13218"/>
                    <a:pt x="12451" y="13218"/>
                  </a:cubicBezTo>
                  <a:cubicBezTo>
                    <a:pt x="12252" y="13218"/>
                    <a:pt x="12053" y="13224"/>
                    <a:pt x="11853" y="13237"/>
                  </a:cubicBezTo>
                  <a:cubicBezTo>
                    <a:pt x="11446" y="13237"/>
                    <a:pt x="11039" y="13291"/>
                    <a:pt x="10605" y="13291"/>
                  </a:cubicBezTo>
                  <a:cubicBezTo>
                    <a:pt x="10556" y="13302"/>
                    <a:pt x="10507" y="13307"/>
                    <a:pt x="10459" y="13307"/>
                  </a:cubicBezTo>
                  <a:cubicBezTo>
                    <a:pt x="10138" y="13307"/>
                    <a:pt x="9859" y="13079"/>
                    <a:pt x="9765" y="12749"/>
                  </a:cubicBezTo>
                  <a:cubicBezTo>
                    <a:pt x="9683" y="12532"/>
                    <a:pt x="9602" y="12315"/>
                    <a:pt x="9548" y="12071"/>
                  </a:cubicBezTo>
                  <a:cubicBezTo>
                    <a:pt x="8978" y="10226"/>
                    <a:pt x="8436" y="8355"/>
                    <a:pt x="7812" y="6537"/>
                  </a:cubicBezTo>
                  <a:cubicBezTo>
                    <a:pt x="7079" y="4395"/>
                    <a:pt x="6320" y="2306"/>
                    <a:pt x="5560" y="163"/>
                  </a:cubicBezTo>
                  <a:cubicBezTo>
                    <a:pt x="5533" y="109"/>
                    <a:pt x="5479" y="55"/>
                    <a:pt x="54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0" name="Google Shape;760;p50"/>
            <p:cNvSpPr/>
            <p:nvPr/>
          </p:nvSpPr>
          <p:spPr>
            <a:xfrm>
              <a:off x="4547725" y="5650713"/>
              <a:ext cx="226525" cy="132250"/>
            </a:xfrm>
            <a:custGeom>
              <a:avLst/>
              <a:gdLst/>
              <a:ahLst/>
              <a:cxnLst/>
              <a:rect l="l" t="t" r="r" b="b"/>
              <a:pathLst>
                <a:path w="9061" h="5290" extrusionOk="0">
                  <a:moveTo>
                    <a:pt x="8138" y="0"/>
                  </a:moveTo>
                  <a:cubicBezTo>
                    <a:pt x="7026" y="136"/>
                    <a:pt x="787" y="2034"/>
                    <a:pt x="1" y="2441"/>
                  </a:cubicBezTo>
                  <a:cubicBezTo>
                    <a:pt x="164" y="3418"/>
                    <a:pt x="435" y="4367"/>
                    <a:pt x="815" y="5289"/>
                  </a:cubicBezTo>
                  <a:cubicBezTo>
                    <a:pt x="923" y="5262"/>
                    <a:pt x="1059" y="5235"/>
                    <a:pt x="1167" y="5181"/>
                  </a:cubicBezTo>
                  <a:cubicBezTo>
                    <a:pt x="2523" y="4692"/>
                    <a:pt x="3907" y="4177"/>
                    <a:pt x="5290" y="3689"/>
                  </a:cubicBezTo>
                  <a:cubicBezTo>
                    <a:pt x="6348" y="3255"/>
                    <a:pt x="7460" y="2902"/>
                    <a:pt x="8572" y="2631"/>
                  </a:cubicBezTo>
                  <a:cubicBezTo>
                    <a:pt x="8681" y="2604"/>
                    <a:pt x="8762" y="2577"/>
                    <a:pt x="8870" y="2523"/>
                  </a:cubicBezTo>
                  <a:cubicBezTo>
                    <a:pt x="8979" y="2468"/>
                    <a:pt x="9060" y="2333"/>
                    <a:pt x="9006" y="2197"/>
                  </a:cubicBezTo>
                  <a:cubicBezTo>
                    <a:pt x="9006" y="2143"/>
                    <a:pt x="8979" y="2061"/>
                    <a:pt x="8952" y="2007"/>
                  </a:cubicBezTo>
                  <a:cubicBezTo>
                    <a:pt x="8735" y="1438"/>
                    <a:pt x="8545" y="895"/>
                    <a:pt x="8328" y="353"/>
                  </a:cubicBezTo>
                  <a:cubicBezTo>
                    <a:pt x="8274" y="244"/>
                    <a:pt x="8219" y="109"/>
                    <a:pt x="81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1" name="Google Shape;761;p50"/>
            <p:cNvSpPr/>
            <p:nvPr/>
          </p:nvSpPr>
          <p:spPr>
            <a:xfrm>
              <a:off x="4696925" y="6198138"/>
              <a:ext cx="397375" cy="314475"/>
            </a:xfrm>
            <a:custGeom>
              <a:avLst/>
              <a:gdLst/>
              <a:ahLst/>
              <a:cxnLst/>
              <a:rect l="l" t="t" r="r" b="b"/>
              <a:pathLst>
                <a:path w="15895" h="12579" extrusionOk="0">
                  <a:moveTo>
                    <a:pt x="7661" y="0"/>
                  </a:moveTo>
                  <a:cubicBezTo>
                    <a:pt x="6653" y="0"/>
                    <a:pt x="5812" y="412"/>
                    <a:pt x="5181" y="1348"/>
                  </a:cubicBezTo>
                  <a:cubicBezTo>
                    <a:pt x="4882" y="1755"/>
                    <a:pt x="4584" y="2135"/>
                    <a:pt x="4286" y="2542"/>
                  </a:cubicBezTo>
                  <a:cubicBezTo>
                    <a:pt x="4069" y="2921"/>
                    <a:pt x="3689" y="3193"/>
                    <a:pt x="3282" y="3301"/>
                  </a:cubicBezTo>
                  <a:cubicBezTo>
                    <a:pt x="2875" y="3437"/>
                    <a:pt x="2468" y="3572"/>
                    <a:pt x="2089" y="3681"/>
                  </a:cubicBezTo>
                  <a:cubicBezTo>
                    <a:pt x="1872" y="3762"/>
                    <a:pt x="1655" y="3844"/>
                    <a:pt x="1465" y="3925"/>
                  </a:cubicBezTo>
                  <a:cubicBezTo>
                    <a:pt x="434" y="4522"/>
                    <a:pt x="0" y="5796"/>
                    <a:pt x="407" y="6909"/>
                  </a:cubicBezTo>
                  <a:cubicBezTo>
                    <a:pt x="678" y="7560"/>
                    <a:pt x="841" y="8265"/>
                    <a:pt x="922" y="8970"/>
                  </a:cubicBezTo>
                  <a:cubicBezTo>
                    <a:pt x="949" y="9485"/>
                    <a:pt x="1004" y="10001"/>
                    <a:pt x="1085" y="10516"/>
                  </a:cubicBezTo>
                  <a:cubicBezTo>
                    <a:pt x="1166" y="11140"/>
                    <a:pt x="1492" y="11682"/>
                    <a:pt x="1953" y="12116"/>
                  </a:cubicBezTo>
                  <a:cubicBezTo>
                    <a:pt x="2206" y="12350"/>
                    <a:pt x="2529" y="12472"/>
                    <a:pt x="2852" y="12472"/>
                  </a:cubicBezTo>
                  <a:cubicBezTo>
                    <a:pt x="2979" y="12472"/>
                    <a:pt x="3105" y="12453"/>
                    <a:pt x="3228" y="12415"/>
                  </a:cubicBezTo>
                  <a:cubicBezTo>
                    <a:pt x="3499" y="12360"/>
                    <a:pt x="3770" y="12279"/>
                    <a:pt x="4014" y="12198"/>
                  </a:cubicBezTo>
                  <a:cubicBezTo>
                    <a:pt x="4429" y="12068"/>
                    <a:pt x="4855" y="12001"/>
                    <a:pt x="5279" y="12001"/>
                  </a:cubicBezTo>
                  <a:cubicBezTo>
                    <a:pt x="5744" y="12001"/>
                    <a:pt x="6206" y="12082"/>
                    <a:pt x="6646" y="12252"/>
                  </a:cubicBezTo>
                  <a:cubicBezTo>
                    <a:pt x="6971" y="12360"/>
                    <a:pt x="7296" y="12442"/>
                    <a:pt x="7595" y="12523"/>
                  </a:cubicBezTo>
                  <a:cubicBezTo>
                    <a:pt x="7808" y="12559"/>
                    <a:pt x="8021" y="12579"/>
                    <a:pt x="8230" y="12579"/>
                  </a:cubicBezTo>
                  <a:cubicBezTo>
                    <a:pt x="8499" y="12579"/>
                    <a:pt x="8761" y="12545"/>
                    <a:pt x="9005" y="12469"/>
                  </a:cubicBezTo>
                  <a:cubicBezTo>
                    <a:pt x="9412" y="12388"/>
                    <a:pt x="9765" y="12171"/>
                    <a:pt x="10009" y="11845"/>
                  </a:cubicBezTo>
                  <a:cubicBezTo>
                    <a:pt x="10253" y="11547"/>
                    <a:pt x="10443" y="11221"/>
                    <a:pt x="10633" y="10896"/>
                  </a:cubicBezTo>
                  <a:cubicBezTo>
                    <a:pt x="11067" y="10109"/>
                    <a:pt x="11745" y="9485"/>
                    <a:pt x="12559" y="9160"/>
                  </a:cubicBezTo>
                  <a:cubicBezTo>
                    <a:pt x="13047" y="8943"/>
                    <a:pt x="13562" y="8726"/>
                    <a:pt x="14077" y="8509"/>
                  </a:cubicBezTo>
                  <a:cubicBezTo>
                    <a:pt x="14403" y="8373"/>
                    <a:pt x="14701" y="8156"/>
                    <a:pt x="14918" y="7912"/>
                  </a:cubicBezTo>
                  <a:cubicBezTo>
                    <a:pt x="15352" y="7532"/>
                    <a:pt x="15569" y="6963"/>
                    <a:pt x="15515" y="6393"/>
                  </a:cubicBezTo>
                  <a:lnTo>
                    <a:pt x="15515" y="6122"/>
                  </a:lnTo>
                  <a:cubicBezTo>
                    <a:pt x="15461" y="5525"/>
                    <a:pt x="15515" y="4928"/>
                    <a:pt x="15651" y="4332"/>
                  </a:cubicBezTo>
                  <a:cubicBezTo>
                    <a:pt x="15895" y="3247"/>
                    <a:pt x="15596" y="2135"/>
                    <a:pt x="14891" y="1294"/>
                  </a:cubicBezTo>
                  <a:cubicBezTo>
                    <a:pt x="14465" y="726"/>
                    <a:pt x="13811" y="405"/>
                    <a:pt x="13111" y="405"/>
                  </a:cubicBezTo>
                  <a:cubicBezTo>
                    <a:pt x="13009" y="405"/>
                    <a:pt x="12906" y="412"/>
                    <a:pt x="12803" y="426"/>
                  </a:cubicBezTo>
                  <a:lnTo>
                    <a:pt x="12369" y="480"/>
                  </a:lnTo>
                  <a:cubicBezTo>
                    <a:pt x="12020" y="529"/>
                    <a:pt x="11668" y="553"/>
                    <a:pt x="11316" y="553"/>
                  </a:cubicBezTo>
                  <a:cubicBezTo>
                    <a:pt x="10682" y="553"/>
                    <a:pt x="10050" y="474"/>
                    <a:pt x="9439" y="317"/>
                  </a:cubicBezTo>
                  <a:cubicBezTo>
                    <a:pt x="9114" y="209"/>
                    <a:pt x="8761" y="128"/>
                    <a:pt x="8436" y="73"/>
                  </a:cubicBezTo>
                  <a:cubicBezTo>
                    <a:pt x="8168" y="25"/>
                    <a:pt x="7910" y="0"/>
                    <a:pt x="76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2" name="Google Shape;762;p50"/>
            <p:cNvSpPr/>
            <p:nvPr/>
          </p:nvSpPr>
          <p:spPr>
            <a:xfrm>
              <a:off x="4677250" y="6179488"/>
              <a:ext cx="433325" cy="351025"/>
            </a:xfrm>
            <a:custGeom>
              <a:avLst/>
              <a:gdLst/>
              <a:ahLst/>
              <a:cxnLst/>
              <a:rect l="l" t="t" r="r" b="b"/>
              <a:pathLst>
                <a:path w="17333" h="14041" extrusionOk="0">
                  <a:moveTo>
                    <a:pt x="8448" y="746"/>
                  </a:moveTo>
                  <a:cubicBezTo>
                    <a:pt x="8697" y="746"/>
                    <a:pt x="8955" y="771"/>
                    <a:pt x="9223" y="819"/>
                  </a:cubicBezTo>
                  <a:cubicBezTo>
                    <a:pt x="9548" y="874"/>
                    <a:pt x="9901" y="955"/>
                    <a:pt x="10226" y="1063"/>
                  </a:cubicBezTo>
                  <a:cubicBezTo>
                    <a:pt x="10837" y="1220"/>
                    <a:pt x="11469" y="1299"/>
                    <a:pt x="12103" y="1299"/>
                  </a:cubicBezTo>
                  <a:cubicBezTo>
                    <a:pt x="12455" y="1299"/>
                    <a:pt x="12807" y="1275"/>
                    <a:pt x="13156" y="1226"/>
                  </a:cubicBezTo>
                  <a:lnTo>
                    <a:pt x="13590" y="1172"/>
                  </a:lnTo>
                  <a:cubicBezTo>
                    <a:pt x="13693" y="1158"/>
                    <a:pt x="13796" y="1151"/>
                    <a:pt x="13898" y="1151"/>
                  </a:cubicBezTo>
                  <a:cubicBezTo>
                    <a:pt x="14598" y="1151"/>
                    <a:pt x="15252" y="1472"/>
                    <a:pt x="15678" y="2040"/>
                  </a:cubicBezTo>
                  <a:cubicBezTo>
                    <a:pt x="16383" y="2881"/>
                    <a:pt x="16682" y="3993"/>
                    <a:pt x="16438" y="5078"/>
                  </a:cubicBezTo>
                  <a:cubicBezTo>
                    <a:pt x="16302" y="5674"/>
                    <a:pt x="16248" y="6271"/>
                    <a:pt x="16302" y="6868"/>
                  </a:cubicBezTo>
                  <a:lnTo>
                    <a:pt x="16302" y="7139"/>
                  </a:lnTo>
                  <a:cubicBezTo>
                    <a:pt x="16356" y="7709"/>
                    <a:pt x="16139" y="8278"/>
                    <a:pt x="15705" y="8658"/>
                  </a:cubicBezTo>
                  <a:cubicBezTo>
                    <a:pt x="15488" y="8902"/>
                    <a:pt x="15190" y="9119"/>
                    <a:pt x="14864" y="9255"/>
                  </a:cubicBezTo>
                  <a:cubicBezTo>
                    <a:pt x="14349" y="9472"/>
                    <a:pt x="13861" y="9689"/>
                    <a:pt x="13346" y="9906"/>
                  </a:cubicBezTo>
                  <a:cubicBezTo>
                    <a:pt x="12532" y="10231"/>
                    <a:pt x="11854" y="10855"/>
                    <a:pt x="11420" y="11642"/>
                  </a:cubicBezTo>
                  <a:cubicBezTo>
                    <a:pt x="11230" y="11967"/>
                    <a:pt x="11040" y="12293"/>
                    <a:pt x="10796" y="12591"/>
                  </a:cubicBezTo>
                  <a:cubicBezTo>
                    <a:pt x="10552" y="12917"/>
                    <a:pt x="10199" y="13134"/>
                    <a:pt x="9819" y="13215"/>
                  </a:cubicBezTo>
                  <a:cubicBezTo>
                    <a:pt x="9560" y="13291"/>
                    <a:pt x="9291" y="13325"/>
                    <a:pt x="9019" y="13325"/>
                  </a:cubicBezTo>
                  <a:cubicBezTo>
                    <a:pt x="8808" y="13325"/>
                    <a:pt x="8595" y="13305"/>
                    <a:pt x="8382" y="13269"/>
                  </a:cubicBezTo>
                  <a:cubicBezTo>
                    <a:pt x="8083" y="13188"/>
                    <a:pt x="7758" y="13106"/>
                    <a:pt x="7433" y="12998"/>
                  </a:cubicBezTo>
                  <a:cubicBezTo>
                    <a:pt x="6993" y="12828"/>
                    <a:pt x="6531" y="12747"/>
                    <a:pt x="6066" y="12747"/>
                  </a:cubicBezTo>
                  <a:cubicBezTo>
                    <a:pt x="5642" y="12747"/>
                    <a:pt x="5216" y="12814"/>
                    <a:pt x="4801" y="12944"/>
                  </a:cubicBezTo>
                  <a:cubicBezTo>
                    <a:pt x="4557" y="13025"/>
                    <a:pt x="4286" y="13106"/>
                    <a:pt x="4015" y="13161"/>
                  </a:cubicBezTo>
                  <a:cubicBezTo>
                    <a:pt x="3892" y="13199"/>
                    <a:pt x="3766" y="13218"/>
                    <a:pt x="3639" y="13218"/>
                  </a:cubicBezTo>
                  <a:cubicBezTo>
                    <a:pt x="3316" y="13218"/>
                    <a:pt x="2993" y="13096"/>
                    <a:pt x="2740" y="12862"/>
                  </a:cubicBezTo>
                  <a:cubicBezTo>
                    <a:pt x="2279" y="12428"/>
                    <a:pt x="1953" y="11886"/>
                    <a:pt x="1872" y="11262"/>
                  </a:cubicBezTo>
                  <a:cubicBezTo>
                    <a:pt x="1791" y="10747"/>
                    <a:pt x="1736" y="10231"/>
                    <a:pt x="1709" y="9716"/>
                  </a:cubicBezTo>
                  <a:cubicBezTo>
                    <a:pt x="1628" y="9011"/>
                    <a:pt x="1465" y="8306"/>
                    <a:pt x="1221" y="7655"/>
                  </a:cubicBezTo>
                  <a:cubicBezTo>
                    <a:pt x="787" y="6542"/>
                    <a:pt x="1221" y="5268"/>
                    <a:pt x="2252" y="4671"/>
                  </a:cubicBezTo>
                  <a:cubicBezTo>
                    <a:pt x="2442" y="4590"/>
                    <a:pt x="2659" y="4508"/>
                    <a:pt x="2876" y="4427"/>
                  </a:cubicBezTo>
                  <a:cubicBezTo>
                    <a:pt x="3255" y="4318"/>
                    <a:pt x="3662" y="4183"/>
                    <a:pt x="4069" y="4047"/>
                  </a:cubicBezTo>
                  <a:cubicBezTo>
                    <a:pt x="4476" y="3939"/>
                    <a:pt x="4856" y="3667"/>
                    <a:pt x="5100" y="3288"/>
                  </a:cubicBezTo>
                  <a:cubicBezTo>
                    <a:pt x="5371" y="2881"/>
                    <a:pt x="5669" y="2501"/>
                    <a:pt x="5968" y="2094"/>
                  </a:cubicBezTo>
                  <a:cubicBezTo>
                    <a:pt x="6599" y="1158"/>
                    <a:pt x="7440" y="746"/>
                    <a:pt x="8448" y="746"/>
                  </a:cubicBezTo>
                  <a:close/>
                  <a:moveTo>
                    <a:pt x="8416" y="1"/>
                  </a:moveTo>
                  <a:cubicBezTo>
                    <a:pt x="7447" y="1"/>
                    <a:pt x="6496" y="403"/>
                    <a:pt x="5832" y="1118"/>
                  </a:cubicBezTo>
                  <a:cubicBezTo>
                    <a:pt x="5452" y="1525"/>
                    <a:pt x="5127" y="1959"/>
                    <a:pt x="4829" y="2420"/>
                  </a:cubicBezTo>
                  <a:cubicBezTo>
                    <a:pt x="4476" y="3016"/>
                    <a:pt x="3906" y="3423"/>
                    <a:pt x="3228" y="3586"/>
                  </a:cubicBezTo>
                  <a:cubicBezTo>
                    <a:pt x="2930" y="3667"/>
                    <a:pt x="2632" y="3749"/>
                    <a:pt x="2333" y="3830"/>
                  </a:cubicBezTo>
                  <a:cubicBezTo>
                    <a:pt x="1926" y="3939"/>
                    <a:pt x="1574" y="4156"/>
                    <a:pt x="1303" y="4454"/>
                  </a:cubicBezTo>
                  <a:cubicBezTo>
                    <a:pt x="326" y="5566"/>
                    <a:pt x="1" y="6732"/>
                    <a:pt x="624" y="8089"/>
                  </a:cubicBezTo>
                  <a:cubicBezTo>
                    <a:pt x="814" y="8495"/>
                    <a:pt x="923" y="8956"/>
                    <a:pt x="977" y="9418"/>
                  </a:cubicBezTo>
                  <a:cubicBezTo>
                    <a:pt x="1031" y="10014"/>
                    <a:pt x="1086" y="10638"/>
                    <a:pt x="1140" y="11262"/>
                  </a:cubicBezTo>
                  <a:cubicBezTo>
                    <a:pt x="1221" y="11967"/>
                    <a:pt x="1547" y="12645"/>
                    <a:pt x="2062" y="13161"/>
                  </a:cubicBezTo>
                  <a:cubicBezTo>
                    <a:pt x="2462" y="13621"/>
                    <a:pt x="3040" y="13889"/>
                    <a:pt x="3631" y="13889"/>
                  </a:cubicBezTo>
                  <a:cubicBezTo>
                    <a:pt x="3841" y="13889"/>
                    <a:pt x="4053" y="13856"/>
                    <a:pt x="4259" y="13785"/>
                  </a:cubicBezTo>
                  <a:lnTo>
                    <a:pt x="4937" y="13595"/>
                  </a:lnTo>
                  <a:cubicBezTo>
                    <a:pt x="5270" y="13479"/>
                    <a:pt x="5621" y="13425"/>
                    <a:pt x="5974" y="13425"/>
                  </a:cubicBezTo>
                  <a:cubicBezTo>
                    <a:pt x="6367" y="13425"/>
                    <a:pt x="6762" y="13493"/>
                    <a:pt x="7134" y="13622"/>
                  </a:cubicBezTo>
                  <a:cubicBezTo>
                    <a:pt x="7487" y="13757"/>
                    <a:pt x="7839" y="13866"/>
                    <a:pt x="8192" y="13947"/>
                  </a:cubicBezTo>
                  <a:cubicBezTo>
                    <a:pt x="8463" y="14010"/>
                    <a:pt x="8738" y="14040"/>
                    <a:pt x="9012" y="14040"/>
                  </a:cubicBezTo>
                  <a:cubicBezTo>
                    <a:pt x="9452" y="14040"/>
                    <a:pt x="9890" y="13962"/>
                    <a:pt x="10308" y="13812"/>
                  </a:cubicBezTo>
                  <a:cubicBezTo>
                    <a:pt x="10769" y="13649"/>
                    <a:pt x="11176" y="13351"/>
                    <a:pt x="11474" y="12944"/>
                  </a:cubicBezTo>
                  <a:cubicBezTo>
                    <a:pt x="11664" y="12645"/>
                    <a:pt x="11854" y="12374"/>
                    <a:pt x="12044" y="12076"/>
                  </a:cubicBezTo>
                  <a:cubicBezTo>
                    <a:pt x="12396" y="11370"/>
                    <a:pt x="12993" y="10855"/>
                    <a:pt x="13698" y="10557"/>
                  </a:cubicBezTo>
                  <a:cubicBezTo>
                    <a:pt x="14213" y="10313"/>
                    <a:pt x="14702" y="10096"/>
                    <a:pt x="15217" y="9879"/>
                  </a:cubicBezTo>
                  <a:cubicBezTo>
                    <a:pt x="16383" y="9418"/>
                    <a:pt x="17116" y="8224"/>
                    <a:pt x="16980" y="6949"/>
                  </a:cubicBezTo>
                  <a:cubicBezTo>
                    <a:pt x="16926" y="6325"/>
                    <a:pt x="16953" y="5702"/>
                    <a:pt x="17089" y="5105"/>
                  </a:cubicBezTo>
                  <a:cubicBezTo>
                    <a:pt x="17333" y="4074"/>
                    <a:pt x="17143" y="2989"/>
                    <a:pt x="16546" y="2094"/>
                  </a:cubicBezTo>
                  <a:cubicBezTo>
                    <a:pt x="15913" y="1015"/>
                    <a:pt x="15016" y="423"/>
                    <a:pt x="13837" y="423"/>
                  </a:cubicBezTo>
                  <a:cubicBezTo>
                    <a:pt x="13653" y="423"/>
                    <a:pt x="13462" y="437"/>
                    <a:pt x="13264" y="467"/>
                  </a:cubicBezTo>
                  <a:cubicBezTo>
                    <a:pt x="12876" y="526"/>
                    <a:pt x="12489" y="557"/>
                    <a:pt x="12105" y="557"/>
                  </a:cubicBezTo>
                  <a:cubicBezTo>
                    <a:pt x="11442" y="557"/>
                    <a:pt x="10791" y="466"/>
                    <a:pt x="10172" y="277"/>
                  </a:cubicBezTo>
                  <a:cubicBezTo>
                    <a:pt x="9657" y="114"/>
                    <a:pt x="9114" y="33"/>
                    <a:pt x="8599" y="6"/>
                  </a:cubicBezTo>
                  <a:cubicBezTo>
                    <a:pt x="8538" y="2"/>
                    <a:pt x="8477" y="1"/>
                    <a:pt x="841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3" name="Google Shape;763;p50"/>
            <p:cNvSpPr/>
            <p:nvPr/>
          </p:nvSpPr>
          <p:spPr>
            <a:xfrm>
              <a:off x="4863725" y="6364563"/>
              <a:ext cx="86150" cy="50700"/>
            </a:xfrm>
            <a:custGeom>
              <a:avLst/>
              <a:gdLst/>
              <a:ahLst/>
              <a:cxnLst/>
              <a:rect l="l" t="t" r="r" b="b"/>
              <a:pathLst>
                <a:path w="3446" h="2028" extrusionOk="0">
                  <a:moveTo>
                    <a:pt x="3157" y="1"/>
                  </a:moveTo>
                  <a:cubicBezTo>
                    <a:pt x="3039" y="1"/>
                    <a:pt x="2916" y="53"/>
                    <a:pt x="2849" y="143"/>
                  </a:cubicBezTo>
                  <a:cubicBezTo>
                    <a:pt x="2767" y="252"/>
                    <a:pt x="2713" y="360"/>
                    <a:pt x="2659" y="496"/>
                  </a:cubicBezTo>
                  <a:cubicBezTo>
                    <a:pt x="2550" y="794"/>
                    <a:pt x="2279" y="1038"/>
                    <a:pt x="1954" y="1119"/>
                  </a:cubicBezTo>
                  <a:cubicBezTo>
                    <a:pt x="1742" y="1218"/>
                    <a:pt x="1509" y="1265"/>
                    <a:pt x="1273" y="1265"/>
                  </a:cubicBezTo>
                  <a:cubicBezTo>
                    <a:pt x="1054" y="1265"/>
                    <a:pt x="833" y="1225"/>
                    <a:pt x="624" y="1147"/>
                  </a:cubicBezTo>
                  <a:cubicBezTo>
                    <a:pt x="570" y="1119"/>
                    <a:pt x="516" y="1119"/>
                    <a:pt x="462" y="1092"/>
                  </a:cubicBezTo>
                  <a:cubicBezTo>
                    <a:pt x="439" y="1088"/>
                    <a:pt x="416" y="1086"/>
                    <a:pt x="392" y="1086"/>
                  </a:cubicBezTo>
                  <a:cubicBezTo>
                    <a:pt x="274" y="1086"/>
                    <a:pt x="150" y="1142"/>
                    <a:pt x="82" y="1255"/>
                  </a:cubicBezTo>
                  <a:cubicBezTo>
                    <a:pt x="1" y="1391"/>
                    <a:pt x="28" y="1581"/>
                    <a:pt x="163" y="1689"/>
                  </a:cubicBezTo>
                  <a:cubicBezTo>
                    <a:pt x="299" y="1798"/>
                    <a:pt x="435" y="1879"/>
                    <a:pt x="597" y="1933"/>
                  </a:cubicBezTo>
                  <a:cubicBezTo>
                    <a:pt x="819" y="1997"/>
                    <a:pt x="1045" y="2028"/>
                    <a:pt x="1270" y="2028"/>
                  </a:cubicBezTo>
                  <a:cubicBezTo>
                    <a:pt x="1816" y="2028"/>
                    <a:pt x="2353" y="1845"/>
                    <a:pt x="2794" y="1499"/>
                  </a:cubicBezTo>
                  <a:cubicBezTo>
                    <a:pt x="3147" y="1228"/>
                    <a:pt x="3364" y="794"/>
                    <a:pt x="3418" y="360"/>
                  </a:cubicBezTo>
                  <a:cubicBezTo>
                    <a:pt x="3445" y="197"/>
                    <a:pt x="3364" y="62"/>
                    <a:pt x="3228" y="7"/>
                  </a:cubicBezTo>
                  <a:cubicBezTo>
                    <a:pt x="3205" y="3"/>
                    <a:pt x="3181" y="1"/>
                    <a:pt x="3157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4" name="Google Shape;764;p50"/>
            <p:cNvSpPr/>
            <p:nvPr/>
          </p:nvSpPr>
          <p:spPr>
            <a:xfrm>
              <a:off x="4826425" y="6350738"/>
              <a:ext cx="19700" cy="18225"/>
            </a:xfrm>
            <a:custGeom>
              <a:avLst/>
              <a:gdLst/>
              <a:ahLst/>
              <a:cxnLst/>
              <a:rect l="l" t="t" r="r" b="b"/>
              <a:pathLst>
                <a:path w="788" h="729" extrusionOk="0">
                  <a:moveTo>
                    <a:pt x="381" y="1"/>
                  </a:moveTo>
                  <a:cubicBezTo>
                    <a:pt x="291" y="1"/>
                    <a:pt x="201" y="35"/>
                    <a:pt x="136" y="99"/>
                  </a:cubicBezTo>
                  <a:cubicBezTo>
                    <a:pt x="1" y="262"/>
                    <a:pt x="28" y="479"/>
                    <a:pt x="164" y="588"/>
                  </a:cubicBezTo>
                  <a:cubicBezTo>
                    <a:pt x="241" y="680"/>
                    <a:pt x="344" y="729"/>
                    <a:pt x="443" y="729"/>
                  </a:cubicBezTo>
                  <a:cubicBezTo>
                    <a:pt x="519" y="729"/>
                    <a:pt x="593" y="700"/>
                    <a:pt x="652" y="642"/>
                  </a:cubicBezTo>
                  <a:cubicBezTo>
                    <a:pt x="787" y="506"/>
                    <a:pt x="787" y="262"/>
                    <a:pt x="652" y="126"/>
                  </a:cubicBezTo>
                  <a:cubicBezTo>
                    <a:pt x="581" y="41"/>
                    <a:pt x="480" y="1"/>
                    <a:pt x="38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5" name="Google Shape;765;p50"/>
            <p:cNvSpPr/>
            <p:nvPr/>
          </p:nvSpPr>
          <p:spPr>
            <a:xfrm>
              <a:off x="4951875" y="6318863"/>
              <a:ext cx="19025" cy="16525"/>
            </a:xfrm>
            <a:custGeom>
              <a:avLst/>
              <a:gdLst/>
              <a:ahLst/>
              <a:cxnLst/>
              <a:rect l="l" t="t" r="r" b="b"/>
              <a:pathLst>
                <a:path w="761" h="661" extrusionOk="0">
                  <a:moveTo>
                    <a:pt x="354" y="1"/>
                  </a:moveTo>
                  <a:cubicBezTo>
                    <a:pt x="263" y="1"/>
                    <a:pt x="174" y="35"/>
                    <a:pt x="109" y="99"/>
                  </a:cubicBezTo>
                  <a:cubicBezTo>
                    <a:pt x="1" y="208"/>
                    <a:pt x="1" y="398"/>
                    <a:pt x="109" y="533"/>
                  </a:cubicBezTo>
                  <a:cubicBezTo>
                    <a:pt x="177" y="618"/>
                    <a:pt x="287" y="661"/>
                    <a:pt x="400" y="661"/>
                  </a:cubicBezTo>
                  <a:cubicBezTo>
                    <a:pt x="468" y="661"/>
                    <a:pt x="536" y="645"/>
                    <a:pt x="597" y="615"/>
                  </a:cubicBezTo>
                  <a:cubicBezTo>
                    <a:pt x="733" y="479"/>
                    <a:pt x="760" y="262"/>
                    <a:pt x="625" y="127"/>
                  </a:cubicBezTo>
                  <a:cubicBezTo>
                    <a:pt x="554" y="42"/>
                    <a:pt x="453" y="1"/>
                    <a:pt x="35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6" name="Google Shape;766;p50"/>
            <p:cNvSpPr/>
            <p:nvPr/>
          </p:nvSpPr>
          <p:spPr>
            <a:xfrm>
              <a:off x="4741675" y="6049613"/>
              <a:ext cx="78000" cy="78925"/>
            </a:xfrm>
            <a:custGeom>
              <a:avLst/>
              <a:gdLst/>
              <a:ahLst/>
              <a:cxnLst/>
              <a:rect l="l" t="t" r="r" b="b"/>
              <a:pathLst>
                <a:path w="3120" h="3157" extrusionOk="0">
                  <a:moveTo>
                    <a:pt x="1384" y="698"/>
                  </a:moveTo>
                  <a:cubicBezTo>
                    <a:pt x="2062" y="725"/>
                    <a:pt x="2496" y="1458"/>
                    <a:pt x="2170" y="2054"/>
                  </a:cubicBezTo>
                  <a:cubicBezTo>
                    <a:pt x="2098" y="2343"/>
                    <a:pt x="1857" y="2493"/>
                    <a:pt x="1615" y="2493"/>
                  </a:cubicBezTo>
                  <a:cubicBezTo>
                    <a:pt x="1401" y="2493"/>
                    <a:pt x="1187" y="2377"/>
                    <a:pt x="1085" y="2136"/>
                  </a:cubicBezTo>
                  <a:cubicBezTo>
                    <a:pt x="760" y="1702"/>
                    <a:pt x="895" y="1132"/>
                    <a:pt x="1384" y="698"/>
                  </a:cubicBezTo>
                  <a:close/>
                  <a:moveTo>
                    <a:pt x="1455" y="0"/>
                  </a:moveTo>
                  <a:cubicBezTo>
                    <a:pt x="1248" y="0"/>
                    <a:pt x="1050" y="72"/>
                    <a:pt x="895" y="210"/>
                  </a:cubicBezTo>
                  <a:cubicBezTo>
                    <a:pt x="0" y="915"/>
                    <a:pt x="27" y="2271"/>
                    <a:pt x="923" y="2949"/>
                  </a:cubicBezTo>
                  <a:cubicBezTo>
                    <a:pt x="1140" y="3087"/>
                    <a:pt x="1387" y="3156"/>
                    <a:pt x="1630" y="3156"/>
                  </a:cubicBezTo>
                  <a:cubicBezTo>
                    <a:pt x="1962" y="3156"/>
                    <a:pt x="2288" y="3026"/>
                    <a:pt x="2523" y="2759"/>
                  </a:cubicBezTo>
                  <a:cubicBezTo>
                    <a:pt x="2686" y="2597"/>
                    <a:pt x="2821" y="2380"/>
                    <a:pt x="2875" y="2136"/>
                  </a:cubicBezTo>
                  <a:cubicBezTo>
                    <a:pt x="3120" y="1349"/>
                    <a:pt x="2713" y="481"/>
                    <a:pt x="1953" y="128"/>
                  </a:cubicBezTo>
                  <a:lnTo>
                    <a:pt x="1818" y="74"/>
                  </a:lnTo>
                  <a:cubicBezTo>
                    <a:pt x="1698" y="24"/>
                    <a:pt x="1575" y="0"/>
                    <a:pt x="145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7" name="Google Shape;767;p50"/>
            <p:cNvSpPr/>
            <p:nvPr/>
          </p:nvSpPr>
          <p:spPr>
            <a:xfrm>
              <a:off x="4760650" y="6067738"/>
              <a:ext cx="43425" cy="44325"/>
            </a:xfrm>
            <a:custGeom>
              <a:avLst/>
              <a:gdLst/>
              <a:ahLst/>
              <a:cxnLst/>
              <a:rect l="l" t="t" r="r" b="b"/>
              <a:pathLst>
                <a:path w="1737" h="1773" extrusionOk="0">
                  <a:moveTo>
                    <a:pt x="625" y="0"/>
                  </a:moveTo>
                  <a:cubicBezTo>
                    <a:pt x="136" y="407"/>
                    <a:pt x="1" y="977"/>
                    <a:pt x="326" y="1438"/>
                  </a:cubicBezTo>
                  <a:cubicBezTo>
                    <a:pt x="426" y="1663"/>
                    <a:pt x="636" y="1772"/>
                    <a:pt x="845" y="1772"/>
                  </a:cubicBezTo>
                  <a:cubicBezTo>
                    <a:pt x="1091" y="1772"/>
                    <a:pt x="1338" y="1622"/>
                    <a:pt x="1411" y="1329"/>
                  </a:cubicBezTo>
                  <a:cubicBezTo>
                    <a:pt x="1737" y="733"/>
                    <a:pt x="1303" y="0"/>
                    <a:pt x="6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8" name="Google Shape;768;p50"/>
            <p:cNvSpPr/>
            <p:nvPr/>
          </p:nvSpPr>
          <p:spPr>
            <a:xfrm>
              <a:off x="4731500" y="6161788"/>
              <a:ext cx="61725" cy="59875"/>
            </a:xfrm>
            <a:custGeom>
              <a:avLst/>
              <a:gdLst/>
              <a:ahLst/>
              <a:cxnLst/>
              <a:rect l="l" t="t" r="r" b="b"/>
              <a:pathLst>
                <a:path w="2469" h="2395" extrusionOk="0">
                  <a:moveTo>
                    <a:pt x="1290" y="714"/>
                  </a:moveTo>
                  <a:cubicBezTo>
                    <a:pt x="1339" y="714"/>
                    <a:pt x="1389" y="722"/>
                    <a:pt x="1438" y="741"/>
                  </a:cubicBezTo>
                  <a:cubicBezTo>
                    <a:pt x="1492" y="768"/>
                    <a:pt x="1519" y="795"/>
                    <a:pt x="1547" y="822"/>
                  </a:cubicBezTo>
                  <a:cubicBezTo>
                    <a:pt x="1736" y="985"/>
                    <a:pt x="1764" y="1256"/>
                    <a:pt x="1628" y="1500"/>
                  </a:cubicBezTo>
                  <a:cubicBezTo>
                    <a:pt x="1510" y="1642"/>
                    <a:pt x="1329" y="1722"/>
                    <a:pt x="1141" y="1722"/>
                  </a:cubicBezTo>
                  <a:cubicBezTo>
                    <a:pt x="1113" y="1722"/>
                    <a:pt x="1086" y="1721"/>
                    <a:pt x="1058" y="1717"/>
                  </a:cubicBezTo>
                  <a:cubicBezTo>
                    <a:pt x="1031" y="1717"/>
                    <a:pt x="1031" y="1690"/>
                    <a:pt x="1004" y="1690"/>
                  </a:cubicBezTo>
                  <a:cubicBezTo>
                    <a:pt x="814" y="1500"/>
                    <a:pt x="787" y="1229"/>
                    <a:pt x="896" y="985"/>
                  </a:cubicBezTo>
                  <a:cubicBezTo>
                    <a:pt x="959" y="817"/>
                    <a:pt x="1119" y="714"/>
                    <a:pt x="1290" y="714"/>
                  </a:cubicBezTo>
                  <a:close/>
                  <a:moveTo>
                    <a:pt x="1327" y="1"/>
                  </a:moveTo>
                  <a:cubicBezTo>
                    <a:pt x="1109" y="1"/>
                    <a:pt x="888" y="73"/>
                    <a:pt x="706" y="225"/>
                  </a:cubicBezTo>
                  <a:cubicBezTo>
                    <a:pt x="543" y="361"/>
                    <a:pt x="407" y="497"/>
                    <a:pt x="299" y="659"/>
                  </a:cubicBezTo>
                  <a:cubicBezTo>
                    <a:pt x="0" y="1175"/>
                    <a:pt x="82" y="1826"/>
                    <a:pt x="516" y="2205"/>
                  </a:cubicBezTo>
                  <a:cubicBezTo>
                    <a:pt x="711" y="2332"/>
                    <a:pt x="930" y="2395"/>
                    <a:pt x="1147" y="2395"/>
                  </a:cubicBezTo>
                  <a:cubicBezTo>
                    <a:pt x="1443" y="2395"/>
                    <a:pt x="1734" y="2277"/>
                    <a:pt x="1953" y="2043"/>
                  </a:cubicBezTo>
                  <a:lnTo>
                    <a:pt x="2008" y="2016"/>
                  </a:lnTo>
                  <a:cubicBezTo>
                    <a:pt x="2387" y="1636"/>
                    <a:pt x="2469" y="1039"/>
                    <a:pt x="2225" y="578"/>
                  </a:cubicBezTo>
                  <a:cubicBezTo>
                    <a:pt x="2055" y="204"/>
                    <a:pt x="1693" y="1"/>
                    <a:pt x="1327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9" name="Google Shape;769;p50"/>
            <p:cNvSpPr/>
            <p:nvPr/>
          </p:nvSpPr>
          <p:spPr>
            <a:xfrm>
              <a:off x="4751175" y="6179613"/>
              <a:ext cx="24425" cy="25250"/>
            </a:xfrm>
            <a:custGeom>
              <a:avLst/>
              <a:gdLst/>
              <a:ahLst/>
              <a:cxnLst/>
              <a:rect l="l" t="t" r="r" b="b"/>
              <a:pathLst>
                <a:path w="977" h="1010" extrusionOk="0">
                  <a:moveTo>
                    <a:pt x="503" y="1"/>
                  </a:moveTo>
                  <a:cubicBezTo>
                    <a:pt x="332" y="1"/>
                    <a:pt x="172" y="104"/>
                    <a:pt x="109" y="272"/>
                  </a:cubicBezTo>
                  <a:cubicBezTo>
                    <a:pt x="0" y="516"/>
                    <a:pt x="27" y="787"/>
                    <a:pt x="217" y="977"/>
                  </a:cubicBezTo>
                  <a:cubicBezTo>
                    <a:pt x="244" y="977"/>
                    <a:pt x="244" y="1004"/>
                    <a:pt x="271" y="1004"/>
                  </a:cubicBezTo>
                  <a:cubicBezTo>
                    <a:pt x="299" y="1008"/>
                    <a:pt x="326" y="1009"/>
                    <a:pt x="354" y="1009"/>
                  </a:cubicBezTo>
                  <a:cubicBezTo>
                    <a:pt x="542" y="1009"/>
                    <a:pt x="723" y="929"/>
                    <a:pt x="841" y="787"/>
                  </a:cubicBezTo>
                  <a:cubicBezTo>
                    <a:pt x="977" y="543"/>
                    <a:pt x="949" y="272"/>
                    <a:pt x="787" y="109"/>
                  </a:cubicBezTo>
                  <a:cubicBezTo>
                    <a:pt x="732" y="82"/>
                    <a:pt x="705" y="55"/>
                    <a:pt x="651" y="28"/>
                  </a:cubicBezTo>
                  <a:cubicBezTo>
                    <a:pt x="602" y="9"/>
                    <a:pt x="552" y="1"/>
                    <a:pt x="5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70" name="Google Shape;770;p50"/>
          <p:cNvGrpSpPr/>
          <p:nvPr/>
        </p:nvGrpSpPr>
        <p:grpSpPr>
          <a:xfrm rot="5973186">
            <a:off x="696506" y="4228934"/>
            <a:ext cx="525721" cy="428640"/>
            <a:chOff x="5426900" y="3064075"/>
            <a:chExt cx="281450" cy="229525"/>
          </a:xfrm>
        </p:grpSpPr>
        <p:sp>
          <p:nvSpPr>
            <p:cNvPr id="771" name="Google Shape;771;p50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2" name="Google Shape;772;p50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3" name="Google Shape;773;p50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4" name="Google Shape;774;p50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5" name="Google Shape;775;p50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6" name="Google Shape;776;p50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7" name="Google Shape;777;p50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8" name="Google Shape;778;p50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9" name="Google Shape;779;p50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80" name="Google Shape;780;p50"/>
          <p:cNvGrpSpPr/>
          <p:nvPr/>
        </p:nvGrpSpPr>
        <p:grpSpPr>
          <a:xfrm rot="-1060642">
            <a:off x="8035462" y="2449289"/>
            <a:ext cx="525720" cy="428628"/>
            <a:chOff x="5426900" y="3064075"/>
            <a:chExt cx="281450" cy="229525"/>
          </a:xfrm>
        </p:grpSpPr>
        <p:sp>
          <p:nvSpPr>
            <p:cNvPr id="781" name="Google Shape;781;p50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2" name="Google Shape;782;p50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3" name="Google Shape;783;p50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4" name="Google Shape;784;p50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5" name="Google Shape;785;p50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6" name="Google Shape;786;p50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7" name="Google Shape;787;p50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8" name="Google Shape;788;p50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9" name="Google Shape;789;p50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1030" name="Picture 6" descr="Premium Vector | Game time typographic card design vector illustration flat  styl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08" b="89617" l="9585" r="95847">
                        <a14:foregroundMark x1="73962" y1="11661" x2="77157" y2="7987"/>
                        <a14:foregroundMark x1="77476" y1="8466" x2="78914" y2="7508"/>
                        <a14:foregroundMark x1="89137" y1="57827" x2="92492" y2="58147"/>
                        <a14:foregroundMark x1="93131" y1="58147" x2="95847" y2="58626"/>
                        <a14:foregroundMark x1="62939" y1="43131" x2="62939" y2="38818"/>
                        <a14:foregroundMark x1="57188" y1="42013" x2="57188" y2="41054"/>
                        <a14:foregroundMark x1="34185" y1="41054" x2="34505" y2="33706"/>
                        <a14:foregroundMark x1="16773" y1="49201" x2="12300" y2="46326"/>
                        <a14:foregroundMark x1="34824" y1="58307" x2="34665" y2="56230"/>
                        <a14:foregroundMark x1="35144" y1="71885" x2="35144" y2="69968"/>
                        <a14:foregroundMark x1="47125" y1="70447" x2="45048" y2="65495"/>
                        <a14:foregroundMark x1="60703" y1="69169" x2="60703" y2="64856"/>
                        <a14:foregroundMark x1="22204" y1="66134" x2="22204" y2="64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95" y="67719"/>
            <a:ext cx="1335806" cy="133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4194068" y="1638471"/>
            <a:ext cx="2067557" cy="535572"/>
          </a:xfrm>
          <a:prstGeom prst="wedgeRoundRectCallout">
            <a:avLst>
              <a:gd name="adj1" fmla="val 33018"/>
              <a:gd name="adj2" fmla="val 74286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accent3"/>
                </a:solidFill>
                <a:latin typeface="Mali Medium" panose="00000500000000000000"/>
                <a:cs typeface="Mali Medium" panose="00000500000000000000"/>
                <a:sym typeface="Mali Medium" panose="00000500000000000000"/>
              </a:rPr>
              <a:t>“I will go home late.” my mom said</a:t>
            </a:r>
            <a:endParaRPr lang="en-US" sz="1500" b="1" dirty="0">
              <a:solidFill>
                <a:schemeClr val="accent3"/>
              </a:solidFill>
              <a:latin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6630053" y="1468914"/>
            <a:ext cx="2285938" cy="523400"/>
          </a:xfrm>
          <a:prstGeom prst="wedgeRoundRectCallout">
            <a:avLst>
              <a:gd name="adj1" fmla="val -11488"/>
              <a:gd name="adj2" fmla="val 89221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accent3"/>
                </a:solidFill>
                <a:latin typeface="Mali Medium" panose="00000500000000000000"/>
                <a:cs typeface="Mali Medium" panose="00000500000000000000"/>
                <a:sym typeface="Mali Medium" panose="00000500000000000000"/>
              </a:rPr>
              <a:t>S</a:t>
            </a:r>
            <a:r>
              <a:rPr lang="en-US" sz="1500" b="1" dirty="0">
                <a:solidFill>
                  <a:schemeClr val="accent3"/>
                </a:solidFill>
                <a:latin typeface="Mali Medium" panose="00000500000000000000"/>
                <a:cs typeface="Mali Medium" panose="00000500000000000000"/>
                <a:sym typeface="Mali Medium" panose="00000500000000000000"/>
              </a:rPr>
              <a:t>he said she would go home late.</a:t>
            </a:r>
            <a:endParaRPr lang="en-US" sz="1500" dirty="0"/>
          </a:p>
        </p:txBody>
      </p:sp>
      <p:pic>
        <p:nvPicPr>
          <p:cNvPr id="4" name="Picture 10" descr="Digit 180"/>
          <p:cNvPicPr>
            <a:picLocks noChangeAspect="1" noChangeArrowheads="1" noCrop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148" y="400988"/>
            <a:ext cx="1455718" cy="799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52"/>
          <p:cNvSpPr/>
          <p:nvPr/>
        </p:nvSpPr>
        <p:spPr>
          <a:xfrm>
            <a:off x="720224" y="1834900"/>
            <a:ext cx="2336173" cy="2978556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0" name="Google Shape;840;p52"/>
          <p:cNvSpPr/>
          <p:nvPr/>
        </p:nvSpPr>
        <p:spPr>
          <a:xfrm>
            <a:off x="3403911" y="1834900"/>
            <a:ext cx="2336173" cy="2978556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1" name="Google Shape;841;p52"/>
          <p:cNvSpPr/>
          <p:nvPr/>
        </p:nvSpPr>
        <p:spPr>
          <a:xfrm>
            <a:off x="6087611" y="1834900"/>
            <a:ext cx="2336173" cy="2978556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2" name="Google Shape;842;p52"/>
          <p:cNvSpPr txBox="1">
            <a:spLocks noGrp="1"/>
          </p:cNvSpPr>
          <p:nvPr>
            <p:ph type="title"/>
          </p:nvPr>
        </p:nvSpPr>
        <p:spPr>
          <a:xfrm>
            <a:off x="720000" y="2713656"/>
            <a:ext cx="2336400" cy="4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Is the subject correct?</a:t>
            </a:r>
            <a:endParaRPr b="1" dirty="0"/>
          </a:p>
        </p:txBody>
      </p:sp>
      <p:sp>
        <p:nvSpPr>
          <p:cNvPr id="848" name="Google Shape;848;p52"/>
          <p:cNvSpPr txBox="1">
            <a:spLocks noGrp="1"/>
          </p:cNvSpPr>
          <p:nvPr>
            <p:ph type="subTitle" idx="6"/>
          </p:nvPr>
        </p:nvSpPr>
        <p:spPr>
          <a:xfrm>
            <a:off x="720000" y="1189376"/>
            <a:ext cx="7704000" cy="4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/>
              <a:t>Let’s check</a:t>
            </a:r>
            <a:endParaRPr sz="2800" b="1" dirty="0"/>
          </a:p>
        </p:txBody>
      </p:sp>
      <p:sp>
        <p:nvSpPr>
          <p:cNvPr id="849" name="Google Shape;849;p52"/>
          <p:cNvSpPr txBox="1">
            <a:spLocks noGrp="1"/>
          </p:cNvSpPr>
          <p:nvPr>
            <p:ph type="title" idx="7"/>
          </p:nvPr>
        </p:nvSpPr>
        <p:spPr>
          <a:xfrm>
            <a:off x="720000" y="585216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tx2"/>
                </a:solidFill>
              </a:rPr>
              <a:t>Show your </a:t>
            </a:r>
            <a:r>
              <a:rPr lang="en-US" b="1" dirty="0">
                <a:solidFill>
                  <a:schemeClr val="tx2"/>
                </a:solidFill>
              </a:rPr>
              <a:t>assignment!!!</a:t>
            </a:r>
            <a:endParaRPr b="1" dirty="0">
              <a:solidFill>
                <a:schemeClr val="tx2"/>
              </a:solidFill>
            </a:endParaRPr>
          </a:p>
        </p:txBody>
      </p:sp>
      <p:grpSp>
        <p:nvGrpSpPr>
          <p:cNvPr id="900" name="Google Shape;900;p52"/>
          <p:cNvGrpSpPr/>
          <p:nvPr/>
        </p:nvGrpSpPr>
        <p:grpSpPr>
          <a:xfrm>
            <a:off x="8146664" y="4224763"/>
            <a:ext cx="320453" cy="409255"/>
            <a:chOff x="5905475" y="2032050"/>
            <a:chExt cx="454350" cy="580175"/>
          </a:xfrm>
        </p:grpSpPr>
        <p:sp>
          <p:nvSpPr>
            <p:cNvPr id="901" name="Google Shape;901;p52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2" name="Google Shape;902;p52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3" name="Google Shape;903;p52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4" name="Google Shape;904;p52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5" name="Google Shape;905;p52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6" name="Google Shape;906;p52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907" name="Google Shape;907;p52"/>
          <p:cNvGrpSpPr/>
          <p:nvPr/>
        </p:nvGrpSpPr>
        <p:grpSpPr>
          <a:xfrm>
            <a:off x="6884396" y="883319"/>
            <a:ext cx="244304" cy="306056"/>
            <a:chOff x="7249250" y="2312150"/>
            <a:chExt cx="433317" cy="542846"/>
          </a:xfrm>
        </p:grpSpPr>
        <p:sp>
          <p:nvSpPr>
            <p:cNvPr id="908" name="Google Shape;908;p52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9" name="Google Shape;909;p52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0" name="Google Shape;910;p52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911" name="Google Shape;911;p52"/>
          <p:cNvGrpSpPr/>
          <p:nvPr/>
        </p:nvGrpSpPr>
        <p:grpSpPr>
          <a:xfrm rot="5973186">
            <a:off x="712100" y="4215078"/>
            <a:ext cx="525721" cy="428640"/>
            <a:chOff x="5426900" y="3064075"/>
            <a:chExt cx="281450" cy="229525"/>
          </a:xfrm>
        </p:grpSpPr>
        <p:sp>
          <p:nvSpPr>
            <p:cNvPr id="912" name="Google Shape;912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3" name="Google Shape;913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4" name="Google Shape;914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5" name="Google Shape;915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6" name="Google Shape;916;p52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7" name="Google Shape;917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8" name="Google Shape;918;p52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9" name="Google Shape;919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0" name="Google Shape;920;p52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921" name="Google Shape;921;p52"/>
          <p:cNvGrpSpPr/>
          <p:nvPr/>
        </p:nvGrpSpPr>
        <p:grpSpPr>
          <a:xfrm rot="5973186">
            <a:off x="1503150" y="325678"/>
            <a:ext cx="525721" cy="428640"/>
            <a:chOff x="5426900" y="3064075"/>
            <a:chExt cx="281450" cy="229525"/>
          </a:xfrm>
        </p:grpSpPr>
        <p:sp>
          <p:nvSpPr>
            <p:cNvPr id="922" name="Google Shape;922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3" name="Google Shape;923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4" name="Google Shape;924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5" name="Google Shape;925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6" name="Google Shape;926;p52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7" name="Google Shape;927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8" name="Google Shape;928;p52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9" name="Google Shape;929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0" name="Google Shape;930;p52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2" name="Google Shape;842;p52"/>
          <p:cNvSpPr txBox="1"/>
          <p:nvPr/>
        </p:nvSpPr>
        <p:spPr>
          <a:xfrm>
            <a:off x="3403911" y="2462330"/>
            <a:ext cx="23364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li Medium" panose="00000500000000000000"/>
              <a:buNone/>
              <a:defRPr sz="2000" b="0" i="0" u="none" strike="noStrike" cap="none">
                <a:solidFill>
                  <a:schemeClr val="dk1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  <a:sym typeface="Mali Medium" panose="00000500000000000000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marR="0"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marR="0"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marR="0"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marR="0"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1" dirty="0"/>
              <a:t>Has the tense been moved back yet?</a:t>
            </a:r>
            <a:endParaRPr lang="en-US" b="1" dirty="0"/>
          </a:p>
        </p:txBody>
      </p:sp>
      <p:sp>
        <p:nvSpPr>
          <p:cNvPr id="13" name="Google Shape;842;p52"/>
          <p:cNvSpPr txBox="1"/>
          <p:nvPr/>
        </p:nvSpPr>
        <p:spPr>
          <a:xfrm>
            <a:off x="6078238" y="2462330"/>
            <a:ext cx="23364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li Medium" panose="00000500000000000000"/>
              <a:buNone/>
              <a:defRPr sz="2000" b="0" i="0" u="none" strike="noStrike" cap="none">
                <a:solidFill>
                  <a:schemeClr val="dk1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  <a:sym typeface="Mali Medium" panose="00000500000000000000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marR="0"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marR="0"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marR="0"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marR="0"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ingle Day"/>
              <a:buNone/>
              <a:defRPr sz="24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1" dirty="0"/>
              <a:t>Have the time and place been changed yet?</a:t>
            </a:r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55"/>
          <p:cNvSpPr/>
          <p:nvPr/>
        </p:nvSpPr>
        <p:spPr>
          <a:xfrm>
            <a:off x="720000" y="2318828"/>
            <a:ext cx="1882314" cy="1034164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8" name="Google Shape;1038;p55"/>
          <p:cNvSpPr/>
          <p:nvPr/>
        </p:nvSpPr>
        <p:spPr>
          <a:xfrm>
            <a:off x="6031340" y="1640351"/>
            <a:ext cx="2625789" cy="268641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1" name="Google Shape;1041;p55"/>
          <p:cNvSpPr txBox="1">
            <a:spLocks noGrp="1"/>
          </p:cNvSpPr>
          <p:nvPr>
            <p:ph type="title"/>
          </p:nvPr>
        </p:nvSpPr>
        <p:spPr>
          <a:xfrm>
            <a:off x="720000" y="585216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dirty="0">
                <a:solidFill>
                  <a:srgbClr val="7030A0"/>
                </a:solidFill>
              </a:rPr>
              <a:t>R</a:t>
            </a:r>
            <a:r>
              <a:rPr lang="en-GB" sz="4400" b="1" dirty="0">
                <a:solidFill>
                  <a:schemeClr val="tx2"/>
                </a:solidFill>
              </a:rPr>
              <a:t>E</a:t>
            </a:r>
            <a:r>
              <a:rPr lang="en-GB" sz="4400" b="1" dirty="0">
                <a:solidFill>
                  <a:srgbClr val="00B050"/>
                </a:solidFill>
              </a:rPr>
              <a:t>C</a:t>
            </a:r>
            <a:r>
              <a:rPr lang="en-GB" sz="4400" b="1" dirty="0">
                <a:solidFill>
                  <a:schemeClr val="bg2">
                    <a:lumMod val="75000"/>
                  </a:schemeClr>
                </a:solidFill>
              </a:rPr>
              <a:t>A</a:t>
            </a:r>
            <a:r>
              <a:rPr lang="en-GB" sz="4400" b="1" dirty="0">
                <a:solidFill>
                  <a:schemeClr val="dk1"/>
                </a:solidFill>
              </a:rPr>
              <a:t>P</a:t>
            </a:r>
            <a:endParaRPr sz="4400" b="1" dirty="0">
              <a:solidFill>
                <a:schemeClr val="accent3"/>
              </a:solidFill>
            </a:endParaRPr>
          </a:p>
        </p:txBody>
      </p:sp>
      <p:sp>
        <p:nvSpPr>
          <p:cNvPr id="1049" name="Google Shape;1049;p55"/>
          <p:cNvSpPr txBox="1"/>
          <p:nvPr/>
        </p:nvSpPr>
        <p:spPr>
          <a:xfrm>
            <a:off x="815452" y="2743166"/>
            <a:ext cx="1706753" cy="154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chemeClr val="lt1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  <a:sym typeface="Mali Medium" panose="00000500000000000000"/>
              </a:rPr>
              <a:t>Reported speech</a:t>
            </a:r>
            <a:endParaRPr sz="2400" b="1" dirty="0">
              <a:solidFill>
                <a:schemeClr val="lt1"/>
              </a:solidFill>
              <a:latin typeface="Mali Medium" panose="00000500000000000000"/>
              <a:ea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  <p:sp>
        <p:nvSpPr>
          <p:cNvPr id="1050" name="Google Shape;1050;p55"/>
          <p:cNvSpPr txBox="1"/>
          <p:nvPr/>
        </p:nvSpPr>
        <p:spPr>
          <a:xfrm>
            <a:off x="2999541" y="2735694"/>
            <a:ext cx="2780339" cy="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What have you learnt today?</a:t>
            </a:r>
            <a:endParaRPr sz="4000" b="1" dirty="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sp>
        <p:nvSpPr>
          <p:cNvPr id="1053" name="Google Shape;1053;p55"/>
          <p:cNvSpPr txBox="1"/>
          <p:nvPr/>
        </p:nvSpPr>
        <p:spPr>
          <a:xfrm>
            <a:off x="6160495" y="2318828"/>
            <a:ext cx="2496634" cy="124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  <a:sym typeface="Mali Medium" panose="00000500000000000000"/>
              </a:rPr>
              <a:t>subject, object, pronouns, </a:t>
            </a:r>
            <a:endParaRPr lang="en-US" sz="2400" b="1" dirty="0">
              <a:solidFill>
                <a:schemeClr val="lt1"/>
              </a:solidFill>
              <a:latin typeface="Mali Medium" panose="00000500000000000000"/>
              <a:ea typeface="Mali Medium" panose="00000500000000000000"/>
              <a:cs typeface="Mali Medium" panose="00000500000000000000"/>
              <a:sym typeface="Mali Medium" panose="0000050000000000000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  <a:sym typeface="Mali Medium" panose="00000500000000000000"/>
              </a:rPr>
              <a:t>v</a:t>
            </a:r>
            <a:r>
              <a:rPr lang="en-GB" sz="2400" b="1" dirty="0" err="1">
                <a:solidFill>
                  <a:schemeClr val="lt1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  <a:sym typeface="Mali Medium" panose="00000500000000000000"/>
              </a:rPr>
              <a:t>erb</a:t>
            </a:r>
            <a:r>
              <a:rPr lang="en-GB" sz="2400" b="1" dirty="0">
                <a:solidFill>
                  <a:schemeClr val="lt1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  <a:sym typeface="Mali Medium" panose="00000500000000000000"/>
              </a:rPr>
              <a:t> of tenses, positive adjectives, place, time.</a:t>
            </a:r>
            <a:endParaRPr sz="2400" b="1" dirty="0">
              <a:solidFill>
                <a:schemeClr val="lt1"/>
              </a:solidFill>
              <a:latin typeface="Mali Medium" panose="00000500000000000000"/>
              <a:ea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  <p:cxnSp>
        <p:nvCxnSpPr>
          <p:cNvPr id="1058" name="Google Shape;1058;p55"/>
          <p:cNvCxnSpPr>
            <a:stCxn id="1049" idx="3"/>
          </p:cNvCxnSpPr>
          <p:nvPr/>
        </p:nvCxnSpPr>
        <p:spPr>
          <a:xfrm>
            <a:off x="2522205" y="2820257"/>
            <a:ext cx="913200" cy="422559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059" name="Google Shape;1059;p55"/>
          <p:cNvCxnSpPr/>
          <p:nvPr/>
        </p:nvCxnSpPr>
        <p:spPr>
          <a:xfrm rot="10800000" flipV="1">
            <a:off x="5315919" y="2699178"/>
            <a:ext cx="844577" cy="607136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1061" name="Google Shape;1061;p55"/>
          <p:cNvGrpSpPr/>
          <p:nvPr/>
        </p:nvGrpSpPr>
        <p:grpSpPr>
          <a:xfrm>
            <a:off x="6712350" y="601515"/>
            <a:ext cx="303869" cy="388021"/>
            <a:chOff x="5905475" y="2032050"/>
            <a:chExt cx="454350" cy="580175"/>
          </a:xfrm>
        </p:grpSpPr>
        <p:sp>
          <p:nvSpPr>
            <p:cNvPr id="1062" name="Google Shape;1062;p55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3" name="Google Shape;1063;p55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4" name="Google Shape;1064;p55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5" name="Google Shape;1065;p55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6" name="Google Shape;1066;p55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7" name="Google Shape;1067;p55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68" name="Google Shape;1068;p55"/>
          <p:cNvGrpSpPr/>
          <p:nvPr/>
        </p:nvGrpSpPr>
        <p:grpSpPr>
          <a:xfrm flipH="1">
            <a:off x="2092455" y="601495"/>
            <a:ext cx="303869" cy="388021"/>
            <a:chOff x="5905475" y="2032050"/>
            <a:chExt cx="454350" cy="580175"/>
          </a:xfrm>
        </p:grpSpPr>
        <p:sp>
          <p:nvSpPr>
            <p:cNvPr id="1069" name="Google Shape;1069;p55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0" name="Google Shape;1070;p55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1" name="Google Shape;1071;p55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2" name="Google Shape;1072;p55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3" name="Google Shape;1073;p55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4" name="Google Shape;1074;p55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" name="Google Shape;1050;p55"/>
          <p:cNvSpPr txBox="1"/>
          <p:nvPr/>
        </p:nvSpPr>
        <p:spPr>
          <a:xfrm>
            <a:off x="2900401" y="2772210"/>
            <a:ext cx="2780339" cy="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What things have you changed in reported speech?</a:t>
            </a:r>
            <a:endParaRPr sz="3200" b="1" dirty="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7" grpId="0" animBg="1"/>
      <p:bldP spid="1038" grpId="0" animBg="1"/>
      <p:bldP spid="1041" grpId="0"/>
      <p:bldP spid="1049" grpId="0"/>
      <p:bldP spid="1050" grpId="0"/>
      <p:bldP spid="1050" grpId="1"/>
      <p:bldP spid="1053" grpId="0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5"/>
          <p:cNvSpPr txBox="1">
            <a:spLocks noGrp="1"/>
          </p:cNvSpPr>
          <p:nvPr>
            <p:ph type="title"/>
          </p:nvPr>
        </p:nvSpPr>
        <p:spPr>
          <a:xfrm>
            <a:off x="720000" y="583183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Let’s </a:t>
            </a:r>
            <a:r>
              <a:rPr lang="en-GB" b="1" dirty="0">
                <a:solidFill>
                  <a:schemeClr val="accent3"/>
                </a:solidFill>
              </a:rPr>
              <a:t>watch!</a:t>
            </a:r>
            <a:endParaRPr b="1" dirty="0">
              <a:solidFill>
                <a:schemeClr val="accent3"/>
              </a:solidFill>
            </a:endParaRPr>
          </a:p>
        </p:txBody>
      </p:sp>
      <p:grpSp>
        <p:nvGrpSpPr>
          <p:cNvPr id="466" name="Google Shape;466;p45"/>
          <p:cNvGrpSpPr/>
          <p:nvPr/>
        </p:nvGrpSpPr>
        <p:grpSpPr>
          <a:xfrm>
            <a:off x="7817888" y="4447321"/>
            <a:ext cx="307867" cy="375544"/>
            <a:chOff x="8203301" y="1315421"/>
            <a:chExt cx="307867" cy="375544"/>
          </a:xfrm>
        </p:grpSpPr>
        <p:sp>
          <p:nvSpPr>
            <p:cNvPr id="467" name="Google Shape;467;p45"/>
            <p:cNvSpPr/>
            <p:nvPr/>
          </p:nvSpPr>
          <p:spPr>
            <a:xfrm>
              <a:off x="8403520" y="1486819"/>
              <a:ext cx="102979" cy="105150"/>
            </a:xfrm>
            <a:custGeom>
              <a:avLst/>
              <a:gdLst/>
              <a:ahLst/>
              <a:cxnLst/>
              <a:rect l="l" t="t" r="r" b="b"/>
              <a:pathLst>
                <a:path w="2333" h="2237" extrusionOk="0">
                  <a:moveTo>
                    <a:pt x="1275" y="571"/>
                  </a:moveTo>
                  <a:cubicBezTo>
                    <a:pt x="1329" y="571"/>
                    <a:pt x="1384" y="598"/>
                    <a:pt x="1438" y="625"/>
                  </a:cubicBezTo>
                  <a:cubicBezTo>
                    <a:pt x="1601" y="761"/>
                    <a:pt x="1709" y="951"/>
                    <a:pt x="1682" y="1168"/>
                  </a:cubicBezTo>
                  <a:cubicBezTo>
                    <a:pt x="1682" y="1493"/>
                    <a:pt x="1519" y="1602"/>
                    <a:pt x="1221" y="1602"/>
                  </a:cubicBezTo>
                  <a:cubicBezTo>
                    <a:pt x="1205" y="1603"/>
                    <a:pt x="1190" y="1604"/>
                    <a:pt x="1175" y="1604"/>
                  </a:cubicBezTo>
                  <a:cubicBezTo>
                    <a:pt x="950" y="1604"/>
                    <a:pt x="758" y="1422"/>
                    <a:pt x="733" y="1168"/>
                  </a:cubicBezTo>
                  <a:cubicBezTo>
                    <a:pt x="733" y="869"/>
                    <a:pt x="950" y="625"/>
                    <a:pt x="1275" y="571"/>
                  </a:cubicBezTo>
                  <a:close/>
                  <a:moveTo>
                    <a:pt x="1132" y="0"/>
                  </a:moveTo>
                  <a:cubicBezTo>
                    <a:pt x="1116" y="0"/>
                    <a:pt x="1101" y="1"/>
                    <a:pt x="1085" y="1"/>
                  </a:cubicBezTo>
                  <a:cubicBezTo>
                    <a:pt x="678" y="55"/>
                    <a:pt x="326" y="327"/>
                    <a:pt x="190" y="706"/>
                  </a:cubicBezTo>
                  <a:cubicBezTo>
                    <a:pt x="0" y="1113"/>
                    <a:pt x="55" y="1574"/>
                    <a:pt x="380" y="1873"/>
                  </a:cubicBezTo>
                  <a:cubicBezTo>
                    <a:pt x="599" y="2110"/>
                    <a:pt x="916" y="2236"/>
                    <a:pt x="1240" y="2236"/>
                  </a:cubicBezTo>
                  <a:cubicBezTo>
                    <a:pt x="1398" y="2236"/>
                    <a:pt x="1558" y="2206"/>
                    <a:pt x="1709" y="2144"/>
                  </a:cubicBezTo>
                  <a:cubicBezTo>
                    <a:pt x="2089" y="2008"/>
                    <a:pt x="2333" y="1629"/>
                    <a:pt x="2306" y="1222"/>
                  </a:cubicBezTo>
                  <a:cubicBezTo>
                    <a:pt x="2332" y="559"/>
                    <a:pt x="1789" y="0"/>
                    <a:pt x="1132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8" name="Google Shape;468;p45"/>
            <p:cNvSpPr/>
            <p:nvPr/>
          </p:nvSpPr>
          <p:spPr>
            <a:xfrm>
              <a:off x="8276615" y="1608706"/>
              <a:ext cx="95828" cy="82259"/>
            </a:xfrm>
            <a:custGeom>
              <a:avLst/>
              <a:gdLst/>
              <a:ahLst/>
              <a:cxnLst/>
              <a:rect l="l" t="t" r="r" b="b"/>
              <a:pathLst>
                <a:path w="2171" h="1750" extrusionOk="0">
                  <a:moveTo>
                    <a:pt x="949" y="473"/>
                  </a:moveTo>
                  <a:cubicBezTo>
                    <a:pt x="1139" y="500"/>
                    <a:pt x="1329" y="609"/>
                    <a:pt x="1465" y="772"/>
                  </a:cubicBezTo>
                  <a:cubicBezTo>
                    <a:pt x="1438" y="961"/>
                    <a:pt x="1275" y="1124"/>
                    <a:pt x="1112" y="1178"/>
                  </a:cubicBezTo>
                  <a:cubicBezTo>
                    <a:pt x="1060" y="1201"/>
                    <a:pt x="1008" y="1211"/>
                    <a:pt x="957" y="1211"/>
                  </a:cubicBezTo>
                  <a:cubicBezTo>
                    <a:pt x="824" y="1211"/>
                    <a:pt x="703" y="1141"/>
                    <a:pt x="624" y="1043"/>
                  </a:cubicBezTo>
                  <a:cubicBezTo>
                    <a:pt x="570" y="880"/>
                    <a:pt x="597" y="690"/>
                    <a:pt x="733" y="609"/>
                  </a:cubicBezTo>
                  <a:cubicBezTo>
                    <a:pt x="814" y="555"/>
                    <a:pt x="868" y="500"/>
                    <a:pt x="949" y="473"/>
                  </a:cubicBezTo>
                  <a:close/>
                  <a:moveTo>
                    <a:pt x="1143" y="1"/>
                  </a:moveTo>
                  <a:cubicBezTo>
                    <a:pt x="787" y="1"/>
                    <a:pt x="431" y="157"/>
                    <a:pt x="190" y="446"/>
                  </a:cubicBezTo>
                  <a:cubicBezTo>
                    <a:pt x="54" y="636"/>
                    <a:pt x="0" y="880"/>
                    <a:pt x="82" y="1097"/>
                  </a:cubicBezTo>
                  <a:cubicBezTo>
                    <a:pt x="185" y="1485"/>
                    <a:pt x="535" y="1750"/>
                    <a:pt x="921" y="1750"/>
                  </a:cubicBezTo>
                  <a:cubicBezTo>
                    <a:pt x="939" y="1750"/>
                    <a:pt x="958" y="1749"/>
                    <a:pt x="977" y="1748"/>
                  </a:cubicBezTo>
                  <a:cubicBezTo>
                    <a:pt x="1438" y="1748"/>
                    <a:pt x="1845" y="1477"/>
                    <a:pt x="2007" y="1070"/>
                  </a:cubicBezTo>
                  <a:cubicBezTo>
                    <a:pt x="2170" y="799"/>
                    <a:pt x="2089" y="446"/>
                    <a:pt x="1845" y="229"/>
                  </a:cubicBezTo>
                  <a:cubicBezTo>
                    <a:pt x="1635" y="74"/>
                    <a:pt x="1389" y="1"/>
                    <a:pt x="1143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9" name="Google Shape;469;p45"/>
            <p:cNvSpPr/>
            <p:nvPr/>
          </p:nvSpPr>
          <p:spPr>
            <a:xfrm>
              <a:off x="8220054" y="1333083"/>
              <a:ext cx="69476" cy="73187"/>
            </a:xfrm>
            <a:custGeom>
              <a:avLst/>
              <a:gdLst/>
              <a:ahLst/>
              <a:cxnLst/>
              <a:rect l="l" t="t" r="r" b="b"/>
              <a:pathLst>
                <a:path w="1574" h="1557" extrusionOk="0">
                  <a:moveTo>
                    <a:pt x="790" y="489"/>
                  </a:moveTo>
                  <a:cubicBezTo>
                    <a:pt x="974" y="489"/>
                    <a:pt x="1155" y="611"/>
                    <a:pt x="1140" y="814"/>
                  </a:cubicBezTo>
                  <a:lnTo>
                    <a:pt x="1113" y="814"/>
                  </a:lnTo>
                  <a:cubicBezTo>
                    <a:pt x="1113" y="1004"/>
                    <a:pt x="925" y="1090"/>
                    <a:pt x="769" y="1090"/>
                  </a:cubicBezTo>
                  <a:cubicBezTo>
                    <a:pt x="747" y="1090"/>
                    <a:pt x="726" y="1089"/>
                    <a:pt x="706" y="1085"/>
                  </a:cubicBezTo>
                  <a:cubicBezTo>
                    <a:pt x="516" y="1085"/>
                    <a:pt x="380" y="950"/>
                    <a:pt x="435" y="787"/>
                  </a:cubicBezTo>
                  <a:cubicBezTo>
                    <a:pt x="435" y="760"/>
                    <a:pt x="462" y="733"/>
                    <a:pt x="462" y="706"/>
                  </a:cubicBezTo>
                  <a:cubicBezTo>
                    <a:pt x="519" y="556"/>
                    <a:pt x="655" y="489"/>
                    <a:pt x="790" y="489"/>
                  </a:cubicBezTo>
                  <a:close/>
                  <a:moveTo>
                    <a:pt x="679" y="0"/>
                  </a:moveTo>
                  <a:cubicBezTo>
                    <a:pt x="624" y="0"/>
                    <a:pt x="570" y="28"/>
                    <a:pt x="516" y="55"/>
                  </a:cubicBezTo>
                  <a:cubicBezTo>
                    <a:pt x="326" y="245"/>
                    <a:pt x="163" y="489"/>
                    <a:pt x="82" y="760"/>
                  </a:cubicBezTo>
                  <a:cubicBezTo>
                    <a:pt x="1" y="1058"/>
                    <a:pt x="163" y="1357"/>
                    <a:pt x="435" y="1492"/>
                  </a:cubicBezTo>
                  <a:cubicBezTo>
                    <a:pt x="538" y="1536"/>
                    <a:pt x="645" y="1557"/>
                    <a:pt x="750" y="1557"/>
                  </a:cubicBezTo>
                  <a:cubicBezTo>
                    <a:pt x="974" y="1557"/>
                    <a:pt x="1191" y="1460"/>
                    <a:pt x="1357" y="1275"/>
                  </a:cubicBezTo>
                  <a:cubicBezTo>
                    <a:pt x="1574" y="1004"/>
                    <a:pt x="1547" y="597"/>
                    <a:pt x="1303" y="353"/>
                  </a:cubicBezTo>
                  <a:cubicBezTo>
                    <a:pt x="1140" y="163"/>
                    <a:pt x="896" y="55"/>
                    <a:pt x="679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0" name="Google Shape;470;p45"/>
            <p:cNvSpPr/>
            <p:nvPr/>
          </p:nvSpPr>
          <p:spPr>
            <a:xfrm>
              <a:off x="8408189" y="1486819"/>
              <a:ext cx="102979" cy="105150"/>
            </a:xfrm>
            <a:custGeom>
              <a:avLst/>
              <a:gdLst/>
              <a:ahLst/>
              <a:cxnLst/>
              <a:rect l="l" t="t" r="r" b="b"/>
              <a:pathLst>
                <a:path w="2333" h="2237" extrusionOk="0">
                  <a:moveTo>
                    <a:pt x="1275" y="571"/>
                  </a:moveTo>
                  <a:cubicBezTo>
                    <a:pt x="1329" y="571"/>
                    <a:pt x="1384" y="598"/>
                    <a:pt x="1438" y="625"/>
                  </a:cubicBezTo>
                  <a:cubicBezTo>
                    <a:pt x="1601" y="761"/>
                    <a:pt x="1709" y="951"/>
                    <a:pt x="1682" y="1168"/>
                  </a:cubicBezTo>
                  <a:cubicBezTo>
                    <a:pt x="1682" y="1493"/>
                    <a:pt x="1519" y="1602"/>
                    <a:pt x="1221" y="1602"/>
                  </a:cubicBezTo>
                  <a:cubicBezTo>
                    <a:pt x="1205" y="1603"/>
                    <a:pt x="1190" y="1604"/>
                    <a:pt x="1175" y="1604"/>
                  </a:cubicBezTo>
                  <a:cubicBezTo>
                    <a:pt x="950" y="1604"/>
                    <a:pt x="758" y="1422"/>
                    <a:pt x="733" y="1168"/>
                  </a:cubicBezTo>
                  <a:cubicBezTo>
                    <a:pt x="733" y="869"/>
                    <a:pt x="950" y="625"/>
                    <a:pt x="1275" y="571"/>
                  </a:cubicBezTo>
                  <a:close/>
                  <a:moveTo>
                    <a:pt x="1132" y="0"/>
                  </a:moveTo>
                  <a:cubicBezTo>
                    <a:pt x="1116" y="0"/>
                    <a:pt x="1101" y="1"/>
                    <a:pt x="1085" y="1"/>
                  </a:cubicBezTo>
                  <a:cubicBezTo>
                    <a:pt x="678" y="55"/>
                    <a:pt x="326" y="327"/>
                    <a:pt x="190" y="706"/>
                  </a:cubicBezTo>
                  <a:cubicBezTo>
                    <a:pt x="0" y="1113"/>
                    <a:pt x="55" y="1574"/>
                    <a:pt x="380" y="1873"/>
                  </a:cubicBezTo>
                  <a:cubicBezTo>
                    <a:pt x="599" y="2110"/>
                    <a:pt x="916" y="2236"/>
                    <a:pt x="1240" y="2236"/>
                  </a:cubicBezTo>
                  <a:cubicBezTo>
                    <a:pt x="1398" y="2236"/>
                    <a:pt x="1558" y="2206"/>
                    <a:pt x="1709" y="2144"/>
                  </a:cubicBezTo>
                  <a:cubicBezTo>
                    <a:pt x="2089" y="2008"/>
                    <a:pt x="2333" y="1629"/>
                    <a:pt x="2306" y="1222"/>
                  </a:cubicBezTo>
                  <a:cubicBezTo>
                    <a:pt x="2332" y="559"/>
                    <a:pt x="1789" y="0"/>
                    <a:pt x="113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1" name="Google Shape;471;p45"/>
            <p:cNvSpPr/>
            <p:nvPr/>
          </p:nvSpPr>
          <p:spPr>
            <a:xfrm>
              <a:off x="8281284" y="1608706"/>
              <a:ext cx="95828" cy="82259"/>
            </a:xfrm>
            <a:custGeom>
              <a:avLst/>
              <a:gdLst/>
              <a:ahLst/>
              <a:cxnLst/>
              <a:rect l="l" t="t" r="r" b="b"/>
              <a:pathLst>
                <a:path w="2171" h="1750" extrusionOk="0">
                  <a:moveTo>
                    <a:pt x="949" y="473"/>
                  </a:moveTo>
                  <a:cubicBezTo>
                    <a:pt x="1139" y="500"/>
                    <a:pt x="1329" y="609"/>
                    <a:pt x="1465" y="772"/>
                  </a:cubicBezTo>
                  <a:cubicBezTo>
                    <a:pt x="1438" y="961"/>
                    <a:pt x="1275" y="1124"/>
                    <a:pt x="1112" y="1178"/>
                  </a:cubicBezTo>
                  <a:cubicBezTo>
                    <a:pt x="1060" y="1201"/>
                    <a:pt x="1008" y="1211"/>
                    <a:pt x="957" y="1211"/>
                  </a:cubicBezTo>
                  <a:cubicBezTo>
                    <a:pt x="824" y="1211"/>
                    <a:pt x="703" y="1141"/>
                    <a:pt x="624" y="1043"/>
                  </a:cubicBezTo>
                  <a:cubicBezTo>
                    <a:pt x="570" y="880"/>
                    <a:pt x="597" y="690"/>
                    <a:pt x="733" y="609"/>
                  </a:cubicBezTo>
                  <a:cubicBezTo>
                    <a:pt x="814" y="555"/>
                    <a:pt x="868" y="500"/>
                    <a:pt x="949" y="473"/>
                  </a:cubicBezTo>
                  <a:close/>
                  <a:moveTo>
                    <a:pt x="1143" y="1"/>
                  </a:moveTo>
                  <a:cubicBezTo>
                    <a:pt x="787" y="1"/>
                    <a:pt x="431" y="157"/>
                    <a:pt x="190" y="446"/>
                  </a:cubicBezTo>
                  <a:cubicBezTo>
                    <a:pt x="54" y="636"/>
                    <a:pt x="0" y="880"/>
                    <a:pt x="82" y="1097"/>
                  </a:cubicBezTo>
                  <a:cubicBezTo>
                    <a:pt x="185" y="1485"/>
                    <a:pt x="535" y="1750"/>
                    <a:pt x="921" y="1750"/>
                  </a:cubicBezTo>
                  <a:cubicBezTo>
                    <a:pt x="939" y="1750"/>
                    <a:pt x="958" y="1749"/>
                    <a:pt x="977" y="1748"/>
                  </a:cubicBezTo>
                  <a:cubicBezTo>
                    <a:pt x="1438" y="1748"/>
                    <a:pt x="1845" y="1477"/>
                    <a:pt x="2007" y="1070"/>
                  </a:cubicBezTo>
                  <a:cubicBezTo>
                    <a:pt x="2170" y="799"/>
                    <a:pt x="2089" y="446"/>
                    <a:pt x="1845" y="229"/>
                  </a:cubicBezTo>
                  <a:cubicBezTo>
                    <a:pt x="1635" y="74"/>
                    <a:pt x="1389" y="1"/>
                    <a:pt x="114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2" name="Google Shape;472;p45"/>
            <p:cNvSpPr/>
            <p:nvPr/>
          </p:nvSpPr>
          <p:spPr>
            <a:xfrm>
              <a:off x="8203301" y="1315421"/>
              <a:ext cx="102975" cy="108496"/>
            </a:xfrm>
            <a:custGeom>
              <a:avLst/>
              <a:gdLst/>
              <a:ahLst/>
              <a:cxnLst/>
              <a:rect l="l" t="t" r="r" b="b"/>
              <a:pathLst>
                <a:path w="1574" h="1557" extrusionOk="0">
                  <a:moveTo>
                    <a:pt x="790" y="489"/>
                  </a:moveTo>
                  <a:cubicBezTo>
                    <a:pt x="974" y="489"/>
                    <a:pt x="1155" y="611"/>
                    <a:pt x="1140" y="814"/>
                  </a:cubicBezTo>
                  <a:lnTo>
                    <a:pt x="1113" y="814"/>
                  </a:lnTo>
                  <a:cubicBezTo>
                    <a:pt x="1113" y="1004"/>
                    <a:pt x="925" y="1090"/>
                    <a:pt x="769" y="1090"/>
                  </a:cubicBezTo>
                  <a:cubicBezTo>
                    <a:pt x="747" y="1090"/>
                    <a:pt x="726" y="1089"/>
                    <a:pt x="706" y="1085"/>
                  </a:cubicBezTo>
                  <a:cubicBezTo>
                    <a:pt x="516" y="1085"/>
                    <a:pt x="380" y="950"/>
                    <a:pt x="435" y="787"/>
                  </a:cubicBezTo>
                  <a:cubicBezTo>
                    <a:pt x="435" y="760"/>
                    <a:pt x="462" y="733"/>
                    <a:pt x="462" y="706"/>
                  </a:cubicBezTo>
                  <a:cubicBezTo>
                    <a:pt x="519" y="556"/>
                    <a:pt x="655" y="489"/>
                    <a:pt x="790" y="489"/>
                  </a:cubicBezTo>
                  <a:close/>
                  <a:moveTo>
                    <a:pt x="679" y="0"/>
                  </a:moveTo>
                  <a:cubicBezTo>
                    <a:pt x="624" y="0"/>
                    <a:pt x="570" y="28"/>
                    <a:pt x="516" y="55"/>
                  </a:cubicBezTo>
                  <a:cubicBezTo>
                    <a:pt x="326" y="245"/>
                    <a:pt x="163" y="489"/>
                    <a:pt x="82" y="760"/>
                  </a:cubicBezTo>
                  <a:cubicBezTo>
                    <a:pt x="1" y="1058"/>
                    <a:pt x="163" y="1357"/>
                    <a:pt x="435" y="1492"/>
                  </a:cubicBezTo>
                  <a:cubicBezTo>
                    <a:pt x="538" y="1536"/>
                    <a:pt x="645" y="1557"/>
                    <a:pt x="750" y="1557"/>
                  </a:cubicBezTo>
                  <a:cubicBezTo>
                    <a:pt x="974" y="1557"/>
                    <a:pt x="1191" y="1460"/>
                    <a:pt x="1357" y="1275"/>
                  </a:cubicBezTo>
                  <a:cubicBezTo>
                    <a:pt x="1574" y="1004"/>
                    <a:pt x="1547" y="597"/>
                    <a:pt x="1303" y="353"/>
                  </a:cubicBezTo>
                  <a:cubicBezTo>
                    <a:pt x="1140" y="163"/>
                    <a:pt x="896" y="55"/>
                    <a:pt x="6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73" name="Google Shape;473;p45"/>
          <p:cNvGrpSpPr/>
          <p:nvPr/>
        </p:nvGrpSpPr>
        <p:grpSpPr>
          <a:xfrm>
            <a:off x="241188" y="1174541"/>
            <a:ext cx="400447" cy="326568"/>
            <a:chOff x="5426900" y="3064075"/>
            <a:chExt cx="281450" cy="229525"/>
          </a:xfrm>
        </p:grpSpPr>
        <p:sp>
          <p:nvSpPr>
            <p:cNvPr id="474" name="Google Shape;474;p45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5" name="Google Shape;475;p45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6" name="Google Shape;476;p45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7" name="Google Shape;477;p45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8" name="Google Shape;478;p45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9" name="Google Shape;479;p45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0" name="Google Shape;480;p45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1" name="Google Shape;481;p45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2" name="Google Shape;482;p45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83" name="Google Shape;483;p45"/>
          <p:cNvGrpSpPr/>
          <p:nvPr/>
        </p:nvGrpSpPr>
        <p:grpSpPr>
          <a:xfrm>
            <a:off x="637846" y="341127"/>
            <a:ext cx="400419" cy="511250"/>
            <a:chOff x="5905475" y="2032050"/>
            <a:chExt cx="454350" cy="580175"/>
          </a:xfrm>
        </p:grpSpPr>
        <p:sp>
          <p:nvSpPr>
            <p:cNvPr id="484" name="Google Shape;484;p45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5" name="Google Shape;485;p45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6" name="Google Shape;486;p45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7" name="Google Shape;487;p45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8" name="Google Shape;488;p45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9" name="Google Shape;489;p45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irect and reported speech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432727" y="1191279"/>
            <a:ext cx="6174834" cy="3549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Google Shape;464;p45"/>
          <p:cNvSpPr txBox="1"/>
          <p:nvPr/>
        </p:nvSpPr>
        <p:spPr>
          <a:xfrm>
            <a:off x="668144" y="439006"/>
            <a:ext cx="77040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li Medium" panose="00000500000000000000"/>
              <a:buNone/>
              <a:defRPr sz="3200" b="0" i="0" u="none" strike="noStrike" cap="none">
                <a:solidFill>
                  <a:schemeClr val="dk1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  <a:sym typeface="Mali Medium" panose="00000500000000000000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marR="0"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marR="0"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marR="0"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marR="0"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r>
              <a:rPr lang="en-US" sz="3000" b="1" dirty="0">
                <a:solidFill>
                  <a:schemeClr val="tx2"/>
                </a:solidFill>
              </a:rPr>
              <a:t>What type of sentence do they use after direct sentence?</a:t>
            </a:r>
            <a:endParaRPr lang="en-US" sz="3000" b="1" dirty="0">
              <a:solidFill>
                <a:schemeClr val="tx2"/>
              </a:solidFill>
            </a:endParaRPr>
          </a:p>
        </p:txBody>
      </p:sp>
      <p:sp>
        <p:nvSpPr>
          <p:cNvPr id="5" name="Google Shape;464;p45"/>
          <p:cNvSpPr txBox="1"/>
          <p:nvPr/>
        </p:nvSpPr>
        <p:spPr>
          <a:xfrm>
            <a:off x="771856" y="439006"/>
            <a:ext cx="77040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li Medium" panose="00000500000000000000"/>
              <a:buNone/>
              <a:defRPr sz="3200" b="0" i="0" u="none" strike="noStrike" cap="none">
                <a:solidFill>
                  <a:schemeClr val="dk1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  <a:sym typeface="Mali Medium" panose="00000500000000000000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marR="0"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marR="0"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marR="0"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marR="0"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r>
              <a:rPr lang="en-US" sz="3000" b="1" dirty="0">
                <a:solidFill>
                  <a:srgbClr val="00B050"/>
                </a:solidFill>
              </a:rPr>
              <a:t>What things have been changed in the indirect speech?</a:t>
            </a:r>
            <a:endParaRPr lang="en-US" sz="3000" b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1012" y="605330"/>
            <a:ext cx="7323462" cy="423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buClr>
                <a:schemeClr val="dk1"/>
              </a:buClr>
              <a:buSzPts val="3200"/>
            </a:pPr>
            <a:r>
              <a:rPr lang="en-SG" sz="3000" b="1" dirty="0">
                <a:solidFill>
                  <a:schemeClr val="bg2">
                    <a:lumMod val="50000"/>
                  </a:schemeClr>
                </a:solidFill>
                <a:latin typeface="Mali Medium" panose="00000500000000000000"/>
                <a:cs typeface="Mali Medium" panose="00000500000000000000"/>
                <a:sym typeface="Mali Medium" panose="00000500000000000000"/>
              </a:rPr>
              <a:t>When should we use indirect speech?</a:t>
            </a:r>
            <a:endParaRPr lang="en-SG" sz="3000" b="1" dirty="0">
              <a:solidFill>
                <a:schemeClr val="bg2">
                  <a:lumMod val="50000"/>
                </a:schemeClr>
              </a:solidFill>
              <a:latin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64" grpId="0"/>
      <p:bldP spid="464" grpId="1"/>
      <p:bldP spid="2" grpId="0"/>
      <p:bldP spid="2" grpId="1"/>
      <p:bldP spid="5" grpId="0"/>
      <p:bldP spid="5" grpId="2"/>
      <p:bldP spid="7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54"/>
          <p:cNvSpPr/>
          <p:nvPr/>
        </p:nvSpPr>
        <p:spPr>
          <a:xfrm>
            <a:off x="490250" y="863850"/>
            <a:ext cx="4063705" cy="149853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2" name="Google Shape;1002;p54"/>
          <p:cNvSpPr txBox="1">
            <a:spLocks noGrp="1"/>
          </p:cNvSpPr>
          <p:nvPr>
            <p:ph type="title"/>
          </p:nvPr>
        </p:nvSpPr>
        <p:spPr>
          <a:xfrm>
            <a:off x="555545" y="1021998"/>
            <a:ext cx="3868863" cy="126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/>
              <a:t>Thank you!</a:t>
            </a:r>
            <a:endParaRPr sz="5400" b="1" dirty="0"/>
          </a:p>
        </p:txBody>
      </p:sp>
      <p:pic>
        <p:nvPicPr>
          <p:cNvPr id="1004" name="Google Shape;1004;p54"/>
          <p:cNvPicPr preferRelativeResize="0"/>
          <p:nvPr/>
        </p:nvPicPr>
        <p:blipFill rotWithShape="1">
          <a:blip r:embed="rId1"/>
          <a:srcRect t="20131" r="29278" b="12177"/>
          <a:stretch>
            <a:fillRect/>
          </a:stretch>
        </p:blipFill>
        <p:spPr>
          <a:xfrm>
            <a:off x="4726550" y="1009500"/>
            <a:ext cx="3263700" cy="31245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005" name="Google Shape;1005;p54"/>
          <p:cNvGrpSpPr/>
          <p:nvPr/>
        </p:nvGrpSpPr>
        <p:grpSpPr>
          <a:xfrm rot="-1052069">
            <a:off x="7518999" y="3448098"/>
            <a:ext cx="827393" cy="1064034"/>
            <a:chOff x="1851363" y="2231288"/>
            <a:chExt cx="827338" cy="1063963"/>
          </a:xfrm>
        </p:grpSpPr>
        <p:grpSp>
          <p:nvGrpSpPr>
            <p:cNvPr id="1006" name="Google Shape;1006;p54"/>
            <p:cNvGrpSpPr/>
            <p:nvPr/>
          </p:nvGrpSpPr>
          <p:grpSpPr>
            <a:xfrm>
              <a:off x="1851363" y="2231288"/>
              <a:ext cx="827338" cy="1063963"/>
              <a:chOff x="6268388" y="3972938"/>
              <a:chExt cx="827338" cy="1063963"/>
            </a:xfrm>
          </p:grpSpPr>
          <p:sp>
            <p:nvSpPr>
              <p:cNvPr id="1007" name="Google Shape;1007;p54"/>
              <p:cNvSpPr/>
              <p:nvPr/>
            </p:nvSpPr>
            <p:spPr>
              <a:xfrm>
                <a:off x="6273850" y="3972950"/>
                <a:ext cx="821875" cy="1063950"/>
              </a:xfrm>
              <a:custGeom>
                <a:avLst/>
                <a:gdLst/>
                <a:ahLst/>
                <a:cxnLst/>
                <a:rect l="l" t="t" r="r" b="b"/>
                <a:pathLst>
                  <a:path w="32875" h="42558" extrusionOk="0">
                    <a:moveTo>
                      <a:pt x="20208" y="977"/>
                    </a:moveTo>
                    <a:cubicBezTo>
                      <a:pt x="21211" y="977"/>
                      <a:pt x="21266" y="1086"/>
                      <a:pt x="21320" y="2089"/>
                    </a:cubicBezTo>
                    <a:cubicBezTo>
                      <a:pt x="21320" y="2415"/>
                      <a:pt x="21320" y="2740"/>
                      <a:pt x="21320" y="3093"/>
                    </a:cubicBezTo>
                    <a:cubicBezTo>
                      <a:pt x="21320" y="3147"/>
                      <a:pt x="21266" y="3201"/>
                      <a:pt x="21211" y="3337"/>
                    </a:cubicBezTo>
                    <a:cubicBezTo>
                      <a:pt x="19348" y="3353"/>
                      <a:pt x="17502" y="3368"/>
                      <a:pt x="15654" y="3368"/>
                    </a:cubicBezTo>
                    <a:cubicBezTo>
                      <a:pt x="14301" y="3368"/>
                      <a:pt x="12947" y="3360"/>
                      <a:pt x="11583" y="3337"/>
                    </a:cubicBezTo>
                    <a:cubicBezTo>
                      <a:pt x="11501" y="2659"/>
                      <a:pt x="11555" y="2008"/>
                      <a:pt x="11664" y="1384"/>
                    </a:cubicBezTo>
                    <a:cubicBezTo>
                      <a:pt x="11718" y="1167"/>
                      <a:pt x="11827" y="1058"/>
                      <a:pt x="12044" y="1031"/>
                    </a:cubicBezTo>
                    <a:cubicBezTo>
                      <a:pt x="12261" y="1004"/>
                      <a:pt x="12478" y="977"/>
                      <a:pt x="12695" y="977"/>
                    </a:cubicBezTo>
                    <a:close/>
                    <a:moveTo>
                      <a:pt x="16397" y="4266"/>
                    </a:moveTo>
                    <a:cubicBezTo>
                      <a:pt x="16729" y="4266"/>
                      <a:pt x="17062" y="4273"/>
                      <a:pt x="17387" y="4286"/>
                    </a:cubicBezTo>
                    <a:cubicBezTo>
                      <a:pt x="18065" y="4286"/>
                      <a:pt x="18716" y="4340"/>
                      <a:pt x="19394" y="4368"/>
                    </a:cubicBezTo>
                    <a:cubicBezTo>
                      <a:pt x="19448" y="4557"/>
                      <a:pt x="19503" y="4720"/>
                      <a:pt x="19503" y="4856"/>
                    </a:cubicBezTo>
                    <a:cubicBezTo>
                      <a:pt x="19801" y="7758"/>
                      <a:pt x="20289" y="10633"/>
                      <a:pt x="20696" y="13535"/>
                    </a:cubicBezTo>
                    <a:cubicBezTo>
                      <a:pt x="20805" y="14268"/>
                      <a:pt x="20913" y="14973"/>
                      <a:pt x="20994" y="15705"/>
                    </a:cubicBezTo>
                    <a:cubicBezTo>
                      <a:pt x="21022" y="16112"/>
                      <a:pt x="21211" y="16411"/>
                      <a:pt x="21483" y="16709"/>
                    </a:cubicBezTo>
                    <a:cubicBezTo>
                      <a:pt x="22758" y="18065"/>
                      <a:pt x="24032" y="19448"/>
                      <a:pt x="25253" y="20859"/>
                    </a:cubicBezTo>
                    <a:cubicBezTo>
                      <a:pt x="28671" y="24873"/>
                      <a:pt x="30651" y="29538"/>
                      <a:pt x="31519" y="34692"/>
                    </a:cubicBezTo>
                    <a:cubicBezTo>
                      <a:pt x="31817" y="36564"/>
                      <a:pt x="32007" y="38435"/>
                      <a:pt x="31953" y="40361"/>
                    </a:cubicBezTo>
                    <a:cubicBezTo>
                      <a:pt x="31953" y="40469"/>
                      <a:pt x="31953" y="40578"/>
                      <a:pt x="31953" y="40713"/>
                    </a:cubicBezTo>
                    <a:cubicBezTo>
                      <a:pt x="31925" y="40985"/>
                      <a:pt x="31817" y="41147"/>
                      <a:pt x="31546" y="41202"/>
                    </a:cubicBezTo>
                    <a:cubicBezTo>
                      <a:pt x="31356" y="41229"/>
                      <a:pt x="31166" y="41310"/>
                      <a:pt x="30976" y="41310"/>
                    </a:cubicBezTo>
                    <a:cubicBezTo>
                      <a:pt x="29023" y="41392"/>
                      <a:pt x="27043" y="41446"/>
                      <a:pt x="25090" y="41527"/>
                    </a:cubicBezTo>
                    <a:cubicBezTo>
                      <a:pt x="22405" y="41609"/>
                      <a:pt x="19720" y="41663"/>
                      <a:pt x="17034" y="41744"/>
                    </a:cubicBezTo>
                    <a:cubicBezTo>
                      <a:pt x="16546" y="41744"/>
                      <a:pt x="16058" y="41744"/>
                      <a:pt x="15543" y="41717"/>
                    </a:cubicBezTo>
                    <a:cubicBezTo>
                      <a:pt x="12667" y="41663"/>
                      <a:pt x="9765" y="41581"/>
                      <a:pt x="6863" y="41500"/>
                    </a:cubicBezTo>
                    <a:cubicBezTo>
                      <a:pt x="5154" y="41446"/>
                      <a:pt x="3418" y="41337"/>
                      <a:pt x="1682" y="41256"/>
                    </a:cubicBezTo>
                    <a:cubicBezTo>
                      <a:pt x="1492" y="41256"/>
                      <a:pt x="1330" y="41202"/>
                      <a:pt x="1058" y="41175"/>
                    </a:cubicBezTo>
                    <a:cubicBezTo>
                      <a:pt x="1031" y="40930"/>
                      <a:pt x="1004" y="40768"/>
                      <a:pt x="1004" y="40605"/>
                    </a:cubicBezTo>
                    <a:cubicBezTo>
                      <a:pt x="896" y="37404"/>
                      <a:pt x="1303" y="34258"/>
                      <a:pt x="2198" y="31193"/>
                    </a:cubicBezTo>
                    <a:cubicBezTo>
                      <a:pt x="2306" y="30868"/>
                      <a:pt x="2659" y="29783"/>
                      <a:pt x="2713" y="29593"/>
                    </a:cubicBezTo>
                    <a:cubicBezTo>
                      <a:pt x="3337" y="27694"/>
                      <a:pt x="4178" y="25850"/>
                      <a:pt x="5263" y="24141"/>
                    </a:cubicBezTo>
                    <a:cubicBezTo>
                      <a:pt x="6348" y="22432"/>
                      <a:pt x="7568" y="20859"/>
                      <a:pt x="8951" y="19367"/>
                    </a:cubicBezTo>
                    <a:cubicBezTo>
                      <a:pt x="9819" y="18418"/>
                      <a:pt x="10687" y="17468"/>
                      <a:pt x="11555" y="16546"/>
                    </a:cubicBezTo>
                    <a:cubicBezTo>
                      <a:pt x="11799" y="16302"/>
                      <a:pt x="11881" y="16031"/>
                      <a:pt x="11935" y="15732"/>
                    </a:cubicBezTo>
                    <a:cubicBezTo>
                      <a:pt x="12125" y="14295"/>
                      <a:pt x="12315" y="12857"/>
                      <a:pt x="12532" y="11420"/>
                    </a:cubicBezTo>
                    <a:cubicBezTo>
                      <a:pt x="12667" y="10335"/>
                      <a:pt x="12857" y="9223"/>
                      <a:pt x="12993" y="8111"/>
                    </a:cubicBezTo>
                    <a:cubicBezTo>
                      <a:pt x="13156" y="6971"/>
                      <a:pt x="13264" y="5805"/>
                      <a:pt x="13400" y="4666"/>
                    </a:cubicBezTo>
                    <a:cubicBezTo>
                      <a:pt x="13400" y="4585"/>
                      <a:pt x="13427" y="4530"/>
                      <a:pt x="13454" y="4422"/>
                    </a:cubicBezTo>
                    <a:cubicBezTo>
                      <a:pt x="14105" y="4259"/>
                      <a:pt x="14756" y="4313"/>
                      <a:pt x="15407" y="4286"/>
                    </a:cubicBezTo>
                    <a:cubicBezTo>
                      <a:pt x="15732" y="4273"/>
                      <a:pt x="16065" y="4266"/>
                      <a:pt x="16397" y="4266"/>
                    </a:cubicBezTo>
                    <a:close/>
                    <a:moveTo>
                      <a:pt x="13969" y="1"/>
                    </a:moveTo>
                    <a:cubicBezTo>
                      <a:pt x="13318" y="1"/>
                      <a:pt x="12695" y="55"/>
                      <a:pt x="12044" y="109"/>
                    </a:cubicBezTo>
                    <a:cubicBezTo>
                      <a:pt x="11257" y="191"/>
                      <a:pt x="11040" y="408"/>
                      <a:pt x="10877" y="1194"/>
                    </a:cubicBezTo>
                    <a:cubicBezTo>
                      <a:pt x="10687" y="2035"/>
                      <a:pt x="10769" y="2849"/>
                      <a:pt x="10769" y="3689"/>
                    </a:cubicBezTo>
                    <a:cubicBezTo>
                      <a:pt x="10769" y="3771"/>
                      <a:pt x="10796" y="3879"/>
                      <a:pt x="10823" y="3961"/>
                    </a:cubicBezTo>
                    <a:cubicBezTo>
                      <a:pt x="10904" y="4151"/>
                      <a:pt x="11040" y="4286"/>
                      <a:pt x="11257" y="4286"/>
                    </a:cubicBezTo>
                    <a:cubicBezTo>
                      <a:pt x="11352" y="4300"/>
                      <a:pt x="11447" y="4300"/>
                      <a:pt x="11542" y="4300"/>
                    </a:cubicBezTo>
                    <a:cubicBezTo>
                      <a:pt x="11637" y="4300"/>
                      <a:pt x="11732" y="4300"/>
                      <a:pt x="11827" y="4313"/>
                    </a:cubicBezTo>
                    <a:cubicBezTo>
                      <a:pt x="12016" y="4313"/>
                      <a:pt x="12233" y="4313"/>
                      <a:pt x="12505" y="4340"/>
                    </a:cubicBezTo>
                    <a:cubicBezTo>
                      <a:pt x="12478" y="4666"/>
                      <a:pt x="12478" y="4937"/>
                      <a:pt x="12450" y="5208"/>
                    </a:cubicBezTo>
                    <a:cubicBezTo>
                      <a:pt x="12342" y="5995"/>
                      <a:pt x="12261" y="6782"/>
                      <a:pt x="12152" y="7541"/>
                    </a:cubicBezTo>
                    <a:cubicBezTo>
                      <a:pt x="11772" y="10145"/>
                      <a:pt x="11393" y="12749"/>
                      <a:pt x="11040" y="15353"/>
                    </a:cubicBezTo>
                    <a:cubicBezTo>
                      <a:pt x="11013" y="15624"/>
                      <a:pt x="10904" y="15841"/>
                      <a:pt x="10715" y="16058"/>
                    </a:cubicBezTo>
                    <a:cubicBezTo>
                      <a:pt x="9982" y="16817"/>
                      <a:pt x="9250" y="17604"/>
                      <a:pt x="8545" y="18391"/>
                    </a:cubicBezTo>
                    <a:cubicBezTo>
                      <a:pt x="7812" y="19231"/>
                      <a:pt x="7080" y="20072"/>
                      <a:pt x="6375" y="20940"/>
                    </a:cubicBezTo>
                    <a:cubicBezTo>
                      <a:pt x="4395" y="23436"/>
                      <a:pt x="2876" y="26175"/>
                      <a:pt x="1872" y="29186"/>
                    </a:cubicBezTo>
                    <a:cubicBezTo>
                      <a:pt x="1113" y="31437"/>
                      <a:pt x="570" y="33743"/>
                      <a:pt x="272" y="36102"/>
                    </a:cubicBezTo>
                    <a:cubicBezTo>
                      <a:pt x="82" y="37540"/>
                      <a:pt x="1" y="38978"/>
                      <a:pt x="82" y="40442"/>
                    </a:cubicBezTo>
                    <a:cubicBezTo>
                      <a:pt x="109" y="40768"/>
                      <a:pt x="136" y="41093"/>
                      <a:pt x="218" y="41419"/>
                    </a:cubicBezTo>
                    <a:cubicBezTo>
                      <a:pt x="326" y="41961"/>
                      <a:pt x="597" y="42205"/>
                      <a:pt x="1140" y="42232"/>
                    </a:cubicBezTo>
                    <a:lnTo>
                      <a:pt x="2008" y="42232"/>
                    </a:lnTo>
                    <a:cubicBezTo>
                      <a:pt x="4205" y="42314"/>
                      <a:pt x="6402" y="42422"/>
                      <a:pt x="8599" y="42477"/>
                    </a:cubicBezTo>
                    <a:cubicBezTo>
                      <a:pt x="11257" y="42531"/>
                      <a:pt x="13915" y="42558"/>
                      <a:pt x="16573" y="42558"/>
                    </a:cubicBezTo>
                    <a:cubicBezTo>
                      <a:pt x="18987" y="42558"/>
                      <a:pt x="21401" y="42558"/>
                      <a:pt x="23815" y="42504"/>
                    </a:cubicBezTo>
                    <a:cubicBezTo>
                      <a:pt x="26419" y="42449"/>
                      <a:pt x="29023" y="42314"/>
                      <a:pt x="31627" y="42232"/>
                    </a:cubicBezTo>
                    <a:cubicBezTo>
                      <a:pt x="32332" y="42205"/>
                      <a:pt x="32658" y="41961"/>
                      <a:pt x="32739" y="41283"/>
                    </a:cubicBezTo>
                    <a:cubicBezTo>
                      <a:pt x="32793" y="40659"/>
                      <a:pt x="32848" y="40035"/>
                      <a:pt x="32875" y="39439"/>
                    </a:cubicBezTo>
                    <a:cubicBezTo>
                      <a:pt x="32875" y="37648"/>
                      <a:pt x="32631" y="35885"/>
                      <a:pt x="32332" y="34122"/>
                    </a:cubicBezTo>
                    <a:cubicBezTo>
                      <a:pt x="31410" y="28996"/>
                      <a:pt x="29403" y="24331"/>
                      <a:pt x="26012" y="20316"/>
                    </a:cubicBezTo>
                    <a:cubicBezTo>
                      <a:pt x="24819" y="18906"/>
                      <a:pt x="23544" y="17523"/>
                      <a:pt x="22269" y="16139"/>
                    </a:cubicBezTo>
                    <a:cubicBezTo>
                      <a:pt x="22052" y="15895"/>
                      <a:pt x="21890" y="15678"/>
                      <a:pt x="21890" y="15353"/>
                    </a:cubicBezTo>
                    <a:cubicBezTo>
                      <a:pt x="21862" y="14973"/>
                      <a:pt x="21808" y="14593"/>
                      <a:pt x="21754" y="14214"/>
                    </a:cubicBezTo>
                    <a:cubicBezTo>
                      <a:pt x="21347" y="11447"/>
                      <a:pt x="20940" y="8680"/>
                      <a:pt x="20561" y="5914"/>
                    </a:cubicBezTo>
                    <a:cubicBezTo>
                      <a:pt x="20479" y="5398"/>
                      <a:pt x="20371" y="4910"/>
                      <a:pt x="20425" y="4368"/>
                    </a:cubicBezTo>
                    <a:cubicBezTo>
                      <a:pt x="20561" y="4306"/>
                      <a:pt x="20696" y="4289"/>
                      <a:pt x="20829" y="4289"/>
                    </a:cubicBezTo>
                    <a:cubicBezTo>
                      <a:pt x="20989" y="4289"/>
                      <a:pt x="21145" y="4313"/>
                      <a:pt x="21293" y="4313"/>
                    </a:cubicBezTo>
                    <a:cubicBezTo>
                      <a:pt x="21890" y="4286"/>
                      <a:pt x="22161" y="4069"/>
                      <a:pt x="22161" y="3445"/>
                    </a:cubicBezTo>
                    <a:cubicBezTo>
                      <a:pt x="22188" y="2822"/>
                      <a:pt x="22134" y="2171"/>
                      <a:pt x="22107" y="1547"/>
                    </a:cubicBezTo>
                    <a:cubicBezTo>
                      <a:pt x="22079" y="1303"/>
                      <a:pt x="22025" y="1086"/>
                      <a:pt x="21944" y="841"/>
                    </a:cubicBezTo>
                    <a:cubicBezTo>
                      <a:pt x="21862" y="489"/>
                      <a:pt x="21645" y="272"/>
                      <a:pt x="21266" y="191"/>
                    </a:cubicBezTo>
                    <a:cubicBezTo>
                      <a:pt x="20967" y="136"/>
                      <a:pt x="20669" y="82"/>
                      <a:pt x="20371" y="82"/>
                    </a:cubicBezTo>
                    <a:cubicBezTo>
                      <a:pt x="18228" y="55"/>
                      <a:pt x="16085" y="1"/>
                      <a:pt x="139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8" name="Google Shape;1008;p54"/>
              <p:cNvSpPr/>
              <p:nvPr/>
            </p:nvSpPr>
            <p:spPr>
              <a:xfrm>
                <a:off x="6268388" y="3972938"/>
                <a:ext cx="821200" cy="1063950"/>
              </a:xfrm>
              <a:custGeom>
                <a:avLst/>
                <a:gdLst/>
                <a:ahLst/>
                <a:cxnLst/>
                <a:rect l="l" t="t" r="r" b="b"/>
                <a:pathLst>
                  <a:path w="32848" h="42558" extrusionOk="0">
                    <a:moveTo>
                      <a:pt x="17678" y="964"/>
                    </a:moveTo>
                    <a:cubicBezTo>
                      <a:pt x="18514" y="964"/>
                      <a:pt x="19348" y="967"/>
                      <a:pt x="20180" y="976"/>
                    </a:cubicBezTo>
                    <a:cubicBezTo>
                      <a:pt x="21184" y="976"/>
                      <a:pt x="21265" y="1058"/>
                      <a:pt x="21292" y="2089"/>
                    </a:cubicBezTo>
                    <a:cubicBezTo>
                      <a:pt x="21319" y="2414"/>
                      <a:pt x="21292" y="2740"/>
                      <a:pt x="21292" y="3065"/>
                    </a:cubicBezTo>
                    <a:cubicBezTo>
                      <a:pt x="21292" y="3146"/>
                      <a:pt x="21238" y="3201"/>
                      <a:pt x="21184" y="3336"/>
                    </a:cubicBezTo>
                    <a:cubicBezTo>
                      <a:pt x="19583" y="3350"/>
                      <a:pt x="17983" y="3357"/>
                      <a:pt x="16383" y="3357"/>
                    </a:cubicBezTo>
                    <a:cubicBezTo>
                      <a:pt x="14783" y="3357"/>
                      <a:pt x="13182" y="3350"/>
                      <a:pt x="11582" y="3336"/>
                    </a:cubicBezTo>
                    <a:cubicBezTo>
                      <a:pt x="11501" y="2631"/>
                      <a:pt x="11528" y="2007"/>
                      <a:pt x="11663" y="1383"/>
                    </a:cubicBezTo>
                    <a:cubicBezTo>
                      <a:pt x="11690" y="1166"/>
                      <a:pt x="11826" y="1058"/>
                      <a:pt x="12016" y="1031"/>
                    </a:cubicBezTo>
                    <a:cubicBezTo>
                      <a:pt x="12233" y="1004"/>
                      <a:pt x="12450" y="976"/>
                      <a:pt x="12667" y="976"/>
                    </a:cubicBezTo>
                    <a:cubicBezTo>
                      <a:pt x="14330" y="976"/>
                      <a:pt x="16006" y="964"/>
                      <a:pt x="17678" y="964"/>
                    </a:cubicBezTo>
                    <a:close/>
                    <a:moveTo>
                      <a:pt x="16383" y="4265"/>
                    </a:moveTo>
                    <a:cubicBezTo>
                      <a:pt x="16715" y="4265"/>
                      <a:pt x="17047" y="4272"/>
                      <a:pt x="17386" y="4286"/>
                    </a:cubicBezTo>
                    <a:cubicBezTo>
                      <a:pt x="18037" y="4286"/>
                      <a:pt x="18688" y="4313"/>
                      <a:pt x="19394" y="4340"/>
                    </a:cubicBezTo>
                    <a:cubicBezTo>
                      <a:pt x="19421" y="4557"/>
                      <a:pt x="19475" y="4692"/>
                      <a:pt x="19502" y="4855"/>
                    </a:cubicBezTo>
                    <a:cubicBezTo>
                      <a:pt x="19773" y="7757"/>
                      <a:pt x="20262" y="10633"/>
                      <a:pt x="20668" y="13508"/>
                    </a:cubicBezTo>
                    <a:cubicBezTo>
                      <a:pt x="20777" y="14240"/>
                      <a:pt x="20885" y="14972"/>
                      <a:pt x="20967" y="15705"/>
                    </a:cubicBezTo>
                    <a:cubicBezTo>
                      <a:pt x="21021" y="16112"/>
                      <a:pt x="21211" y="16383"/>
                      <a:pt x="21455" y="16681"/>
                    </a:cubicBezTo>
                    <a:cubicBezTo>
                      <a:pt x="22730" y="18064"/>
                      <a:pt x="24032" y="19421"/>
                      <a:pt x="25225" y="20858"/>
                    </a:cubicBezTo>
                    <a:cubicBezTo>
                      <a:pt x="28643" y="24845"/>
                      <a:pt x="30623" y="29511"/>
                      <a:pt x="31491" y="34664"/>
                    </a:cubicBezTo>
                    <a:cubicBezTo>
                      <a:pt x="31789" y="36536"/>
                      <a:pt x="31979" y="38434"/>
                      <a:pt x="31925" y="40333"/>
                    </a:cubicBezTo>
                    <a:cubicBezTo>
                      <a:pt x="31925" y="40469"/>
                      <a:pt x="31925" y="40577"/>
                      <a:pt x="31925" y="40686"/>
                    </a:cubicBezTo>
                    <a:cubicBezTo>
                      <a:pt x="31898" y="40957"/>
                      <a:pt x="31789" y="41147"/>
                      <a:pt x="31518" y="41201"/>
                    </a:cubicBezTo>
                    <a:cubicBezTo>
                      <a:pt x="31328" y="41228"/>
                      <a:pt x="31138" y="41282"/>
                      <a:pt x="30948" y="41310"/>
                    </a:cubicBezTo>
                    <a:cubicBezTo>
                      <a:pt x="28995" y="41364"/>
                      <a:pt x="27015" y="41445"/>
                      <a:pt x="25062" y="41499"/>
                    </a:cubicBezTo>
                    <a:cubicBezTo>
                      <a:pt x="22377" y="41581"/>
                      <a:pt x="19692" y="41662"/>
                      <a:pt x="17034" y="41716"/>
                    </a:cubicBezTo>
                    <a:cubicBezTo>
                      <a:pt x="16862" y="41725"/>
                      <a:pt x="16693" y="41728"/>
                      <a:pt x="16526" y="41728"/>
                    </a:cubicBezTo>
                    <a:cubicBezTo>
                      <a:pt x="16193" y="41728"/>
                      <a:pt x="15867" y="41716"/>
                      <a:pt x="15542" y="41716"/>
                    </a:cubicBezTo>
                    <a:cubicBezTo>
                      <a:pt x="12640" y="41635"/>
                      <a:pt x="9737" y="41581"/>
                      <a:pt x="6862" y="41499"/>
                    </a:cubicBezTo>
                    <a:cubicBezTo>
                      <a:pt x="5126" y="41445"/>
                      <a:pt x="3391" y="41337"/>
                      <a:pt x="1655" y="41255"/>
                    </a:cubicBezTo>
                    <a:cubicBezTo>
                      <a:pt x="1492" y="41255"/>
                      <a:pt x="1302" y="41201"/>
                      <a:pt x="1058" y="41174"/>
                    </a:cubicBezTo>
                    <a:cubicBezTo>
                      <a:pt x="1004" y="40930"/>
                      <a:pt x="976" y="40767"/>
                      <a:pt x="976" y="40604"/>
                    </a:cubicBezTo>
                    <a:cubicBezTo>
                      <a:pt x="868" y="37404"/>
                      <a:pt x="1275" y="34257"/>
                      <a:pt x="2170" y="31192"/>
                    </a:cubicBezTo>
                    <a:cubicBezTo>
                      <a:pt x="2278" y="30840"/>
                      <a:pt x="2631" y="29755"/>
                      <a:pt x="2685" y="29592"/>
                    </a:cubicBezTo>
                    <a:cubicBezTo>
                      <a:pt x="3309" y="27666"/>
                      <a:pt x="4150" y="25849"/>
                      <a:pt x="5235" y="24140"/>
                    </a:cubicBezTo>
                    <a:cubicBezTo>
                      <a:pt x="6320" y="22431"/>
                      <a:pt x="7540" y="20831"/>
                      <a:pt x="8924" y="19339"/>
                    </a:cubicBezTo>
                    <a:cubicBezTo>
                      <a:pt x="9792" y="18417"/>
                      <a:pt x="10660" y="17468"/>
                      <a:pt x="11528" y="16546"/>
                    </a:cubicBezTo>
                    <a:cubicBezTo>
                      <a:pt x="11772" y="16301"/>
                      <a:pt x="11853" y="16030"/>
                      <a:pt x="11907" y="15705"/>
                    </a:cubicBezTo>
                    <a:cubicBezTo>
                      <a:pt x="12097" y="14294"/>
                      <a:pt x="12287" y="12857"/>
                      <a:pt x="12504" y="11419"/>
                    </a:cubicBezTo>
                    <a:cubicBezTo>
                      <a:pt x="12667" y="10307"/>
                      <a:pt x="12830" y="9222"/>
                      <a:pt x="12965" y="8110"/>
                    </a:cubicBezTo>
                    <a:cubicBezTo>
                      <a:pt x="13128" y="6971"/>
                      <a:pt x="13236" y="5804"/>
                      <a:pt x="13372" y="4665"/>
                    </a:cubicBezTo>
                    <a:cubicBezTo>
                      <a:pt x="13372" y="4584"/>
                      <a:pt x="13399" y="4530"/>
                      <a:pt x="13426" y="4394"/>
                    </a:cubicBezTo>
                    <a:cubicBezTo>
                      <a:pt x="13790" y="4303"/>
                      <a:pt x="14154" y="4288"/>
                      <a:pt x="14518" y="4288"/>
                    </a:cubicBezTo>
                    <a:cubicBezTo>
                      <a:pt x="14692" y="4288"/>
                      <a:pt x="14865" y="4292"/>
                      <a:pt x="15039" y="4292"/>
                    </a:cubicBezTo>
                    <a:cubicBezTo>
                      <a:pt x="15152" y="4292"/>
                      <a:pt x="15266" y="4290"/>
                      <a:pt x="15379" y="4286"/>
                    </a:cubicBezTo>
                    <a:cubicBezTo>
                      <a:pt x="15718" y="4272"/>
                      <a:pt x="16051" y="4265"/>
                      <a:pt x="16383" y="4265"/>
                    </a:cubicBezTo>
                    <a:close/>
                    <a:moveTo>
                      <a:pt x="13942" y="0"/>
                    </a:moveTo>
                    <a:cubicBezTo>
                      <a:pt x="13318" y="0"/>
                      <a:pt x="12667" y="27"/>
                      <a:pt x="12016" y="108"/>
                    </a:cubicBezTo>
                    <a:cubicBezTo>
                      <a:pt x="11229" y="190"/>
                      <a:pt x="11012" y="407"/>
                      <a:pt x="10850" y="1193"/>
                    </a:cubicBezTo>
                    <a:cubicBezTo>
                      <a:pt x="10660" y="2007"/>
                      <a:pt x="10741" y="2848"/>
                      <a:pt x="10741" y="3689"/>
                    </a:cubicBezTo>
                    <a:cubicBezTo>
                      <a:pt x="10741" y="3770"/>
                      <a:pt x="10768" y="3852"/>
                      <a:pt x="10822" y="3960"/>
                    </a:cubicBezTo>
                    <a:cubicBezTo>
                      <a:pt x="10877" y="4150"/>
                      <a:pt x="11012" y="4286"/>
                      <a:pt x="11229" y="4286"/>
                    </a:cubicBezTo>
                    <a:lnTo>
                      <a:pt x="11799" y="4286"/>
                    </a:lnTo>
                    <a:cubicBezTo>
                      <a:pt x="12016" y="4313"/>
                      <a:pt x="12206" y="4313"/>
                      <a:pt x="12477" y="4313"/>
                    </a:cubicBezTo>
                    <a:cubicBezTo>
                      <a:pt x="12450" y="4665"/>
                      <a:pt x="12450" y="4937"/>
                      <a:pt x="12423" y="5208"/>
                    </a:cubicBezTo>
                    <a:cubicBezTo>
                      <a:pt x="12341" y="5994"/>
                      <a:pt x="12233" y="6754"/>
                      <a:pt x="12124" y="7540"/>
                    </a:cubicBezTo>
                    <a:cubicBezTo>
                      <a:pt x="11745" y="10144"/>
                      <a:pt x="11392" y="12748"/>
                      <a:pt x="11012" y="15352"/>
                    </a:cubicBezTo>
                    <a:cubicBezTo>
                      <a:pt x="10985" y="15623"/>
                      <a:pt x="10877" y="15840"/>
                      <a:pt x="10687" y="16030"/>
                    </a:cubicBezTo>
                    <a:cubicBezTo>
                      <a:pt x="9954" y="16817"/>
                      <a:pt x="9222" y="17603"/>
                      <a:pt x="8517" y="18390"/>
                    </a:cubicBezTo>
                    <a:cubicBezTo>
                      <a:pt x="7785" y="19231"/>
                      <a:pt x="7052" y="20072"/>
                      <a:pt x="6347" y="20940"/>
                    </a:cubicBezTo>
                    <a:cubicBezTo>
                      <a:pt x="4394" y="23435"/>
                      <a:pt x="2848" y="26174"/>
                      <a:pt x="1844" y="29185"/>
                    </a:cubicBezTo>
                    <a:cubicBezTo>
                      <a:pt x="1085" y="31436"/>
                      <a:pt x="542" y="33742"/>
                      <a:pt x="244" y="36102"/>
                    </a:cubicBezTo>
                    <a:cubicBezTo>
                      <a:pt x="81" y="37539"/>
                      <a:pt x="0" y="38977"/>
                      <a:pt x="81" y="40442"/>
                    </a:cubicBezTo>
                    <a:cubicBezTo>
                      <a:pt x="81" y="40767"/>
                      <a:pt x="136" y="41093"/>
                      <a:pt x="190" y="41418"/>
                    </a:cubicBezTo>
                    <a:cubicBezTo>
                      <a:pt x="298" y="41961"/>
                      <a:pt x="597" y="42178"/>
                      <a:pt x="1112" y="42205"/>
                    </a:cubicBezTo>
                    <a:cubicBezTo>
                      <a:pt x="1410" y="42232"/>
                      <a:pt x="1682" y="42232"/>
                      <a:pt x="1980" y="42232"/>
                    </a:cubicBezTo>
                    <a:cubicBezTo>
                      <a:pt x="4177" y="42313"/>
                      <a:pt x="6374" y="42422"/>
                      <a:pt x="8571" y="42476"/>
                    </a:cubicBezTo>
                    <a:cubicBezTo>
                      <a:pt x="11229" y="42530"/>
                      <a:pt x="13887" y="42557"/>
                      <a:pt x="16546" y="42557"/>
                    </a:cubicBezTo>
                    <a:cubicBezTo>
                      <a:pt x="18960" y="42557"/>
                      <a:pt x="21374" y="42557"/>
                      <a:pt x="23815" y="42503"/>
                    </a:cubicBezTo>
                    <a:cubicBezTo>
                      <a:pt x="26419" y="42449"/>
                      <a:pt x="29023" y="42313"/>
                      <a:pt x="31626" y="42232"/>
                    </a:cubicBezTo>
                    <a:cubicBezTo>
                      <a:pt x="32332" y="42205"/>
                      <a:pt x="32630" y="41961"/>
                      <a:pt x="32711" y="41255"/>
                    </a:cubicBezTo>
                    <a:cubicBezTo>
                      <a:pt x="32766" y="40659"/>
                      <a:pt x="32847" y="40035"/>
                      <a:pt x="32847" y="39411"/>
                    </a:cubicBezTo>
                    <a:cubicBezTo>
                      <a:pt x="32847" y="37648"/>
                      <a:pt x="32630" y="35885"/>
                      <a:pt x="32305" y="34122"/>
                    </a:cubicBezTo>
                    <a:cubicBezTo>
                      <a:pt x="31382" y="28995"/>
                      <a:pt x="29402" y="24330"/>
                      <a:pt x="26012" y="20316"/>
                    </a:cubicBezTo>
                    <a:cubicBezTo>
                      <a:pt x="24791" y="18878"/>
                      <a:pt x="23516" y="17522"/>
                      <a:pt x="22269" y="16139"/>
                    </a:cubicBezTo>
                    <a:cubicBezTo>
                      <a:pt x="22052" y="15895"/>
                      <a:pt x="21889" y="15678"/>
                      <a:pt x="21862" y="15352"/>
                    </a:cubicBezTo>
                    <a:cubicBezTo>
                      <a:pt x="21835" y="14972"/>
                      <a:pt x="21780" y="14593"/>
                      <a:pt x="21726" y="14213"/>
                    </a:cubicBezTo>
                    <a:cubicBezTo>
                      <a:pt x="21319" y="11446"/>
                      <a:pt x="20913" y="8680"/>
                      <a:pt x="20533" y="5913"/>
                    </a:cubicBezTo>
                    <a:cubicBezTo>
                      <a:pt x="20451" y="5398"/>
                      <a:pt x="20370" y="4882"/>
                      <a:pt x="20397" y="4367"/>
                    </a:cubicBezTo>
                    <a:cubicBezTo>
                      <a:pt x="20533" y="4305"/>
                      <a:pt x="20668" y="4288"/>
                      <a:pt x="20801" y="4288"/>
                    </a:cubicBezTo>
                    <a:cubicBezTo>
                      <a:pt x="20961" y="4288"/>
                      <a:pt x="21117" y="4313"/>
                      <a:pt x="21265" y="4313"/>
                    </a:cubicBezTo>
                    <a:cubicBezTo>
                      <a:pt x="21889" y="4286"/>
                      <a:pt x="22133" y="4069"/>
                      <a:pt x="22160" y="3445"/>
                    </a:cubicBezTo>
                    <a:cubicBezTo>
                      <a:pt x="22160" y="2821"/>
                      <a:pt x="22106" y="2170"/>
                      <a:pt x="22079" y="1546"/>
                    </a:cubicBezTo>
                    <a:cubicBezTo>
                      <a:pt x="22052" y="1302"/>
                      <a:pt x="21997" y="1058"/>
                      <a:pt x="21943" y="841"/>
                    </a:cubicBezTo>
                    <a:cubicBezTo>
                      <a:pt x="21835" y="488"/>
                      <a:pt x="21618" y="271"/>
                      <a:pt x="21265" y="190"/>
                    </a:cubicBezTo>
                    <a:cubicBezTo>
                      <a:pt x="20940" y="136"/>
                      <a:pt x="20641" y="81"/>
                      <a:pt x="20343" y="81"/>
                    </a:cubicBezTo>
                    <a:cubicBezTo>
                      <a:pt x="18200" y="27"/>
                      <a:pt x="16084" y="0"/>
                      <a:pt x="1394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9" name="Google Shape;1009;p54"/>
              <p:cNvSpPr/>
              <p:nvPr/>
            </p:nvSpPr>
            <p:spPr>
              <a:xfrm>
                <a:off x="6290063" y="4079563"/>
                <a:ext cx="777825" cy="936600"/>
              </a:xfrm>
              <a:custGeom>
                <a:avLst/>
                <a:gdLst/>
                <a:ahLst/>
                <a:cxnLst/>
                <a:rect l="l" t="t" r="r" b="b"/>
                <a:pathLst>
                  <a:path w="31113" h="37464" extrusionOk="0">
                    <a:moveTo>
                      <a:pt x="15516" y="0"/>
                    </a:moveTo>
                    <a:cubicBezTo>
                      <a:pt x="15184" y="0"/>
                      <a:pt x="14851" y="7"/>
                      <a:pt x="14512" y="21"/>
                    </a:cubicBezTo>
                    <a:cubicBezTo>
                      <a:pt x="14399" y="25"/>
                      <a:pt x="14285" y="27"/>
                      <a:pt x="14172" y="27"/>
                    </a:cubicBezTo>
                    <a:cubicBezTo>
                      <a:pt x="13998" y="27"/>
                      <a:pt x="13825" y="23"/>
                      <a:pt x="13651" y="23"/>
                    </a:cubicBezTo>
                    <a:cubicBezTo>
                      <a:pt x="13287" y="23"/>
                      <a:pt x="12923" y="38"/>
                      <a:pt x="12559" y="129"/>
                    </a:cubicBezTo>
                    <a:cubicBezTo>
                      <a:pt x="12532" y="265"/>
                      <a:pt x="12505" y="319"/>
                      <a:pt x="12505" y="400"/>
                    </a:cubicBezTo>
                    <a:cubicBezTo>
                      <a:pt x="12369" y="1539"/>
                      <a:pt x="12261" y="2706"/>
                      <a:pt x="12098" y="3845"/>
                    </a:cubicBezTo>
                    <a:cubicBezTo>
                      <a:pt x="11963" y="4957"/>
                      <a:pt x="11800" y="6042"/>
                      <a:pt x="11637" y="7154"/>
                    </a:cubicBezTo>
                    <a:cubicBezTo>
                      <a:pt x="11420" y="8592"/>
                      <a:pt x="11230" y="10029"/>
                      <a:pt x="11040" y="11440"/>
                    </a:cubicBezTo>
                    <a:cubicBezTo>
                      <a:pt x="10986" y="11765"/>
                      <a:pt x="10905" y="12036"/>
                      <a:pt x="10661" y="12281"/>
                    </a:cubicBezTo>
                    <a:cubicBezTo>
                      <a:pt x="9793" y="13203"/>
                      <a:pt x="8925" y="14152"/>
                      <a:pt x="8057" y="15074"/>
                    </a:cubicBezTo>
                    <a:cubicBezTo>
                      <a:pt x="6673" y="16566"/>
                      <a:pt x="5453" y="18166"/>
                      <a:pt x="4368" y="19875"/>
                    </a:cubicBezTo>
                    <a:cubicBezTo>
                      <a:pt x="3283" y="21584"/>
                      <a:pt x="2442" y="23401"/>
                      <a:pt x="1818" y="25327"/>
                    </a:cubicBezTo>
                    <a:cubicBezTo>
                      <a:pt x="1764" y="25490"/>
                      <a:pt x="1411" y="26575"/>
                      <a:pt x="1303" y="26927"/>
                    </a:cubicBezTo>
                    <a:cubicBezTo>
                      <a:pt x="408" y="29992"/>
                      <a:pt x="1" y="33139"/>
                      <a:pt x="109" y="36339"/>
                    </a:cubicBezTo>
                    <a:cubicBezTo>
                      <a:pt x="109" y="36502"/>
                      <a:pt x="137" y="36665"/>
                      <a:pt x="191" y="36909"/>
                    </a:cubicBezTo>
                    <a:cubicBezTo>
                      <a:pt x="435" y="36936"/>
                      <a:pt x="625" y="36990"/>
                      <a:pt x="788" y="36990"/>
                    </a:cubicBezTo>
                    <a:cubicBezTo>
                      <a:pt x="2524" y="37072"/>
                      <a:pt x="4259" y="37180"/>
                      <a:pt x="5995" y="37234"/>
                    </a:cubicBezTo>
                    <a:cubicBezTo>
                      <a:pt x="8870" y="37316"/>
                      <a:pt x="11773" y="37370"/>
                      <a:pt x="14675" y="37451"/>
                    </a:cubicBezTo>
                    <a:cubicBezTo>
                      <a:pt x="15000" y="37451"/>
                      <a:pt x="15326" y="37463"/>
                      <a:pt x="15659" y="37463"/>
                    </a:cubicBezTo>
                    <a:cubicBezTo>
                      <a:pt x="15826" y="37463"/>
                      <a:pt x="15995" y="37460"/>
                      <a:pt x="16167" y="37451"/>
                    </a:cubicBezTo>
                    <a:cubicBezTo>
                      <a:pt x="18825" y="37397"/>
                      <a:pt x="21510" y="37316"/>
                      <a:pt x="24195" y="37234"/>
                    </a:cubicBezTo>
                    <a:cubicBezTo>
                      <a:pt x="26148" y="37180"/>
                      <a:pt x="28128" y="37099"/>
                      <a:pt x="30081" y="37045"/>
                    </a:cubicBezTo>
                    <a:cubicBezTo>
                      <a:pt x="30271" y="37017"/>
                      <a:pt x="30461" y="36963"/>
                      <a:pt x="30651" y="36936"/>
                    </a:cubicBezTo>
                    <a:cubicBezTo>
                      <a:pt x="30922" y="36882"/>
                      <a:pt x="31031" y="36692"/>
                      <a:pt x="31058" y="36421"/>
                    </a:cubicBezTo>
                    <a:cubicBezTo>
                      <a:pt x="31058" y="36312"/>
                      <a:pt x="31058" y="36204"/>
                      <a:pt x="31058" y="36068"/>
                    </a:cubicBezTo>
                    <a:cubicBezTo>
                      <a:pt x="31112" y="34169"/>
                      <a:pt x="30922" y="32271"/>
                      <a:pt x="30624" y="30399"/>
                    </a:cubicBezTo>
                    <a:cubicBezTo>
                      <a:pt x="29756" y="25246"/>
                      <a:pt x="27776" y="20580"/>
                      <a:pt x="24358" y="16593"/>
                    </a:cubicBezTo>
                    <a:cubicBezTo>
                      <a:pt x="23165" y="15156"/>
                      <a:pt x="21863" y="13799"/>
                      <a:pt x="20588" y="12416"/>
                    </a:cubicBezTo>
                    <a:cubicBezTo>
                      <a:pt x="20344" y="12118"/>
                      <a:pt x="20154" y="11847"/>
                      <a:pt x="20100" y="11440"/>
                    </a:cubicBezTo>
                    <a:cubicBezTo>
                      <a:pt x="20018" y="10707"/>
                      <a:pt x="19910" y="9975"/>
                      <a:pt x="19801" y="9243"/>
                    </a:cubicBezTo>
                    <a:cubicBezTo>
                      <a:pt x="19395" y="6368"/>
                      <a:pt x="18906" y="3492"/>
                      <a:pt x="18635" y="590"/>
                    </a:cubicBezTo>
                    <a:cubicBezTo>
                      <a:pt x="18608" y="427"/>
                      <a:pt x="18554" y="292"/>
                      <a:pt x="18527" y="75"/>
                    </a:cubicBezTo>
                    <a:cubicBezTo>
                      <a:pt x="17821" y="48"/>
                      <a:pt x="17170" y="21"/>
                      <a:pt x="16519" y="21"/>
                    </a:cubicBezTo>
                    <a:cubicBezTo>
                      <a:pt x="16180" y="7"/>
                      <a:pt x="15848" y="0"/>
                      <a:pt x="155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10" name="Google Shape;1010;p54"/>
              <p:cNvSpPr/>
              <p:nvPr/>
            </p:nvSpPr>
            <p:spPr>
              <a:xfrm>
                <a:off x="6555888" y="3997038"/>
                <a:ext cx="245500" cy="59825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2393" extrusionOk="0">
                    <a:moveTo>
                      <a:pt x="6178" y="0"/>
                    </a:moveTo>
                    <a:cubicBezTo>
                      <a:pt x="4506" y="0"/>
                      <a:pt x="2830" y="12"/>
                      <a:pt x="1167" y="12"/>
                    </a:cubicBezTo>
                    <a:cubicBezTo>
                      <a:pt x="950" y="12"/>
                      <a:pt x="733" y="40"/>
                      <a:pt x="516" y="67"/>
                    </a:cubicBezTo>
                    <a:cubicBezTo>
                      <a:pt x="326" y="94"/>
                      <a:pt x="190" y="202"/>
                      <a:pt x="163" y="419"/>
                    </a:cubicBezTo>
                    <a:cubicBezTo>
                      <a:pt x="28" y="1043"/>
                      <a:pt x="1" y="1667"/>
                      <a:pt x="82" y="2372"/>
                    </a:cubicBezTo>
                    <a:cubicBezTo>
                      <a:pt x="1682" y="2386"/>
                      <a:pt x="3283" y="2393"/>
                      <a:pt x="4883" y="2393"/>
                    </a:cubicBezTo>
                    <a:cubicBezTo>
                      <a:pt x="6483" y="2393"/>
                      <a:pt x="8083" y="2386"/>
                      <a:pt x="9684" y="2372"/>
                    </a:cubicBezTo>
                    <a:cubicBezTo>
                      <a:pt x="9738" y="2237"/>
                      <a:pt x="9792" y="2182"/>
                      <a:pt x="9792" y="2101"/>
                    </a:cubicBezTo>
                    <a:cubicBezTo>
                      <a:pt x="9792" y="1776"/>
                      <a:pt x="9819" y="1450"/>
                      <a:pt x="9792" y="1125"/>
                    </a:cubicBezTo>
                    <a:cubicBezTo>
                      <a:pt x="9765" y="94"/>
                      <a:pt x="9684" y="12"/>
                      <a:pt x="8680" y="12"/>
                    </a:cubicBezTo>
                    <a:cubicBezTo>
                      <a:pt x="7848" y="3"/>
                      <a:pt x="7014" y="0"/>
                      <a:pt x="61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11" name="Google Shape;1011;p54"/>
              <p:cNvSpPr/>
              <p:nvPr/>
            </p:nvSpPr>
            <p:spPr>
              <a:xfrm>
                <a:off x="6326013" y="4586738"/>
                <a:ext cx="706600" cy="390475"/>
              </a:xfrm>
              <a:custGeom>
                <a:avLst/>
                <a:gdLst/>
                <a:ahLst/>
                <a:cxnLst/>
                <a:rect l="l" t="t" r="r" b="b"/>
                <a:pathLst>
                  <a:path w="28264" h="15619" extrusionOk="0">
                    <a:moveTo>
                      <a:pt x="14337" y="899"/>
                    </a:moveTo>
                    <a:cubicBezTo>
                      <a:pt x="14915" y="899"/>
                      <a:pt x="15484" y="1014"/>
                      <a:pt x="16031" y="1243"/>
                    </a:cubicBezTo>
                    <a:cubicBezTo>
                      <a:pt x="16519" y="1433"/>
                      <a:pt x="17007" y="1595"/>
                      <a:pt x="17523" y="1785"/>
                    </a:cubicBezTo>
                    <a:cubicBezTo>
                      <a:pt x="18166" y="1994"/>
                      <a:pt x="18821" y="2091"/>
                      <a:pt x="19479" y="2091"/>
                    </a:cubicBezTo>
                    <a:cubicBezTo>
                      <a:pt x="19848" y="2091"/>
                      <a:pt x="20218" y="2061"/>
                      <a:pt x="20588" y="2002"/>
                    </a:cubicBezTo>
                    <a:cubicBezTo>
                      <a:pt x="20967" y="1948"/>
                      <a:pt x="21347" y="1894"/>
                      <a:pt x="21727" y="1812"/>
                    </a:cubicBezTo>
                    <a:cubicBezTo>
                      <a:pt x="21873" y="1789"/>
                      <a:pt x="22019" y="1779"/>
                      <a:pt x="22165" y="1779"/>
                    </a:cubicBezTo>
                    <a:cubicBezTo>
                      <a:pt x="22534" y="1779"/>
                      <a:pt x="22904" y="1843"/>
                      <a:pt x="23273" y="1921"/>
                    </a:cubicBezTo>
                    <a:cubicBezTo>
                      <a:pt x="23707" y="2002"/>
                      <a:pt x="24005" y="2301"/>
                      <a:pt x="24276" y="2653"/>
                    </a:cubicBezTo>
                    <a:cubicBezTo>
                      <a:pt x="25307" y="4172"/>
                      <a:pt x="25958" y="5827"/>
                      <a:pt x="26501" y="7563"/>
                    </a:cubicBezTo>
                    <a:cubicBezTo>
                      <a:pt x="26962" y="9027"/>
                      <a:pt x="27206" y="10546"/>
                      <a:pt x="27260" y="12092"/>
                    </a:cubicBezTo>
                    <a:cubicBezTo>
                      <a:pt x="27287" y="12743"/>
                      <a:pt x="27341" y="13367"/>
                      <a:pt x="27369" y="14018"/>
                    </a:cubicBezTo>
                    <a:cubicBezTo>
                      <a:pt x="27396" y="14479"/>
                      <a:pt x="27314" y="14588"/>
                      <a:pt x="26853" y="14696"/>
                    </a:cubicBezTo>
                    <a:cubicBezTo>
                      <a:pt x="26609" y="14750"/>
                      <a:pt x="26338" y="14778"/>
                      <a:pt x="26067" y="14778"/>
                    </a:cubicBezTo>
                    <a:cubicBezTo>
                      <a:pt x="21944" y="14778"/>
                      <a:pt x="17821" y="14778"/>
                      <a:pt x="13698" y="14750"/>
                    </a:cubicBezTo>
                    <a:cubicBezTo>
                      <a:pt x="11691" y="14750"/>
                      <a:pt x="9684" y="14696"/>
                      <a:pt x="7649" y="14642"/>
                    </a:cubicBezTo>
                    <a:cubicBezTo>
                      <a:pt x="6103" y="14588"/>
                      <a:pt x="4530" y="14506"/>
                      <a:pt x="2957" y="14425"/>
                    </a:cubicBezTo>
                    <a:cubicBezTo>
                      <a:pt x="2496" y="14398"/>
                      <a:pt x="2035" y="14398"/>
                      <a:pt x="1547" y="14371"/>
                    </a:cubicBezTo>
                    <a:cubicBezTo>
                      <a:pt x="1330" y="14371"/>
                      <a:pt x="1140" y="14344"/>
                      <a:pt x="841" y="14316"/>
                    </a:cubicBezTo>
                    <a:cubicBezTo>
                      <a:pt x="841" y="13882"/>
                      <a:pt x="814" y="13530"/>
                      <a:pt x="841" y="13177"/>
                    </a:cubicBezTo>
                    <a:cubicBezTo>
                      <a:pt x="1058" y="10845"/>
                      <a:pt x="1628" y="8566"/>
                      <a:pt x="2442" y="6342"/>
                    </a:cubicBezTo>
                    <a:cubicBezTo>
                      <a:pt x="2930" y="5013"/>
                      <a:pt x="3500" y="3711"/>
                      <a:pt x="4151" y="2463"/>
                    </a:cubicBezTo>
                    <a:cubicBezTo>
                      <a:pt x="4557" y="1704"/>
                      <a:pt x="5127" y="1378"/>
                      <a:pt x="5914" y="1351"/>
                    </a:cubicBezTo>
                    <a:cubicBezTo>
                      <a:pt x="5973" y="1348"/>
                      <a:pt x="6032" y="1346"/>
                      <a:pt x="6090" y="1346"/>
                    </a:cubicBezTo>
                    <a:cubicBezTo>
                      <a:pt x="6459" y="1346"/>
                      <a:pt x="6814" y="1413"/>
                      <a:pt x="7188" y="1460"/>
                    </a:cubicBezTo>
                    <a:cubicBezTo>
                      <a:pt x="7649" y="1541"/>
                      <a:pt x="8111" y="1677"/>
                      <a:pt x="8572" y="1731"/>
                    </a:cubicBezTo>
                    <a:cubicBezTo>
                      <a:pt x="8831" y="1763"/>
                      <a:pt x="9087" y="1779"/>
                      <a:pt x="9342" y="1779"/>
                    </a:cubicBezTo>
                    <a:cubicBezTo>
                      <a:pt x="9942" y="1779"/>
                      <a:pt x="10531" y="1693"/>
                      <a:pt x="11121" y="1541"/>
                    </a:cubicBezTo>
                    <a:cubicBezTo>
                      <a:pt x="11881" y="1351"/>
                      <a:pt x="12640" y="1161"/>
                      <a:pt x="13400" y="999"/>
                    </a:cubicBezTo>
                    <a:cubicBezTo>
                      <a:pt x="13713" y="932"/>
                      <a:pt x="14026" y="899"/>
                      <a:pt x="14337" y="899"/>
                    </a:cubicBezTo>
                    <a:close/>
                    <a:moveTo>
                      <a:pt x="14374" y="1"/>
                    </a:moveTo>
                    <a:cubicBezTo>
                      <a:pt x="14106" y="1"/>
                      <a:pt x="13836" y="25"/>
                      <a:pt x="13562" y="76"/>
                    </a:cubicBezTo>
                    <a:cubicBezTo>
                      <a:pt x="12966" y="185"/>
                      <a:pt x="12342" y="239"/>
                      <a:pt x="11772" y="456"/>
                    </a:cubicBezTo>
                    <a:cubicBezTo>
                      <a:pt x="10968" y="724"/>
                      <a:pt x="10171" y="860"/>
                      <a:pt x="9374" y="860"/>
                    </a:cubicBezTo>
                    <a:cubicBezTo>
                      <a:pt x="8638" y="860"/>
                      <a:pt x="7903" y="745"/>
                      <a:pt x="7161" y="510"/>
                    </a:cubicBezTo>
                    <a:cubicBezTo>
                      <a:pt x="6873" y="426"/>
                      <a:pt x="6584" y="390"/>
                      <a:pt x="6293" y="390"/>
                    </a:cubicBezTo>
                    <a:cubicBezTo>
                      <a:pt x="5927" y="390"/>
                      <a:pt x="5559" y="447"/>
                      <a:pt x="5181" y="538"/>
                    </a:cubicBezTo>
                    <a:cubicBezTo>
                      <a:pt x="4666" y="673"/>
                      <a:pt x="4232" y="944"/>
                      <a:pt x="3906" y="1378"/>
                    </a:cubicBezTo>
                    <a:cubicBezTo>
                      <a:pt x="3635" y="1785"/>
                      <a:pt x="3337" y="2219"/>
                      <a:pt x="3120" y="2653"/>
                    </a:cubicBezTo>
                    <a:cubicBezTo>
                      <a:pt x="1628" y="5583"/>
                      <a:pt x="516" y="8648"/>
                      <a:pt x="109" y="11930"/>
                    </a:cubicBezTo>
                    <a:cubicBezTo>
                      <a:pt x="1" y="12743"/>
                      <a:pt x="1" y="13584"/>
                      <a:pt x="1" y="14425"/>
                    </a:cubicBezTo>
                    <a:cubicBezTo>
                      <a:pt x="1" y="14886"/>
                      <a:pt x="245" y="15130"/>
                      <a:pt x="733" y="15211"/>
                    </a:cubicBezTo>
                    <a:cubicBezTo>
                      <a:pt x="814" y="15239"/>
                      <a:pt x="923" y="15239"/>
                      <a:pt x="1004" y="15239"/>
                    </a:cubicBezTo>
                    <a:cubicBezTo>
                      <a:pt x="2415" y="15293"/>
                      <a:pt x="3798" y="15374"/>
                      <a:pt x="5208" y="15401"/>
                    </a:cubicBezTo>
                    <a:cubicBezTo>
                      <a:pt x="6619" y="15428"/>
                      <a:pt x="8056" y="15428"/>
                      <a:pt x="9467" y="15456"/>
                    </a:cubicBezTo>
                    <a:lnTo>
                      <a:pt x="9982" y="15456"/>
                    </a:lnTo>
                    <a:cubicBezTo>
                      <a:pt x="11691" y="15510"/>
                      <a:pt x="13400" y="15564"/>
                      <a:pt x="15081" y="15591"/>
                    </a:cubicBezTo>
                    <a:cubicBezTo>
                      <a:pt x="15081" y="15591"/>
                      <a:pt x="15081" y="15591"/>
                      <a:pt x="15081" y="15564"/>
                    </a:cubicBezTo>
                    <a:lnTo>
                      <a:pt x="16302" y="15564"/>
                    </a:lnTo>
                    <a:cubicBezTo>
                      <a:pt x="18608" y="15591"/>
                      <a:pt x="20940" y="15618"/>
                      <a:pt x="23273" y="15618"/>
                    </a:cubicBezTo>
                    <a:cubicBezTo>
                      <a:pt x="24276" y="15618"/>
                      <a:pt x="25307" y="15591"/>
                      <a:pt x="26311" y="15564"/>
                    </a:cubicBezTo>
                    <a:cubicBezTo>
                      <a:pt x="26636" y="15564"/>
                      <a:pt x="26935" y="15510"/>
                      <a:pt x="27233" y="15428"/>
                    </a:cubicBezTo>
                    <a:cubicBezTo>
                      <a:pt x="27911" y="15239"/>
                      <a:pt x="28264" y="14832"/>
                      <a:pt x="28264" y="14154"/>
                    </a:cubicBezTo>
                    <a:cubicBezTo>
                      <a:pt x="28264" y="13421"/>
                      <a:pt x="28182" y="12689"/>
                      <a:pt x="28155" y="11957"/>
                    </a:cubicBezTo>
                    <a:cubicBezTo>
                      <a:pt x="28101" y="10438"/>
                      <a:pt x="27857" y="8919"/>
                      <a:pt x="27396" y="7481"/>
                    </a:cubicBezTo>
                    <a:cubicBezTo>
                      <a:pt x="27070" y="6451"/>
                      <a:pt x="26745" y="5393"/>
                      <a:pt x="26284" y="4416"/>
                    </a:cubicBezTo>
                    <a:cubicBezTo>
                      <a:pt x="25850" y="3494"/>
                      <a:pt x="25226" y="2653"/>
                      <a:pt x="24683" y="1812"/>
                    </a:cubicBezTo>
                    <a:cubicBezTo>
                      <a:pt x="24466" y="1487"/>
                      <a:pt x="24114" y="1243"/>
                      <a:pt x="23734" y="1107"/>
                    </a:cubicBezTo>
                    <a:cubicBezTo>
                      <a:pt x="23246" y="985"/>
                      <a:pt x="22757" y="878"/>
                      <a:pt x="22258" y="878"/>
                    </a:cubicBezTo>
                    <a:cubicBezTo>
                      <a:pt x="22091" y="878"/>
                      <a:pt x="21923" y="890"/>
                      <a:pt x="21754" y="917"/>
                    </a:cubicBezTo>
                    <a:cubicBezTo>
                      <a:pt x="21401" y="971"/>
                      <a:pt x="21049" y="1026"/>
                      <a:pt x="20696" y="1080"/>
                    </a:cubicBezTo>
                    <a:cubicBezTo>
                      <a:pt x="20275" y="1170"/>
                      <a:pt x="19858" y="1216"/>
                      <a:pt x="19445" y="1216"/>
                    </a:cubicBezTo>
                    <a:cubicBezTo>
                      <a:pt x="18739" y="1216"/>
                      <a:pt x="18044" y="1082"/>
                      <a:pt x="17360" y="809"/>
                    </a:cubicBezTo>
                    <a:cubicBezTo>
                      <a:pt x="16926" y="646"/>
                      <a:pt x="16519" y="483"/>
                      <a:pt x="16085" y="321"/>
                    </a:cubicBezTo>
                    <a:cubicBezTo>
                      <a:pt x="15528" y="116"/>
                      <a:pt x="14957" y="1"/>
                      <a:pt x="14374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12" name="Google Shape;1012;p54"/>
              <p:cNvSpPr/>
              <p:nvPr/>
            </p:nvSpPr>
            <p:spPr>
              <a:xfrm>
                <a:off x="6346363" y="4609188"/>
                <a:ext cx="66455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26582" h="13880" extrusionOk="0">
                    <a:moveTo>
                      <a:pt x="13523" y="1"/>
                    </a:moveTo>
                    <a:cubicBezTo>
                      <a:pt x="13212" y="1"/>
                      <a:pt x="12899" y="34"/>
                      <a:pt x="12586" y="101"/>
                    </a:cubicBezTo>
                    <a:cubicBezTo>
                      <a:pt x="11826" y="263"/>
                      <a:pt x="11067" y="453"/>
                      <a:pt x="10307" y="643"/>
                    </a:cubicBezTo>
                    <a:cubicBezTo>
                      <a:pt x="9717" y="795"/>
                      <a:pt x="9128" y="881"/>
                      <a:pt x="8528" y="881"/>
                    </a:cubicBezTo>
                    <a:cubicBezTo>
                      <a:pt x="8273" y="881"/>
                      <a:pt x="8017" y="865"/>
                      <a:pt x="7758" y="833"/>
                    </a:cubicBezTo>
                    <a:cubicBezTo>
                      <a:pt x="7297" y="779"/>
                      <a:pt x="6835" y="643"/>
                      <a:pt x="6374" y="562"/>
                    </a:cubicBezTo>
                    <a:cubicBezTo>
                      <a:pt x="6000" y="515"/>
                      <a:pt x="5645" y="448"/>
                      <a:pt x="5276" y="448"/>
                    </a:cubicBezTo>
                    <a:cubicBezTo>
                      <a:pt x="5218" y="448"/>
                      <a:pt x="5159" y="450"/>
                      <a:pt x="5100" y="453"/>
                    </a:cubicBezTo>
                    <a:cubicBezTo>
                      <a:pt x="4313" y="480"/>
                      <a:pt x="3743" y="806"/>
                      <a:pt x="3337" y="1565"/>
                    </a:cubicBezTo>
                    <a:cubicBezTo>
                      <a:pt x="2686" y="2813"/>
                      <a:pt x="2116" y="4115"/>
                      <a:pt x="1628" y="5444"/>
                    </a:cubicBezTo>
                    <a:cubicBezTo>
                      <a:pt x="814" y="7668"/>
                      <a:pt x="244" y="9947"/>
                      <a:pt x="27" y="12279"/>
                    </a:cubicBezTo>
                    <a:cubicBezTo>
                      <a:pt x="0" y="12632"/>
                      <a:pt x="27" y="12984"/>
                      <a:pt x="27" y="13418"/>
                    </a:cubicBezTo>
                    <a:cubicBezTo>
                      <a:pt x="326" y="13446"/>
                      <a:pt x="516" y="13473"/>
                      <a:pt x="733" y="13473"/>
                    </a:cubicBezTo>
                    <a:cubicBezTo>
                      <a:pt x="1221" y="13500"/>
                      <a:pt x="1682" y="13500"/>
                      <a:pt x="2143" y="13527"/>
                    </a:cubicBezTo>
                    <a:cubicBezTo>
                      <a:pt x="3716" y="13608"/>
                      <a:pt x="5289" y="13690"/>
                      <a:pt x="6835" y="13744"/>
                    </a:cubicBezTo>
                    <a:cubicBezTo>
                      <a:pt x="8870" y="13798"/>
                      <a:pt x="10877" y="13852"/>
                      <a:pt x="12884" y="13852"/>
                    </a:cubicBezTo>
                    <a:cubicBezTo>
                      <a:pt x="17007" y="13880"/>
                      <a:pt x="21130" y="13880"/>
                      <a:pt x="25253" y="13880"/>
                    </a:cubicBezTo>
                    <a:cubicBezTo>
                      <a:pt x="25524" y="13880"/>
                      <a:pt x="25795" y="13852"/>
                      <a:pt x="26039" y="13798"/>
                    </a:cubicBezTo>
                    <a:cubicBezTo>
                      <a:pt x="26500" y="13690"/>
                      <a:pt x="26582" y="13581"/>
                      <a:pt x="26555" y="13120"/>
                    </a:cubicBezTo>
                    <a:cubicBezTo>
                      <a:pt x="26527" y="12469"/>
                      <a:pt x="26473" y="11845"/>
                      <a:pt x="26446" y="11194"/>
                    </a:cubicBezTo>
                    <a:cubicBezTo>
                      <a:pt x="26392" y="9648"/>
                      <a:pt x="26148" y="8129"/>
                      <a:pt x="25687" y="6665"/>
                    </a:cubicBezTo>
                    <a:cubicBezTo>
                      <a:pt x="25144" y="4929"/>
                      <a:pt x="24493" y="3274"/>
                      <a:pt x="23462" y="1755"/>
                    </a:cubicBezTo>
                    <a:cubicBezTo>
                      <a:pt x="23191" y="1403"/>
                      <a:pt x="22893" y="1104"/>
                      <a:pt x="22459" y="1023"/>
                    </a:cubicBezTo>
                    <a:cubicBezTo>
                      <a:pt x="22090" y="945"/>
                      <a:pt x="21720" y="881"/>
                      <a:pt x="21351" y="881"/>
                    </a:cubicBezTo>
                    <a:cubicBezTo>
                      <a:pt x="21205" y="881"/>
                      <a:pt x="21059" y="891"/>
                      <a:pt x="20913" y="914"/>
                    </a:cubicBezTo>
                    <a:cubicBezTo>
                      <a:pt x="20533" y="996"/>
                      <a:pt x="20153" y="1050"/>
                      <a:pt x="19774" y="1104"/>
                    </a:cubicBezTo>
                    <a:cubicBezTo>
                      <a:pt x="19404" y="1163"/>
                      <a:pt x="19034" y="1193"/>
                      <a:pt x="18665" y="1193"/>
                    </a:cubicBezTo>
                    <a:cubicBezTo>
                      <a:pt x="18007" y="1193"/>
                      <a:pt x="17352" y="1096"/>
                      <a:pt x="16709" y="887"/>
                    </a:cubicBezTo>
                    <a:cubicBezTo>
                      <a:pt x="16193" y="697"/>
                      <a:pt x="15705" y="535"/>
                      <a:pt x="15217" y="345"/>
                    </a:cubicBezTo>
                    <a:cubicBezTo>
                      <a:pt x="14670" y="116"/>
                      <a:pt x="14101" y="1"/>
                      <a:pt x="135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13" name="Google Shape;1013;p54"/>
              <p:cNvSpPr/>
              <p:nvPr/>
            </p:nvSpPr>
            <p:spPr>
              <a:xfrm>
                <a:off x="6649463" y="4343588"/>
                <a:ext cx="111225" cy="97975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3919" extrusionOk="0">
                    <a:moveTo>
                      <a:pt x="2367" y="865"/>
                    </a:moveTo>
                    <a:cubicBezTo>
                      <a:pt x="2523" y="865"/>
                      <a:pt x="2680" y="940"/>
                      <a:pt x="2849" y="1096"/>
                    </a:cubicBezTo>
                    <a:cubicBezTo>
                      <a:pt x="3011" y="1258"/>
                      <a:pt x="3174" y="1448"/>
                      <a:pt x="3310" y="1638"/>
                    </a:cubicBezTo>
                    <a:cubicBezTo>
                      <a:pt x="3418" y="1747"/>
                      <a:pt x="3445" y="1909"/>
                      <a:pt x="3500" y="2072"/>
                    </a:cubicBezTo>
                    <a:cubicBezTo>
                      <a:pt x="3445" y="2235"/>
                      <a:pt x="3418" y="2370"/>
                      <a:pt x="3364" y="2479"/>
                    </a:cubicBezTo>
                    <a:cubicBezTo>
                      <a:pt x="3216" y="2774"/>
                      <a:pt x="2921" y="2922"/>
                      <a:pt x="2567" y="2922"/>
                    </a:cubicBezTo>
                    <a:cubicBezTo>
                      <a:pt x="2466" y="2922"/>
                      <a:pt x="2360" y="2910"/>
                      <a:pt x="2252" y="2886"/>
                    </a:cubicBezTo>
                    <a:cubicBezTo>
                      <a:pt x="1791" y="2777"/>
                      <a:pt x="1492" y="2425"/>
                      <a:pt x="1465" y="1991"/>
                    </a:cubicBezTo>
                    <a:cubicBezTo>
                      <a:pt x="1465" y="1638"/>
                      <a:pt x="1601" y="1367"/>
                      <a:pt x="1845" y="1123"/>
                    </a:cubicBezTo>
                    <a:cubicBezTo>
                      <a:pt x="2029" y="953"/>
                      <a:pt x="2198" y="865"/>
                      <a:pt x="2367" y="865"/>
                    </a:cubicBezTo>
                    <a:close/>
                    <a:moveTo>
                      <a:pt x="2317" y="0"/>
                    </a:moveTo>
                    <a:cubicBezTo>
                      <a:pt x="2179" y="0"/>
                      <a:pt x="2046" y="25"/>
                      <a:pt x="1926" y="65"/>
                    </a:cubicBezTo>
                    <a:cubicBezTo>
                      <a:pt x="950" y="336"/>
                      <a:pt x="1" y="1774"/>
                      <a:pt x="814" y="2994"/>
                    </a:cubicBezTo>
                    <a:cubicBezTo>
                      <a:pt x="1230" y="3618"/>
                      <a:pt x="1846" y="3918"/>
                      <a:pt x="2588" y="3918"/>
                    </a:cubicBezTo>
                    <a:cubicBezTo>
                      <a:pt x="2621" y="3918"/>
                      <a:pt x="2653" y="3918"/>
                      <a:pt x="2686" y="3917"/>
                    </a:cubicBezTo>
                    <a:cubicBezTo>
                      <a:pt x="3717" y="3835"/>
                      <a:pt x="4449" y="3076"/>
                      <a:pt x="4449" y="2099"/>
                    </a:cubicBezTo>
                    <a:cubicBezTo>
                      <a:pt x="4449" y="1177"/>
                      <a:pt x="3418" y="65"/>
                      <a:pt x="2469" y="11"/>
                    </a:cubicBezTo>
                    <a:cubicBezTo>
                      <a:pt x="2418" y="3"/>
                      <a:pt x="2367" y="0"/>
                      <a:pt x="2317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14" name="Google Shape;1014;p54"/>
            <p:cNvSpPr/>
            <p:nvPr/>
          </p:nvSpPr>
          <p:spPr>
            <a:xfrm>
              <a:off x="2209750" y="3109900"/>
              <a:ext cx="137000" cy="45250"/>
            </a:xfrm>
            <a:custGeom>
              <a:avLst/>
              <a:gdLst/>
              <a:ahLst/>
              <a:cxnLst/>
              <a:rect l="l" t="t" r="r" b="b"/>
              <a:pathLst>
                <a:path w="5480" h="1810" extrusionOk="0">
                  <a:moveTo>
                    <a:pt x="5037" y="1"/>
                  </a:moveTo>
                  <a:cubicBezTo>
                    <a:pt x="4978" y="1"/>
                    <a:pt x="4917" y="16"/>
                    <a:pt x="4856" y="47"/>
                  </a:cubicBezTo>
                  <a:cubicBezTo>
                    <a:pt x="4693" y="128"/>
                    <a:pt x="4530" y="236"/>
                    <a:pt x="4367" y="318"/>
                  </a:cubicBezTo>
                  <a:cubicBezTo>
                    <a:pt x="3790" y="650"/>
                    <a:pt x="3204" y="828"/>
                    <a:pt x="2615" y="828"/>
                  </a:cubicBezTo>
                  <a:cubicBezTo>
                    <a:pt x="2098" y="828"/>
                    <a:pt x="1578" y="691"/>
                    <a:pt x="1058" y="399"/>
                  </a:cubicBezTo>
                  <a:cubicBezTo>
                    <a:pt x="895" y="318"/>
                    <a:pt x="706" y="236"/>
                    <a:pt x="543" y="182"/>
                  </a:cubicBezTo>
                  <a:cubicBezTo>
                    <a:pt x="508" y="171"/>
                    <a:pt x="473" y="165"/>
                    <a:pt x="439" y="165"/>
                  </a:cubicBezTo>
                  <a:cubicBezTo>
                    <a:pt x="313" y="165"/>
                    <a:pt x="194" y="238"/>
                    <a:pt x="109" y="345"/>
                  </a:cubicBezTo>
                  <a:cubicBezTo>
                    <a:pt x="0" y="481"/>
                    <a:pt x="0" y="670"/>
                    <a:pt x="109" y="806"/>
                  </a:cubicBezTo>
                  <a:cubicBezTo>
                    <a:pt x="190" y="942"/>
                    <a:pt x="326" y="1050"/>
                    <a:pt x="434" y="1159"/>
                  </a:cubicBezTo>
                  <a:cubicBezTo>
                    <a:pt x="1085" y="1620"/>
                    <a:pt x="1818" y="1755"/>
                    <a:pt x="2550" y="1810"/>
                  </a:cubicBezTo>
                  <a:cubicBezTo>
                    <a:pt x="3418" y="1755"/>
                    <a:pt x="4205" y="1566"/>
                    <a:pt x="4910" y="1077"/>
                  </a:cubicBezTo>
                  <a:cubicBezTo>
                    <a:pt x="5072" y="969"/>
                    <a:pt x="5235" y="806"/>
                    <a:pt x="5371" y="643"/>
                  </a:cubicBezTo>
                  <a:cubicBezTo>
                    <a:pt x="5479" y="481"/>
                    <a:pt x="5452" y="236"/>
                    <a:pt x="5317" y="128"/>
                  </a:cubicBezTo>
                  <a:cubicBezTo>
                    <a:pt x="5232" y="43"/>
                    <a:pt x="5136" y="1"/>
                    <a:pt x="5037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5" name="Google Shape;1015;p54"/>
            <p:cNvSpPr/>
            <p:nvPr/>
          </p:nvSpPr>
          <p:spPr>
            <a:xfrm>
              <a:off x="2204325" y="3050700"/>
              <a:ext cx="23750" cy="23150"/>
            </a:xfrm>
            <a:custGeom>
              <a:avLst/>
              <a:gdLst/>
              <a:ahLst/>
              <a:cxnLst/>
              <a:rect l="l" t="t" r="r" b="b"/>
              <a:pathLst>
                <a:path w="950" h="926" extrusionOk="0">
                  <a:moveTo>
                    <a:pt x="461" y="1"/>
                  </a:moveTo>
                  <a:cubicBezTo>
                    <a:pt x="217" y="28"/>
                    <a:pt x="27" y="218"/>
                    <a:pt x="0" y="462"/>
                  </a:cubicBezTo>
                  <a:cubicBezTo>
                    <a:pt x="0" y="718"/>
                    <a:pt x="218" y="925"/>
                    <a:pt x="470" y="925"/>
                  </a:cubicBezTo>
                  <a:cubicBezTo>
                    <a:pt x="485" y="925"/>
                    <a:pt x="500" y="924"/>
                    <a:pt x="516" y="923"/>
                  </a:cubicBezTo>
                  <a:cubicBezTo>
                    <a:pt x="760" y="896"/>
                    <a:pt x="950" y="652"/>
                    <a:pt x="923" y="435"/>
                  </a:cubicBezTo>
                  <a:cubicBezTo>
                    <a:pt x="923" y="163"/>
                    <a:pt x="706" y="1"/>
                    <a:pt x="4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6" name="Google Shape;1016;p54"/>
            <p:cNvSpPr/>
            <p:nvPr/>
          </p:nvSpPr>
          <p:spPr>
            <a:xfrm>
              <a:off x="2341975" y="3049300"/>
              <a:ext cx="21050" cy="21775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24" y="0"/>
                  </a:moveTo>
                  <a:cubicBezTo>
                    <a:pt x="218" y="0"/>
                    <a:pt x="0" y="206"/>
                    <a:pt x="0" y="436"/>
                  </a:cubicBezTo>
                  <a:cubicBezTo>
                    <a:pt x="0" y="653"/>
                    <a:pt x="217" y="870"/>
                    <a:pt x="462" y="870"/>
                  </a:cubicBezTo>
                  <a:cubicBezTo>
                    <a:pt x="679" y="843"/>
                    <a:pt x="841" y="653"/>
                    <a:pt x="841" y="436"/>
                  </a:cubicBezTo>
                  <a:cubicBezTo>
                    <a:pt x="841" y="219"/>
                    <a:pt x="651" y="29"/>
                    <a:pt x="462" y="2"/>
                  </a:cubicBezTo>
                  <a:cubicBezTo>
                    <a:pt x="449" y="1"/>
                    <a:pt x="437" y="0"/>
                    <a:pt x="424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7" name="Google Shape;1017;p54"/>
            <p:cNvSpPr/>
            <p:nvPr/>
          </p:nvSpPr>
          <p:spPr>
            <a:xfrm>
              <a:off x="2167025" y="2737400"/>
              <a:ext cx="92925" cy="90925"/>
            </a:xfrm>
            <a:custGeom>
              <a:avLst/>
              <a:gdLst/>
              <a:ahLst/>
              <a:cxnLst/>
              <a:rect l="l" t="t" r="r" b="b"/>
              <a:pathLst>
                <a:path w="3717" h="3637" extrusionOk="0">
                  <a:moveTo>
                    <a:pt x="1899" y="951"/>
                  </a:moveTo>
                  <a:cubicBezTo>
                    <a:pt x="2333" y="951"/>
                    <a:pt x="2767" y="1412"/>
                    <a:pt x="2767" y="1819"/>
                  </a:cubicBezTo>
                  <a:cubicBezTo>
                    <a:pt x="2767" y="2253"/>
                    <a:pt x="2360" y="2660"/>
                    <a:pt x="1872" y="2660"/>
                  </a:cubicBezTo>
                  <a:cubicBezTo>
                    <a:pt x="1853" y="2661"/>
                    <a:pt x="1834" y="2661"/>
                    <a:pt x="1816" y="2661"/>
                  </a:cubicBezTo>
                  <a:cubicBezTo>
                    <a:pt x="1357" y="2661"/>
                    <a:pt x="1031" y="2344"/>
                    <a:pt x="1031" y="1927"/>
                  </a:cubicBezTo>
                  <a:cubicBezTo>
                    <a:pt x="1031" y="1493"/>
                    <a:pt x="1519" y="951"/>
                    <a:pt x="1899" y="951"/>
                  </a:cubicBezTo>
                  <a:close/>
                  <a:moveTo>
                    <a:pt x="1835" y="1"/>
                  </a:moveTo>
                  <a:cubicBezTo>
                    <a:pt x="1820" y="1"/>
                    <a:pt x="1806" y="1"/>
                    <a:pt x="1791" y="1"/>
                  </a:cubicBezTo>
                  <a:cubicBezTo>
                    <a:pt x="977" y="29"/>
                    <a:pt x="1" y="1005"/>
                    <a:pt x="55" y="1927"/>
                  </a:cubicBezTo>
                  <a:cubicBezTo>
                    <a:pt x="108" y="2913"/>
                    <a:pt x="841" y="3637"/>
                    <a:pt x="1818" y="3637"/>
                  </a:cubicBezTo>
                  <a:cubicBezTo>
                    <a:pt x="1836" y="3637"/>
                    <a:pt x="1854" y="3636"/>
                    <a:pt x="1872" y="3636"/>
                  </a:cubicBezTo>
                  <a:cubicBezTo>
                    <a:pt x="2849" y="3609"/>
                    <a:pt x="3716" y="2768"/>
                    <a:pt x="3689" y="1819"/>
                  </a:cubicBezTo>
                  <a:cubicBezTo>
                    <a:pt x="3689" y="857"/>
                    <a:pt x="2795" y="1"/>
                    <a:pt x="183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8" name="Google Shape;1018;p54"/>
            <p:cNvSpPr/>
            <p:nvPr/>
          </p:nvSpPr>
          <p:spPr>
            <a:xfrm>
              <a:off x="2192800" y="2761150"/>
              <a:ext cx="43425" cy="42800"/>
            </a:xfrm>
            <a:custGeom>
              <a:avLst/>
              <a:gdLst/>
              <a:ahLst/>
              <a:cxnLst/>
              <a:rect l="l" t="t" r="r" b="b"/>
              <a:pathLst>
                <a:path w="1737" h="1712" extrusionOk="0">
                  <a:moveTo>
                    <a:pt x="868" y="1"/>
                  </a:moveTo>
                  <a:cubicBezTo>
                    <a:pt x="488" y="1"/>
                    <a:pt x="0" y="543"/>
                    <a:pt x="0" y="977"/>
                  </a:cubicBezTo>
                  <a:cubicBezTo>
                    <a:pt x="0" y="1394"/>
                    <a:pt x="326" y="1711"/>
                    <a:pt x="785" y="1711"/>
                  </a:cubicBezTo>
                  <a:cubicBezTo>
                    <a:pt x="803" y="1711"/>
                    <a:pt x="822" y="1711"/>
                    <a:pt x="841" y="1710"/>
                  </a:cubicBezTo>
                  <a:cubicBezTo>
                    <a:pt x="1329" y="1710"/>
                    <a:pt x="1736" y="1303"/>
                    <a:pt x="1736" y="869"/>
                  </a:cubicBezTo>
                  <a:cubicBezTo>
                    <a:pt x="1736" y="462"/>
                    <a:pt x="1302" y="1"/>
                    <a:pt x="8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9" name="Google Shape;1019;p54"/>
            <p:cNvSpPr/>
            <p:nvPr/>
          </p:nvSpPr>
          <p:spPr>
            <a:xfrm>
              <a:off x="2269475" y="2624575"/>
              <a:ext cx="50875" cy="51450"/>
            </a:xfrm>
            <a:custGeom>
              <a:avLst/>
              <a:gdLst/>
              <a:ahLst/>
              <a:cxnLst/>
              <a:rect l="l" t="t" r="r" b="b"/>
              <a:pathLst>
                <a:path w="2035" h="2058" extrusionOk="0">
                  <a:moveTo>
                    <a:pt x="902" y="1"/>
                  </a:moveTo>
                  <a:cubicBezTo>
                    <a:pt x="733" y="1"/>
                    <a:pt x="564" y="89"/>
                    <a:pt x="380" y="259"/>
                  </a:cubicBezTo>
                  <a:cubicBezTo>
                    <a:pt x="136" y="503"/>
                    <a:pt x="0" y="774"/>
                    <a:pt x="0" y="1127"/>
                  </a:cubicBezTo>
                  <a:cubicBezTo>
                    <a:pt x="27" y="1561"/>
                    <a:pt x="326" y="1913"/>
                    <a:pt x="787" y="2022"/>
                  </a:cubicBezTo>
                  <a:cubicBezTo>
                    <a:pt x="895" y="2046"/>
                    <a:pt x="1001" y="2058"/>
                    <a:pt x="1102" y="2058"/>
                  </a:cubicBezTo>
                  <a:cubicBezTo>
                    <a:pt x="1456" y="2058"/>
                    <a:pt x="1751" y="1910"/>
                    <a:pt x="1899" y="1615"/>
                  </a:cubicBezTo>
                  <a:cubicBezTo>
                    <a:pt x="1953" y="1506"/>
                    <a:pt x="1980" y="1371"/>
                    <a:pt x="2035" y="1208"/>
                  </a:cubicBezTo>
                  <a:cubicBezTo>
                    <a:pt x="1980" y="1045"/>
                    <a:pt x="1953" y="883"/>
                    <a:pt x="1845" y="774"/>
                  </a:cubicBezTo>
                  <a:cubicBezTo>
                    <a:pt x="1709" y="584"/>
                    <a:pt x="1546" y="394"/>
                    <a:pt x="1384" y="232"/>
                  </a:cubicBezTo>
                  <a:cubicBezTo>
                    <a:pt x="1215" y="76"/>
                    <a:pt x="1058" y="1"/>
                    <a:pt x="9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0" name="Google Shape;1020;p54"/>
            <p:cNvSpPr/>
            <p:nvPr/>
          </p:nvSpPr>
          <p:spPr>
            <a:xfrm>
              <a:off x="2215175" y="2519075"/>
              <a:ext cx="66475" cy="64525"/>
            </a:xfrm>
            <a:custGeom>
              <a:avLst/>
              <a:gdLst/>
              <a:ahLst/>
              <a:cxnLst/>
              <a:rect l="l" t="t" r="r" b="b"/>
              <a:pathLst>
                <a:path w="2659" h="2581" extrusionOk="0">
                  <a:moveTo>
                    <a:pt x="1418" y="946"/>
                  </a:moveTo>
                  <a:cubicBezTo>
                    <a:pt x="1433" y="946"/>
                    <a:pt x="1449" y="948"/>
                    <a:pt x="1465" y="950"/>
                  </a:cubicBezTo>
                  <a:cubicBezTo>
                    <a:pt x="1492" y="1004"/>
                    <a:pt x="1601" y="1085"/>
                    <a:pt x="1574" y="1140"/>
                  </a:cubicBezTo>
                  <a:cubicBezTo>
                    <a:pt x="1546" y="1275"/>
                    <a:pt x="1492" y="1384"/>
                    <a:pt x="1411" y="1492"/>
                  </a:cubicBezTo>
                  <a:cubicBezTo>
                    <a:pt x="1391" y="1532"/>
                    <a:pt x="1313" y="1557"/>
                    <a:pt x="1251" y="1557"/>
                  </a:cubicBezTo>
                  <a:cubicBezTo>
                    <a:pt x="1229" y="1557"/>
                    <a:pt x="1208" y="1554"/>
                    <a:pt x="1194" y="1547"/>
                  </a:cubicBezTo>
                  <a:cubicBezTo>
                    <a:pt x="1140" y="1519"/>
                    <a:pt x="1085" y="1384"/>
                    <a:pt x="1085" y="1302"/>
                  </a:cubicBezTo>
                  <a:cubicBezTo>
                    <a:pt x="1135" y="1079"/>
                    <a:pt x="1253" y="946"/>
                    <a:pt x="1418" y="946"/>
                  </a:cubicBezTo>
                  <a:close/>
                  <a:moveTo>
                    <a:pt x="1384" y="1"/>
                  </a:moveTo>
                  <a:cubicBezTo>
                    <a:pt x="1329" y="1"/>
                    <a:pt x="1248" y="1"/>
                    <a:pt x="1167" y="28"/>
                  </a:cubicBezTo>
                  <a:cubicBezTo>
                    <a:pt x="489" y="245"/>
                    <a:pt x="0" y="1113"/>
                    <a:pt x="190" y="1791"/>
                  </a:cubicBezTo>
                  <a:cubicBezTo>
                    <a:pt x="343" y="2286"/>
                    <a:pt x="763" y="2581"/>
                    <a:pt x="1215" y="2581"/>
                  </a:cubicBezTo>
                  <a:cubicBezTo>
                    <a:pt x="1407" y="2581"/>
                    <a:pt x="1605" y="2528"/>
                    <a:pt x="1790" y="2415"/>
                  </a:cubicBezTo>
                  <a:cubicBezTo>
                    <a:pt x="2224" y="2143"/>
                    <a:pt x="2496" y="1764"/>
                    <a:pt x="2550" y="1275"/>
                  </a:cubicBezTo>
                  <a:cubicBezTo>
                    <a:pt x="2658" y="624"/>
                    <a:pt x="2089" y="1"/>
                    <a:pt x="138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1" name="Google Shape;1021;p54"/>
            <p:cNvSpPr/>
            <p:nvPr/>
          </p:nvSpPr>
          <p:spPr>
            <a:xfrm>
              <a:off x="2242300" y="2542725"/>
              <a:ext cx="12900" cy="15300"/>
            </a:xfrm>
            <a:custGeom>
              <a:avLst/>
              <a:gdLst/>
              <a:ahLst/>
              <a:cxnLst/>
              <a:rect l="l" t="t" r="r" b="b"/>
              <a:pathLst>
                <a:path w="516" h="612" extrusionOk="0">
                  <a:moveTo>
                    <a:pt x="333" y="0"/>
                  </a:moveTo>
                  <a:cubicBezTo>
                    <a:pt x="168" y="0"/>
                    <a:pt x="50" y="133"/>
                    <a:pt x="0" y="356"/>
                  </a:cubicBezTo>
                  <a:cubicBezTo>
                    <a:pt x="0" y="438"/>
                    <a:pt x="55" y="573"/>
                    <a:pt x="109" y="601"/>
                  </a:cubicBezTo>
                  <a:cubicBezTo>
                    <a:pt x="123" y="608"/>
                    <a:pt x="144" y="611"/>
                    <a:pt x="166" y="611"/>
                  </a:cubicBezTo>
                  <a:cubicBezTo>
                    <a:pt x="228" y="611"/>
                    <a:pt x="306" y="586"/>
                    <a:pt x="326" y="546"/>
                  </a:cubicBezTo>
                  <a:cubicBezTo>
                    <a:pt x="407" y="438"/>
                    <a:pt x="461" y="329"/>
                    <a:pt x="489" y="194"/>
                  </a:cubicBezTo>
                  <a:cubicBezTo>
                    <a:pt x="516" y="139"/>
                    <a:pt x="407" y="58"/>
                    <a:pt x="380" y="4"/>
                  </a:cubicBezTo>
                  <a:cubicBezTo>
                    <a:pt x="364" y="2"/>
                    <a:pt x="348" y="0"/>
                    <a:pt x="3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22" name="Google Shape;1022;p54"/>
          <p:cNvGrpSpPr/>
          <p:nvPr/>
        </p:nvGrpSpPr>
        <p:grpSpPr>
          <a:xfrm>
            <a:off x="5185239" y="1021988"/>
            <a:ext cx="320453" cy="409255"/>
            <a:chOff x="5905475" y="2032050"/>
            <a:chExt cx="454350" cy="580175"/>
          </a:xfrm>
        </p:grpSpPr>
        <p:sp>
          <p:nvSpPr>
            <p:cNvPr id="1023" name="Google Shape;1023;p54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4" name="Google Shape;1024;p54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5" name="Google Shape;1025;p54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6" name="Google Shape;1026;p54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7" name="Google Shape;1027;p54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8" name="Google Shape;1028;p54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29" name="Google Shape;1029;p54"/>
          <p:cNvGrpSpPr/>
          <p:nvPr/>
        </p:nvGrpSpPr>
        <p:grpSpPr>
          <a:xfrm>
            <a:off x="5443027" y="3853388"/>
            <a:ext cx="173110" cy="216867"/>
            <a:chOff x="7249250" y="2312150"/>
            <a:chExt cx="433317" cy="542846"/>
          </a:xfrm>
        </p:grpSpPr>
        <p:sp>
          <p:nvSpPr>
            <p:cNvPr id="1030" name="Google Shape;1030;p54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1" name="Google Shape;1031;p54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2" name="Google Shape;1032;p54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6" name="Google Shape;2526;p80"/>
          <p:cNvSpPr txBox="1">
            <a:spLocks noGrp="1"/>
          </p:cNvSpPr>
          <p:nvPr>
            <p:ph type="title"/>
          </p:nvPr>
        </p:nvSpPr>
        <p:spPr>
          <a:xfrm>
            <a:off x="720000" y="585216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Alternative </a:t>
            </a:r>
            <a:r>
              <a:rPr lang="en-GB">
                <a:solidFill>
                  <a:schemeClr val="accent3"/>
                </a:solidFill>
              </a:rPr>
              <a:t>resources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2527" name="Google Shape;2527;p80"/>
          <p:cNvSpPr txBox="1">
            <a:spLocks noGrp="1"/>
          </p:cNvSpPr>
          <p:nvPr>
            <p:ph type="subTitle" idx="1"/>
          </p:nvPr>
        </p:nvSpPr>
        <p:spPr>
          <a:xfrm>
            <a:off x="904800" y="1478650"/>
            <a:ext cx="7334400" cy="11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Comfortaa SemiBold"/>
                <a:ea typeface="Comfortaa SemiBold"/>
                <a:cs typeface="Comfortaa SemiBold"/>
                <a:sym typeface="Comfortaa SemiBold"/>
              </a:rPr>
              <a:t>Here’s an assortment of alternative resources whose style fits that of this template:</a:t>
            </a:r>
            <a:endParaRPr sz="1200"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000">
                <a:latin typeface="Mali Medium" panose="00000500000000000000"/>
                <a:ea typeface="Mali Medium" panose="00000500000000000000"/>
                <a:cs typeface="Mali Medium" panose="00000500000000000000"/>
                <a:sym typeface="Mali Medium" panose="00000500000000000000"/>
              </a:rPr>
              <a:t>Vectors:</a:t>
            </a:r>
            <a:endParaRPr sz="2000">
              <a:latin typeface="Mali Medium" panose="00000500000000000000"/>
              <a:ea typeface="Mali Medium" panose="00000500000000000000"/>
              <a:cs typeface="Mali Medium" panose="00000500000000000000"/>
              <a:sym typeface="Mali Medium" panose="00000500000000000000"/>
            </a:endParaRPr>
          </a:p>
          <a:p>
            <a:pPr marL="457200" marR="50800" lvl="0" indent="-304800" algn="l" rtl="0">
              <a:lnSpc>
                <a:spcPct val="166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Comfortaa SemiBold"/>
              <a:buChar char="●"/>
            </a:pPr>
            <a:r>
              <a:rPr lang="en-GB" sz="1200">
                <a:uFill>
                  <a:noFill/>
                </a:uFill>
                <a:latin typeface="Comfortaa SemiBold"/>
                <a:ea typeface="Comfortaa SemiBold"/>
                <a:cs typeface="Comfortaa SemiBold"/>
                <a:sym typeface="Comfortaa SemiBold"/>
                <a:hlinkClick r:id="rId1"/>
              </a:rPr>
              <a:t>Hand drawn national science day instagram posts collection</a:t>
            </a:r>
            <a:endParaRPr sz="1200"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grpSp>
        <p:nvGrpSpPr>
          <p:cNvPr id="2528" name="Google Shape;2528;p80"/>
          <p:cNvGrpSpPr/>
          <p:nvPr/>
        </p:nvGrpSpPr>
        <p:grpSpPr>
          <a:xfrm>
            <a:off x="1574005" y="633706"/>
            <a:ext cx="334538" cy="427183"/>
            <a:chOff x="5905475" y="2032050"/>
            <a:chExt cx="454350" cy="580175"/>
          </a:xfrm>
        </p:grpSpPr>
        <p:sp>
          <p:nvSpPr>
            <p:cNvPr id="2529" name="Google Shape;2529;p80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0" name="Google Shape;2530;p80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1" name="Google Shape;2531;p80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2" name="Google Shape;2532;p80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3" name="Google Shape;2533;p80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4" name="Google Shape;2534;p80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535" name="Google Shape;2535;p80"/>
          <p:cNvGrpSpPr/>
          <p:nvPr/>
        </p:nvGrpSpPr>
        <p:grpSpPr>
          <a:xfrm>
            <a:off x="7102135" y="3410591"/>
            <a:ext cx="1211243" cy="998300"/>
            <a:chOff x="1553431" y="2963088"/>
            <a:chExt cx="1259350" cy="1037950"/>
          </a:xfrm>
        </p:grpSpPr>
        <p:grpSp>
          <p:nvGrpSpPr>
            <p:cNvPr id="2536" name="Google Shape;2536;p80"/>
            <p:cNvGrpSpPr/>
            <p:nvPr/>
          </p:nvGrpSpPr>
          <p:grpSpPr>
            <a:xfrm>
              <a:off x="1553431" y="2963088"/>
              <a:ext cx="1259350" cy="1037950"/>
              <a:chOff x="1554975" y="2939050"/>
              <a:chExt cx="1259350" cy="1037950"/>
            </a:xfrm>
          </p:grpSpPr>
          <p:sp>
            <p:nvSpPr>
              <p:cNvPr id="2537" name="Google Shape;2537;p80"/>
              <p:cNvSpPr/>
              <p:nvPr/>
            </p:nvSpPr>
            <p:spPr>
              <a:xfrm>
                <a:off x="2366650" y="3245150"/>
                <a:ext cx="447675" cy="344725"/>
              </a:xfrm>
              <a:custGeom>
                <a:avLst/>
                <a:gdLst/>
                <a:ahLst/>
                <a:cxnLst/>
                <a:rect l="l" t="t" r="r" b="b"/>
                <a:pathLst>
                  <a:path w="17907" h="13789" extrusionOk="0">
                    <a:moveTo>
                      <a:pt x="9405" y="1"/>
                    </a:moveTo>
                    <a:cubicBezTo>
                      <a:pt x="8523" y="1"/>
                      <a:pt x="7589" y="171"/>
                      <a:pt x="6619" y="551"/>
                    </a:cubicBezTo>
                    <a:cubicBezTo>
                      <a:pt x="1" y="3155"/>
                      <a:pt x="1845" y="8878"/>
                      <a:pt x="1845" y="8878"/>
                    </a:cubicBezTo>
                    <a:cubicBezTo>
                      <a:pt x="1927" y="9177"/>
                      <a:pt x="2008" y="9421"/>
                      <a:pt x="2117" y="9692"/>
                    </a:cubicBezTo>
                    <a:cubicBezTo>
                      <a:pt x="2605" y="10994"/>
                      <a:pt x="3364" y="11943"/>
                      <a:pt x="4259" y="12594"/>
                    </a:cubicBezTo>
                    <a:cubicBezTo>
                      <a:pt x="5412" y="13429"/>
                      <a:pt x="6813" y="13788"/>
                      <a:pt x="8244" y="13788"/>
                    </a:cubicBezTo>
                    <a:cubicBezTo>
                      <a:pt x="11323" y="13788"/>
                      <a:pt x="14539" y="12122"/>
                      <a:pt x="15706" y="9936"/>
                    </a:cubicBezTo>
                    <a:cubicBezTo>
                      <a:pt x="17906" y="5859"/>
                      <a:pt x="14567" y="1"/>
                      <a:pt x="94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38" name="Google Shape;2538;p80"/>
              <p:cNvSpPr/>
              <p:nvPr/>
            </p:nvSpPr>
            <p:spPr>
              <a:xfrm>
                <a:off x="2052700" y="3487450"/>
                <a:ext cx="420450" cy="264075"/>
              </a:xfrm>
              <a:custGeom>
                <a:avLst/>
                <a:gdLst/>
                <a:ahLst/>
                <a:cxnLst/>
                <a:rect l="l" t="t" r="r" b="b"/>
                <a:pathLst>
                  <a:path w="16818" h="10563" extrusionOk="0">
                    <a:moveTo>
                      <a:pt x="14675" y="0"/>
                    </a:moveTo>
                    <a:lnTo>
                      <a:pt x="14458" y="81"/>
                    </a:lnTo>
                    <a:lnTo>
                      <a:pt x="7188" y="4286"/>
                    </a:lnTo>
                    <a:lnTo>
                      <a:pt x="489" y="8191"/>
                    </a:lnTo>
                    <a:cubicBezTo>
                      <a:pt x="0" y="8897"/>
                      <a:pt x="462" y="9873"/>
                      <a:pt x="1167" y="10416"/>
                    </a:cubicBezTo>
                    <a:cubicBezTo>
                      <a:pt x="1281" y="10513"/>
                      <a:pt x="1424" y="10562"/>
                      <a:pt x="1567" y="10562"/>
                    </a:cubicBezTo>
                    <a:cubicBezTo>
                      <a:pt x="1663" y="10562"/>
                      <a:pt x="1758" y="10540"/>
                      <a:pt x="1845" y="10497"/>
                    </a:cubicBezTo>
                    <a:lnTo>
                      <a:pt x="8843" y="6998"/>
                    </a:lnTo>
                    <a:lnTo>
                      <a:pt x="16709" y="3065"/>
                    </a:lnTo>
                    <a:lnTo>
                      <a:pt x="16817" y="2902"/>
                    </a:lnTo>
                    <a:cubicBezTo>
                      <a:pt x="15922" y="2251"/>
                      <a:pt x="15163" y="1302"/>
                      <a:pt x="146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39" name="Google Shape;2539;p80"/>
              <p:cNvSpPr/>
              <p:nvPr/>
            </p:nvSpPr>
            <p:spPr>
              <a:xfrm>
                <a:off x="1765175" y="3513050"/>
                <a:ext cx="534375" cy="459300"/>
              </a:xfrm>
              <a:custGeom>
                <a:avLst/>
                <a:gdLst/>
                <a:ahLst/>
                <a:cxnLst/>
                <a:rect l="l" t="t" r="r" b="b"/>
                <a:pathLst>
                  <a:path w="21375" h="18372" extrusionOk="0">
                    <a:moveTo>
                      <a:pt x="11768" y="0"/>
                    </a:moveTo>
                    <a:cubicBezTo>
                      <a:pt x="10593" y="0"/>
                      <a:pt x="9347" y="229"/>
                      <a:pt x="8057" y="739"/>
                    </a:cubicBezTo>
                    <a:cubicBezTo>
                      <a:pt x="7867" y="820"/>
                      <a:pt x="7704" y="875"/>
                      <a:pt x="7541" y="956"/>
                    </a:cubicBezTo>
                    <a:cubicBezTo>
                      <a:pt x="6239" y="1526"/>
                      <a:pt x="5209" y="2177"/>
                      <a:pt x="4368" y="2882"/>
                    </a:cubicBezTo>
                    <a:cubicBezTo>
                      <a:pt x="1" y="6652"/>
                      <a:pt x="1683" y="11833"/>
                      <a:pt x="1683" y="11833"/>
                    </a:cubicBezTo>
                    <a:cubicBezTo>
                      <a:pt x="2956" y="16566"/>
                      <a:pt x="6505" y="18372"/>
                      <a:pt x="10203" y="18372"/>
                    </a:cubicBezTo>
                    <a:cubicBezTo>
                      <a:pt x="14302" y="18372"/>
                      <a:pt x="18585" y="16152"/>
                      <a:pt x="20154" y="13243"/>
                    </a:cubicBezTo>
                    <a:cubicBezTo>
                      <a:pt x="21375" y="10965"/>
                      <a:pt x="21320" y="8307"/>
                      <a:pt x="20344" y="5974"/>
                    </a:cubicBezTo>
                    <a:lnTo>
                      <a:pt x="20344" y="5974"/>
                    </a:lnTo>
                    <a:lnTo>
                      <a:pt x="13319" y="9473"/>
                    </a:lnTo>
                    <a:cubicBezTo>
                      <a:pt x="13239" y="9513"/>
                      <a:pt x="13156" y="9531"/>
                      <a:pt x="13073" y="9531"/>
                    </a:cubicBezTo>
                    <a:cubicBezTo>
                      <a:pt x="12930" y="9531"/>
                      <a:pt x="12788" y="9477"/>
                      <a:pt x="12668" y="9392"/>
                    </a:cubicBezTo>
                    <a:cubicBezTo>
                      <a:pt x="11963" y="8849"/>
                      <a:pt x="11501" y="7873"/>
                      <a:pt x="11990" y="7167"/>
                    </a:cubicBezTo>
                    <a:lnTo>
                      <a:pt x="18689" y="3262"/>
                    </a:lnTo>
                    <a:cubicBezTo>
                      <a:pt x="17022" y="1326"/>
                      <a:pt x="14598" y="0"/>
                      <a:pt x="117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40" name="Google Shape;2540;p80"/>
              <p:cNvSpPr/>
              <p:nvPr/>
            </p:nvSpPr>
            <p:spPr>
              <a:xfrm>
                <a:off x="1752975" y="3202650"/>
                <a:ext cx="200750" cy="382450"/>
              </a:xfrm>
              <a:custGeom>
                <a:avLst/>
                <a:gdLst/>
                <a:ahLst/>
                <a:cxnLst/>
                <a:rect l="l" t="t" r="r" b="b"/>
                <a:pathLst>
                  <a:path w="8030" h="15298" extrusionOk="0">
                    <a:moveTo>
                      <a:pt x="3961" y="0"/>
                    </a:moveTo>
                    <a:cubicBezTo>
                      <a:pt x="2849" y="787"/>
                      <a:pt x="1438" y="1329"/>
                      <a:pt x="1" y="1465"/>
                    </a:cubicBezTo>
                    <a:lnTo>
                      <a:pt x="28" y="1682"/>
                    </a:lnTo>
                    <a:cubicBezTo>
                      <a:pt x="1682" y="5994"/>
                      <a:pt x="3418" y="10795"/>
                      <a:pt x="4802" y="15216"/>
                    </a:cubicBezTo>
                    <a:lnTo>
                      <a:pt x="4856" y="15298"/>
                    </a:lnTo>
                    <a:cubicBezTo>
                      <a:pt x="5697" y="14593"/>
                      <a:pt x="6727" y="13942"/>
                      <a:pt x="8029" y="13372"/>
                    </a:cubicBezTo>
                    <a:lnTo>
                      <a:pt x="7894" y="12748"/>
                    </a:lnTo>
                    <a:cubicBezTo>
                      <a:pt x="6565" y="8598"/>
                      <a:pt x="5344" y="4421"/>
                      <a:pt x="4151" y="244"/>
                    </a:cubicBezTo>
                    <a:lnTo>
                      <a:pt x="3961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41" name="Google Shape;2541;p80"/>
              <p:cNvSpPr/>
              <p:nvPr/>
            </p:nvSpPr>
            <p:spPr>
              <a:xfrm>
                <a:off x="1554975" y="2943200"/>
                <a:ext cx="385950" cy="297275"/>
              </a:xfrm>
              <a:custGeom>
                <a:avLst/>
                <a:gdLst/>
                <a:ahLst/>
                <a:cxnLst/>
                <a:rect l="l" t="t" r="r" b="b"/>
                <a:pathLst>
                  <a:path w="15438" h="11891" extrusionOk="0">
                    <a:moveTo>
                      <a:pt x="8130" y="0"/>
                    </a:moveTo>
                    <a:cubicBezTo>
                      <a:pt x="7369" y="0"/>
                      <a:pt x="6561" y="148"/>
                      <a:pt x="5724" y="478"/>
                    </a:cubicBezTo>
                    <a:cubicBezTo>
                      <a:pt x="1" y="2702"/>
                      <a:pt x="1601" y="7666"/>
                      <a:pt x="1601" y="7666"/>
                    </a:cubicBezTo>
                    <a:cubicBezTo>
                      <a:pt x="2401" y="10721"/>
                      <a:pt x="4676" y="11891"/>
                      <a:pt x="7068" y="11891"/>
                    </a:cubicBezTo>
                    <a:cubicBezTo>
                      <a:pt x="7352" y="11891"/>
                      <a:pt x="7636" y="11874"/>
                      <a:pt x="7921" y="11843"/>
                    </a:cubicBezTo>
                    <a:cubicBezTo>
                      <a:pt x="9358" y="11707"/>
                      <a:pt x="10769" y="11165"/>
                      <a:pt x="11854" y="10351"/>
                    </a:cubicBezTo>
                    <a:cubicBezTo>
                      <a:pt x="12586" y="9863"/>
                      <a:pt x="13183" y="9239"/>
                      <a:pt x="13563" y="8561"/>
                    </a:cubicBezTo>
                    <a:cubicBezTo>
                      <a:pt x="15438" y="5041"/>
                      <a:pt x="12570" y="0"/>
                      <a:pt x="8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42" name="Google Shape;2542;p80"/>
              <p:cNvSpPr/>
              <p:nvPr/>
            </p:nvSpPr>
            <p:spPr>
              <a:xfrm>
                <a:off x="1791625" y="3508900"/>
                <a:ext cx="511325" cy="468100"/>
              </a:xfrm>
              <a:custGeom>
                <a:avLst/>
                <a:gdLst/>
                <a:ahLst/>
                <a:cxnLst/>
                <a:rect l="l" t="t" r="r" b="b"/>
                <a:pathLst>
                  <a:path w="20453" h="18724" extrusionOk="0">
                    <a:moveTo>
                      <a:pt x="10728" y="0"/>
                    </a:moveTo>
                    <a:cubicBezTo>
                      <a:pt x="8384" y="0"/>
                      <a:pt x="6030" y="889"/>
                      <a:pt x="4124" y="2207"/>
                    </a:cubicBezTo>
                    <a:cubicBezTo>
                      <a:pt x="2252" y="3509"/>
                      <a:pt x="842" y="5380"/>
                      <a:pt x="353" y="7632"/>
                    </a:cubicBezTo>
                    <a:cubicBezTo>
                      <a:pt x="55" y="8988"/>
                      <a:pt x="55" y="10426"/>
                      <a:pt x="381" y="11782"/>
                    </a:cubicBezTo>
                    <a:cubicBezTo>
                      <a:pt x="1113" y="14765"/>
                      <a:pt x="3066" y="17288"/>
                      <a:pt x="6049" y="18264"/>
                    </a:cubicBezTo>
                    <a:cubicBezTo>
                      <a:pt x="7046" y="18579"/>
                      <a:pt x="8087" y="18723"/>
                      <a:pt x="9135" y="18723"/>
                    </a:cubicBezTo>
                    <a:cubicBezTo>
                      <a:pt x="11252" y="18723"/>
                      <a:pt x="13394" y="18132"/>
                      <a:pt x="15244" y="17152"/>
                    </a:cubicBezTo>
                    <a:cubicBezTo>
                      <a:pt x="16519" y="16474"/>
                      <a:pt x="17740" y="15579"/>
                      <a:pt x="18635" y="14413"/>
                    </a:cubicBezTo>
                    <a:cubicBezTo>
                      <a:pt x="20045" y="12568"/>
                      <a:pt x="20452" y="10154"/>
                      <a:pt x="19991" y="7903"/>
                    </a:cubicBezTo>
                    <a:cubicBezTo>
                      <a:pt x="19855" y="7252"/>
                      <a:pt x="19666" y="6601"/>
                      <a:pt x="19394" y="6004"/>
                    </a:cubicBezTo>
                    <a:cubicBezTo>
                      <a:pt x="19369" y="5936"/>
                      <a:pt x="19324" y="5908"/>
                      <a:pt x="19277" y="5908"/>
                    </a:cubicBezTo>
                    <a:cubicBezTo>
                      <a:pt x="19177" y="5908"/>
                      <a:pt x="19068" y="6037"/>
                      <a:pt x="19123" y="6167"/>
                    </a:cubicBezTo>
                    <a:cubicBezTo>
                      <a:pt x="20127" y="8554"/>
                      <a:pt x="20154" y="11429"/>
                      <a:pt x="18743" y="13653"/>
                    </a:cubicBezTo>
                    <a:cubicBezTo>
                      <a:pt x="18038" y="14792"/>
                      <a:pt x="17007" y="15688"/>
                      <a:pt x="15895" y="16393"/>
                    </a:cubicBezTo>
                    <a:cubicBezTo>
                      <a:pt x="13911" y="17630"/>
                      <a:pt x="11524" y="18381"/>
                      <a:pt x="9170" y="18381"/>
                    </a:cubicBezTo>
                    <a:cubicBezTo>
                      <a:pt x="8531" y="18381"/>
                      <a:pt x="7895" y="18326"/>
                      <a:pt x="7270" y="18210"/>
                    </a:cubicBezTo>
                    <a:cubicBezTo>
                      <a:pt x="5805" y="17939"/>
                      <a:pt x="4422" y="17315"/>
                      <a:pt x="3310" y="16311"/>
                    </a:cubicBezTo>
                    <a:cubicBezTo>
                      <a:pt x="2035" y="15145"/>
                      <a:pt x="1248" y="13599"/>
                      <a:pt x="787" y="11944"/>
                    </a:cubicBezTo>
                    <a:cubicBezTo>
                      <a:pt x="1" y="9096"/>
                      <a:pt x="706" y="5923"/>
                      <a:pt x="2767" y="3780"/>
                    </a:cubicBezTo>
                    <a:cubicBezTo>
                      <a:pt x="4585" y="1909"/>
                      <a:pt x="7270" y="607"/>
                      <a:pt x="9847" y="390"/>
                    </a:cubicBezTo>
                    <a:cubicBezTo>
                      <a:pt x="10119" y="365"/>
                      <a:pt x="10392" y="352"/>
                      <a:pt x="10663" y="352"/>
                    </a:cubicBezTo>
                    <a:cubicBezTo>
                      <a:pt x="12744" y="352"/>
                      <a:pt x="14776" y="1080"/>
                      <a:pt x="16384" y="2424"/>
                    </a:cubicBezTo>
                    <a:cubicBezTo>
                      <a:pt x="16790" y="2777"/>
                      <a:pt x="17143" y="3156"/>
                      <a:pt x="17496" y="3563"/>
                    </a:cubicBezTo>
                    <a:cubicBezTo>
                      <a:pt x="17534" y="3601"/>
                      <a:pt x="17574" y="3617"/>
                      <a:pt x="17613" y="3617"/>
                    </a:cubicBezTo>
                    <a:cubicBezTo>
                      <a:pt x="17740" y="3617"/>
                      <a:pt x="17844" y="3444"/>
                      <a:pt x="17740" y="3319"/>
                    </a:cubicBezTo>
                    <a:cubicBezTo>
                      <a:pt x="16221" y="1556"/>
                      <a:pt x="14132" y="363"/>
                      <a:pt x="11800" y="64"/>
                    </a:cubicBezTo>
                    <a:cubicBezTo>
                      <a:pt x="11444" y="21"/>
                      <a:pt x="11086" y="0"/>
                      <a:pt x="107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43" name="Google Shape;2543;p80"/>
              <p:cNvSpPr/>
              <p:nvPr/>
            </p:nvSpPr>
            <p:spPr>
              <a:xfrm>
                <a:off x="2397175" y="3241150"/>
                <a:ext cx="386550" cy="353150"/>
              </a:xfrm>
              <a:custGeom>
                <a:avLst/>
                <a:gdLst/>
                <a:ahLst/>
                <a:cxnLst/>
                <a:rect l="l" t="t" r="r" b="b"/>
                <a:pathLst>
                  <a:path w="15462" h="14126" extrusionOk="0">
                    <a:moveTo>
                      <a:pt x="8148" y="331"/>
                    </a:moveTo>
                    <a:cubicBezTo>
                      <a:pt x="8180" y="331"/>
                      <a:pt x="8213" y="331"/>
                      <a:pt x="8246" y="332"/>
                    </a:cubicBezTo>
                    <a:cubicBezTo>
                      <a:pt x="11284" y="359"/>
                      <a:pt x="13888" y="2583"/>
                      <a:pt x="14729" y="5431"/>
                    </a:cubicBezTo>
                    <a:cubicBezTo>
                      <a:pt x="15136" y="6787"/>
                      <a:pt x="15108" y="8279"/>
                      <a:pt x="14566" y="9581"/>
                    </a:cubicBezTo>
                    <a:cubicBezTo>
                      <a:pt x="13942" y="10991"/>
                      <a:pt x="12694" y="12022"/>
                      <a:pt x="11338" y="12700"/>
                    </a:cubicBezTo>
                    <a:cubicBezTo>
                      <a:pt x="10034" y="13363"/>
                      <a:pt x="8540" y="13772"/>
                      <a:pt x="7049" y="13772"/>
                    </a:cubicBezTo>
                    <a:cubicBezTo>
                      <a:pt x="6587" y="13772"/>
                      <a:pt x="6125" y="13733"/>
                      <a:pt x="5669" y="13649"/>
                    </a:cubicBezTo>
                    <a:cubicBezTo>
                      <a:pt x="3499" y="13270"/>
                      <a:pt x="1845" y="11832"/>
                      <a:pt x="1058" y="9798"/>
                    </a:cubicBezTo>
                    <a:cubicBezTo>
                      <a:pt x="516" y="8360"/>
                      <a:pt x="380" y="6760"/>
                      <a:pt x="868" y="5268"/>
                    </a:cubicBezTo>
                    <a:cubicBezTo>
                      <a:pt x="1275" y="3966"/>
                      <a:pt x="2143" y="2854"/>
                      <a:pt x="3255" y="2067"/>
                    </a:cubicBezTo>
                    <a:cubicBezTo>
                      <a:pt x="4639" y="1029"/>
                      <a:pt x="6416" y="331"/>
                      <a:pt x="8148" y="331"/>
                    </a:cubicBezTo>
                    <a:close/>
                    <a:moveTo>
                      <a:pt x="8271" y="1"/>
                    </a:moveTo>
                    <a:cubicBezTo>
                      <a:pt x="7051" y="1"/>
                      <a:pt x="5847" y="313"/>
                      <a:pt x="4720" y="820"/>
                    </a:cubicBezTo>
                    <a:cubicBezTo>
                      <a:pt x="3228" y="1498"/>
                      <a:pt x="1845" y="2556"/>
                      <a:pt x="1031" y="4020"/>
                    </a:cubicBezTo>
                    <a:cubicBezTo>
                      <a:pt x="30" y="5806"/>
                      <a:pt x="1" y="7971"/>
                      <a:pt x="728" y="9866"/>
                    </a:cubicBezTo>
                    <a:lnTo>
                      <a:pt x="728" y="9866"/>
                    </a:lnTo>
                    <a:cubicBezTo>
                      <a:pt x="729" y="9870"/>
                      <a:pt x="731" y="9875"/>
                      <a:pt x="733" y="9879"/>
                    </a:cubicBezTo>
                    <a:cubicBezTo>
                      <a:pt x="733" y="9879"/>
                      <a:pt x="733" y="9879"/>
                      <a:pt x="733" y="9879"/>
                    </a:cubicBezTo>
                    <a:lnTo>
                      <a:pt x="733" y="9879"/>
                    </a:lnTo>
                    <a:cubicBezTo>
                      <a:pt x="733" y="9881"/>
                      <a:pt x="734" y="9883"/>
                      <a:pt x="735" y="9884"/>
                    </a:cubicBezTo>
                    <a:lnTo>
                      <a:pt x="735" y="9884"/>
                    </a:lnTo>
                    <a:cubicBezTo>
                      <a:pt x="1441" y="11699"/>
                      <a:pt x="2769" y="13135"/>
                      <a:pt x="4639" y="13758"/>
                    </a:cubicBezTo>
                    <a:cubicBezTo>
                      <a:pt x="5401" y="14012"/>
                      <a:pt x="6200" y="14126"/>
                      <a:pt x="7004" y="14126"/>
                    </a:cubicBezTo>
                    <a:cubicBezTo>
                      <a:pt x="8003" y="14126"/>
                      <a:pt x="9008" y="13950"/>
                      <a:pt x="9955" y="13649"/>
                    </a:cubicBezTo>
                    <a:cubicBezTo>
                      <a:pt x="11555" y="13134"/>
                      <a:pt x="13128" y="12239"/>
                      <a:pt x="14159" y="10883"/>
                    </a:cubicBezTo>
                    <a:cubicBezTo>
                      <a:pt x="15081" y="9716"/>
                      <a:pt x="15461" y="8197"/>
                      <a:pt x="15325" y="6733"/>
                    </a:cubicBezTo>
                    <a:cubicBezTo>
                      <a:pt x="15054" y="3722"/>
                      <a:pt x="12830" y="983"/>
                      <a:pt x="9901" y="196"/>
                    </a:cubicBezTo>
                    <a:cubicBezTo>
                      <a:pt x="9358" y="62"/>
                      <a:pt x="8813" y="1"/>
                      <a:pt x="82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44" name="Google Shape;2544;p80"/>
              <p:cNvSpPr/>
              <p:nvPr/>
            </p:nvSpPr>
            <p:spPr>
              <a:xfrm>
                <a:off x="1580075" y="2939050"/>
                <a:ext cx="335000" cy="305400"/>
              </a:xfrm>
              <a:custGeom>
                <a:avLst/>
                <a:gdLst/>
                <a:ahLst/>
                <a:cxnLst/>
                <a:rect l="l" t="t" r="r" b="b"/>
                <a:pathLst>
                  <a:path w="13400" h="12216" extrusionOk="0">
                    <a:moveTo>
                      <a:pt x="7119" y="334"/>
                    </a:moveTo>
                    <a:cubicBezTo>
                      <a:pt x="7242" y="334"/>
                      <a:pt x="7365" y="338"/>
                      <a:pt x="7486" y="345"/>
                    </a:cubicBezTo>
                    <a:cubicBezTo>
                      <a:pt x="9982" y="508"/>
                      <a:pt x="12097" y="2434"/>
                      <a:pt x="12775" y="4821"/>
                    </a:cubicBezTo>
                    <a:cubicBezTo>
                      <a:pt x="13128" y="6123"/>
                      <a:pt x="13020" y="7533"/>
                      <a:pt x="12369" y="8700"/>
                    </a:cubicBezTo>
                    <a:cubicBezTo>
                      <a:pt x="11311" y="10570"/>
                      <a:pt x="8980" y="11601"/>
                      <a:pt x="6919" y="11846"/>
                    </a:cubicBezTo>
                    <a:lnTo>
                      <a:pt x="6919" y="11846"/>
                    </a:lnTo>
                    <a:cubicBezTo>
                      <a:pt x="6918" y="11846"/>
                      <a:pt x="6918" y="11846"/>
                      <a:pt x="6917" y="11846"/>
                    </a:cubicBezTo>
                    <a:cubicBezTo>
                      <a:pt x="6917" y="11846"/>
                      <a:pt x="6917" y="11846"/>
                      <a:pt x="6917" y="11846"/>
                    </a:cubicBezTo>
                    <a:lnTo>
                      <a:pt x="6917" y="11846"/>
                    </a:lnTo>
                    <a:cubicBezTo>
                      <a:pt x="6653" y="11873"/>
                      <a:pt x="6388" y="11887"/>
                      <a:pt x="6124" y="11887"/>
                    </a:cubicBezTo>
                    <a:cubicBezTo>
                      <a:pt x="5058" y="11887"/>
                      <a:pt x="4005" y="11657"/>
                      <a:pt x="3092" y="11114"/>
                    </a:cubicBezTo>
                    <a:cubicBezTo>
                      <a:pt x="1872" y="10354"/>
                      <a:pt x="1112" y="9134"/>
                      <a:pt x="760" y="7777"/>
                    </a:cubicBezTo>
                    <a:cubicBezTo>
                      <a:pt x="434" y="6638"/>
                      <a:pt x="488" y="5390"/>
                      <a:pt x="922" y="4278"/>
                    </a:cubicBezTo>
                    <a:cubicBezTo>
                      <a:pt x="1827" y="1900"/>
                      <a:pt x="4606" y="334"/>
                      <a:pt x="7119" y="334"/>
                    </a:cubicBezTo>
                    <a:close/>
                    <a:moveTo>
                      <a:pt x="7081" y="0"/>
                    </a:moveTo>
                    <a:cubicBezTo>
                      <a:pt x="4778" y="0"/>
                      <a:pt x="2387" y="1240"/>
                      <a:pt x="1139" y="3112"/>
                    </a:cubicBezTo>
                    <a:cubicBezTo>
                      <a:pt x="244" y="4468"/>
                      <a:pt x="0" y="6204"/>
                      <a:pt x="380" y="7750"/>
                    </a:cubicBezTo>
                    <a:cubicBezTo>
                      <a:pt x="732" y="9052"/>
                      <a:pt x="1383" y="10273"/>
                      <a:pt x="2468" y="11086"/>
                    </a:cubicBezTo>
                    <a:cubicBezTo>
                      <a:pt x="3517" y="11889"/>
                      <a:pt x="4785" y="12216"/>
                      <a:pt x="6078" y="12216"/>
                    </a:cubicBezTo>
                    <a:cubicBezTo>
                      <a:pt x="6354" y="12216"/>
                      <a:pt x="6631" y="12201"/>
                      <a:pt x="6907" y="12172"/>
                    </a:cubicBezTo>
                    <a:lnTo>
                      <a:pt x="6907" y="12172"/>
                    </a:lnTo>
                    <a:cubicBezTo>
                      <a:pt x="6910" y="12172"/>
                      <a:pt x="6914" y="12172"/>
                      <a:pt x="6917" y="12171"/>
                    </a:cubicBezTo>
                    <a:lnTo>
                      <a:pt x="6917" y="12171"/>
                    </a:lnTo>
                    <a:cubicBezTo>
                      <a:pt x="6917" y="12171"/>
                      <a:pt x="6917" y="12171"/>
                      <a:pt x="6917" y="12171"/>
                    </a:cubicBezTo>
                    <a:cubicBezTo>
                      <a:pt x="6932" y="12171"/>
                      <a:pt x="6946" y="12170"/>
                      <a:pt x="6959" y="12166"/>
                    </a:cubicBezTo>
                    <a:lnTo>
                      <a:pt x="6959" y="12166"/>
                    </a:lnTo>
                    <a:cubicBezTo>
                      <a:pt x="8845" y="11942"/>
                      <a:pt x="10832" y="11130"/>
                      <a:pt x="12097" y="9649"/>
                    </a:cubicBezTo>
                    <a:cubicBezTo>
                      <a:pt x="12992" y="8618"/>
                      <a:pt x="13399" y="7262"/>
                      <a:pt x="13291" y="5906"/>
                    </a:cubicBezTo>
                    <a:cubicBezTo>
                      <a:pt x="13101" y="3356"/>
                      <a:pt x="11284" y="1024"/>
                      <a:pt x="8843" y="264"/>
                    </a:cubicBezTo>
                    <a:cubicBezTo>
                      <a:pt x="8276" y="85"/>
                      <a:pt x="7681" y="0"/>
                      <a:pt x="70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45" name="Google Shape;2545;p80"/>
              <p:cNvSpPr/>
              <p:nvPr/>
            </p:nvSpPr>
            <p:spPr>
              <a:xfrm>
                <a:off x="2054050" y="3484825"/>
                <a:ext cx="422450" cy="270000"/>
              </a:xfrm>
              <a:custGeom>
                <a:avLst/>
                <a:gdLst/>
                <a:ahLst/>
                <a:cxnLst/>
                <a:rect l="l" t="t" r="r" b="b"/>
                <a:pathLst>
                  <a:path w="16898" h="10800" extrusionOk="0">
                    <a:moveTo>
                      <a:pt x="14405" y="0"/>
                    </a:moveTo>
                    <a:cubicBezTo>
                      <a:pt x="14378" y="0"/>
                      <a:pt x="14351" y="7"/>
                      <a:pt x="14322" y="24"/>
                    </a:cubicBezTo>
                    <a:cubicBezTo>
                      <a:pt x="12125" y="1326"/>
                      <a:pt x="9928" y="2600"/>
                      <a:pt x="7731" y="3875"/>
                    </a:cubicBezTo>
                    <a:cubicBezTo>
                      <a:pt x="5805" y="4987"/>
                      <a:pt x="3879" y="6099"/>
                      <a:pt x="1954" y="7211"/>
                    </a:cubicBezTo>
                    <a:cubicBezTo>
                      <a:pt x="1493" y="7510"/>
                      <a:pt x="1004" y="7781"/>
                      <a:pt x="543" y="8052"/>
                    </a:cubicBezTo>
                    <a:cubicBezTo>
                      <a:pt x="1" y="8378"/>
                      <a:pt x="1" y="9110"/>
                      <a:pt x="218" y="9625"/>
                    </a:cubicBezTo>
                    <a:cubicBezTo>
                      <a:pt x="442" y="10185"/>
                      <a:pt x="924" y="10800"/>
                      <a:pt x="1527" y="10800"/>
                    </a:cubicBezTo>
                    <a:cubicBezTo>
                      <a:pt x="1655" y="10800"/>
                      <a:pt x="1789" y="10772"/>
                      <a:pt x="1927" y="10710"/>
                    </a:cubicBezTo>
                    <a:cubicBezTo>
                      <a:pt x="2333" y="10521"/>
                      <a:pt x="2713" y="10304"/>
                      <a:pt x="3120" y="10114"/>
                    </a:cubicBezTo>
                    <a:cubicBezTo>
                      <a:pt x="5154" y="9110"/>
                      <a:pt x="7189" y="8079"/>
                      <a:pt x="9223" y="7076"/>
                    </a:cubicBezTo>
                    <a:cubicBezTo>
                      <a:pt x="11664" y="5855"/>
                      <a:pt x="14105" y="4635"/>
                      <a:pt x="16519" y="3414"/>
                    </a:cubicBezTo>
                    <a:lnTo>
                      <a:pt x="16736" y="3306"/>
                    </a:lnTo>
                    <a:cubicBezTo>
                      <a:pt x="16897" y="3237"/>
                      <a:pt x="16804" y="3011"/>
                      <a:pt x="16656" y="3011"/>
                    </a:cubicBezTo>
                    <a:cubicBezTo>
                      <a:pt x="16630" y="3011"/>
                      <a:pt x="16602" y="3018"/>
                      <a:pt x="16573" y="3034"/>
                    </a:cubicBezTo>
                    <a:cubicBezTo>
                      <a:pt x="14349" y="4119"/>
                      <a:pt x="12152" y="5231"/>
                      <a:pt x="9928" y="6343"/>
                    </a:cubicBezTo>
                    <a:cubicBezTo>
                      <a:pt x="8165" y="7239"/>
                      <a:pt x="6375" y="8107"/>
                      <a:pt x="4612" y="9002"/>
                    </a:cubicBezTo>
                    <a:cubicBezTo>
                      <a:pt x="3961" y="9327"/>
                      <a:pt x="3310" y="9653"/>
                      <a:pt x="2659" y="9978"/>
                    </a:cubicBezTo>
                    <a:cubicBezTo>
                      <a:pt x="2361" y="10114"/>
                      <a:pt x="2035" y="10331"/>
                      <a:pt x="1710" y="10439"/>
                    </a:cubicBezTo>
                    <a:cubicBezTo>
                      <a:pt x="1654" y="10458"/>
                      <a:pt x="1598" y="10467"/>
                      <a:pt x="1541" y="10467"/>
                    </a:cubicBezTo>
                    <a:cubicBezTo>
                      <a:pt x="797" y="10467"/>
                      <a:pt x="20" y="8907"/>
                      <a:pt x="625" y="8378"/>
                    </a:cubicBezTo>
                    <a:cubicBezTo>
                      <a:pt x="950" y="8107"/>
                      <a:pt x="1438" y="7917"/>
                      <a:pt x="1791" y="7700"/>
                    </a:cubicBezTo>
                    <a:cubicBezTo>
                      <a:pt x="3717" y="6588"/>
                      <a:pt x="5615" y="5476"/>
                      <a:pt x="7514" y="4363"/>
                    </a:cubicBezTo>
                    <a:cubicBezTo>
                      <a:pt x="9765" y="3062"/>
                      <a:pt x="12044" y="1760"/>
                      <a:pt x="14295" y="430"/>
                    </a:cubicBezTo>
                    <a:lnTo>
                      <a:pt x="14485" y="322"/>
                    </a:lnTo>
                    <a:cubicBezTo>
                      <a:pt x="14646" y="230"/>
                      <a:pt x="14553" y="0"/>
                      <a:pt x="144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46" name="Google Shape;2546;p80"/>
              <p:cNvSpPr/>
              <p:nvPr/>
            </p:nvSpPr>
            <p:spPr>
              <a:xfrm>
                <a:off x="1748350" y="3240325"/>
                <a:ext cx="129575" cy="347100"/>
              </a:xfrm>
              <a:custGeom>
                <a:avLst/>
                <a:gdLst/>
                <a:ahLst/>
                <a:cxnLst/>
                <a:rect l="l" t="t" r="r" b="b"/>
                <a:pathLst>
                  <a:path w="5183" h="13884" extrusionOk="0">
                    <a:moveTo>
                      <a:pt x="207" y="1"/>
                    </a:moveTo>
                    <a:cubicBezTo>
                      <a:pt x="102" y="1"/>
                      <a:pt x="1" y="86"/>
                      <a:pt x="50" y="202"/>
                    </a:cubicBezTo>
                    <a:cubicBezTo>
                      <a:pt x="1759" y="4677"/>
                      <a:pt x="3386" y="9180"/>
                      <a:pt x="4824" y="13764"/>
                    </a:cubicBezTo>
                    <a:cubicBezTo>
                      <a:pt x="4845" y="13848"/>
                      <a:pt x="4908" y="13884"/>
                      <a:pt x="4973" y="13884"/>
                    </a:cubicBezTo>
                    <a:cubicBezTo>
                      <a:pt x="5074" y="13884"/>
                      <a:pt x="5182" y="13798"/>
                      <a:pt x="5149" y="13682"/>
                    </a:cubicBezTo>
                    <a:cubicBezTo>
                      <a:pt x="3712" y="9098"/>
                      <a:pt x="2084" y="4596"/>
                      <a:pt x="376" y="120"/>
                    </a:cubicBezTo>
                    <a:cubicBezTo>
                      <a:pt x="344" y="36"/>
                      <a:pt x="275" y="1"/>
                      <a:pt x="2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47" name="Google Shape;2547;p80"/>
              <p:cNvSpPr/>
              <p:nvPr/>
            </p:nvSpPr>
            <p:spPr>
              <a:xfrm>
                <a:off x="1851425" y="3204725"/>
                <a:ext cx="103800" cy="32065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12826" extrusionOk="0">
                    <a:moveTo>
                      <a:pt x="209" y="0"/>
                    </a:moveTo>
                    <a:cubicBezTo>
                      <a:pt x="103" y="0"/>
                      <a:pt x="0" y="82"/>
                      <a:pt x="50" y="215"/>
                    </a:cubicBezTo>
                    <a:cubicBezTo>
                      <a:pt x="1243" y="4392"/>
                      <a:pt x="2464" y="8570"/>
                      <a:pt x="3793" y="12719"/>
                    </a:cubicBezTo>
                    <a:cubicBezTo>
                      <a:pt x="3814" y="12793"/>
                      <a:pt x="3876" y="12826"/>
                      <a:pt x="3940" y="12826"/>
                    </a:cubicBezTo>
                    <a:cubicBezTo>
                      <a:pt x="4043" y="12826"/>
                      <a:pt x="4152" y="12744"/>
                      <a:pt x="4119" y="12611"/>
                    </a:cubicBezTo>
                    <a:cubicBezTo>
                      <a:pt x="2789" y="8461"/>
                      <a:pt x="1569" y="4311"/>
                      <a:pt x="375" y="107"/>
                    </a:cubicBezTo>
                    <a:cubicBezTo>
                      <a:pt x="344" y="33"/>
                      <a:pt x="276" y="0"/>
                      <a:pt x="2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48" name="Google Shape;2548;p80"/>
              <p:cNvSpPr/>
              <p:nvPr/>
            </p:nvSpPr>
            <p:spPr>
              <a:xfrm>
                <a:off x="1764200" y="2973300"/>
                <a:ext cx="74400" cy="79750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190" extrusionOk="0">
                    <a:moveTo>
                      <a:pt x="237" y="0"/>
                    </a:moveTo>
                    <a:cubicBezTo>
                      <a:pt x="56" y="0"/>
                      <a:pt x="0" y="282"/>
                      <a:pt x="176" y="332"/>
                    </a:cubicBezTo>
                    <a:cubicBezTo>
                      <a:pt x="1423" y="739"/>
                      <a:pt x="2373" y="1796"/>
                      <a:pt x="2617" y="3071"/>
                    </a:cubicBezTo>
                    <a:cubicBezTo>
                      <a:pt x="2637" y="3154"/>
                      <a:pt x="2698" y="3189"/>
                      <a:pt x="2761" y="3189"/>
                    </a:cubicBezTo>
                    <a:cubicBezTo>
                      <a:pt x="2864" y="3189"/>
                      <a:pt x="2976" y="3097"/>
                      <a:pt x="2942" y="2963"/>
                    </a:cubicBezTo>
                    <a:cubicBezTo>
                      <a:pt x="2671" y="1606"/>
                      <a:pt x="1613" y="440"/>
                      <a:pt x="284" y="6"/>
                    </a:cubicBezTo>
                    <a:cubicBezTo>
                      <a:pt x="267" y="2"/>
                      <a:pt x="252" y="0"/>
                      <a:pt x="2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49" name="Google Shape;2549;p80"/>
              <p:cNvSpPr/>
              <p:nvPr/>
            </p:nvSpPr>
            <p:spPr>
              <a:xfrm>
                <a:off x="1835700" y="3079225"/>
                <a:ext cx="10875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54" extrusionOk="0">
                    <a:moveTo>
                      <a:pt x="218" y="0"/>
                    </a:moveTo>
                    <a:cubicBezTo>
                      <a:pt x="1" y="0"/>
                      <a:pt x="1" y="353"/>
                      <a:pt x="218" y="353"/>
                    </a:cubicBezTo>
                    <a:cubicBezTo>
                      <a:pt x="435" y="353"/>
                      <a:pt x="435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50" name="Google Shape;2550;p80"/>
              <p:cNvSpPr/>
              <p:nvPr/>
            </p:nvSpPr>
            <p:spPr>
              <a:xfrm>
                <a:off x="1857400" y="3688150"/>
                <a:ext cx="95125" cy="207175"/>
              </a:xfrm>
              <a:custGeom>
                <a:avLst/>
                <a:gdLst/>
                <a:ahLst/>
                <a:cxnLst/>
                <a:rect l="l" t="t" r="r" b="b"/>
                <a:pathLst>
                  <a:path w="3805" h="8287" extrusionOk="0">
                    <a:moveTo>
                      <a:pt x="204" y="1"/>
                    </a:moveTo>
                    <a:cubicBezTo>
                      <a:pt x="116" y="1"/>
                      <a:pt x="28" y="55"/>
                      <a:pt x="28" y="163"/>
                    </a:cubicBezTo>
                    <a:cubicBezTo>
                      <a:pt x="1" y="1791"/>
                      <a:pt x="299" y="3445"/>
                      <a:pt x="923" y="4964"/>
                    </a:cubicBezTo>
                    <a:cubicBezTo>
                      <a:pt x="1466" y="6212"/>
                      <a:pt x="2198" y="7704"/>
                      <a:pt x="3554" y="8273"/>
                    </a:cubicBezTo>
                    <a:cubicBezTo>
                      <a:pt x="3575" y="8282"/>
                      <a:pt x="3594" y="8286"/>
                      <a:pt x="3612" y="8286"/>
                    </a:cubicBezTo>
                    <a:cubicBezTo>
                      <a:pt x="3758" y="8286"/>
                      <a:pt x="3804" y="8020"/>
                      <a:pt x="3635" y="7948"/>
                    </a:cubicBezTo>
                    <a:cubicBezTo>
                      <a:pt x="2306" y="7405"/>
                      <a:pt x="1574" y="5724"/>
                      <a:pt x="1113" y="4476"/>
                    </a:cubicBezTo>
                    <a:cubicBezTo>
                      <a:pt x="570" y="3093"/>
                      <a:pt x="326" y="1628"/>
                      <a:pt x="381" y="163"/>
                    </a:cubicBezTo>
                    <a:cubicBezTo>
                      <a:pt x="381" y="55"/>
                      <a:pt x="292" y="1"/>
                      <a:pt x="2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51" name="Google Shape;2551;p80"/>
              <p:cNvSpPr/>
              <p:nvPr/>
            </p:nvSpPr>
            <p:spPr>
              <a:xfrm>
                <a:off x="1997100" y="3922775"/>
                <a:ext cx="10875" cy="81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6" extrusionOk="0">
                    <a:moveTo>
                      <a:pt x="217" y="0"/>
                    </a:moveTo>
                    <a:cubicBezTo>
                      <a:pt x="0" y="0"/>
                      <a:pt x="0" y="326"/>
                      <a:pt x="217" y="326"/>
                    </a:cubicBezTo>
                    <a:cubicBezTo>
                      <a:pt x="434" y="326"/>
                      <a:pt x="434" y="0"/>
                      <a:pt x="2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52" name="Google Shape;2552;p80"/>
              <p:cNvSpPr/>
              <p:nvPr/>
            </p:nvSpPr>
            <p:spPr>
              <a:xfrm>
                <a:off x="2496900" y="3300400"/>
                <a:ext cx="142450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5698" h="1414" extrusionOk="0">
                    <a:moveTo>
                      <a:pt x="3530" y="0"/>
                    </a:moveTo>
                    <a:cubicBezTo>
                      <a:pt x="2329" y="0"/>
                      <a:pt x="1126" y="368"/>
                      <a:pt x="134" y="1081"/>
                    </a:cubicBezTo>
                    <a:cubicBezTo>
                      <a:pt x="0" y="1192"/>
                      <a:pt x="87" y="1414"/>
                      <a:pt x="212" y="1414"/>
                    </a:cubicBezTo>
                    <a:cubicBezTo>
                      <a:pt x="239" y="1414"/>
                      <a:pt x="268" y="1403"/>
                      <a:pt x="297" y="1379"/>
                    </a:cubicBezTo>
                    <a:cubicBezTo>
                      <a:pt x="1257" y="698"/>
                      <a:pt x="2398" y="343"/>
                      <a:pt x="3544" y="343"/>
                    </a:cubicBezTo>
                    <a:cubicBezTo>
                      <a:pt x="4179" y="343"/>
                      <a:pt x="4815" y="452"/>
                      <a:pt x="5423" y="674"/>
                    </a:cubicBezTo>
                    <a:cubicBezTo>
                      <a:pt x="5447" y="683"/>
                      <a:pt x="5469" y="687"/>
                      <a:pt x="5490" y="687"/>
                    </a:cubicBezTo>
                    <a:cubicBezTo>
                      <a:pt x="5655" y="687"/>
                      <a:pt x="5698" y="421"/>
                      <a:pt x="5505" y="348"/>
                    </a:cubicBezTo>
                    <a:cubicBezTo>
                      <a:pt x="4873" y="115"/>
                      <a:pt x="4202" y="0"/>
                      <a:pt x="35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53" name="Google Shape;2553;p80"/>
              <p:cNvSpPr/>
              <p:nvPr/>
            </p:nvSpPr>
            <p:spPr>
              <a:xfrm>
                <a:off x="2665025" y="3330125"/>
                <a:ext cx="108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53" extrusionOk="0">
                    <a:moveTo>
                      <a:pt x="217" y="0"/>
                    </a:moveTo>
                    <a:cubicBezTo>
                      <a:pt x="0" y="0"/>
                      <a:pt x="0" y="353"/>
                      <a:pt x="217" y="353"/>
                    </a:cubicBezTo>
                    <a:cubicBezTo>
                      <a:pt x="434" y="353"/>
                      <a:pt x="434" y="0"/>
                      <a:pt x="2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554" name="Google Shape;2554;p80"/>
            <p:cNvGrpSpPr/>
            <p:nvPr/>
          </p:nvGrpSpPr>
          <p:grpSpPr>
            <a:xfrm>
              <a:off x="1553431" y="2963088"/>
              <a:ext cx="1259350" cy="1037950"/>
              <a:chOff x="1554975" y="2939050"/>
              <a:chExt cx="1259350" cy="1037950"/>
            </a:xfrm>
          </p:grpSpPr>
          <p:sp>
            <p:nvSpPr>
              <p:cNvPr id="2555" name="Google Shape;2555;p80"/>
              <p:cNvSpPr/>
              <p:nvPr/>
            </p:nvSpPr>
            <p:spPr>
              <a:xfrm>
                <a:off x="2366650" y="3245150"/>
                <a:ext cx="447675" cy="344725"/>
              </a:xfrm>
              <a:custGeom>
                <a:avLst/>
                <a:gdLst/>
                <a:ahLst/>
                <a:cxnLst/>
                <a:rect l="l" t="t" r="r" b="b"/>
                <a:pathLst>
                  <a:path w="17907" h="13789" extrusionOk="0">
                    <a:moveTo>
                      <a:pt x="9405" y="1"/>
                    </a:moveTo>
                    <a:cubicBezTo>
                      <a:pt x="8523" y="1"/>
                      <a:pt x="7589" y="171"/>
                      <a:pt x="6619" y="551"/>
                    </a:cubicBezTo>
                    <a:cubicBezTo>
                      <a:pt x="1" y="3155"/>
                      <a:pt x="1845" y="8878"/>
                      <a:pt x="1845" y="8878"/>
                    </a:cubicBezTo>
                    <a:cubicBezTo>
                      <a:pt x="1927" y="9177"/>
                      <a:pt x="2008" y="9421"/>
                      <a:pt x="2117" y="9692"/>
                    </a:cubicBezTo>
                    <a:cubicBezTo>
                      <a:pt x="2605" y="10994"/>
                      <a:pt x="3364" y="11943"/>
                      <a:pt x="4259" y="12594"/>
                    </a:cubicBezTo>
                    <a:cubicBezTo>
                      <a:pt x="5412" y="13429"/>
                      <a:pt x="6813" y="13788"/>
                      <a:pt x="8244" y="13788"/>
                    </a:cubicBezTo>
                    <a:cubicBezTo>
                      <a:pt x="11323" y="13788"/>
                      <a:pt x="14539" y="12122"/>
                      <a:pt x="15706" y="9936"/>
                    </a:cubicBezTo>
                    <a:cubicBezTo>
                      <a:pt x="17906" y="5859"/>
                      <a:pt x="14567" y="1"/>
                      <a:pt x="94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56" name="Google Shape;2556;p80"/>
              <p:cNvSpPr/>
              <p:nvPr/>
            </p:nvSpPr>
            <p:spPr>
              <a:xfrm>
                <a:off x="2052700" y="3487450"/>
                <a:ext cx="420450" cy="264075"/>
              </a:xfrm>
              <a:custGeom>
                <a:avLst/>
                <a:gdLst/>
                <a:ahLst/>
                <a:cxnLst/>
                <a:rect l="l" t="t" r="r" b="b"/>
                <a:pathLst>
                  <a:path w="16818" h="10563" extrusionOk="0">
                    <a:moveTo>
                      <a:pt x="14675" y="0"/>
                    </a:moveTo>
                    <a:lnTo>
                      <a:pt x="14458" y="81"/>
                    </a:lnTo>
                    <a:lnTo>
                      <a:pt x="7188" y="4286"/>
                    </a:lnTo>
                    <a:lnTo>
                      <a:pt x="489" y="8191"/>
                    </a:lnTo>
                    <a:cubicBezTo>
                      <a:pt x="0" y="8897"/>
                      <a:pt x="462" y="9873"/>
                      <a:pt x="1167" y="10416"/>
                    </a:cubicBezTo>
                    <a:cubicBezTo>
                      <a:pt x="1281" y="10513"/>
                      <a:pt x="1424" y="10562"/>
                      <a:pt x="1567" y="10562"/>
                    </a:cubicBezTo>
                    <a:cubicBezTo>
                      <a:pt x="1663" y="10562"/>
                      <a:pt x="1758" y="10540"/>
                      <a:pt x="1845" y="10497"/>
                    </a:cubicBezTo>
                    <a:lnTo>
                      <a:pt x="8843" y="6998"/>
                    </a:lnTo>
                    <a:lnTo>
                      <a:pt x="16709" y="3065"/>
                    </a:lnTo>
                    <a:lnTo>
                      <a:pt x="16817" y="2902"/>
                    </a:lnTo>
                    <a:cubicBezTo>
                      <a:pt x="15922" y="2251"/>
                      <a:pt x="15163" y="1302"/>
                      <a:pt x="146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57" name="Google Shape;2557;p80"/>
              <p:cNvSpPr/>
              <p:nvPr/>
            </p:nvSpPr>
            <p:spPr>
              <a:xfrm>
                <a:off x="1765175" y="3513050"/>
                <a:ext cx="534375" cy="459300"/>
              </a:xfrm>
              <a:custGeom>
                <a:avLst/>
                <a:gdLst/>
                <a:ahLst/>
                <a:cxnLst/>
                <a:rect l="l" t="t" r="r" b="b"/>
                <a:pathLst>
                  <a:path w="21375" h="18372" extrusionOk="0">
                    <a:moveTo>
                      <a:pt x="11768" y="0"/>
                    </a:moveTo>
                    <a:cubicBezTo>
                      <a:pt x="10593" y="0"/>
                      <a:pt x="9347" y="229"/>
                      <a:pt x="8057" y="739"/>
                    </a:cubicBezTo>
                    <a:cubicBezTo>
                      <a:pt x="7867" y="820"/>
                      <a:pt x="7704" y="875"/>
                      <a:pt x="7541" y="956"/>
                    </a:cubicBezTo>
                    <a:cubicBezTo>
                      <a:pt x="6239" y="1526"/>
                      <a:pt x="5209" y="2177"/>
                      <a:pt x="4368" y="2882"/>
                    </a:cubicBezTo>
                    <a:cubicBezTo>
                      <a:pt x="1" y="6652"/>
                      <a:pt x="1683" y="11833"/>
                      <a:pt x="1683" y="11833"/>
                    </a:cubicBezTo>
                    <a:cubicBezTo>
                      <a:pt x="2956" y="16566"/>
                      <a:pt x="6505" y="18372"/>
                      <a:pt x="10203" y="18372"/>
                    </a:cubicBezTo>
                    <a:cubicBezTo>
                      <a:pt x="14302" y="18372"/>
                      <a:pt x="18585" y="16152"/>
                      <a:pt x="20154" y="13243"/>
                    </a:cubicBezTo>
                    <a:cubicBezTo>
                      <a:pt x="21375" y="10965"/>
                      <a:pt x="21320" y="8307"/>
                      <a:pt x="20344" y="5974"/>
                    </a:cubicBezTo>
                    <a:lnTo>
                      <a:pt x="20344" y="5974"/>
                    </a:lnTo>
                    <a:lnTo>
                      <a:pt x="13319" y="9473"/>
                    </a:lnTo>
                    <a:cubicBezTo>
                      <a:pt x="13239" y="9513"/>
                      <a:pt x="13156" y="9531"/>
                      <a:pt x="13073" y="9531"/>
                    </a:cubicBezTo>
                    <a:cubicBezTo>
                      <a:pt x="12930" y="9531"/>
                      <a:pt x="12788" y="9477"/>
                      <a:pt x="12668" y="9392"/>
                    </a:cubicBezTo>
                    <a:cubicBezTo>
                      <a:pt x="11963" y="8849"/>
                      <a:pt x="11501" y="7873"/>
                      <a:pt x="11990" y="7167"/>
                    </a:cubicBezTo>
                    <a:lnTo>
                      <a:pt x="18689" y="3262"/>
                    </a:lnTo>
                    <a:cubicBezTo>
                      <a:pt x="17022" y="1326"/>
                      <a:pt x="14598" y="0"/>
                      <a:pt x="11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58" name="Google Shape;2558;p80"/>
              <p:cNvSpPr/>
              <p:nvPr/>
            </p:nvSpPr>
            <p:spPr>
              <a:xfrm>
                <a:off x="1752975" y="3202650"/>
                <a:ext cx="200750" cy="382450"/>
              </a:xfrm>
              <a:custGeom>
                <a:avLst/>
                <a:gdLst/>
                <a:ahLst/>
                <a:cxnLst/>
                <a:rect l="l" t="t" r="r" b="b"/>
                <a:pathLst>
                  <a:path w="8030" h="15298" extrusionOk="0">
                    <a:moveTo>
                      <a:pt x="3961" y="0"/>
                    </a:moveTo>
                    <a:cubicBezTo>
                      <a:pt x="2849" y="787"/>
                      <a:pt x="1438" y="1329"/>
                      <a:pt x="1" y="1465"/>
                    </a:cubicBezTo>
                    <a:lnTo>
                      <a:pt x="28" y="1682"/>
                    </a:lnTo>
                    <a:cubicBezTo>
                      <a:pt x="1682" y="5994"/>
                      <a:pt x="3418" y="10795"/>
                      <a:pt x="4802" y="15216"/>
                    </a:cubicBezTo>
                    <a:lnTo>
                      <a:pt x="4856" y="15298"/>
                    </a:lnTo>
                    <a:cubicBezTo>
                      <a:pt x="5697" y="14593"/>
                      <a:pt x="6727" y="13942"/>
                      <a:pt x="8029" y="13372"/>
                    </a:cubicBezTo>
                    <a:lnTo>
                      <a:pt x="7894" y="12748"/>
                    </a:lnTo>
                    <a:cubicBezTo>
                      <a:pt x="6565" y="8598"/>
                      <a:pt x="5344" y="4421"/>
                      <a:pt x="4151" y="244"/>
                    </a:cubicBezTo>
                    <a:lnTo>
                      <a:pt x="396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59" name="Google Shape;2559;p80"/>
              <p:cNvSpPr/>
              <p:nvPr/>
            </p:nvSpPr>
            <p:spPr>
              <a:xfrm>
                <a:off x="1554975" y="2943200"/>
                <a:ext cx="385950" cy="297275"/>
              </a:xfrm>
              <a:custGeom>
                <a:avLst/>
                <a:gdLst/>
                <a:ahLst/>
                <a:cxnLst/>
                <a:rect l="l" t="t" r="r" b="b"/>
                <a:pathLst>
                  <a:path w="15438" h="11891" extrusionOk="0">
                    <a:moveTo>
                      <a:pt x="8130" y="0"/>
                    </a:moveTo>
                    <a:cubicBezTo>
                      <a:pt x="7369" y="0"/>
                      <a:pt x="6561" y="148"/>
                      <a:pt x="5724" y="478"/>
                    </a:cubicBezTo>
                    <a:cubicBezTo>
                      <a:pt x="1" y="2702"/>
                      <a:pt x="1601" y="7666"/>
                      <a:pt x="1601" y="7666"/>
                    </a:cubicBezTo>
                    <a:cubicBezTo>
                      <a:pt x="2401" y="10721"/>
                      <a:pt x="4676" y="11891"/>
                      <a:pt x="7068" y="11891"/>
                    </a:cubicBezTo>
                    <a:cubicBezTo>
                      <a:pt x="7352" y="11891"/>
                      <a:pt x="7636" y="11874"/>
                      <a:pt x="7921" y="11843"/>
                    </a:cubicBezTo>
                    <a:cubicBezTo>
                      <a:pt x="9358" y="11707"/>
                      <a:pt x="10769" y="11165"/>
                      <a:pt x="11854" y="10351"/>
                    </a:cubicBezTo>
                    <a:cubicBezTo>
                      <a:pt x="12586" y="9863"/>
                      <a:pt x="13183" y="9239"/>
                      <a:pt x="13563" y="8561"/>
                    </a:cubicBezTo>
                    <a:cubicBezTo>
                      <a:pt x="15438" y="5041"/>
                      <a:pt x="12570" y="0"/>
                      <a:pt x="81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60" name="Google Shape;2560;p80"/>
              <p:cNvSpPr/>
              <p:nvPr/>
            </p:nvSpPr>
            <p:spPr>
              <a:xfrm>
                <a:off x="1791625" y="3508900"/>
                <a:ext cx="511325" cy="468100"/>
              </a:xfrm>
              <a:custGeom>
                <a:avLst/>
                <a:gdLst/>
                <a:ahLst/>
                <a:cxnLst/>
                <a:rect l="l" t="t" r="r" b="b"/>
                <a:pathLst>
                  <a:path w="20453" h="18724" extrusionOk="0">
                    <a:moveTo>
                      <a:pt x="10728" y="0"/>
                    </a:moveTo>
                    <a:cubicBezTo>
                      <a:pt x="8384" y="0"/>
                      <a:pt x="6030" y="889"/>
                      <a:pt x="4124" y="2207"/>
                    </a:cubicBezTo>
                    <a:cubicBezTo>
                      <a:pt x="2252" y="3509"/>
                      <a:pt x="842" y="5380"/>
                      <a:pt x="353" y="7632"/>
                    </a:cubicBezTo>
                    <a:cubicBezTo>
                      <a:pt x="55" y="8988"/>
                      <a:pt x="55" y="10426"/>
                      <a:pt x="381" y="11782"/>
                    </a:cubicBezTo>
                    <a:cubicBezTo>
                      <a:pt x="1113" y="14765"/>
                      <a:pt x="3066" y="17288"/>
                      <a:pt x="6049" y="18264"/>
                    </a:cubicBezTo>
                    <a:cubicBezTo>
                      <a:pt x="7046" y="18579"/>
                      <a:pt x="8087" y="18723"/>
                      <a:pt x="9135" y="18723"/>
                    </a:cubicBezTo>
                    <a:cubicBezTo>
                      <a:pt x="11252" y="18723"/>
                      <a:pt x="13394" y="18132"/>
                      <a:pt x="15244" y="17152"/>
                    </a:cubicBezTo>
                    <a:cubicBezTo>
                      <a:pt x="16519" y="16474"/>
                      <a:pt x="17740" y="15579"/>
                      <a:pt x="18635" y="14413"/>
                    </a:cubicBezTo>
                    <a:cubicBezTo>
                      <a:pt x="20045" y="12568"/>
                      <a:pt x="20452" y="10154"/>
                      <a:pt x="19991" y="7903"/>
                    </a:cubicBezTo>
                    <a:cubicBezTo>
                      <a:pt x="19855" y="7252"/>
                      <a:pt x="19666" y="6601"/>
                      <a:pt x="19394" y="6004"/>
                    </a:cubicBezTo>
                    <a:cubicBezTo>
                      <a:pt x="19369" y="5936"/>
                      <a:pt x="19324" y="5908"/>
                      <a:pt x="19277" y="5908"/>
                    </a:cubicBezTo>
                    <a:cubicBezTo>
                      <a:pt x="19177" y="5908"/>
                      <a:pt x="19068" y="6037"/>
                      <a:pt x="19123" y="6167"/>
                    </a:cubicBezTo>
                    <a:cubicBezTo>
                      <a:pt x="20127" y="8554"/>
                      <a:pt x="20154" y="11429"/>
                      <a:pt x="18743" y="13653"/>
                    </a:cubicBezTo>
                    <a:cubicBezTo>
                      <a:pt x="18038" y="14792"/>
                      <a:pt x="17007" y="15688"/>
                      <a:pt x="15895" y="16393"/>
                    </a:cubicBezTo>
                    <a:cubicBezTo>
                      <a:pt x="13911" y="17630"/>
                      <a:pt x="11524" y="18381"/>
                      <a:pt x="9170" y="18381"/>
                    </a:cubicBezTo>
                    <a:cubicBezTo>
                      <a:pt x="8531" y="18381"/>
                      <a:pt x="7895" y="18326"/>
                      <a:pt x="7270" y="18210"/>
                    </a:cubicBezTo>
                    <a:cubicBezTo>
                      <a:pt x="5805" y="17939"/>
                      <a:pt x="4422" y="17315"/>
                      <a:pt x="3310" y="16311"/>
                    </a:cubicBezTo>
                    <a:cubicBezTo>
                      <a:pt x="2035" y="15145"/>
                      <a:pt x="1248" y="13599"/>
                      <a:pt x="787" y="11944"/>
                    </a:cubicBezTo>
                    <a:cubicBezTo>
                      <a:pt x="1" y="9096"/>
                      <a:pt x="706" y="5923"/>
                      <a:pt x="2767" y="3780"/>
                    </a:cubicBezTo>
                    <a:cubicBezTo>
                      <a:pt x="4585" y="1909"/>
                      <a:pt x="7270" y="607"/>
                      <a:pt x="9847" y="390"/>
                    </a:cubicBezTo>
                    <a:cubicBezTo>
                      <a:pt x="10119" y="365"/>
                      <a:pt x="10392" y="352"/>
                      <a:pt x="10663" y="352"/>
                    </a:cubicBezTo>
                    <a:cubicBezTo>
                      <a:pt x="12744" y="352"/>
                      <a:pt x="14776" y="1080"/>
                      <a:pt x="16384" y="2424"/>
                    </a:cubicBezTo>
                    <a:cubicBezTo>
                      <a:pt x="16790" y="2777"/>
                      <a:pt x="17143" y="3156"/>
                      <a:pt x="17496" y="3563"/>
                    </a:cubicBezTo>
                    <a:cubicBezTo>
                      <a:pt x="17534" y="3601"/>
                      <a:pt x="17574" y="3617"/>
                      <a:pt x="17613" y="3617"/>
                    </a:cubicBezTo>
                    <a:cubicBezTo>
                      <a:pt x="17740" y="3617"/>
                      <a:pt x="17844" y="3444"/>
                      <a:pt x="17740" y="3319"/>
                    </a:cubicBezTo>
                    <a:cubicBezTo>
                      <a:pt x="16221" y="1556"/>
                      <a:pt x="14132" y="363"/>
                      <a:pt x="11800" y="64"/>
                    </a:cubicBezTo>
                    <a:cubicBezTo>
                      <a:pt x="11444" y="21"/>
                      <a:pt x="11086" y="0"/>
                      <a:pt x="10728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61" name="Google Shape;2561;p80"/>
              <p:cNvSpPr/>
              <p:nvPr/>
            </p:nvSpPr>
            <p:spPr>
              <a:xfrm>
                <a:off x="2397175" y="3241150"/>
                <a:ext cx="386550" cy="353150"/>
              </a:xfrm>
              <a:custGeom>
                <a:avLst/>
                <a:gdLst/>
                <a:ahLst/>
                <a:cxnLst/>
                <a:rect l="l" t="t" r="r" b="b"/>
                <a:pathLst>
                  <a:path w="15462" h="14126" extrusionOk="0">
                    <a:moveTo>
                      <a:pt x="8148" y="331"/>
                    </a:moveTo>
                    <a:cubicBezTo>
                      <a:pt x="8180" y="331"/>
                      <a:pt x="8213" y="331"/>
                      <a:pt x="8246" y="332"/>
                    </a:cubicBezTo>
                    <a:cubicBezTo>
                      <a:pt x="11284" y="359"/>
                      <a:pt x="13888" y="2583"/>
                      <a:pt x="14729" y="5431"/>
                    </a:cubicBezTo>
                    <a:cubicBezTo>
                      <a:pt x="15136" y="6787"/>
                      <a:pt x="15108" y="8279"/>
                      <a:pt x="14566" y="9581"/>
                    </a:cubicBezTo>
                    <a:cubicBezTo>
                      <a:pt x="13942" y="10991"/>
                      <a:pt x="12694" y="12022"/>
                      <a:pt x="11338" y="12700"/>
                    </a:cubicBezTo>
                    <a:cubicBezTo>
                      <a:pt x="10034" y="13363"/>
                      <a:pt x="8540" y="13772"/>
                      <a:pt x="7049" y="13772"/>
                    </a:cubicBezTo>
                    <a:cubicBezTo>
                      <a:pt x="6587" y="13772"/>
                      <a:pt x="6125" y="13733"/>
                      <a:pt x="5669" y="13649"/>
                    </a:cubicBezTo>
                    <a:cubicBezTo>
                      <a:pt x="3499" y="13270"/>
                      <a:pt x="1845" y="11832"/>
                      <a:pt x="1058" y="9798"/>
                    </a:cubicBezTo>
                    <a:cubicBezTo>
                      <a:pt x="516" y="8360"/>
                      <a:pt x="380" y="6760"/>
                      <a:pt x="868" y="5268"/>
                    </a:cubicBezTo>
                    <a:cubicBezTo>
                      <a:pt x="1275" y="3966"/>
                      <a:pt x="2143" y="2854"/>
                      <a:pt x="3255" y="2067"/>
                    </a:cubicBezTo>
                    <a:cubicBezTo>
                      <a:pt x="4639" y="1029"/>
                      <a:pt x="6416" y="331"/>
                      <a:pt x="8148" y="331"/>
                    </a:cubicBezTo>
                    <a:close/>
                    <a:moveTo>
                      <a:pt x="8271" y="1"/>
                    </a:moveTo>
                    <a:cubicBezTo>
                      <a:pt x="7051" y="1"/>
                      <a:pt x="5847" y="313"/>
                      <a:pt x="4720" y="820"/>
                    </a:cubicBezTo>
                    <a:cubicBezTo>
                      <a:pt x="3228" y="1498"/>
                      <a:pt x="1845" y="2556"/>
                      <a:pt x="1031" y="4020"/>
                    </a:cubicBezTo>
                    <a:cubicBezTo>
                      <a:pt x="30" y="5806"/>
                      <a:pt x="1" y="7971"/>
                      <a:pt x="728" y="9866"/>
                    </a:cubicBezTo>
                    <a:lnTo>
                      <a:pt x="728" y="9866"/>
                    </a:lnTo>
                    <a:cubicBezTo>
                      <a:pt x="729" y="9870"/>
                      <a:pt x="731" y="9875"/>
                      <a:pt x="733" y="9879"/>
                    </a:cubicBezTo>
                    <a:cubicBezTo>
                      <a:pt x="733" y="9879"/>
                      <a:pt x="733" y="9879"/>
                      <a:pt x="733" y="9879"/>
                    </a:cubicBezTo>
                    <a:lnTo>
                      <a:pt x="733" y="9879"/>
                    </a:lnTo>
                    <a:cubicBezTo>
                      <a:pt x="733" y="9881"/>
                      <a:pt x="734" y="9883"/>
                      <a:pt x="735" y="9884"/>
                    </a:cubicBezTo>
                    <a:lnTo>
                      <a:pt x="735" y="9884"/>
                    </a:lnTo>
                    <a:cubicBezTo>
                      <a:pt x="1441" y="11699"/>
                      <a:pt x="2769" y="13135"/>
                      <a:pt x="4639" y="13758"/>
                    </a:cubicBezTo>
                    <a:cubicBezTo>
                      <a:pt x="5401" y="14012"/>
                      <a:pt x="6200" y="14126"/>
                      <a:pt x="7004" y="14126"/>
                    </a:cubicBezTo>
                    <a:cubicBezTo>
                      <a:pt x="8003" y="14126"/>
                      <a:pt x="9008" y="13950"/>
                      <a:pt x="9955" y="13649"/>
                    </a:cubicBezTo>
                    <a:cubicBezTo>
                      <a:pt x="11555" y="13134"/>
                      <a:pt x="13128" y="12239"/>
                      <a:pt x="14159" y="10883"/>
                    </a:cubicBezTo>
                    <a:cubicBezTo>
                      <a:pt x="15081" y="9716"/>
                      <a:pt x="15461" y="8197"/>
                      <a:pt x="15325" y="6733"/>
                    </a:cubicBezTo>
                    <a:cubicBezTo>
                      <a:pt x="15054" y="3722"/>
                      <a:pt x="12830" y="983"/>
                      <a:pt x="9901" y="196"/>
                    </a:cubicBezTo>
                    <a:cubicBezTo>
                      <a:pt x="9358" y="62"/>
                      <a:pt x="8813" y="1"/>
                      <a:pt x="8271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62" name="Google Shape;2562;p80"/>
              <p:cNvSpPr/>
              <p:nvPr/>
            </p:nvSpPr>
            <p:spPr>
              <a:xfrm>
                <a:off x="1580075" y="2939050"/>
                <a:ext cx="335000" cy="305400"/>
              </a:xfrm>
              <a:custGeom>
                <a:avLst/>
                <a:gdLst/>
                <a:ahLst/>
                <a:cxnLst/>
                <a:rect l="l" t="t" r="r" b="b"/>
                <a:pathLst>
                  <a:path w="13400" h="12216" extrusionOk="0">
                    <a:moveTo>
                      <a:pt x="7119" y="334"/>
                    </a:moveTo>
                    <a:cubicBezTo>
                      <a:pt x="7242" y="334"/>
                      <a:pt x="7365" y="338"/>
                      <a:pt x="7486" y="345"/>
                    </a:cubicBezTo>
                    <a:cubicBezTo>
                      <a:pt x="9982" y="508"/>
                      <a:pt x="12097" y="2434"/>
                      <a:pt x="12775" y="4821"/>
                    </a:cubicBezTo>
                    <a:cubicBezTo>
                      <a:pt x="13128" y="6123"/>
                      <a:pt x="13020" y="7533"/>
                      <a:pt x="12369" y="8700"/>
                    </a:cubicBezTo>
                    <a:cubicBezTo>
                      <a:pt x="11311" y="10570"/>
                      <a:pt x="8980" y="11601"/>
                      <a:pt x="6919" y="11846"/>
                    </a:cubicBezTo>
                    <a:lnTo>
                      <a:pt x="6919" y="11846"/>
                    </a:lnTo>
                    <a:cubicBezTo>
                      <a:pt x="6918" y="11846"/>
                      <a:pt x="6918" y="11846"/>
                      <a:pt x="6917" y="11846"/>
                    </a:cubicBezTo>
                    <a:cubicBezTo>
                      <a:pt x="6917" y="11846"/>
                      <a:pt x="6917" y="11846"/>
                      <a:pt x="6917" y="11846"/>
                    </a:cubicBezTo>
                    <a:lnTo>
                      <a:pt x="6917" y="11846"/>
                    </a:lnTo>
                    <a:cubicBezTo>
                      <a:pt x="6653" y="11873"/>
                      <a:pt x="6388" y="11887"/>
                      <a:pt x="6124" y="11887"/>
                    </a:cubicBezTo>
                    <a:cubicBezTo>
                      <a:pt x="5058" y="11887"/>
                      <a:pt x="4005" y="11657"/>
                      <a:pt x="3092" y="11114"/>
                    </a:cubicBezTo>
                    <a:cubicBezTo>
                      <a:pt x="1872" y="10354"/>
                      <a:pt x="1112" y="9134"/>
                      <a:pt x="760" y="7777"/>
                    </a:cubicBezTo>
                    <a:cubicBezTo>
                      <a:pt x="434" y="6638"/>
                      <a:pt x="488" y="5390"/>
                      <a:pt x="922" y="4278"/>
                    </a:cubicBezTo>
                    <a:cubicBezTo>
                      <a:pt x="1827" y="1900"/>
                      <a:pt x="4606" y="334"/>
                      <a:pt x="7119" y="334"/>
                    </a:cubicBezTo>
                    <a:close/>
                    <a:moveTo>
                      <a:pt x="7081" y="0"/>
                    </a:moveTo>
                    <a:cubicBezTo>
                      <a:pt x="4778" y="0"/>
                      <a:pt x="2387" y="1240"/>
                      <a:pt x="1139" y="3112"/>
                    </a:cubicBezTo>
                    <a:cubicBezTo>
                      <a:pt x="244" y="4468"/>
                      <a:pt x="0" y="6204"/>
                      <a:pt x="380" y="7750"/>
                    </a:cubicBezTo>
                    <a:cubicBezTo>
                      <a:pt x="732" y="9052"/>
                      <a:pt x="1383" y="10273"/>
                      <a:pt x="2468" y="11086"/>
                    </a:cubicBezTo>
                    <a:cubicBezTo>
                      <a:pt x="3517" y="11889"/>
                      <a:pt x="4785" y="12216"/>
                      <a:pt x="6078" y="12216"/>
                    </a:cubicBezTo>
                    <a:cubicBezTo>
                      <a:pt x="6354" y="12216"/>
                      <a:pt x="6631" y="12201"/>
                      <a:pt x="6907" y="12172"/>
                    </a:cubicBezTo>
                    <a:lnTo>
                      <a:pt x="6907" y="12172"/>
                    </a:lnTo>
                    <a:cubicBezTo>
                      <a:pt x="6910" y="12172"/>
                      <a:pt x="6914" y="12172"/>
                      <a:pt x="6917" y="12171"/>
                    </a:cubicBezTo>
                    <a:lnTo>
                      <a:pt x="6917" y="12171"/>
                    </a:lnTo>
                    <a:cubicBezTo>
                      <a:pt x="6917" y="12171"/>
                      <a:pt x="6917" y="12171"/>
                      <a:pt x="6917" y="12171"/>
                    </a:cubicBezTo>
                    <a:cubicBezTo>
                      <a:pt x="6932" y="12171"/>
                      <a:pt x="6946" y="12170"/>
                      <a:pt x="6959" y="12166"/>
                    </a:cubicBezTo>
                    <a:lnTo>
                      <a:pt x="6959" y="12166"/>
                    </a:lnTo>
                    <a:cubicBezTo>
                      <a:pt x="8845" y="11942"/>
                      <a:pt x="10832" y="11130"/>
                      <a:pt x="12097" y="9649"/>
                    </a:cubicBezTo>
                    <a:cubicBezTo>
                      <a:pt x="12992" y="8618"/>
                      <a:pt x="13399" y="7262"/>
                      <a:pt x="13291" y="5906"/>
                    </a:cubicBezTo>
                    <a:cubicBezTo>
                      <a:pt x="13101" y="3356"/>
                      <a:pt x="11284" y="1024"/>
                      <a:pt x="8843" y="264"/>
                    </a:cubicBezTo>
                    <a:cubicBezTo>
                      <a:pt x="8276" y="85"/>
                      <a:pt x="7681" y="0"/>
                      <a:pt x="7081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63" name="Google Shape;2563;p80"/>
              <p:cNvSpPr/>
              <p:nvPr/>
            </p:nvSpPr>
            <p:spPr>
              <a:xfrm>
                <a:off x="2054050" y="3484825"/>
                <a:ext cx="422450" cy="270000"/>
              </a:xfrm>
              <a:custGeom>
                <a:avLst/>
                <a:gdLst/>
                <a:ahLst/>
                <a:cxnLst/>
                <a:rect l="l" t="t" r="r" b="b"/>
                <a:pathLst>
                  <a:path w="16898" h="10800" extrusionOk="0">
                    <a:moveTo>
                      <a:pt x="14405" y="0"/>
                    </a:moveTo>
                    <a:cubicBezTo>
                      <a:pt x="14378" y="0"/>
                      <a:pt x="14351" y="7"/>
                      <a:pt x="14322" y="24"/>
                    </a:cubicBezTo>
                    <a:cubicBezTo>
                      <a:pt x="12125" y="1326"/>
                      <a:pt x="9928" y="2600"/>
                      <a:pt x="7731" y="3875"/>
                    </a:cubicBezTo>
                    <a:cubicBezTo>
                      <a:pt x="5805" y="4987"/>
                      <a:pt x="3879" y="6099"/>
                      <a:pt x="1954" y="7211"/>
                    </a:cubicBezTo>
                    <a:cubicBezTo>
                      <a:pt x="1493" y="7510"/>
                      <a:pt x="1004" y="7781"/>
                      <a:pt x="543" y="8052"/>
                    </a:cubicBezTo>
                    <a:cubicBezTo>
                      <a:pt x="1" y="8378"/>
                      <a:pt x="1" y="9110"/>
                      <a:pt x="218" y="9625"/>
                    </a:cubicBezTo>
                    <a:cubicBezTo>
                      <a:pt x="442" y="10185"/>
                      <a:pt x="924" y="10800"/>
                      <a:pt x="1527" y="10800"/>
                    </a:cubicBezTo>
                    <a:cubicBezTo>
                      <a:pt x="1655" y="10800"/>
                      <a:pt x="1789" y="10772"/>
                      <a:pt x="1927" y="10710"/>
                    </a:cubicBezTo>
                    <a:cubicBezTo>
                      <a:pt x="2333" y="10521"/>
                      <a:pt x="2713" y="10304"/>
                      <a:pt x="3120" y="10114"/>
                    </a:cubicBezTo>
                    <a:cubicBezTo>
                      <a:pt x="5154" y="9110"/>
                      <a:pt x="7189" y="8079"/>
                      <a:pt x="9223" y="7076"/>
                    </a:cubicBezTo>
                    <a:cubicBezTo>
                      <a:pt x="11664" y="5855"/>
                      <a:pt x="14105" y="4635"/>
                      <a:pt x="16519" y="3414"/>
                    </a:cubicBezTo>
                    <a:lnTo>
                      <a:pt x="16736" y="3306"/>
                    </a:lnTo>
                    <a:cubicBezTo>
                      <a:pt x="16897" y="3237"/>
                      <a:pt x="16804" y="3011"/>
                      <a:pt x="16656" y="3011"/>
                    </a:cubicBezTo>
                    <a:cubicBezTo>
                      <a:pt x="16630" y="3011"/>
                      <a:pt x="16602" y="3018"/>
                      <a:pt x="16573" y="3034"/>
                    </a:cubicBezTo>
                    <a:cubicBezTo>
                      <a:pt x="14349" y="4119"/>
                      <a:pt x="12152" y="5231"/>
                      <a:pt x="9928" y="6343"/>
                    </a:cubicBezTo>
                    <a:cubicBezTo>
                      <a:pt x="8165" y="7239"/>
                      <a:pt x="6375" y="8107"/>
                      <a:pt x="4612" y="9002"/>
                    </a:cubicBezTo>
                    <a:cubicBezTo>
                      <a:pt x="3961" y="9327"/>
                      <a:pt x="3310" y="9653"/>
                      <a:pt x="2659" y="9978"/>
                    </a:cubicBezTo>
                    <a:cubicBezTo>
                      <a:pt x="2361" y="10114"/>
                      <a:pt x="2035" y="10331"/>
                      <a:pt x="1710" y="10439"/>
                    </a:cubicBezTo>
                    <a:cubicBezTo>
                      <a:pt x="1654" y="10458"/>
                      <a:pt x="1598" y="10467"/>
                      <a:pt x="1541" y="10467"/>
                    </a:cubicBezTo>
                    <a:cubicBezTo>
                      <a:pt x="797" y="10467"/>
                      <a:pt x="20" y="8907"/>
                      <a:pt x="625" y="8378"/>
                    </a:cubicBezTo>
                    <a:cubicBezTo>
                      <a:pt x="950" y="8107"/>
                      <a:pt x="1438" y="7917"/>
                      <a:pt x="1791" y="7700"/>
                    </a:cubicBezTo>
                    <a:cubicBezTo>
                      <a:pt x="3717" y="6588"/>
                      <a:pt x="5615" y="5476"/>
                      <a:pt x="7514" y="4363"/>
                    </a:cubicBezTo>
                    <a:cubicBezTo>
                      <a:pt x="9765" y="3062"/>
                      <a:pt x="12044" y="1760"/>
                      <a:pt x="14295" y="430"/>
                    </a:cubicBezTo>
                    <a:lnTo>
                      <a:pt x="14485" y="322"/>
                    </a:lnTo>
                    <a:cubicBezTo>
                      <a:pt x="14646" y="230"/>
                      <a:pt x="14553" y="0"/>
                      <a:pt x="14405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64" name="Google Shape;2564;p80"/>
              <p:cNvSpPr/>
              <p:nvPr/>
            </p:nvSpPr>
            <p:spPr>
              <a:xfrm>
                <a:off x="1748350" y="3240325"/>
                <a:ext cx="129575" cy="347100"/>
              </a:xfrm>
              <a:custGeom>
                <a:avLst/>
                <a:gdLst/>
                <a:ahLst/>
                <a:cxnLst/>
                <a:rect l="l" t="t" r="r" b="b"/>
                <a:pathLst>
                  <a:path w="5183" h="13884" extrusionOk="0">
                    <a:moveTo>
                      <a:pt x="207" y="1"/>
                    </a:moveTo>
                    <a:cubicBezTo>
                      <a:pt x="102" y="1"/>
                      <a:pt x="1" y="86"/>
                      <a:pt x="50" y="202"/>
                    </a:cubicBezTo>
                    <a:cubicBezTo>
                      <a:pt x="1759" y="4677"/>
                      <a:pt x="3386" y="9180"/>
                      <a:pt x="4824" y="13764"/>
                    </a:cubicBezTo>
                    <a:cubicBezTo>
                      <a:pt x="4845" y="13848"/>
                      <a:pt x="4908" y="13884"/>
                      <a:pt x="4973" y="13884"/>
                    </a:cubicBezTo>
                    <a:cubicBezTo>
                      <a:pt x="5074" y="13884"/>
                      <a:pt x="5182" y="13798"/>
                      <a:pt x="5149" y="13682"/>
                    </a:cubicBezTo>
                    <a:cubicBezTo>
                      <a:pt x="3712" y="9098"/>
                      <a:pt x="2084" y="4596"/>
                      <a:pt x="376" y="120"/>
                    </a:cubicBezTo>
                    <a:cubicBezTo>
                      <a:pt x="344" y="36"/>
                      <a:pt x="275" y="1"/>
                      <a:pt x="207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65" name="Google Shape;2565;p80"/>
              <p:cNvSpPr/>
              <p:nvPr/>
            </p:nvSpPr>
            <p:spPr>
              <a:xfrm>
                <a:off x="1851425" y="3204725"/>
                <a:ext cx="103800" cy="32065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12826" extrusionOk="0">
                    <a:moveTo>
                      <a:pt x="209" y="0"/>
                    </a:moveTo>
                    <a:cubicBezTo>
                      <a:pt x="103" y="0"/>
                      <a:pt x="0" y="82"/>
                      <a:pt x="50" y="215"/>
                    </a:cubicBezTo>
                    <a:cubicBezTo>
                      <a:pt x="1243" y="4392"/>
                      <a:pt x="2464" y="8570"/>
                      <a:pt x="3793" y="12719"/>
                    </a:cubicBezTo>
                    <a:cubicBezTo>
                      <a:pt x="3814" y="12793"/>
                      <a:pt x="3876" y="12826"/>
                      <a:pt x="3940" y="12826"/>
                    </a:cubicBezTo>
                    <a:cubicBezTo>
                      <a:pt x="4043" y="12826"/>
                      <a:pt x="4152" y="12744"/>
                      <a:pt x="4119" y="12611"/>
                    </a:cubicBezTo>
                    <a:cubicBezTo>
                      <a:pt x="2789" y="8461"/>
                      <a:pt x="1569" y="4311"/>
                      <a:pt x="375" y="107"/>
                    </a:cubicBezTo>
                    <a:cubicBezTo>
                      <a:pt x="344" y="33"/>
                      <a:pt x="276" y="0"/>
                      <a:pt x="209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66" name="Google Shape;2566;p80"/>
              <p:cNvSpPr/>
              <p:nvPr/>
            </p:nvSpPr>
            <p:spPr>
              <a:xfrm>
                <a:off x="1764200" y="2973300"/>
                <a:ext cx="74400" cy="79750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190" extrusionOk="0">
                    <a:moveTo>
                      <a:pt x="237" y="0"/>
                    </a:moveTo>
                    <a:cubicBezTo>
                      <a:pt x="56" y="0"/>
                      <a:pt x="0" y="282"/>
                      <a:pt x="176" y="332"/>
                    </a:cubicBezTo>
                    <a:cubicBezTo>
                      <a:pt x="1423" y="739"/>
                      <a:pt x="2373" y="1796"/>
                      <a:pt x="2617" y="3071"/>
                    </a:cubicBezTo>
                    <a:cubicBezTo>
                      <a:pt x="2637" y="3154"/>
                      <a:pt x="2698" y="3189"/>
                      <a:pt x="2761" y="3189"/>
                    </a:cubicBezTo>
                    <a:cubicBezTo>
                      <a:pt x="2864" y="3189"/>
                      <a:pt x="2976" y="3097"/>
                      <a:pt x="2942" y="2963"/>
                    </a:cubicBezTo>
                    <a:cubicBezTo>
                      <a:pt x="2671" y="1606"/>
                      <a:pt x="1613" y="440"/>
                      <a:pt x="284" y="6"/>
                    </a:cubicBezTo>
                    <a:cubicBezTo>
                      <a:pt x="267" y="2"/>
                      <a:pt x="252" y="0"/>
                      <a:pt x="237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67" name="Google Shape;2567;p80"/>
              <p:cNvSpPr/>
              <p:nvPr/>
            </p:nvSpPr>
            <p:spPr>
              <a:xfrm>
                <a:off x="1835700" y="3079225"/>
                <a:ext cx="10875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54" extrusionOk="0">
                    <a:moveTo>
                      <a:pt x="218" y="0"/>
                    </a:moveTo>
                    <a:cubicBezTo>
                      <a:pt x="1" y="0"/>
                      <a:pt x="1" y="353"/>
                      <a:pt x="218" y="353"/>
                    </a:cubicBezTo>
                    <a:cubicBezTo>
                      <a:pt x="435" y="353"/>
                      <a:pt x="435" y="0"/>
                      <a:pt x="218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68" name="Google Shape;2568;p80"/>
              <p:cNvSpPr/>
              <p:nvPr/>
            </p:nvSpPr>
            <p:spPr>
              <a:xfrm>
                <a:off x="1857400" y="3688150"/>
                <a:ext cx="95125" cy="207175"/>
              </a:xfrm>
              <a:custGeom>
                <a:avLst/>
                <a:gdLst/>
                <a:ahLst/>
                <a:cxnLst/>
                <a:rect l="l" t="t" r="r" b="b"/>
                <a:pathLst>
                  <a:path w="3805" h="8287" extrusionOk="0">
                    <a:moveTo>
                      <a:pt x="204" y="1"/>
                    </a:moveTo>
                    <a:cubicBezTo>
                      <a:pt x="116" y="1"/>
                      <a:pt x="28" y="55"/>
                      <a:pt x="28" y="163"/>
                    </a:cubicBezTo>
                    <a:cubicBezTo>
                      <a:pt x="1" y="1791"/>
                      <a:pt x="299" y="3445"/>
                      <a:pt x="923" y="4964"/>
                    </a:cubicBezTo>
                    <a:cubicBezTo>
                      <a:pt x="1466" y="6212"/>
                      <a:pt x="2198" y="7704"/>
                      <a:pt x="3554" y="8273"/>
                    </a:cubicBezTo>
                    <a:cubicBezTo>
                      <a:pt x="3575" y="8282"/>
                      <a:pt x="3594" y="8286"/>
                      <a:pt x="3612" y="8286"/>
                    </a:cubicBezTo>
                    <a:cubicBezTo>
                      <a:pt x="3758" y="8286"/>
                      <a:pt x="3804" y="8020"/>
                      <a:pt x="3635" y="7948"/>
                    </a:cubicBezTo>
                    <a:cubicBezTo>
                      <a:pt x="2306" y="7405"/>
                      <a:pt x="1574" y="5724"/>
                      <a:pt x="1113" y="4476"/>
                    </a:cubicBezTo>
                    <a:cubicBezTo>
                      <a:pt x="570" y="3093"/>
                      <a:pt x="326" y="1628"/>
                      <a:pt x="381" y="163"/>
                    </a:cubicBezTo>
                    <a:cubicBezTo>
                      <a:pt x="381" y="55"/>
                      <a:pt x="292" y="1"/>
                      <a:pt x="204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69" name="Google Shape;2569;p80"/>
              <p:cNvSpPr/>
              <p:nvPr/>
            </p:nvSpPr>
            <p:spPr>
              <a:xfrm>
                <a:off x="1997100" y="3922775"/>
                <a:ext cx="10875" cy="81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6" extrusionOk="0">
                    <a:moveTo>
                      <a:pt x="217" y="0"/>
                    </a:moveTo>
                    <a:cubicBezTo>
                      <a:pt x="0" y="0"/>
                      <a:pt x="0" y="326"/>
                      <a:pt x="217" y="326"/>
                    </a:cubicBezTo>
                    <a:cubicBezTo>
                      <a:pt x="434" y="326"/>
                      <a:pt x="434" y="0"/>
                      <a:pt x="217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0" name="Google Shape;2570;p80"/>
              <p:cNvSpPr/>
              <p:nvPr/>
            </p:nvSpPr>
            <p:spPr>
              <a:xfrm>
                <a:off x="2496900" y="3300400"/>
                <a:ext cx="142450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5698" h="1414" extrusionOk="0">
                    <a:moveTo>
                      <a:pt x="3530" y="0"/>
                    </a:moveTo>
                    <a:cubicBezTo>
                      <a:pt x="2329" y="0"/>
                      <a:pt x="1126" y="368"/>
                      <a:pt x="134" y="1081"/>
                    </a:cubicBezTo>
                    <a:cubicBezTo>
                      <a:pt x="0" y="1192"/>
                      <a:pt x="87" y="1414"/>
                      <a:pt x="212" y="1414"/>
                    </a:cubicBezTo>
                    <a:cubicBezTo>
                      <a:pt x="239" y="1414"/>
                      <a:pt x="268" y="1403"/>
                      <a:pt x="297" y="1379"/>
                    </a:cubicBezTo>
                    <a:cubicBezTo>
                      <a:pt x="1257" y="698"/>
                      <a:pt x="2398" y="343"/>
                      <a:pt x="3544" y="343"/>
                    </a:cubicBezTo>
                    <a:cubicBezTo>
                      <a:pt x="4179" y="343"/>
                      <a:pt x="4815" y="452"/>
                      <a:pt x="5423" y="674"/>
                    </a:cubicBezTo>
                    <a:cubicBezTo>
                      <a:pt x="5447" y="683"/>
                      <a:pt x="5469" y="687"/>
                      <a:pt x="5490" y="687"/>
                    </a:cubicBezTo>
                    <a:cubicBezTo>
                      <a:pt x="5655" y="687"/>
                      <a:pt x="5698" y="421"/>
                      <a:pt x="5505" y="348"/>
                    </a:cubicBezTo>
                    <a:cubicBezTo>
                      <a:pt x="4873" y="115"/>
                      <a:pt x="4202" y="0"/>
                      <a:pt x="3530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1" name="Google Shape;2571;p80"/>
              <p:cNvSpPr/>
              <p:nvPr/>
            </p:nvSpPr>
            <p:spPr>
              <a:xfrm>
                <a:off x="2665025" y="3330125"/>
                <a:ext cx="108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53" extrusionOk="0">
                    <a:moveTo>
                      <a:pt x="217" y="0"/>
                    </a:moveTo>
                    <a:cubicBezTo>
                      <a:pt x="0" y="0"/>
                      <a:pt x="0" y="353"/>
                      <a:pt x="217" y="353"/>
                    </a:cubicBezTo>
                    <a:cubicBezTo>
                      <a:pt x="434" y="353"/>
                      <a:pt x="434" y="0"/>
                      <a:pt x="217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2572" name="Google Shape;2572;p80"/>
          <p:cNvGrpSpPr/>
          <p:nvPr/>
        </p:nvGrpSpPr>
        <p:grpSpPr>
          <a:xfrm>
            <a:off x="5595658" y="3263409"/>
            <a:ext cx="931239" cy="1292683"/>
            <a:chOff x="395550" y="3064606"/>
            <a:chExt cx="968225" cy="1344025"/>
          </a:xfrm>
        </p:grpSpPr>
        <p:grpSp>
          <p:nvGrpSpPr>
            <p:cNvPr id="2573" name="Google Shape;2573;p80"/>
            <p:cNvGrpSpPr/>
            <p:nvPr/>
          </p:nvGrpSpPr>
          <p:grpSpPr>
            <a:xfrm>
              <a:off x="395550" y="3064606"/>
              <a:ext cx="968225" cy="1344025"/>
              <a:chOff x="395550" y="3040500"/>
              <a:chExt cx="968225" cy="1344025"/>
            </a:xfrm>
          </p:grpSpPr>
          <p:sp>
            <p:nvSpPr>
              <p:cNvPr id="2574" name="Google Shape;2574;p80"/>
              <p:cNvSpPr/>
              <p:nvPr/>
            </p:nvSpPr>
            <p:spPr>
              <a:xfrm>
                <a:off x="819925" y="3491675"/>
                <a:ext cx="538425" cy="554550"/>
              </a:xfrm>
              <a:custGeom>
                <a:avLst/>
                <a:gdLst/>
                <a:ahLst/>
                <a:cxnLst/>
                <a:rect l="l" t="t" r="r" b="b"/>
                <a:pathLst>
                  <a:path w="21537" h="22182" extrusionOk="0">
                    <a:moveTo>
                      <a:pt x="6291" y="0"/>
                    </a:moveTo>
                    <a:cubicBezTo>
                      <a:pt x="6149" y="0"/>
                      <a:pt x="6012" y="29"/>
                      <a:pt x="5886" y="102"/>
                    </a:cubicBezTo>
                    <a:cubicBezTo>
                      <a:pt x="5696" y="211"/>
                      <a:pt x="5588" y="401"/>
                      <a:pt x="5534" y="563"/>
                    </a:cubicBezTo>
                    <a:cubicBezTo>
                      <a:pt x="5506" y="590"/>
                      <a:pt x="5506" y="645"/>
                      <a:pt x="5479" y="672"/>
                    </a:cubicBezTo>
                    <a:cubicBezTo>
                      <a:pt x="3825" y="4469"/>
                      <a:pt x="2089" y="8239"/>
                      <a:pt x="299" y="12010"/>
                    </a:cubicBezTo>
                    <a:lnTo>
                      <a:pt x="0" y="12064"/>
                    </a:lnTo>
                    <a:lnTo>
                      <a:pt x="299" y="12145"/>
                    </a:lnTo>
                    <a:lnTo>
                      <a:pt x="326" y="12199"/>
                    </a:lnTo>
                    <a:cubicBezTo>
                      <a:pt x="1546" y="14451"/>
                      <a:pt x="3120" y="17678"/>
                      <a:pt x="4367" y="19957"/>
                    </a:cubicBezTo>
                    <a:cubicBezTo>
                      <a:pt x="4476" y="20147"/>
                      <a:pt x="4584" y="20364"/>
                      <a:pt x="4774" y="20499"/>
                    </a:cubicBezTo>
                    <a:cubicBezTo>
                      <a:pt x="4991" y="20662"/>
                      <a:pt x="5289" y="20716"/>
                      <a:pt x="5588" y="20743"/>
                    </a:cubicBezTo>
                    <a:cubicBezTo>
                      <a:pt x="8816" y="21205"/>
                      <a:pt x="12070" y="21693"/>
                      <a:pt x="15298" y="22154"/>
                    </a:cubicBezTo>
                    <a:cubicBezTo>
                      <a:pt x="15380" y="22167"/>
                      <a:pt x="15454" y="22181"/>
                      <a:pt x="15529" y="22181"/>
                    </a:cubicBezTo>
                    <a:cubicBezTo>
                      <a:pt x="15603" y="22181"/>
                      <a:pt x="15678" y="22167"/>
                      <a:pt x="15759" y="22127"/>
                    </a:cubicBezTo>
                    <a:cubicBezTo>
                      <a:pt x="15895" y="22073"/>
                      <a:pt x="16003" y="21910"/>
                      <a:pt x="16085" y="21774"/>
                    </a:cubicBezTo>
                    <a:cubicBezTo>
                      <a:pt x="17902" y="18763"/>
                      <a:pt x="19719" y="15753"/>
                      <a:pt x="21537" y="12769"/>
                    </a:cubicBezTo>
                    <a:lnTo>
                      <a:pt x="17360" y="3872"/>
                    </a:lnTo>
                    <a:lnTo>
                      <a:pt x="17061" y="3791"/>
                    </a:lnTo>
                    <a:cubicBezTo>
                      <a:pt x="13698" y="2571"/>
                      <a:pt x="10334" y="1350"/>
                      <a:pt x="6971" y="156"/>
                    </a:cubicBezTo>
                    <a:cubicBezTo>
                      <a:pt x="6755" y="73"/>
                      <a:pt x="6518" y="0"/>
                      <a:pt x="62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5" name="Google Shape;2575;p80"/>
              <p:cNvSpPr/>
              <p:nvPr/>
            </p:nvSpPr>
            <p:spPr>
              <a:xfrm>
                <a:off x="400850" y="3698150"/>
                <a:ext cx="530975" cy="554650"/>
              </a:xfrm>
              <a:custGeom>
                <a:avLst/>
                <a:gdLst/>
                <a:ahLst/>
                <a:cxnLst/>
                <a:rect l="l" t="t" r="r" b="b"/>
                <a:pathLst>
                  <a:path w="21239" h="22186" extrusionOk="0">
                    <a:moveTo>
                      <a:pt x="5996" y="0"/>
                    </a:moveTo>
                    <a:cubicBezTo>
                      <a:pt x="5854" y="0"/>
                      <a:pt x="5715" y="32"/>
                      <a:pt x="5588" y="116"/>
                    </a:cubicBezTo>
                    <a:cubicBezTo>
                      <a:pt x="5371" y="252"/>
                      <a:pt x="5263" y="469"/>
                      <a:pt x="5181" y="686"/>
                    </a:cubicBezTo>
                    <a:cubicBezTo>
                      <a:pt x="3527" y="4456"/>
                      <a:pt x="1791" y="8253"/>
                      <a:pt x="1" y="12023"/>
                    </a:cubicBezTo>
                    <a:lnTo>
                      <a:pt x="1" y="12213"/>
                    </a:lnTo>
                    <a:cubicBezTo>
                      <a:pt x="1248" y="14464"/>
                      <a:pt x="2794" y="17692"/>
                      <a:pt x="4042" y="19971"/>
                    </a:cubicBezTo>
                    <a:cubicBezTo>
                      <a:pt x="4178" y="20160"/>
                      <a:pt x="4286" y="20377"/>
                      <a:pt x="4476" y="20513"/>
                    </a:cubicBezTo>
                    <a:cubicBezTo>
                      <a:pt x="4693" y="20676"/>
                      <a:pt x="4992" y="20703"/>
                      <a:pt x="5290" y="20757"/>
                    </a:cubicBezTo>
                    <a:cubicBezTo>
                      <a:pt x="8518" y="21218"/>
                      <a:pt x="11772" y="21707"/>
                      <a:pt x="15000" y="22168"/>
                    </a:cubicBezTo>
                    <a:cubicBezTo>
                      <a:pt x="15068" y="22179"/>
                      <a:pt x="15130" y="22185"/>
                      <a:pt x="15190" y="22185"/>
                    </a:cubicBezTo>
                    <a:cubicBezTo>
                      <a:pt x="15275" y="22185"/>
                      <a:pt x="15355" y="22172"/>
                      <a:pt x="15434" y="22141"/>
                    </a:cubicBezTo>
                    <a:cubicBezTo>
                      <a:pt x="15597" y="22086"/>
                      <a:pt x="15705" y="21924"/>
                      <a:pt x="15787" y="21788"/>
                    </a:cubicBezTo>
                    <a:cubicBezTo>
                      <a:pt x="17604" y="18777"/>
                      <a:pt x="19421" y="15766"/>
                      <a:pt x="21239" y="12783"/>
                    </a:cubicBezTo>
                    <a:lnTo>
                      <a:pt x="17089" y="3940"/>
                    </a:lnTo>
                    <a:lnTo>
                      <a:pt x="17062" y="3886"/>
                    </a:lnTo>
                    <a:lnTo>
                      <a:pt x="16763" y="3805"/>
                    </a:lnTo>
                    <a:cubicBezTo>
                      <a:pt x="13400" y="2584"/>
                      <a:pt x="10037" y="1364"/>
                      <a:pt x="6646" y="143"/>
                    </a:cubicBezTo>
                    <a:cubicBezTo>
                      <a:pt x="6447" y="77"/>
                      <a:pt x="6218" y="0"/>
                      <a:pt x="5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6" name="Google Shape;2576;p80"/>
              <p:cNvSpPr/>
              <p:nvPr/>
            </p:nvSpPr>
            <p:spPr>
              <a:xfrm>
                <a:off x="426625" y="3186200"/>
                <a:ext cx="531650" cy="607075"/>
              </a:xfrm>
              <a:custGeom>
                <a:avLst/>
                <a:gdLst/>
                <a:ahLst/>
                <a:cxnLst/>
                <a:rect l="l" t="t" r="r" b="b"/>
                <a:pathLst>
                  <a:path w="21266" h="24283" extrusionOk="0">
                    <a:moveTo>
                      <a:pt x="5995" y="0"/>
                    </a:moveTo>
                    <a:cubicBezTo>
                      <a:pt x="5854" y="0"/>
                      <a:pt x="5715" y="31"/>
                      <a:pt x="5588" y="116"/>
                    </a:cubicBezTo>
                    <a:cubicBezTo>
                      <a:pt x="5371" y="251"/>
                      <a:pt x="5262" y="468"/>
                      <a:pt x="5181" y="658"/>
                    </a:cubicBezTo>
                    <a:cubicBezTo>
                      <a:pt x="3499" y="4455"/>
                      <a:pt x="1763" y="8253"/>
                      <a:pt x="0" y="12023"/>
                    </a:cubicBezTo>
                    <a:lnTo>
                      <a:pt x="0" y="12213"/>
                    </a:lnTo>
                    <a:cubicBezTo>
                      <a:pt x="1248" y="14464"/>
                      <a:pt x="2794" y="17692"/>
                      <a:pt x="4042" y="19970"/>
                    </a:cubicBezTo>
                    <a:cubicBezTo>
                      <a:pt x="4150" y="20160"/>
                      <a:pt x="4259" y="20377"/>
                      <a:pt x="4449" y="20513"/>
                    </a:cubicBezTo>
                    <a:lnTo>
                      <a:pt x="4557" y="20594"/>
                    </a:lnTo>
                    <a:cubicBezTo>
                      <a:pt x="4681" y="20512"/>
                      <a:pt x="4816" y="20480"/>
                      <a:pt x="4954" y="20480"/>
                    </a:cubicBezTo>
                    <a:cubicBezTo>
                      <a:pt x="5180" y="20480"/>
                      <a:pt x="5413" y="20564"/>
                      <a:pt x="5615" y="20648"/>
                    </a:cubicBezTo>
                    <a:cubicBezTo>
                      <a:pt x="9006" y="21842"/>
                      <a:pt x="12369" y="23062"/>
                      <a:pt x="15732" y="24283"/>
                    </a:cubicBezTo>
                    <a:lnTo>
                      <a:pt x="16031" y="24229"/>
                    </a:lnTo>
                    <a:cubicBezTo>
                      <a:pt x="17821" y="20458"/>
                      <a:pt x="19557" y="16688"/>
                      <a:pt x="21211" y="12891"/>
                    </a:cubicBezTo>
                    <a:cubicBezTo>
                      <a:pt x="21238" y="12864"/>
                      <a:pt x="21238" y="12809"/>
                      <a:pt x="21266" y="12782"/>
                    </a:cubicBezTo>
                    <a:lnTo>
                      <a:pt x="21211" y="12782"/>
                    </a:lnTo>
                    <a:lnTo>
                      <a:pt x="17061" y="3886"/>
                    </a:lnTo>
                    <a:lnTo>
                      <a:pt x="16763" y="3804"/>
                    </a:lnTo>
                    <a:cubicBezTo>
                      <a:pt x="13373" y="2584"/>
                      <a:pt x="10009" y="1363"/>
                      <a:pt x="6646" y="143"/>
                    </a:cubicBezTo>
                    <a:cubicBezTo>
                      <a:pt x="6447" y="76"/>
                      <a:pt x="6218" y="0"/>
                      <a:pt x="5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7" name="Google Shape;2577;p80"/>
              <p:cNvSpPr/>
              <p:nvPr/>
            </p:nvSpPr>
            <p:spPr>
              <a:xfrm>
                <a:off x="396075" y="3694400"/>
                <a:ext cx="429425" cy="308800"/>
              </a:xfrm>
              <a:custGeom>
                <a:avLst/>
                <a:gdLst/>
                <a:ahLst/>
                <a:cxnLst/>
                <a:rect l="l" t="t" r="r" b="b"/>
                <a:pathLst>
                  <a:path w="17177" h="12352" extrusionOk="0">
                    <a:moveTo>
                      <a:pt x="6176" y="0"/>
                    </a:moveTo>
                    <a:cubicBezTo>
                      <a:pt x="5958" y="0"/>
                      <a:pt x="5749" y="57"/>
                      <a:pt x="5562" y="212"/>
                    </a:cubicBezTo>
                    <a:cubicBezTo>
                      <a:pt x="5372" y="375"/>
                      <a:pt x="5264" y="646"/>
                      <a:pt x="5155" y="890"/>
                    </a:cubicBezTo>
                    <a:cubicBezTo>
                      <a:pt x="4966" y="1297"/>
                      <a:pt x="4803" y="1704"/>
                      <a:pt x="4613" y="2110"/>
                    </a:cubicBezTo>
                    <a:cubicBezTo>
                      <a:pt x="3935" y="3684"/>
                      <a:pt x="3230" y="5257"/>
                      <a:pt x="2497" y="6803"/>
                    </a:cubicBezTo>
                    <a:cubicBezTo>
                      <a:pt x="1711" y="8566"/>
                      <a:pt x="897" y="10329"/>
                      <a:pt x="56" y="12092"/>
                    </a:cubicBezTo>
                    <a:cubicBezTo>
                      <a:pt x="1" y="12222"/>
                      <a:pt x="109" y="12351"/>
                      <a:pt x="219" y="12351"/>
                    </a:cubicBezTo>
                    <a:cubicBezTo>
                      <a:pt x="269" y="12351"/>
                      <a:pt x="320" y="12323"/>
                      <a:pt x="354" y="12255"/>
                    </a:cubicBezTo>
                    <a:cubicBezTo>
                      <a:pt x="1738" y="9352"/>
                      <a:pt x="3067" y="6423"/>
                      <a:pt x="4369" y="3494"/>
                    </a:cubicBezTo>
                    <a:cubicBezTo>
                      <a:pt x="4694" y="2761"/>
                      <a:pt x="5020" y="2029"/>
                      <a:pt x="5345" y="1297"/>
                    </a:cubicBezTo>
                    <a:cubicBezTo>
                      <a:pt x="5481" y="971"/>
                      <a:pt x="5617" y="510"/>
                      <a:pt x="5942" y="375"/>
                    </a:cubicBezTo>
                    <a:cubicBezTo>
                      <a:pt x="6031" y="336"/>
                      <a:pt x="6125" y="320"/>
                      <a:pt x="6220" y="320"/>
                    </a:cubicBezTo>
                    <a:cubicBezTo>
                      <a:pt x="6531" y="320"/>
                      <a:pt x="6859" y="488"/>
                      <a:pt x="7108" y="591"/>
                    </a:cubicBezTo>
                    <a:cubicBezTo>
                      <a:pt x="8654" y="1134"/>
                      <a:pt x="10173" y="1676"/>
                      <a:pt x="11692" y="2219"/>
                    </a:cubicBezTo>
                    <a:cubicBezTo>
                      <a:pt x="13428" y="2843"/>
                      <a:pt x="15164" y="3494"/>
                      <a:pt x="16900" y="4118"/>
                    </a:cubicBezTo>
                    <a:cubicBezTo>
                      <a:pt x="16922" y="4126"/>
                      <a:pt x="16943" y="4130"/>
                      <a:pt x="16962" y="4130"/>
                    </a:cubicBezTo>
                    <a:cubicBezTo>
                      <a:pt x="17131" y="4130"/>
                      <a:pt x="17176" y="3841"/>
                      <a:pt x="16981" y="3792"/>
                    </a:cubicBezTo>
                    <a:cubicBezTo>
                      <a:pt x="13727" y="2599"/>
                      <a:pt x="10472" y="1432"/>
                      <a:pt x="7217" y="266"/>
                    </a:cubicBezTo>
                    <a:cubicBezTo>
                      <a:pt x="6898" y="149"/>
                      <a:pt x="6527" y="0"/>
                      <a:pt x="61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8" name="Google Shape;2578;p80"/>
              <p:cNvSpPr/>
              <p:nvPr/>
            </p:nvSpPr>
            <p:spPr>
              <a:xfrm>
                <a:off x="395550" y="3791150"/>
                <a:ext cx="541700" cy="465900"/>
              </a:xfrm>
              <a:custGeom>
                <a:avLst/>
                <a:gdLst/>
                <a:ahLst/>
                <a:cxnLst/>
                <a:rect l="l" t="t" r="r" b="b"/>
                <a:pathLst>
                  <a:path w="21668" h="18636" extrusionOk="0">
                    <a:moveTo>
                      <a:pt x="17287" y="0"/>
                    </a:moveTo>
                    <a:cubicBezTo>
                      <a:pt x="17180" y="0"/>
                      <a:pt x="17064" y="118"/>
                      <a:pt x="17138" y="248"/>
                    </a:cubicBezTo>
                    <a:cubicBezTo>
                      <a:pt x="18413" y="2797"/>
                      <a:pt x="19552" y="5428"/>
                      <a:pt x="20773" y="8005"/>
                    </a:cubicBezTo>
                    <a:cubicBezTo>
                      <a:pt x="20920" y="8348"/>
                      <a:pt x="21089" y="8691"/>
                      <a:pt x="21240" y="9035"/>
                    </a:cubicBezTo>
                    <a:lnTo>
                      <a:pt x="21240" y="9035"/>
                    </a:lnTo>
                    <a:cubicBezTo>
                      <a:pt x="20143" y="10879"/>
                      <a:pt x="19021" y="12724"/>
                      <a:pt x="17925" y="14542"/>
                    </a:cubicBezTo>
                    <a:cubicBezTo>
                      <a:pt x="17382" y="15464"/>
                      <a:pt x="16840" y="16359"/>
                      <a:pt x="16297" y="17254"/>
                    </a:cubicBezTo>
                    <a:cubicBezTo>
                      <a:pt x="16162" y="17498"/>
                      <a:pt x="16026" y="17742"/>
                      <a:pt x="15863" y="17987"/>
                    </a:cubicBezTo>
                    <a:cubicBezTo>
                      <a:pt x="15722" y="18208"/>
                      <a:pt x="15551" y="18280"/>
                      <a:pt x="15339" y="18280"/>
                    </a:cubicBezTo>
                    <a:cubicBezTo>
                      <a:pt x="15265" y="18280"/>
                      <a:pt x="15187" y="18272"/>
                      <a:pt x="15104" y="18258"/>
                    </a:cubicBezTo>
                    <a:cubicBezTo>
                      <a:pt x="14534" y="18176"/>
                      <a:pt x="13992" y="18095"/>
                      <a:pt x="13449" y="18014"/>
                    </a:cubicBezTo>
                    <a:cubicBezTo>
                      <a:pt x="11306" y="17715"/>
                      <a:pt x="9164" y="17390"/>
                      <a:pt x="7021" y="17091"/>
                    </a:cubicBezTo>
                    <a:cubicBezTo>
                      <a:pt x="6533" y="17010"/>
                      <a:pt x="6044" y="16929"/>
                      <a:pt x="5529" y="16874"/>
                    </a:cubicBezTo>
                    <a:cubicBezTo>
                      <a:pt x="5312" y="16820"/>
                      <a:pt x="5068" y="16820"/>
                      <a:pt x="4878" y="16712"/>
                    </a:cubicBezTo>
                    <a:cubicBezTo>
                      <a:pt x="4607" y="16549"/>
                      <a:pt x="4498" y="16305"/>
                      <a:pt x="4363" y="16061"/>
                    </a:cubicBezTo>
                    <a:cubicBezTo>
                      <a:pt x="3956" y="15301"/>
                      <a:pt x="3549" y="14569"/>
                      <a:pt x="3169" y="13809"/>
                    </a:cubicBezTo>
                    <a:cubicBezTo>
                      <a:pt x="2247" y="12019"/>
                      <a:pt x="1352" y="10175"/>
                      <a:pt x="375" y="8385"/>
                    </a:cubicBezTo>
                    <a:cubicBezTo>
                      <a:pt x="344" y="8329"/>
                      <a:pt x="296" y="8306"/>
                      <a:pt x="246" y="8306"/>
                    </a:cubicBezTo>
                    <a:cubicBezTo>
                      <a:pt x="127" y="8306"/>
                      <a:pt x="0" y="8440"/>
                      <a:pt x="77" y="8575"/>
                    </a:cubicBezTo>
                    <a:cubicBezTo>
                      <a:pt x="945" y="10121"/>
                      <a:pt x="1732" y="11721"/>
                      <a:pt x="2518" y="13294"/>
                    </a:cubicBezTo>
                    <a:cubicBezTo>
                      <a:pt x="2925" y="14081"/>
                      <a:pt x="3332" y="14867"/>
                      <a:pt x="3766" y="15681"/>
                    </a:cubicBezTo>
                    <a:cubicBezTo>
                      <a:pt x="4119" y="16332"/>
                      <a:pt x="4390" y="17010"/>
                      <a:pt x="5204" y="17146"/>
                    </a:cubicBezTo>
                    <a:cubicBezTo>
                      <a:pt x="7238" y="17525"/>
                      <a:pt x="9326" y="17770"/>
                      <a:pt x="11388" y="18068"/>
                    </a:cubicBezTo>
                    <a:cubicBezTo>
                      <a:pt x="12418" y="18204"/>
                      <a:pt x="13476" y="18366"/>
                      <a:pt x="14507" y="18502"/>
                    </a:cubicBezTo>
                    <a:cubicBezTo>
                      <a:pt x="14760" y="18541"/>
                      <a:pt x="15098" y="18636"/>
                      <a:pt x="15399" y="18636"/>
                    </a:cubicBezTo>
                    <a:cubicBezTo>
                      <a:pt x="15516" y="18636"/>
                      <a:pt x="15628" y="18621"/>
                      <a:pt x="15728" y="18583"/>
                    </a:cubicBezTo>
                    <a:cubicBezTo>
                      <a:pt x="16053" y="18448"/>
                      <a:pt x="16216" y="18068"/>
                      <a:pt x="16379" y="17797"/>
                    </a:cubicBezTo>
                    <a:cubicBezTo>
                      <a:pt x="17491" y="15952"/>
                      <a:pt x="18576" y="14108"/>
                      <a:pt x="19688" y="12291"/>
                    </a:cubicBezTo>
                    <a:cubicBezTo>
                      <a:pt x="20230" y="11368"/>
                      <a:pt x="20773" y="10473"/>
                      <a:pt x="21315" y="9578"/>
                    </a:cubicBezTo>
                    <a:cubicBezTo>
                      <a:pt x="21505" y="9280"/>
                      <a:pt x="21668" y="9144"/>
                      <a:pt x="21532" y="8846"/>
                    </a:cubicBezTo>
                    <a:cubicBezTo>
                      <a:pt x="20827" y="7354"/>
                      <a:pt x="20122" y="5862"/>
                      <a:pt x="19416" y="4343"/>
                    </a:cubicBezTo>
                    <a:cubicBezTo>
                      <a:pt x="18765" y="2933"/>
                      <a:pt x="18114" y="1495"/>
                      <a:pt x="17409" y="85"/>
                    </a:cubicBezTo>
                    <a:cubicBezTo>
                      <a:pt x="17384" y="25"/>
                      <a:pt x="17336" y="0"/>
                      <a:pt x="172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9" name="Google Shape;2579;p80"/>
              <p:cNvSpPr/>
              <p:nvPr/>
            </p:nvSpPr>
            <p:spPr>
              <a:xfrm>
                <a:off x="822600" y="3487575"/>
                <a:ext cx="429425" cy="308800"/>
              </a:xfrm>
              <a:custGeom>
                <a:avLst/>
                <a:gdLst/>
                <a:ahLst/>
                <a:cxnLst/>
                <a:rect l="l" t="t" r="r" b="b"/>
                <a:pathLst>
                  <a:path w="17177" h="12352" extrusionOk="0">
                    <a:moveTo>
                      <a:pt x="6175" y="0"/>
                    </a:moveTo>
                    <a:cubicBezTo>
                      <a:pt x="5958" y="0"/>
                      <a:pt x="5748" y="57"/>
                      <a:pt x="5562" y="212"/>
                    </a:cubicBezTo>
                    <a:cubicBezTo>
                      <a:pt x="5372" y="375"/>
                      <a:pt x="5264" y="646"/>
                      <a:pt x="5155" y="890"/>
                    </a:cubicBezTo>
                    <a:cubicBezTo>
                      <a:pt x="4993" y="1297"/>
                      <a:pt x="4803" y="1704"/>
                      <a:pt x="4613" y="2111"/>
                    </a:cubicBezTo>
                    <a:cubicBezTo>
                      <a:pt x="3935" y="3684"/>
                      <a:pt x="3230" y="5257"/>
                      <a:pt x="2497" y="6803"/>
                    </a:cubicBezTo>
                    <a:cubicBezTo>
                      <a:pt x="1711" y="8566"/>
                      <a:pt x="870" y="10329"/>
                      <a:pt x="56" y="12092"/>
                    </a:cubicBezTo>
                    <a:cubicBezTo>
                      <a:pt x="0" y="12222"/>
                      <a:pt x="109" y="12352"/>
                      <a:pt x="219" y="12352"/>
                    </a:cubicBezTo>
                    <a:cubicBezTo>
                      <a:pt x="269" y="12352"/>
                      <a:pt x="320" y="12324"/>
                      <a:pt x="354" y="12255"/>
                    </a:cubicBezTo>
                    <a:cubicBezTo>
                      <a:pt x="1711" y="9353"/>
                      <a:pt x="3067" y="6423"/>
                      <a:pt x="4369" y="3494"/>
                    </a:cubicBezTo>
                    <a:cubicBezTo>
                      <a:pt x="4694" y="2762"/>
                      <a:pt x="5020" y="2029"/>
                      <a:pt x="5345" y="1297"/>
                    </a:cubicBezTo>
                    <a:cubicBezTo>
                      <a:pt x="5508" y="971"/>
                      <a:pt x="5616" y="510"/>
                      <a:pt x="5996" y="375"/>
                    </a:cubicBezTo>
                    <a:cubicBezTo>
                      <a:pt x="6075" y="345"/>
                      <a:pt x="6157" y="332"/>
                      <a:pt x="6242" y="332"/>
                    </a:cubicBezTo>
                    <a:cubicBezTo>
                      <a:pt x="6538" y="332"/>
                      <a:pt x="6861" y="486"/>
                      <a:pt x="7135" y="592"/>
                    </a:cubicBezTo>
                    <a:cubicBezTo>
                      <a:pt x="8654" y="1134"/>
                      <a:pt x="10173" y="1677"/>
                      <a:pt x="11692" y="2246"/>
                    </a:cubicBezTo>
                    <a:cubicBezTo>
                      <a:pt x="13428" y="2870"/>
                      <a:pt x="15164" y="3494"/>
                      <a:pt x="16900" y="4118"/>
                    </a:cubicBezTo>
                    <a:cubicBezTo>
                      <a:pt x="16922" y="4126"/>
                      <a:pt x="16943" y="4130"/>
                      <a:pt x="16962" y="4130"/>
                    </a:cubicBezTo>
                    <a:cubicBezTo>
                      <a:pt x="17131" y="4130"/>
                      <a:pt x="17176" y="3841"/>
                      <a:pt x="16981" y="3792"/>
                    </a:cubicBezTo>
                    <a:cubicBezTo>
                      <a:pt x="13726" y="2626"/>
                      <a:pt x="10472" y="1433"/>
                      <a:pt x="7217" y="266"/>
                    </a:cubicBezTo>
                    <a:cubicBezTo>
                      <a:pt x="6898" y="149"/>
                      <a:pt x="6527" y="0"/>
                      <a:pt x="61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0" name="Google Shape;2580;p80"/>
              <p:cNvSpPr/>
              <p:nvPr/>
            </p:nvSpPr>
            <p:spPr>
              <a:xfrm>
                <a:off x="822075" y="3584325"/>
                <a:ext cx="541700" cy="465925"/>
              </a:xfrm>
              <a:custGeom>
                <a:avLst/>
                <a:gdLst/>
                <a:ahLst/>
                <a:cxnLst/>
                <a:rect l="l" t="t" r="r" b="b"/>
                <a:pathLst>
                  <a:path w="21668" h="18637" extrusionOk="0">
                    <a:moveTo>
                      <a:pt x="17286" y="0"/>
                    </a:moveTo>
                    <a:cubicBezTo>
                      <a:pt x="17178" y="0"/>
                      <a:pt x="17055" y="118"/>
                      <a:pt x="17111" y="248"/>
                    </a:cubicBezTo>
                    <a:cubicBezTo>
                      <a:pt x="18331" y="2852"/>
                      <a:pt x="19552" y="5456"/>
                      <a:pt x="20773" y="8032"/>
                    </a:cubicBezTo>
                    <a:cubicBezTo>
                      <a:pt x="20921" y="8379"/>
                      <a:pt x="21092" y="8726"/>
                      <a:pt x="21245" y="9052"/>
                    </a:cubicBezTo>
                    <a:lnTo>
                      <a:pt x="21245" y="9052"/>
                    </a:lnTo>
                    <a:cubicBezTo>
                      <a:pt x="20147" y="10847"/>
                      <a:pt x="19050" y="12667"/>
                      <a:pt x="17979" y="14488"/>
                    </a:cubicBezTo>
                    <a:lnTo>
                      <a:pt x="16324" y="17200"/>
                    </a:lnTo>
                    <a:cubicBezTo>
                      <a:pt x="16216" y="17417"/>
                      <a:pt x="16080" y="17634"/>
                      <a:pt x="15944" y="17851"/>
                    </a:cubicBezTo>
                    <a:cubicBezTo>
                      <a:pt x="15762" y="18147"/>
                      <a:pt x="15542" y="18271"/>
                      <a:pt x="15219" y="18271"/>
                    </a:cubicBezTo>
                    <a:cubicBezTo>
                      <a:pt x="15157" y="18271"/>
                      <a:pt x="15092" y="18267"/>
                      <a:pt x="15022" y="18258"/>
                    </a:cubicBezTo>
                    <a:cubicBezTo>
                      <a:pt x="14480" y="18177"/>
                      <a:pt x="13910" y="18095"/>
                      <a:pt x="13368" y="18014"/>
                    </a:cubicBezTo>
                    <a:cubicBezTo>
                      <a:pt x="11252" y="17716"/>
                      <a:pt x="9136" y="17390"/>
                      <a:pt x="7021" y="17092"/>
                    </a:cubicBezTo>
                    <a:cubicBezTo>
                      <a:pt x="6533" y="17037"/>
                      <a:pt x="6044" y="16956"/>
                      <a:pt x="5556" y="16875"/>
                    </a:cubicBezTo>
                    <a:cubicBezTo>
                      <a:pt x="5285" y="16848"/>
                      <a:pt x="5014" y="16820"/>
                      <a:pt x="4797" y="16658"/>
                    </a:cubicBezTo>
                    <a:cubicBezTo>
                      <a:pt x="4552" y="16468"/>
                      <a:pt x="4444" y="16197"/>
                      <a:pt x="4308" y="15953"/>
                    </a:cubicBezTo>
                    <a:cubicBezTo>
                      <a:pt x="3901" y="15220"/>
                      <a:pt x="3495" y="14461"/>
                      <a:pt x="3115" y="13701"/>
                    </a:cubicBezTo>
                    <a:cubicBezTo>
                      <a:pt x="2193" y="11938"/>
                      <a:pt x="1325" y="10148"/>
                      <a:pt x="375" y="8385"/>
                    </a:cubicBezTo>
                    <a:cubicBezTo>
                      <a:pt x="344" y="8329"/>
                      <a:pt x="296" y="8306"/>
                      <a:pt x="246" y="8306"/>
                    </a:cubicBezTo>
                    <a:cubicBezTo>
                      <a:pt x="127" y="8306"/>
                      <a:pt x="0" y="8441"/>
                      <a:pt x="77" y="8575"/>
                    </a:cubicBezTo>
                    <a:cubicBezTo>
                      <a:pt x="918" y="10094"/>
                      <a:pt x="1704" y="11667"/>
                      <a:pt x="2491" y="13213"/>
                    </a:cubicBezTo>
                    <a:cubicBezTo>
                      <a:pt x="2898" y="14000"/>
                      <a:pt x="3305" y="14786"/>
                      <a:pt x="3712" y="15573"/>
                    </a:cubicBezTo>
                    <a:cubicBezTo>
                      <a:pt x="4064" y="16251"/>
                      <a:pt x="4335" y="16983"/>
                      <a:pt x="5149" y="17146"/>
                    </a:cubicBezTo>
                    <a:cubicBezTo>
                      <a:pt x="6180" y="17363"/>
                      <a:pt x="7238" y="17471"/>
                      <a:pt x="8241" y="17607"/>
                    </a:cubicBezTo>
                    <a:cubicBezTo>
                      <a:pt x="9299" y="17770"/>
                      <a:pt x="10330" y="17905"/>
                      <a:pt x="11388" y="18068"/>
                    </a:cubicBezTo>
                    <a:cubicBezTo>
                      <a:pt x="12418" y="18204"/>
                      <a:pt x="13476" y="18367"/>
                      <a:pt x="14507" y="18502"/>
                    </a:cubicBezTo>
                    <a:cubicBezTo>
                      <a:pt x="14780" y="18541"/>
                      <a:pt x="15109" y="18636"/>
                      <a:pt x="15403" y="18636"/>
                    </a:cubicBezTo>
                    <a:cubicBezTo>
                      <a:pt x="15518" y="18636"/>
                      <a:pt x="15628" y="18622"/>
                      <a:pt x="15728" y="18584"/>
                    </a:cubicBezTo>
                    <a:cubicBezTo>
                      <a:pt x="16080" y="18448"/>
                      <a:pt x="16243" y="18014"/>
                      <a:pt x="16406" y="17716"/>
                    </a:cubicBezTo>
                    <a:lnTo>
                      <a:pt x="19688" y="12291"/>
                    </a:lnTo>
                    <a:cubicBezTo>
                      <a:pt x="20230" y="11369"/>
                      <a:pt x="20773" y="10473"/>
                      <a:pt x="21342" y="9578"/>
                    </a:cubicBezTo>
                    <a:cubicBezTo>
                      <a:pt x="21505" y="9280"/>
                      <a:pt x="21668" y="9144"/>
                      <a:pt x="21532" y="8846"/>
                    </a:cubicBezTo>
                    <a:cubicBezTo>
                      <a:pt x="20854" y="7381"/>
                      <a:pt x="20149" y="5917"/>
                      <a:pt x="19471" y="4452"/>
                    </a:cubicBezTo>
                    <a:cubicBezTo>
                      <a:pt x="18793" y="2987"/>
                      <a:pt x="18087" y="1550"/>
                      <a:pt x="17409" y="85"/>
                    </a:cubicBezTo>
                    <a:cubicBezTo>
                      <a:pt x="17384" y="25"/>
                      <a:pt x="17336" y="0"/>
                      <a:pt x="172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1" name="Google Shape;2581;p80"/>
              <p:cNvSpPr/>
              <p:nvPr/>
            </p:nvSpPr>
            <p:spPr>
              <a:xfrm>
                <a:off x="421175" y="3182225"/>
                <a:ext cx="430075" cy="309000"/>
              </a:xfrm>
              <a:custGeom>
                <a:avLst/>
                <a:gdLst/>
                <a:ahLst/>
                <a:cxnLst/>
                <a:rect l="l" t="t" r="r" b="b"/>
                <a:pathLst>
                  <a:path w="17203" h="12360" extrusionOk="0">
                    <a:moveTo>
                      <a:pt x="6206" y="1"/>
                    </a:moveTo>
                    <a:cubicBezTo>
                      <a:pt x="5999" y="1"/>
                      <a:pt x="5798" y="52"/>
                      <a:pt x="5616" y="193"/>
                    </a:cubicBezTo>
                    <a:cubicBezTo>
                      <a:pt x="5399" y="356"/>
                      <a:pt x="5291" y="627"/>
                      <a:pt x="5182" y="898"/>
                    </a:cubicBezTo>
                    <a:cubicBezTo>
                      <a:pt x="4992" y="1305"/>
                      <a:pt x="4829" y="1712"/>
                      <a:pt x="4640" y="2119"/>
                    </a:cubicBezTo>
                    <a:cubicBezTo>
                      <a:pt x="3934" y="3692"/>
                      <a:pt x="3229" y="5238"/>
                      <a:pt x="2524" y="6811"/>
                    </a:cubicBezTo>
                    <a:cubicBezTo>
                      <a:pt x="1710" y="8574"/>
                      <a:pt x="897" y="10337"/>
                      <a:pt x="56" y="12101"/>
                    </a:cubicBezTo>
                    <a:cubicBezTo>
                      <a:pt x="0" y="12230"/>
                      <a:pt x="122" y="12360"/>
                      <a:pt x="230" y="12360"/>
                    </a:cubicBezTo>
                    <a:cubicBezTo>
                      <a:pt x="281" y="12360"/>
                      <a:pt x="328" y="12332"/>
                      <a:pt x="354" y="12263"/>
                    </a:cubicBezTo>
                    <a:cubicBezTo>
                      <a:pt x="1737" y="9361"/>
                      <a:pt x="3066" y="6432"/>
                      <a:pt x="4396" y="3502"/>
                    </a:cubicBezTo>
                    <a:cubicBezTo>
                      <a:pt x="4721" y="2770"/>
                      <a:pt x="5046" y="2038"/>
                      <a:pt x="5372" y="1278"/>
                    </a:cubicBezTo>
                    <a:cubicBezTo>
                      <a:pt x="5508" y="953"/>
                      <a:pt x="5616" y="546"/>
                      <a:pt x="5969" y="383"/>
                    </a:cubicBezTo>
                    <a:cubicBezTo>
                      <a:pt x="6060" y="352"/>
                      <a:pt x="6152" y="340"/>
                      <a:pt x="6243" y="340"/>
                    </a:cubicBezTo>
                    <a:cubicBezTo>
                      <a:pt x="6556" y="340"/>
                      <a:pt x="6862" y="489"/>
                      <a:pt x="7135" y="573"/>
                    </a:cubicBezTo>
                    <a:cubicBezTo>
                      <a:pt x="8654" y="1143"/>
                      <a:pt x="10200" y="1685"/>
                      <a:pt x="11719" y="2227"/>
                    </a:cubicBezTo>
                    <a:cubicBezTo>
                      <a:pt x="13455" y="2878"/>
                      <a:pt x="15191" y="3502"/>
                      <a:pt x="16927" y="4126"/>
                    </a:cubicBezTo>
                    <a:cubicBezTo>
                      <a:pt x="16949" y="4134"/>
                      <a:pt x="16970" y="4138"/>
                      <a:pt x="16989" y="4138"/>
                    </a:cubicBezTo>
                    <a:cubicBezTo>
                      <a:pt x="17157" y="4138"/>
                      <a:pt x="17203" y="3849"/>
                      <a:pt x="17008" y="3801"/>
                    </a:cubicBezTo>
                    <a:cubicBezTo>
                      <a:pt x="13753" y="2607"/>
                      <a:pt x="10498" y="1441"/>
                      <a:pt x="7244" y="247"/>
                    </a:cubicBezTo>
                    <a:cubicBezTo>
                      <a:pt x="6920" y="145"/>
                      <a:pt x="6554" y="1"/>
                      <a:pt x="620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2" name="Google Shape;2582;p80"/>
              <p:cNvSpPr/>
              <p:nvPr/>
            </p:nvSpPr>
            <p:spPr>
              <a:xfrm>
                <a:off x="421375" y="3487350"/>
                <a:ext cx="123100" cy="215375"/>
              </a:xfrm>
              <a:custGeom>
                <a:avLst/>
                <a:gdLst/>
                <a:ahLst/>
                <a:cxnLst/>
                <a:rect l="l" t="t" r="r" b="b"/>
                <a:pathLst>
                  <a:path w="4924" h="8615" extrusionOk="0">
                    <a:moveTo>
                      <a:pt x="233" y="1"/>
                    </a:moveTo>
                    <a:cubicBezTo>
                      <a:pt x="117" y="1"/>
                      <a:pt x="1" y="118"/>
                      <a:pt x="75" y="248"/>
                    </a:cubicBezTo>
                    <a:cubicBezTo>
                      <a:pt x="861" y="1659"/>
                      <a:pt x="1594" y="3123"/>
                      <a:pt x="2326" y="4561"/>
                    </a:cubicBezTo>
                    <a:cubicBezTo>
                      <a:pt x="2679" y="5293"/>
                      <a:pt x="3058" y="5998"/>
                      <a:pt x="3438" y="6731"/>
                    </a:cubicBezTo>
                    <a:cubicBezTo>
                      <a:pt x="3601" y="7056"/>
                      <a:pt x="3791" y="7409"/>
                      <a:pt x="3981" y="7734"/>
                    </a:cubicBezTo>
                    <a:cubicBezTo>
                      <a:pt x="4143" y="8060"/>
                      <a:pt x="4279" y="8358"/>
                      <a:pt x="4550" y="8575"/>
                    </a:cubicBezTo>
                    <a:cubicBezTo>
                      <a:pt x="4584" y="8603"/>
                      <a:pt x="4621" y="8615"/>
                      <a:pt x="4657" y="8615"/>
                    </a:cubicBezTo>
                    <a:cubicBezTo>
                      <a:pt x="4796" y="8615"/>
                      <a:pt x="4924" y="8439"/>
                      <a:pt x="4794" y="8331"/>
                    </a:cubicBezTo>
                    <a:cubicBezTo>
                      <a:pt x="4523" y="8114"/>
                      <a:pt x="4360" y="7761"/>
                      <a:pt x="4198" y="7463"/>
                    </a:cubicBezTo>
                    <a:cubicBezTo>
                      <a:pt x="4008" y="7110"/>
                      <a:pt x="3845" y="6785"/>
                      <a:pt x="3655" y="6432"/>
                    </a:cubicBezTo>
                    <a:cubicBezTo>
                      <a:pt x="3275" y="5700"/>
                      <a:pt x="2923" y="4995"/>
                      <a:pt x="2543" y="4262"/>
                    </a:cubicBezTo>
                    <a:cubicBezTo>
                      <a:pt x="1838" y="2852"/>
                      <a:pt x="1133" y="1442"/>
                      <a:pt x="373" y="85"/>
                    </a:cubicBezTo>
                    <a:cubicBezTo>
                      <a:pt x="339" y="26"/>
                      <a:pt x="286" y="1"/>
                      <a:pt x="2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3" name="Google Shape;2583;p80"/>
              <p:cNvSpPr/>
              <p:nvPr/>
            </p:nvSpPr>
            <p:spPr>
              <a:xfrm>
                <a:off x="847675" y="3279175"/>
                <a:ext cx="114725" cy="230725"/>
              </a:xfrm>
              <a:custGeom>
                <a:avLst/>
                <a:gdLst/>
                <a:ahLst/>
                <a:cxnLst/>
                <a:rect l="l" t="t" r="r" b="b"/>
                <a:pathLst>
                  <a:path w="4589" h="9229" extrusionOk="0">
                    <a:moveTo>
                      <a:pt x="232" y="1"/>
                    </a:moveTo>
                    <a:cubicBezTo>
                      <a:pt x="123" y="1"/>
                      <a:pt x="1" y="118"/>
                      <a:pt x="57" y="248"/>
                    </a:cubicBezTo>
                    <a:cubicBezTo>
                      <a:pt x="1277" y="2852"/>
                      <a:pt x="2498" y="5429"/>
                      <a:pt x="3718" y="8033"/>
                    </a:cubicBezTo>
                    <a:cubicBezTo>
                      <a:pt x="3881" y="8385"/>
                      <a:pt x="4071" y="8765"/>
                      <a:pt x="4234" y="9145"/>
                    </a:cubicBezTo>
                    <a:cubicBezTo>
                      <a:pt x="4259" y="9204"/>
                      <a:pt x="4305" y="9229"/>
                      <a:pt x="4354" y="9229"/>
                    </a:cubicBezTo>
                    <a:cubicBezTo>
                      <a:pt x="4463" y="9229"/>
                      <a:pt x="4588" y="9105"/>
                      <a:pt x="4532" y="8955"/>
                    </a:cubicBezTo>
                    <a:cubicBezTo>
                      <a:pt x="3311" y="6378"/>
                      <a:pt x="2091" y="3801"/>
                      <a:pt x="870" y="1197"/>
                    </a:cubicBezTo>
                    <a:cubicBezTo>
                      <a:pt x="708" y="818"/>
                      <a:pt x="518" y="465"/>
                      <a:pt x="355" y="85"/>
                    </a:cubicBezTo>
                    <a:cubicBezTo>
                      <a:pt x="329" y="26"/>
                      <a:pt x="282" y="1"/>
                      <a:pt x="2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4" name="Google Shape;2584;p80"/>
              <p:cNvSpPr/>
              <p:nvPr/>
            </p:nvSpPr>
            <p:spPr>
              <a:xfrm>
                <a:off x="752925" y="4032325"/>
                <a:ext cx="70300" cy="118300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4732" extrusionOk="0">
                    <a:moveTo>
                      <a:pt x="2563" y="0"/>
                    </a:moveTo>
                    <a:cubicBezTo>
                      <a:pt x="2514" y="0"/>
                      <a:pt x="2467" y="20"/>
                      <a:pt x="2436" y="67"/>
                    </a:cubicBezTo>
                    <a:cubicBezTo>
                      <a:pt x="1487" y="1477"/>
                      <a:pt x="673" y="2969"/>
                      <a:pt x="49" y="4542"/>
                    </a:cubicBezTo>
                    <a:cubicBezTo>
                      <a:pt x="0" y="4657"/>
                      <a:pt x="99" y="4732"/>
                      <a:pt x="203" y="4732"/>
                    </a:cubicBezTo>
                    <a:cubicBezTo>
                      <a:pt x="272" y="4732"/>
                      <a:pt x="342" y="4699"/>
                      <a:pt x="375" y="4624"/>
                    </a:cubicBezTo>
                    <a:cubicBezTo>
                      <a:pt x="999" y="3078"/>
                      <a:pt x="1785" y="1613"/>
                      <a:pt x="2735" y="257"/>
                    </a:cubicBezTo>
                    <a:cubicBezTo>
                      <a:pt x="2812" y="121"/>
                      <a:pt x="2683" y="0"/>
                      <a:pt x="25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5" name="Google Shape;2585;p80"/>
              <p:cNvSpPr/>
              <p:nvPr/>
            </p:nvSpPr>
            <p:spPr>
              <a:xfrm>
                <a:off x="500025" y="3844400"/>
                <a:ext cx="68375" cy="117125"/>
              </a:xfrm>
              <a:custGeom>
                <a:avLst/>
                <a:gdLst/>
                <a:ahLst/>
                <a:cxnLst/>
                <a:rect l="l" t="t" r="r" b="b"/>
                <a:pathLst>
                  <a:path w="2735" h="4685" extrusionOk="0">
                    <a:moveTo>
                      <a:pt x="2516" y="1"/>
                    </a:moveTo>
                    <a:cubicBezTo>
                      <a:pt x="2466" y="1"/>
                      <a:pt x="2415" y="29"/>
                      <a:pt x="2381" y="98"/>
                    </a:cubicBezTo>
                    <a:cubicBezTo>
                      <a:pt x="1648" y="1562"/>
                      <a:pt x="889" y="3027"/>
                      <a:pt x="75" y="4437"/>
                    </a:cubicBezTo>
                    <a:cubicBezTo>
                      <a:pt x="1" y="4567"/>
                      <a:pt x="117" y="4685"/>
                      <a:pt x="233" y="4685"/>
                    </a:cubicBezTo>
                    <a:cubicBezTo>
                      <a:pt x="286" y="4685"/>
                      <a:pt x="339" y="4660"/>
                      <a:pt x="374" y="4600"/>
                    </a:cubicBezTo>
                    <a:cubicBezTo>
                      <a:pt x="1187" y="3190"/>
                      <a:pt x="1947" y="1725"/>
                      <a:pt x="2679" y="260"/>
                    </a:cubicBezTo>
                    <a:cubicBezTo>
                      <a:pt x="2735" y="131"/>
                      <a:pt x="2626" y="1"/>
                      <a:pt x="25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6" name="Google Shape;2586;p80"/>
              <p:cNvSpPr/>
              <p:nvPr/>
            </p:nvSpPr>
            <p:spPr>
              <a:xfrm>
                <a:off x="1179450" y="3825725"/>
                <a:ext cx="70225" cy="118075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4723" extrusionOk="0">
                    <a:moveTo>
                      <a:pt x="2577" y="1"/>
                    </a:moveTo>
                    <a:cubicBezTo>
                      <a:pt x="2523" y="1"/>
                      <a:pt x="2470" y="25"/>
                      <a:pt x="2436" y="85"/>
                    </a:cubicBezTo>
                    <a:cubicBezTo>
                      <a:pt x="1460" y="1468"/>
                      <a:pt x="673" y="2960"/>
                      <a:pt x="49" y="4533"/>
                    </a:cubicBezTo>
                    <a:cubicBezTo>
                      <a:pt x="0" y="4648"/>
                      <a:pt x="99" y="4723"/>
                      <a:pt x="203" y="4723"/>
                    </a:cubicBezTo>
                    <a:cubicBezTo>
                      <a:pt x="271" y="4723"/>
                      <a:pt x="342" y="4690"/>
                      <a:pt x="375" y="4615"/>
                    </a:cubicBezTo>
                    <a:cubicBezTo>
                      <a:pt x="999" y="3069"/>
                      <a:pt x="1785" y="1604"/>
                      <a:pt x="2734" y="248"/>
                    </a:cubicBezTo>
                    <a:cubicBezTo>
                      <a:pt x="2809" y="118"/>
                      <a:pt x="2692" y="1"/>
                      <a:pt x="2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7" name="Google Shape;2587;p80"/>
              <p:cNvSpPr/>
              <p:nvPr/>
            </p:nvSpPr>
            <p:spPr>
              <a:xfrm>
                <a:off x="926550" y="3637900"/>
                <a:ext cx="68375" cy="116825"/>
              </a:xfrm>
              <a:custGeom>
                <a:avLst/>
                <a:gdLst/>
                <a:ahLst/>
                <a:cxnLst/>
                <a:rect l="l" t="t" r="r" b="b"/>
                <a:pathLst>
                  <a:path w="2735" h="4673" extrusionOk="0">
                    <a:moveTo>
                      <a:pt x="2516" y="0"/>
                    </a:moveTo>
                    <a:cubicBezTo>
                      <a:pt x="2465" y="0"/>
                      <a:pt x="2415" y="25"/>
                      <a:pt x="2381" y="85"/>
                    </a:cubicBezTo>
                    <a:cubicBezTo>
                      <a:pt x="1648" y="1550"/>
                      <a:pt x="889" y="3014"/>
                      <a:pt x="75" y="4425"/>
                    </a:cubicBezTo>
                    <a:cubicBezTo>
                      <a:pt x="1" y="4555"/>
                      <a:pt x="105" y="4672"/>
                      <a:pt x="212" y="4672"/>
                    </a:cubicBezTo>
                    <a:cubicBezTo>
                      <a:pt x="262" y="4672"/>
                      <a:pt x="312" y="4647"/>
                      <a:pt x="346" y="4587"/>
                    </a:cubicBezTo>
                    <a:cubicBezTo>
                      <a:pt x="1187" y="3177"/>
                      <a:pt x="1947" y="1712"/>
                      <a:pt x="2679" y="248"/>
                    </a:cubicBezTo>
                    <a:cubicBezTo>
                      <a:pt x="2735" y="118"/>
                      <a:pt x="2625" y="0"/>
                      <a:pt x="25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8" name="Google Shape;2588;p80"/>
              <p:cNvSpPr/>
              <p:nvPr/>
            </p:nvSpPr>
            <p:spPr>
              <a:xfrm>
                <a:off x="778000" y="3520350"/>
                <a:ext cx="70800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4731" extrusionOk="0">
                    <a:moveTo>
                      <a:pt x="2580" y="1"/>
                    </a:moveTo>
                    <a:cubicBezTo>
                      <a:pt x="2528" y="1"/>
                      <a:pt x="2476" y="20"/>
                      <a:pt x="2437" y="67"/>
                    </a:cubicBezTo>
                    <a:cubicBezTo>
                      <a:pt x="1487" y="1478"/>
                      <a:pt x="701" y="2970"/>
                      <a:pt x="50" y="4516"/>
                    </a:cubicBezTo>
                    <a:cubicBezTo>
                      <a:pt x="0" y="4649"/>
                      <a:pt x="103" y="4731"/>
                      <a:pt x="209" y="4731"/>
                    </a:cubicBezTo>
                    <a:cubicBezTo>
                      <a:pt x="276" y="4731"/>
                      <a:pt x="344" y="4698"/>
                      <a:pt x="375" y="4624"/>
                    </a:cubicBezTo>
                    <a:cubicBezTo>
                      <a:pt x="999" y="3078"/>
                      <a:pt x="1786" y="1613"/>
                      <a:pt x="2735" y="257"/>
                    </a:cubicBezTo>
                    <a:cubicBezTo>
                      <a:pt x="2832" y="122"/>
                      <a:pt x="2708" y="1"/>
                      <a:pt x="25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9" name="Google Shape;2589;p80"/>
              <p:cNvSpPr/>
              <p:nvPr/>
            </p:nvSpPr>
            <p:spPr>
              <a:xfrm>
                <a:off x="525125" y="3332450"/>
                <a:ext cx="68825" cy="117125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4685" extrusionOk="0">
                    <a:moveTo>
                      <a:pt x="2530" y="0"/>
                    </a:moveTo>
                    <a:cubicBezTo>
                      <a:pt x="2481" y="0"/>
                      <a:pt x="2433" y="28"/>
                      <a:pt x="2407" y="97"/>
                    </a:cubicBezTo>
                    <a:cubicBezTo>
                      <a:pt x="1675" y="1562"/>
                      <a:pt x="888" y="2999"/>
                      <a:pt x="75" y="4437"/>
                    </a:cubicBezTo>
                    <a:cubicBezTo>
                      <a:pt x="0" y="4567"/>
                      <a:pt x="117" y="4684"/>
                      <a:pt x="233" y="4684"/>
                    </a:cubicBezTo>
                    <a:cubicBezTo>
                      <a:pt x="286" y="4684"/>
                      <a:pt x="339" y="4660"/>
                      <a:pt x="373" y="4600"/>
                    </a:cubicBezTo>
                    <a:cubicBezTo>
                      <a:pt x="1187" y="3189"/>
                      <a:pt x="1973" y="1725"/>
                      <a:pt x="2679" y="260"/>
                    </a:cubicBezTo>
                    <a:cubicBezTo>
                      <a:pt x="2753" y="130"/>
                      <a:pt x="2637" y="0"/>
                      <a:pt x="25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90" name="Google Shape;2590;p80"/>
              <p:cNvSpPr/>
              <p:nvPr/>
            </p:nvSpPr>
            <p:spPr>
              <a:xfrm>
                <a:off x="403900" y="4230550"/>
                <a:ext cx="110050" cy="153975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6159" extrusionOk="0">
                    <a:moveTo>
                      <a:pt x="4169" y="0"/>
                    </a:moveTo>
                    <a:cubicBezTo>
                      <a:pt x="4116" y="0"/>
                      <a:pt x="4063" y="25"/>
                      <a:pt x="4029" y="85"/>
                    </a:cubicBezTo>
                    <a:cubicBezTo>
                      <a:pt x="2835" y="2092"/>
                      <a:pt x="1506" y="4045"/>
                      <a:pt x="96" y="5917"/>
                    </a:cubicBezTo>
                    <a:cubicBezTo>
                      <a:pt x="0" y="6031"/>
                      <a:pt x="119" y="6159"/>
                      <a:pt x="246" y="6159"/>
                    </a:cubicBezTo>
                    <a:cubicBezTo>
                      <a:pt x="299" y="6159"/>
                      <a:pt x="354" y="6136"/>
                      <a:pt x="394" y="6079"/>
                    </a:cubicBezTo>
                    <a:cubicBezTo>
                      <a:pt x="1805" y="4208"/>
                      <a:pt x="3134" y="2282"/>
                      <a:pt x="4327" y="248"/>
                    </a:cubicBezTo>
                    <a:cubicBezTo>
                      <a:pt x="4401" y="118"/>
                      <a:pt x="4285" y="0"/>
                      <a:pt x="41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91" name="Google Shape;2591;p80"/>
              <p:cNvSpPr/>
              <p:nvPr/>
            </p:nvSpPr>
            <p:spPr>
              <a:xfrm>
                <a:off x="1253400" y="3438525"/>
                <a:ext cx="104100" cy="15955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6382" extrusionOk="0">
                    <a:moveTo>
                      <a:pt x="3931" y="1"/>
                    </a:moveTo>
                    <a:cubicBezTo>
                      <a:pt x="3878" y="1"/>
                      <a:pt x="3825" y="26"/>
                      <a:pt x="3791" y="85"/>
                    </a:cubicBezTo>
                    <a:cubicBezTo>
                      <a:pt x="2489" y="2038"/>
                      <a:pt x="1241" y="4073"/>
                      <a:pt x="75" y="6134"/>
                    </a:cubicBezTo>
                    <a:cubicBezTo>
                      <a:pt x="0" y="6264"/>
                      <a:pt x="117" y="6381"/>
                      <a:pt x="233" y="6381"/>
                    </a:cubicBezTo>
                    <a:cubicBezTo>
                      <a:pt x="286" y="6381"/>
                      <a:pt x="339" y="6357"/>
                      <a:pt x="373" y="6297"/>
                    </a:cubicBezTo>
                    <a:cubicBezTo>
                      <a:pt x="1540" y="4235"/>
                      <a:pt x="2787" y="2228"/>
                      <a:pt x="4089" y="248"/>
                    </a:cubicBezTo>
                    <a:cubicBezTo>
                      <a:pt x="4163" y="118"/>
                      <a:pt x="4047" y="1"/>
                      <a:pt x="393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92" name="Google Shape;2592;p80"/>
              <p:cNvSpPr/>
              <p:nvPr/>
            </p:nvSpPr>
            <p:spPr>
              <a:xfrm>
                <a:off x="492575" y="3040500"/>
                <a:ext cx="80575" cy="155075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6203" extrusionOk="0">
                    <a:moveTo>
                      <a:pt x="233" y="0"/>
                    </a:moveTo>
                    <a:cubicBezTo>
                      <a:pt x="117" y="0"/>
                      <a:pt x="1" y="117"/>
                      <a:pt x="75" y="248"/>
                    </a:cubicBezTo>
                    <a:cubicBezTo>
                      <a:pt x="997" y="2200"/>
                      <a:pt x="1946" y="4153"/>
                      <a:pt x="2869" y="6106"/>
                    </a:cubicBezTo>
                    <a:cubicBezTo>
                      <a:pt x="2903" y="6175"/>
                      <a:pt x="2954" y="6203"/>
                      <a:pt x="3004" y="6203"/>
                    </a:cubicBezTo>
                    <a:cubicBezTo>
                      <a:pt x="3114" y="6203"/>
                      <a:pt x="3223" y="6073"/>
                      <a:pt x="3167" y="5944"/>
                    </a:cubicBezTo>
                    <a:cubicBezTo>
                      <a:pt x="2245" y="3991"/>
                      <a:pt x="1295" y="2038"/>
                      <a:pt x="373" y="85"/>
                    </a:cubicBezTo>
                    <a:cubicBezTo>
                      <a:pt x="339" y="25"/>
                      <a:pt x="286" y="0"/>
                      <a:pt x="2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593" name="Google Shape;2593;p80"/>
            <p:cNvGrpSpPr/>
            <p:nvPr/>
          </p:nvGrpSpPr>
          <p:grpSpPr>
            <a:xfrm>
              <a:off x="395550" y="3064606"/>
              <a:ext cx="968225" cy="1344025"/>
              <a:chOff x="-762325" y="2327200"/>
              <a:chExt cx="968225" cy="1344025"/>
            </a:xfrm>
          </p:grpSpPr>
          <p:sp>
            <p:nvSpPr>
              <p:cNvPr id="2594" name="Google Shape;2594;p80"/>
              <p:cNvSpPr/>
              <p:nvPr/>
            </p:nvSpPr>
            <p:spPr>
              <a:xfrm>
                <a:off x="-337950" y="2778375"/>
                <a:ext cx="538425" cy="554550"/>
              </a:xfrm>
              <a:custGeom>
                <a:avLst/>
                <a:gdLst/>
                <a:ahLst/>
                <a:cxnLst/>
                <a:rect l="l" t="t" r="r" b="b"/>
                <a:pathLst>
                  <a:path w="21537" h="22182" extrusionOk="0">
                    <a:moveTo>
                      <a:pt x="6291" y="0"/>
                    </a:moveTo>
                    <a:cubicBezTo>
                      <a:pt x="6149" y="0"/>
                      <a:pt x="6012" y="29"/>
                      <a:pt x="5886" y="102"/>
                    </a:cubicBezTo>
                    <a:cubicBezTo>
                      <a:pt x="5696" y="211"/>
                      <a:pt x="5588" y="401"/>
                      <a:pt x="5534" y="563"/>
                    </a:cubicBezTo>
                    <a:cubicBezTo>
                      <a:pt x="5506" y="590"/>
                      <a:pt x="5506" y="645"/>
                      <a:pt x="5479" y="672"/>
                    </a:cubicBezTo>
                    <a:cubicBezTo>
                      <a:pt x="3825" y="4469"/>
                      <a:pt x="2089" y="8239"/>
                      <a:pt x="299" y="12010"/>
                    </a:cubicBezTo>
                    <a:lnTo>
                      <a:pt x="0" y="12064"/>
                    </a:lnTo>
                    <a:lnTo>
                      <a:pt x="299" y="12145"/>
                    </a:lnTo>
                    <a:lnTo>
                      <a:pt x="326" y="12199"/>
                    </a:lnTo>
                    <a:cubicBezTo>
                      <a:pt x="1546" y="14451"/>
                      <a:pt x="3120" y="17678"/>
                      <a:pt x="4367" y="19957"/>
                    </a:cubicBezTo>
                    <a:cubicBezTo>
                      <a:pt x="4476" y="20147"/>
                      <a:pt x="4584" y="20364"/>
                      <a:pt x="4774" y="20499"/>
                    </a:cubicBezTo>
                    <a:cubicBezTo>
                      <a:pt x="4991" y="20662"/>
                      <a:pt x="5289" y="20716"/>
                      <a:pt x="5588" y="20743"/>
                    </a:cubicBezTo>
                    <a:cubicBezTo>
                      <a:pt x="8816" y="21205"/>
                      <a:pt x="12070" y="21693"/>
                      <a:pt x="15298" y="22154"/>
                    </a:cubicBezTo>
                    <a:cubicBezTo>
                      <a:pt x="15380" y="22167"/>
                      <a:pt x="15454" y="22181"/>
                      <a:pt x="15529" y="22181"/>
                    </a:cubicBezTo>
                    <a:cubicBezTo>
                      <a:pt x="15603" y="22181"/>
                      <a:pt x="15678" y="22167"/>
                      <a:pt x="15759" y="22127"/>
                    </a:cubicBezTo>
                    <a:cubicBezTo>
                      <a:pt x="15895" y="22073"/>
                      <a:pt x="16003" y="21910"/>
                      <a:pt x="16085" y="21774"/>
                    </a:cubicBezTo>
                    <a:cubicBezTo>
                      <a:pt x="17902" y="18763"/>
                      <a:pt x="19719" y="15753"/>
                      <a:pt x="21537" y="12769"/>
                    </a:cubicBezTo>
                    <a:lnTo>
                      <a:pt x="17360" y="3872"/>
                    </a:lnTo>
                    <a:lnTo>
                      <a:pt x="17061" y="3791"/>
                    </a:lnTo>
                    <a:cubicBezTo>
                      <a:pt x="13698" y="2571"/>
                      <a:pt x="10334" y="1350"/>
                      <a:pt x="6971" y="156"/>
                    </a:cubicBezTo>
                    <a:cubicBezTo>
                      <a:pt x="6755" y="73"/>
                      <a:pt x="6518" y="0"/>
                      <a:pt x="62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95" name="Google Shape;2595;p80"/>
              <p:cNvSpPr/>
              <p:nvPr/>
            </p:nvSpPr>
            <p:spPr>
              <a:xfrm>
                <a:off x="-757025" y="2984850"/>
                <a:ext cx="530975" cy="554650"/>
              </a:xfrm>
              <a:custGeom>
                <a:avLst/>
                <a:gdLst/>
                <a:ahLst/>
                <a:cxnLst/>
                <a:rect l="l" t="t" r="r" b="b"/>
                <a:pathLst>
                  <a:path w="21239" h="22186" extrusionOk="0">
                    <a:moveTo>
                      <a:pt x="5996" y="0"/>
                    </a:moveTo>
                    <a:cubicBezTo>
                      <a:pt x="5854" y="0"/>
                      <a:pt x="5715" y="32"/>
                      <a:pt x="5588" y="116"/>
                    </a:cubicBezTo>
                    <a:cubicBezTo>
                      <a:pt x="5371" y="252"/>
                      <a:pt x="5263" y="469"/>
                      <a:pt x="5181" y="686"/>
                    </a:cubicBezTo>
                    <a:cubicBezTo>
                      <a:pt x="3527" y="4456"/>
                      <a:pt x="1791" y="8253"/>
                      <a:pt x="1" y="12023"/>
                    </a:cubicBezTo>
                    <a:lnTo>
                      <a:pt x="1" y="12213"/>
                    </a:lnTo>
                    <a:cubicBezTo>
                      <a:pt x="1248" y="14464"/>
                      <a:pt x="2794" y="17692"/>
                      <a:pt x="4042" y="19971"/>
                    </a:cubicBezTo>
                    <a:cubicBezTo>
                      <a:pt x="4178" y="20160"/>
                      <a:pt x="4286" y="20377"/>
                      <a:pt x="4476" y="20513"/>
                    </a:cubicBezTo>
                    <a:cubicBezTo>
                      <a:pt x="4693" y="20676"/>
                      <a:pt x="4992" y="20703"/>
                      <a:pt x="5290" y="20757"/>
                    </a:cubicBezTo>
                    <a:cubicBezTo>
                      <a:pt x="8518" y="21218"/>
                      <a:pt x="11772" y="21707"/>
                      <a:pt x="15000" y="22168"/>
                    </a:cubicBezTo>
                    <a:cubicBezTo>
                      <a:pt x="15068" y="22179"/>
                      <a:pt x="15130" y="22185"/>
                      <a:pt x="15190" y="22185"/>
                    </a:cubicBezTo>
                    <a:cubicBezTo>
                      <a:pt x="15275" y="22185"/>
                      <a:pt x="15355" y="22172"/>
                      <a:pt x="15434" y="22141"/>
                    </a:cubicBezTo>
                    <a:cubicBezTo>
                      <a:pt x="15597" y="22086"/>
                      <a:pt x="15705" y="21924"/>
                      <a:pt x="15787" y="21788"/>
                    </a:cubicBezTo>
                    <a:cubicBezTo>
                      <a:pt x="17604" y="18777"/>
                      <a:pt x="19421" y="15766"/>
                      <a:pt x="21239" y="12783"/>
                    </a:cubicBezTo>
                    <a:lnTo>
                      <a:pt x="17089" y="3940"/>
                    </a:lnTo>
                    <a:lnTo>
                      <a:pt x="17062" y="3886"/>
                    </a:lnTo>
                    <a:lnTo>
                      <a:pt x="16763" y="3805"/>
                    </a:lnTo>
                    <a:cubicBezTo>
                      <a:pt x="13400" y="2584"/>
                      <a:pt x="10037" y="1364"/>
                      <a:pt x="6646" y="143"/>
                    </a:cubicBezTo>
                    <a:cubicBezTo>
                      <a:pt x="6447" y="77"/>
                      <a:pt x="6218" y="0"/>
                      <a:pt x="59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96" name="Google Shape;2596;p80"/>
              <p:cNvSpPr/>
              <p:nvPr/>
            </p:nvSpPr>
            <p:spPr>
              <a:xfrm>
                <a:off x="-731250" y="2472900"/>
                <a:ext cx="531650" cy="607075"/>
              </a:xfrm>
              <a:custGeom>
                <a:avLst/>
                <a:gdLst/>
                <a:ahLst/>
                <a:cxnLst/>
                <a:rect l="l" t="t" r="r" b="b"/>
                <a:pathLst>
                  <a:path w="21266" h="24283" extrusionOk="0">
                    <a:moveTo>
                      <a:pt x="5995" y="0"/>
                    </a:moveTo>
                    <a:cubicBezTo>
                      <a:pt x="5854" y="0"/>
                      <a:pt x="5715" y="31"/>
                      <a:pt x="5588" y="116"/>
                    </a:cubicBezTo>
                    <a:cubicBezTo>
                      <a:pt x="5371" y="251"/>
                      <a:pt x="5262" y="468"/>
                      <a:pt x="5181" y="658"/>
                    </a:cubicBezTo>
                    <a:cubicBezTo>
                      <a:pt x="3499" y="4455"/>
                      <a:pt x="1763" y="8253"/>
                      <a:pt x="0" y="12023"/>
                    </a:cubicBezTo>
                    <a:lnTo>
                      <a:pt x="0" y="12213"/>
                    </a:lnTo>
                    <a:cubicBezTo>
                      <a:pt x="1248" y="14464"/>
                      <a:pt x="2794" y="17692"/>
                      <a:pt x="4042" y="19970"/>
                    </a:cubicBezTo>
                    <a:cubicBezTo>
                      <a:pt x="4150" y="20160"/>
                      <a:pt x="4259" y="20377"/>
                      <a:pt x="4449" y="20513"/>
                    </a:cubicBezTo>
                    <a:lnTo>
                      <a:pt x="4557" y="20594"/>
                    </a:lnTo>
                    <a:cubicBezTo>
                      <a:pt x="4681" y="20512"/>
                      <a:pt x="4816" y="20480"/>
                      <a:pt x="4954" y="20480"/>
                    </a:cubicBezTo>
                    <a:cubicBezTo>
                      <a:pt x="5180" y="20480"/>
                      <a:pt x="5413" y="20564"/>
                      <a:pt x="5615" y="20648"/>
                    </a:cubicBezTo>
                    <a:cubicBezTo>
                      <a:pt x="9006" y="21842"/>
                      <a:pt x="12369" y="23062"/>
                      <a:pt x="15732" y="24283"/>
                    </a:cubicBezTo>
                    <a:lnTo>
                      <a:pt x="16031" y="24229"/>
                    </a:lnTo>
                    <a:cubicBezTo>
                      <a:pt x="17821" y="20458"/>
                      <a:pt x="19557" y="16688"/>
                      <a:pt x="21211" y="12891"/>
                    </a:cubicBezTo>
                    <a:cubicBezTo>
                      <a:pt x="21238" y="12864"/>
                      <a:pt x="21238" y="12809"/>
                      <a:pt x="21266" y="12782"/>
                    </a:cubicBezTo>
                    <a:lnTo>
                      <a:pt x="21211" y="12782"/>
                    </a:lnTo>
                    <a:lnTo>
                      <a:pt x="17061" y="3886"/>
                    </a:lnTo>
                    <a:lnTo>
                      <a:pt x="16763" y="3804"/>
                    </a:lnTo>
                    <a:cubicBezTo>
                      <a:pt x="13373" y="2584"/>
                      <a:pt x="10009" y="1363"/>
                      <a:pt x="6646" y="143"/>
                    </a:cubicBezTo>
                    <a:cubicBezTo>
                      <a:pt x="6447" y="76"/>
                      <a:pt x="6218" y="0"/>
                      <a:pt x="599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97" name="Google Shape;2597;p80"/>
              <p:cNvSpPr/>
              <p:nvPr/>
            </p:nvSpPr>
            <p:spPr>
              <a:xfrm>
                <a:off x="-761800" y="2981100"/>
                <a:ext cx="429425" cy="308800"/>
              </a:xfrm>
              <a:custGeom>
                <a:avLst/>
                <a:gdLst/>
                <a:ahLst/>
                <a:cxnLst/>
                <a:rect l="l" t="t" r="r" b="b"/>
                <a:pathLst>
                  <a:path w="17177" h="12352" extrusionOk="0">
                    <a:moveTo>
                      <a:pt x="6176" y="0"/>
                    </a:moveTo>
                    <a:cubicBezTo>
                      <a:pt x="5958" y="0"/>
                      <a:pt x="5749" y="57"/>
                      <a:pt x="5562" y="212"/>
                    </a:cubicBezTo>
                    <a:cubicBezTo>
                      <a:pt x="5372" y="375"/>
                      <a:pt x="5264" y="646"/>
                      <a:pt x="5155" y="890"/>
                    </a:cubicBezTo>
                    <a:cubicBezTo>
                      <a:pt x="4966" y="1297"/>
                      <a:pt x="4803" y="1704"/>
                      <a:pt x="4613" y="2110"/>
                    </a:cubicBezTo>
                    <a:cubicBezTo>
                      <a:pt x="3935" y="3684"/>
                      <a:pt x="3230" y="5257"/>
                      <a:pt x="2497" y="6803"/>
                    </a:cubicBezTo>
                    <a:cubicBezTo>
                      <a:pt x="1711" y="8566"/>
                      <a:pt x="897" y="10329"/>
                      <a:pt x="56" y="12092"/>
                    </a:cubicBezTo>
                    <a:cubicBezTo>
                      <a:pt x="1" y="12222"/>
                      <a:pt x="109" y="12351"/>
                      <a:pt x="219" y="12351"/>
                    </a:cubicBezTo>
                    <a:cubicBezTo>
                      <a:pt x="269" y="12351"/>
                      <a:pt x="320" y="12323"/>
                      <a:pt x="354" y="12255"/>
                    </a:cubicBezTo>
                    <a:cubicBezTo>
                      <a:pt x="1738" y="9352"/>
                      <a:pt x="3067" y="6423"/>
                      <a:pt x="4369" y="3494"/>
                    </a:cubicBezTo>
                    <a:cubicBezTo>
                      <a:pt x="4694" y="2761"/>
                      <a:pt x="5020" y="2029"/>
                      <a:pt x="5345" y="1297"/>
                    </a:cubicBezTo>
                    <a:cubicBezTo>
                      <a:pt x="5481" y="971"/>
                      <a:pt x="5617" y="510"/>
                      <a:pt x="5942" y="375"/>
                    </a:cubicBezTo>
                    <a:cubicBezTo>
                      <a:pt x="6031" y="336"/>
                      <a:pt x="6125" y="320"/>
                      <a:pt x="6220" y="320"/>
                    </a:cubicBezTo>
                    <a:cubicBezTo>
                      <a:pt x="6531" y="320"/>
                      <a:pt x="6859" y="488"/>
                      <a:pt x="7108" y="591"/>
                    </a:cubicBezTo>
                    <a:cubicBezTo>
                      <a:pt x="8654" y="1134"/>
                      <a:pt x="10173" y="1676"/>
                      <a:pt x="11692" y="2219"/>
                    </a:cubicBezTo>
                    <a:cubicBezTo>
                      <a:pt x="13428" y="2843"/>
                      <a:pt x="15164" y="3494"/>
                      <a:pt x="16900" y="4118"/>
                    </a:cubicBezTo>
                    <a:cubicBezTo>
                      <a:pt x="16922" y="4126"/>
                      <a:pt x="16943" y="4130"/>
                      <a:pt x="16962" y="4130"/>
                    </a:cubicBezTo>
                    <a:cubicBezTo>
                      <a:pt x="17131" y="4130"/>
                      <a:pt x="17176" y="3841"/>
                      <a:pt x="16981" y="3792"/>
                    </a:cubicBezTo>
                    <a:cubicBezTo>
                      <a:pt x="13727" y="2599"/>
                      <a:pt x="10472" y="1432"/>
                      <a:pt x="7217" y="266"/>
                    </a:cubicBezTo>
                    <a:cubicBezTo>
                      <a:pt x="6898" y="149"/>
                      <a:pt x="6527" y="0"/>
                      <a:pt x="6176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98" name="Google Shape;2598;p80"/>
              <p:cNvSpPr/>
              <p:nvPr/>
            </p:nvSpPr>
            <p:spPr>
              <a:xfrm>
                <a:off x="-762325" y="3077850"/>
                <a:ext cx="541700" cy="465900"/>
              </a:xfrm>
              <a:custGeom>
                <a:avLst/>
                <a:gdLst/>
                <a:ahLst/>
                <a:cxnLst/>
                <a:rect l="l" t="t" r="r" b="b"/>
                <a:pathLst>
                  <a:path w="21668" h="18636" extrusionOk="0">
                    <a:moveTo>
                      <a:pt x="17287" y="0"/>
                    </a:moveTo>
                    <a:cubicBezTo>
                      <a:pt x="17180" y="0"/>
                      <a:pt x="17064" y="118"/>
                      <a:pt x="17138" y="248"/>
                    </a:cubicBezTo>
                    <a:cubicBezTo>
                      <a:pt x="18413" y="2797"/>
                      <a:pt x="19552" y="5428"/>
                      <a:pt x="20773" y="8005"/>
                    </a:cubicBezTo>
                    <a:cubicBezTo>
                      <a:pt x="20920" y="8348"/>
                      <a:pt x="21089" y="8691"/>
                      <a:pt x="21240" y="9035"/>
                    </a:cubicBezTo>
                    <a:lnTo>
                      <a:pt x="21240" y="9035"/>
                    </a:lnTo>
                    <a:cubicBezTo>
                      <a:pt x="20143" y="10879"/>
                      <a:pt x="19021" y="12724"/>
                      <a:pt x="17925" y="14542"/>
                    </a:cubicBezTo>
                    <a:cubicBezTo>
                      <a:pt x="17382" y="15464"/>
                      <a:pt x="16840" y="16359"/>
                      <a:pt x="16297" y="17254"/>
                    </a:cubicBezTo>
                    <a:cubicBezTo>
                      <a:pt x="16162" y="17498"/>
                      <a:pt x="16026" y="17742"/>
                      <a:pt x="15863" y="17987"/>
                    </a:cubicBezTo>
                    <a:cubicBezTo>
                      <a:pt x="15722" y="18208"/>
                      <a:pt x="15551" y="18280"/>
                      <a:pt x="15339" y="18280"/>
                    </a:cubicBezTo>
                    <a:cubicBezTo>
                      <a:pt x="15265" y="18280"/>
                      <a:pt x="15187" y="18272"/>
                      <a:pt x="15104" y="18258"/>
                    </a:cubicBezTo>
                    <a:cubicBezTo>
                      <a:pt x="14534" y="18176"/>
                      <a:pt x="13992" y="18095"/>
                      <a:pt x="13449" y="18014"/>
                    </a:cubicBezTo>
                    <a:cubicBezTo>
                      <a:pt x="11306" y="17715"/>
                      <a:pt x="9164" y="17390"/>
                      <a:pt x="7021" y="17091"/>
                    </a:cubicBezTo>
                    <a:cubicBezTo>
                      <a:pt x="6533" y="17010"/>
                      <a:pt x="6044" y="16929"/>
                      <a:pt x="5529" y="16874"/>
                    </a:cubicBezTo>
                    <a:cubicBezTo>
                      <a:pt x="5312" y="16820"/>
                      <a:pt x="5068" y="16820"/>
                      <a:pt x="4878" y="16712"/>
                    </a:cubicBezTo>
                    <a:cubicBezTo>
                      <a:pt x="4607" y="16549"/>
                      <a:pt x="4498" y="16305"/>
                      <a:pt x="4363" y="16061"/>
                    </a:cubicBezTo>
                    <a:cubicBezTo>
                      <a:pt x="3956" y="15301"/>
                      <a:pt x="3549" y="14569"/>
                      <a:pt x="3169" y="13809"/>
                    </a:cubicBezTo>
                    <a:cubicBezTo>
                      <a:pt x="2247" y="12019"/>
                      <a:pt x="1352" y="10175"/>
                      <a:pt x="375" y="8385"/>
                    </a:cubicBezTo>
                    <a:cubicBezTo>
                      <a:pt x="344" y="8329"/>
                      <a:pt x="296" y="8306"/>
                      <a:pt x="246" y="8306"/>
                    </a:cubicBezTo>
                    <a:cubicBezTo>
                      <a:pt x="127" y="8306"/>
                      <a:pt x="0" y="8440"/>
                      <a:pt x="77" y="8575"/>
                    </a:cubicBezTo>
                    <a:cubicBezTo>
                      <a:pt x="945" y="10121"/>
                      <a:pt x="1732" y="11721"/>
                      <a:pt x="2518" y="13294"/>
                    </a:cubicBezTo>
                    <a:cubicBezTo>
                      <a:pt x="2925" y="14081"/>
                      <a:pt x="3332" y="14867"/>
                      <a:pt x="3766" y="15681"/>
                    </a:cubicBezTo>
                    <a:cubicBezTo>
                      <a:pt x="4119" y="16332"/>
                      <a:pt x="4390" y="17010"/>
                      <a:pt x="5204" y="17146"/>
                    </a:cubicBezTo>
                    <a:cubicBezTo>
                      <a:pt x="7238" y="17525"/>
                      <a:pt x="9326" y="17770"/>
                      <a:pt x="11388" y="18068"/>
                    </a:cubicBezTo>
                    <a:cubicBezTo>
                      <a:pt x="12418" y="18204"/>
                      <a:pt x="13476" y="18366"/>
                      <a:pt x="14507" y="18502"/>
                    </a:cubicBezTo>
                    <a:cubicBezTo>
                      <a:pt x="14760" y="18541"/>
                      <a:pt x="15098" y="18636"/>
                      <a:pt x="15399" y="18636"/>
                    </a:cubicBezTo>
                    <a:cubicBezTo>
                      <a:pt x="15516" y="18636"/>
                      <a:pt x="15628" y="18621"/>
                      <a:pt x="15728" y="18583"/>
                    </a:cubicBezTo>
                    <a:cubicBezTo>
                      <a:pt x="16053" y="18448"/>
                      <a:pt x="16216" y="18068"/>
                      <a:pt x="16379" y="17797"/>
                    </a:cubicBezTo>
                    <a:cubicBezTo>
                      <a:pt x="17491" y="15952"/>
                      <a:pt x="18576" y="14108"/>
                      <a:pt x="19688" y="12291"/>
                    </a:cubicBezTo>
                    <a:cubicBezTo>
                      <a:pt x="20230" y="11368"/>
                      <a:pt x="20773" y="10473"/>
                      <a:pt x="21315" y="9578"/>
                    </a:cubicBezTo>
                    <a:cubicBezTo>
                      <a:pt x="21505" y="9280"/>
                      <a:pt x="21668" y="9144"/>
                      <a:pt x="21532" y="8846"/>
                    </a:cubicBezTo>
                    <a:cubicBezTo>
                      <a:pt x="20827" y="7354"/>
                      <a:pt x="20122" y="5862"/>
                      <a:pt x="19416" y="4343"/>
                    </a:cubicBezTo>
                    <a:cubicBezTo>
                      <a:pt x="18765" y="2933"/>
                      <a:pt x="18114" y="1495"/>
                      <a:pt x="17409" y="85"/>
                    </a:cubicBezTo>
                    <a:cubicBezTo>
                      <a:pt x="17384" y="25"/>
                      <a:pt x="17336" y="0"/>
                      <a:pt x="17287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99" name="Google Shape;2599;p80"/>
              <p:cNvSpPr/>
              <p:nvPr/>
            </p:nvSpPr>
            <p:spPr>
              <a:xfrm>
                <a:off x="-335275" y="2774275"/>
                <a:ext cx="429425" cy="308800"/>
              </a:xfrm>
              <a:custGeom>
                <a:avLst/>
                <a:gdLst/>
                <a:ahLst/>
                <a:cxnLst/>
                <a:rect l="l" t="t" r="r" b="b"/>
                <a:pathLst>
                  <a:path w="17177" h="12352" extrusionOk="0">
                    <a:moveTo>
                      <a:pt x="6175" y="0"/>
                    </a:moveTo>
                    <a:cubicBezTo>
                      <a:pt x="5958" y="0"/>
                      <a:pt x="5748" y="57"/>
                      <a:pt x="5562" y="212"/>
                    </a:cubicBezTo>
                    <a:cubicBezTo>
                      <a:pt x="5372" y="375"/>
                      <a:pt x="5264" y="646"/>
                      <a:pt x="5155" y="890"/>
                    </a:cubicBezTo>
                    <a:cubicBezTo>
                      <a:pt x="4993" y="1297"/>
                      <a:pt x="4803" y="1704"/>
                      <a:pt x="4613" y="2111"/>
                    </a:cubicBezTo>
                    <a:cubicBezTo>
                      <a:pt x="3935" y="3684"/>
                      <a:pt x="3230" y="5257"/>
                      <a:pt x="2497" y="6803"/>
                    </a:cubicBezTo>
                    <a:cubicBezTo>
                      <a:pt x="1711" y="8566"/>
                      <a:pt x="870" y="10329"/>
                      <a:pt x="56" y="12092"/>
                    </a:cubicBezTo>
                    <a:cubicBezTo>
                      <a:pt x="0" y="12222"/>
                      <a:pt x="109" y="12352"/>
                      <a:pt x="219" y="12352"/>
                    </a:cubicBezTo>
                    <a:cubicBezTo>
                      <a:pt x="269" y="12352"/>
                      <a:pt x="320" y="12324"/>
                      <a:pt x="354" y="12255"/>
                    </a:cubicBezTo>
                    <a:cubicBezTo>
                      <a:pt x="1711" y="9353"/>
                      <a:pt x="3067" y="6423"/>
                      <a:pt x="4369" y="3494"/>
                    </a:cubicBezTo>
                    <a:cubicBezTo>
                      <a:pt x="4694" y="2762"/>
                      <a:pt x="5020" y="2029"/>
                      <a:pt x="5345" y="1297"/>
                    </a:cubicBezTo>
                    <a:cubicBezTo>
                      <a:pt x="5508" y="971"/>
                      <a:pt x="5616" y="510"/>
                      <a:pt x="5996" y="375"/>
                    </a:cubicBezTo>
                    <a:cubicBezTo>
                      <a:pt x="6075" y="345"/>
                      <a:pt x="6157" y="332"/>
                      <a:pt x="6242" y="332"/>
                    </a:cubicBezTo>
                    <a:cubicBezTo>
                      <a:pt x="6538" y="332"/>
                      <a:pt x="6861" y="486"/>
                      <a:pt x="7135" y="592"/>
                    </a:cubicBezTo>
                    <a:cubicBezTo>
                      <a:pt x="8654" y="1134"/>
                      <a:pt x="10173" y="1677"/>
                      <a:pt x="11692" y="2246"/>
                    </a:cubicBezTo>
                    <a:cubicBezTo>
                      <a:pt x="13428" y="2870"/>
                      <a:pt x="15164" y="3494"/>
                      <a:pt x="16900" y="4118"/>
                    </a:cubicBezTo>
                    <a:cubicBezTo>
                      <a:pt x="16922" y="4126"/>
                      <a:pt x="16943" y="4130"/>
                      <a:pt x="16962" y="4130"/>
                    </a:cubicBezTo>
                    <a:cubicBezTo>
                      <a:pt x="17131" y="4130"/>
                      <a:pt x="17176" y="3841"/>
                      <a:pt x="16981" y="3792"/>
                    </a:cubicBezTo>
                    <a:cubicBezTo>
                      <a:pt x="13726" y="2626"/>
                      <a:pt x="10472" y="1433"/>
                      <a:pt x="7217" y="266"/>
                    </a:cubicBezTo>
                    <a:cubicBezTo>
                      <a:pt x="6898" y="149"/>
                      <a:pt x="6527" y="0"/>
                      <a:pt x="6175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00" name="Google Shape;2600;p80"/>
              <p:cNvSpPr/>
              <p:nvPr/>
            </p:nvSpPr>
            <p:spPr>
              <a:xfrm>
                <a:off x="-335800" y="2871025"/>
                <a:ext cx="541700" cy="465925"/>
              </a:xfrm>
              <a:custGeom>
                <a:avLst/>
                <a:gdLst/>
                <a:ahLst/>
                <a:cxnLst/>
                <a:rect l="l" t="t" r="r" b="b"/>
                <a:pathLst>
                  <a:path w="21668" h="18637" extrusionOk="0">
                    <a:moveTo>
                      <a:pt x="17286" y="0"/>
                    </a:moveTo>
                    <a:cubicBezTo>
                      <a:pt x="17178" y="0"/>
                      <a:pt x="17055" y="118"/>
                      <a:pt x="17111" y="248"/>
                    </a:cubicBezTo>
                    <a:cubicBezTo>
                      <a:pt x="18331" y="2852"/>
                      <a:pt x="19552" y="5456"/>
                      <a:pt x="20773" y="8032"/>
                    </a:cubicBezTo>
                    <a:cubicBezTo>
                      <a:pt x="20921" y="8379"/>
                      <a:pt x="21092" y="8726"/>
                      <a:pt x="21245" y="9052"/>
                    </a:cubicBezTo>
                    <a:lnTo>
                      <a:pt x="21245" y="9052"/>
                    </a:lnTo>
                    <a:cubicBezTo>
                      <a:pt x="20147" y="10847"/>
                      <a:pt x="19050" y="12667"/>
                      <a:pt x="17979" y="14488"/>
                    </a:cubicBezTo>
                    <a:lnTo>
                      <a:pt x="16324" y="17200"/>
                    </a:lnTo>
                    <a:cubicBezTo>
                      <a:pt x="16216" y="17417"/>
                      <a:pt x="16080" y="17634"/>
                      <a:pt x="15944" y="17851"/>
                    </a:cubicBezTo>
                    <a:cubicBezTo>
                      <a:pt x="15762" y="18147"/>
                      <a:pt x="15542" y="18271"/>
                      <a:pt x="15219" y="18271"/>
                    </a:cubicBezTo>
                    <a:cubicBezTo>
                      <a:pt x="15157" y="18271"/>
                      <a:pt x="15092" y="18267"/>
                      <a:pt x="15022" y="18258"/>
                    </a:cubicBezTo>
                    <a:cubicBezTo>
                      <a:pt x="14480" y="18177"/>
                      <a:pt x="13910" y="18095"/>
                      <a:pt x="13368" y="18014"/>
                    </a:cubicBezTo>
                    <a:cubicBezTo>
                      <a:pt x="11252" y="17716"/>
                      <a:pt x="9136" y="17390"/>
                      <a:pt x="7021" y="17092"/>
                    </a:cubicBezTo>
                    <a:cubicBezTo>
                      <a:pt x="6533" y="17037"/>
                      <a:pt x="6044" y="16956"/>
                      <a:pt x="5556" y="16875"/>
                    </a:cubicBezTo>
                    <a:cubicBezTo>
                      <a:pt x="5285" y="16848"/>
                      <a:pt x="5014" y="16820"/>
                      <a:pt x="4797" y="16658"/>
                    </a:cubicBezTo>
                    <a:cubicBezTo>
                      <a:pt x="4552" y="16468"/>
                      <a:pt x="4444" y="16197"/>
                      <a:pt x="4308" y="15953"/>
                    </a:cubicBezTo>
                    <a:cubicBezTo>
                      <a:pt x="3901" y="15220"/>
                      <a:pt x="3495" y="14461"/>
                      <a:pt x="3115" y="13701"/>
                    </a:cubicBezTo>
                    <a:cubicBezTo>
                      <a:pt x="2193" y="11938"/>
                      <a:pt x="1325" y="10148"/>
                      <a:pt x="375" y="8385"/>
                    </a:cubicBezTo>
                    <a:cubicBezTo>
                      <a:pt x="344" y="8329"/>
                      <a:pt x="296" y="8306"/>
                      <a:pt x="246" y="8306"/>
                    </a:cubicBezTo>
                    <a:cubicBezTo>
                      <a:pt x="127" y="8306"/>
                      <a:pt x="0" y="8441"/>
                      <a:pt x="77" y="8575"/>
                    </a:cubicBezTo>
                    <a:cubicBezTo>
                      <a:pt x="918" y="10094"/>
                      <a:pt x="1704" y="11667"/>
                      <a:pt x="2491" y="13213"/>
                    </a:cubicBezTo>
                    <a:cubicBezTo>
                      <a:pt x="2898" y="14000"/>
                      <a:pt x="3305" y="14786"/>
                      <a:pt x="3712" y="15573"/>
                    </a:cubicBezTo>
                    <a:cubicBezTo>
                      <a:pt x="4064" y="16251"/>
                      <a:pt x="4335" y="16983"/>
                      <a:pt x="5149" y="17146"/>
                    </a:cubicBezTo>
                    <a:cubicBezTo>
                      <a:pt x="6180" y="17363"/>
                      <a:pt x="7238" y="17471"/>
                      <a:pt x="8241" y="17607"/>
                    </a:cubicBezTo>
                    <a:cubicBezTo>
                      <a:pt x="9299" y="17770"/>
                      <a:pt x="10330" y="17905"/>
                      <a:pt x="11388" y="18068"/>
                    </a:cubicBezTo>
                    <a:cubicBezTo>
                      <a:pt x="12418" y="18204"/>
                      <a:pt x="13476" y="18367"/>
                      <a:pt x="14507" y="18502"/>
                    </a:cubicBezTo>
                    <a:cubicBezTo>
                      <a:pt x="14780" y="18541"/>
                      <a:pt x="15109" y="18636"/>
                      <a:pt x="15403" y="18636"/>
                    </a:cubicBezTo>
                    <a:cubicBezTo>
                      <a:pt x="15518" y="18636"/>
                      <a:pt x="15628" y="18622"/>
                      <a:pt x="15728" y="18584"/>
                    </a:cubicBezTo>
                    <a:cubicBezTo>
                      <a:pt x="16080" y="18448"/>
                      <a:pt x="16243" y="18014"/>
                      <a:pt x="16406" y="17716"/>
                    </a:cubicBezTo>
                    <a:lnTo>
                      <a:pt x="19688" y="12291"/>
                    </a:lnTo>
                    <a:cubicBezTo>
                      <a:pt x="20230" y="11369"/>
                      <a:pt x="20773" y="10473"/>
                      <a:pt x="21342" y="9578"/>
                    </a:cubicBezTo>
                    <a:cubicBezTo>
                      <a:pt x="21505" y="9280"/>
                      <a:pt x="21668" y="9144"/>
                      <a:pt x="21532" y="8846"/>
                    </a:cubicBezTo>
                    <a:cubicBezTo>
                      <a:pt x="20854" y="7381"/>
                      <a:pt x="20149" y="5917"/>
                      <a:pt x="19471" y="4452"/>
                    </a:cubicBezTo>
                    <a:cubicBezTo>
                      <a:pt x="18793" y="2987"/>
                      <a:pt x="18087" y="1550"/>
                      <a:pt x="17409" y="85"/>
                    </a:cubicBezTo>
                    <a:cubicBezTo>
                      <a:pt x="17384" y="25"/>
                      <a:pt x="17336" y="0"/>
                      <a:pt x="17286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01" name="Google Shape;2601;p80"/>
              <p:cNvSpPr/>
              <p:nvPr/>
            </p:nvSpPr>
            <p:spPr>
              <a:xfrm>
                <a:off x="-736700" y="2468925"/>
                <a:ext cx="430075" cy="309000"/>
              </a:xfrm>
              <a:custGeom>
                <a:avLst/>
                <a:gdLst/>
                <a:ahLst/>
                <a:cxnLst/>
                <a:rect l="l" t="t" r="r" b="b"/>
                <a:pathLst>
                  <a:path w="17203" h="12360" extrusionOk="0">
                    <a:moveTo>
                      <a:pt x="6206" y="1"/>
                    </a:moveTo>
                    <a:cubicBezTo>
                      <a:pt x="5999" y="1"/>
                      <a:pt x="5798" y="52"/>
                      <a:pt x="5616" y="193"/>
                    </a:cubicBezTo>
                    <a:cubicBezTo>
                      <a:pt x="5399" y="356"/>
                      <a:pt x="5291" y="627"/>
                      <a:pt x="5182" y="898"/>
                    </a:cubicBezTo>
                    <a:cubicBezTo>
                      <a:pt x="4992" y="1305"/>
                      <a:pt x="4829" y="1712"/>
                      <a:pt x="4640" y="2119"/>
                    </a:cubicBezTo>
                    <a:cubicBezTo>
                      <a:pt x="3934" y="3692"/>
                      <a:pt x="3229" y="5238"/>
                      <a:pt x="2524" y="6811"/>
                    </a:cubicBezTo>
                    <a:cubicBezTo>
                      <a:pt x="1710" y="8574"/>
                      <a:pt x="897" y="10337"/>
                      <a:pt x="56" y="12101"/>
                    </a:cubicBezTo>
                    <a:cubicBezTo>
                      <a:pt x="0" y="12230"/>
                      <a:pt x="122" y="12360"/>
                      <a:pt x="230" y="12360"/>
                    </a:cubicBezTo>
                    <a:cubicBezTo>
                      <a:pt x="281" y="12360"/>
                      <a:pt x="328" y="12332"/>
                      <a:pt x="354" y="12263"/>
                    </a:cubicBezTo>
                    <a:cubicBezTo>
                      <a:pt x="1737" y="9361"/>
                      <a:pt x="3066" y="6432"/>
                      <a:pt x="4396" y="3502"/>
                    </a:cubicBezTo>
                    <a:cubicBezTo>
                      <a:pt x="4721" y="2770"/>
                      <a:pt x="5046" y="2038"/>
                      <a:pt x="5372" y="1278"/>
                    </a:cubicBezTo>
                    <a:cubicBezTo>
                      <a:pt x="5508" y="953"/>
                      <a:pt x="5616" y="546"/>
                      <a:pt x="5969" y="383"/>
                    </a:cubicBezTo>
                    <a:cubicBezTo>
                      <a:pt x="6060" y="352"/>
                      <a:pt x="6152" y="340"/>
                      <a:pt x="6243" y="340"/>
                    </a:cubicBezTo>
                    <a:cubicBezTo>
                      <a:pt x="6556" y="340"/>
                      <a:pt x="6862" y="489"/>
                      <a:pt x="7135" y="573"/>
                    </a:cubicBezTo>
                    <a:cubicBezTo>
                      <a:pt x="8654" y="1143"/>
                      <a:pt x="10200" y="1685"/>
                      <a:pt x="11719" y="2227"/>
                    </a:cubicBezTo>
                    <a:cubicBezTo>
                      <a:pt x="13455" y="2878"/>
                      <a:pt x="15191" y="3502"/>
                      <a:pt x="16927" y="4126"/>
                    </a:cubicBezTo>
                    <a:cubicBezTo>
                      <a:pt x="16949" y="4134"/>
                      <a:pt x="16970" y="4138"/>
                      <a:pt x="16989" y="4138"/>
                    </a:cubicBezTo>
                    <a:cubicBezTo>
                      <a:pt x="17157" y="4138"/>
                      <a:pt x="17203" y="3849"/>
                      <a:pt x="17008" y="3801"/>
                    </a:cubicBezTo>
                    <a:cubicBezTo>
                      <a:pt x="13753" y="2607"/>
                      <a:pt x="10498" y="1441"/>
                      <a:pt x="7244" y="247"/>
                    </a:cubicBezTo>
                    <a:cubicBezTo>
                      <a:pt x="6920" y="145"/>
                      <a:pt x="6554" y="1"/>
                      <a:pt x="6206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02" name="Google Shape;2602;p80"/>
              <p:cNvSpPr/>
              <p:nvPr/>
            </p:nvSpPr>
            <p:spPr>
              <a:xfrm>
                <a:off x="-736500" y="2774050"/>
                <a:ext cx="123100" cy="215375"/>
              </a:xfrm>
              <a:custGeom>
                <a:avLst/>
                <a:gdLst/>
                <a:ahLst/>
                <a:cxnLst/>
                <a:rect l="l" t="t" r="r" b="b"/>
                <a:pathLst>
                  <a:path w="4924" h="8615" extrusionOk="0">
                    <a:moveTo>
                      <a:pt x="233" y="1"/>
                    </a:moveTo>
                    <a:cubicBezTo>
                      <a:pt x="117" y="1"/>
                      <a:pt x="1" y="118"/>
                      <a:pt x="75" y="248"/>
                    </a:cubicBezTo>
                    <a:cubicBezTo>
                      <a:pt x="861" y="1659"/>
                      <a:pt x="1594" y="3123"/>
                      <a:pt x="2326" y="4561"/>
                    </a:cubicBezTo>
                    <a:cubicBezTo>
                      <a:pt x="2679" y="5293"/>
                      <a:pt x="3058" y="5998"/>
                      <a:pt x="3438" y="6731"/>
                    </a:cubicBezTo>
                    <a:cubicBezTo>
                      <a:pt x="3601" y="7056"/>
                      <a:pt x="3791" y="7409"/>
                      <a:pt x="3981" y="7734"/>
                    </a:cubicBezTo>
                    <a:cubicBezTo>
                      <a:pt x="4143" y="8060"/>
                      <a:pt x="4279" y="8358"/>
                      <a:pt x="4550" y="8575"/>
                    </a:cubicBezTo>
                    <a:cubicBezTo>
                      <a:pt x="4584" y="8603"/>
                      <a:pt x="4621" y="8615"/>
                      <a:pt x="4657" y="8615"/>
                    </a:cubicBezTo>
                    <a:cubicBezTo>
                      <a:pt x="4796" y="8615"/>
                      <a:pt x="4924" y="8439"/>
                      <a:pt x="4794" y="8331"/>
                    </a:cubicBezTo>
                    <a:cubicBezTo>
                      <a:pt x="4523" y="8114"/>
                      <a:pt x="4360" y="7761"/>
                      <a:pt x="4198" y="7463"/>
                    </a:cubicBezTo>
                    <a:cubicBezTo>
                      <a:pt x="4008" y="7110"/>
                      <a:pt x="3845" y="6785"/>
                      <a:pt x="3655" y="6432"/>
                    </a:cubicBezTo>
                    <a:cubicBezTo>
                      <a:pt x="3275" y="5700"/>
                      <a:pt x="2923" y="4995"/>
                      <a:pt x="2543" y="4262"/>
                    </a:cubicBezTo>
                    <a:cubicBezTo>
                      <a:pt x="1838" y="2852"/>
                      <a:pt x="1133" y="1442"/>
                      <a:pt x="373" y="85"/>
                    </a:cubicBezTo>
                    <a:cubicBezTo>
                      <a:pt x="339" y="26"/>
                      <a:pt x="286" y="1"/>
                      <a:pt x="233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03" name="Google Shape;2603;p80"/>
              <p:cNvSpPr/>
              <p:nvPr/>
            </p:nvSpPr>
            <p:spPr>
              <a:xfrm>
                <a:off x="-310200" y="2565875"/>
                <a:ext cx="114725" cy="230725"/>
              </a:xfrm>
              <a:custGeom>
                <a:avLst/>
                <a:gdLst/>
                <a:ahLst/>
                <a:cxnLst/>
                <a:rect l="l" t="t" r="r" b="b"/>
                <a:pathLst>
                  <a:path w="4589" h="9229" extrusionOk="0">
                    <a:moveTo>
                      <a:pt x="232" y="1"/>
                    </a:moveTo>
                    <a:cubicBezTo>
                      <a:pt x="123" y="1"/>
                      <a:pt x="1" y="118"/>
                      <a:pt x="57" y="248"/>
                    </a:cubicBezTo>
                    <a:cubicBezTo>
                      <a:pt x="1277" y="2852"/>
                      <a:pt x="2498" y="5429"/>
                      <a:pt x="3718" y="8033"/>
                    </a:cubicBezTo>
                    <a:cubicBezTo>
                      <a:pt x="3881" y="8385"/>
                      <a:pt x="4071" y="8765"/>
                      <a:pt x="4234" y="9145"/>
                    </a:cubicBezTo>
                    <a:cubicBezTo>
                      <a:pt x="4259" y="9204"/>
                      <a:pt x="4305" y="9229"/>
                      <a:pt x="4354" y="9229"/>
                    </a:cubicBezTo>
                    <a:cubicBezTo>
                      <a:pt x="4463" y="9229"/>
                      <a:pt x="4588" y="9105"/>
                      <a:pt x="4532" y="8955"/>
                    </a:cubicBezTo>
                    <a:cubicBezTo>
                      <a:pt x="3311" y="6378"/>
                      <a:pt x="2091" y="3801"/>
                      <a:pt x="870" y="1197"/>
                    </a:cubicBezTo>
                    <a:cubicBezTo>
                      <a:pt x="708" y="818"/>
                      <a:pt x="518" y="465"/>
                      <a:pt x="355" y="85"/>
                    </a:cubicBezTo>
                    <a:cubicBezTo>
                      <a:pt x="329" y="26"/>
                      <a:pt x="282" y="1"/>
                      <a:pt x="232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04" name="Google Shape;2604;p80"/>
              <p:cNvSpPr/>
              <p:nvPr/>
            </p:nvSpPr>
            <p:spPr>
              <a:xfrm>
                <a:off x="-404950" y="3319025"/>
                <a:ext cx="70300" cy="118300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4732" extrusionOk="0">
                    <a:moveTo>
                      <a:pt x="2563" y="0"/>
                    </a:moveTo>
                    <a:cubicBezTo>
                      <a:pt x="2514" y="0"/>
                      <a:pt x="2467" y="20"/>
                      <a:pt x="2436" y="67"/>
                    </a:cubicBezTo>
                    <a:cubicBezTo>
                      <a:pt x="1487" y="1477"/>
                      <a:pt x="673" y="2969"/>
                      <a:pt x="49" y="4542"/>
                    </a:cubicBezTo>
                    <a:cubicBezTo>
                      <a:pt x="0" y="4657"/>
                      <a:pt x="99" y="4732"/>
                      <a:pt x="203" y="4732"/>
                    </a:cubicBezTo>
                    <a:cubicBezTo>
                      <a:pt x="272" y="4732"/>
                      <a:pt x="342" y="4699"/>
                      <a:pt x="375" y="4624"/>
                    </a:cubicBezTo>
                    <a:cubicBezTo>
                      <a:pt x="999" y="3078"/>
                      <a:pt x="1785" y="1613"/>
                      <a:pt x="2735" y="257"/>
                    </a:cubicBezTo>
                    <a:cubicBezTo>
                      <a:pt x="2812" y="121"/>
                      <a:pt x="2683" y="0"/>
                      <a:pt x="2563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05" name="Google Shape;2605;p80"/>
              <p:cNvSpPr/>
              <p:nvPr/>
            </p:nvSpPr>
            <p:spPr>
              <a:xfrm>
                <a:off x="-657850" y="3131100"/>
                <a:ext cx="68375" cy="117125"/>
              </a:xfrm>
              <a:custGeom>
                <a:avLst/>
                <a:gdLst/>
                <a:ahLst/>
                <a:cxnLst/>
                <a:rect l="l" t="t" r="r" b="b"/>
                <a:pathLst>
                  <a:path w="2735" h="4685" extrusionOk="0">
                    <a:moveTo>
                      <a:pt x="2516" y="1"/>
                    </a:moveTo>
                    <a:cubicBezTo>
                      <a:pt x="2466" y="1"/>
                      <a:pt x="2415" y="29"/>
                      <a:pt x="2381" y="98"/>
                    </a:cubicBezTo>
                    <a:cubicBezTo>
                      <a:pt x="1648" y="1562"/>
                      <a:pt x="889" y="3027"/>
                      <a:pt x="75" y="4437"/>
                    </a:cubicBezTo>
                    <a:cubicBezTo>
                      <a:pt x="1" y="4567"/>
                      <a:pt x="117" y="4685"/>
                      <a:pt x="233" y="4685"/>
                    </a:cubicBezTo>
                    <a:cubicBezTo>
                      <a:pt x="286" y="4685"/>
                      <a:pt x="339" y="4660"/>
                      <a:pt x="374" y="4600"/>
                    </a:cubicBezTo>
                    <a:cubicBezTo>
                      <a:pt x="1187" y="3190"/>
                      <a:pt x="1947" y="1725"/>
                      <a:pt x="2679" y="260"/>
                    </a:cubicBezTo>
                    <a:cubicBezTo>
                      <a:pt x="2735" y="131"/>
                      <a:pt x="2626" y="1"/>
                      <a:pt x="2516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06" name="Google Shape;2606;p80"/>
              <p:cNvSpPr/>
              <p:nvPr/>
            </p:nvSpPr>
            <p:spPr>
              <a:xfrm>
                <a:off x="21575" y="3112425"/>
                <a:ext cx="70225" cy="118075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4723" extrusionOk="0">
                    <a:moveTo>
                      <a:pt x="2577" y="1"/>
                    </a:moveTo>
                    <a:cubicBezTo>
                      <a:pt x="2523" y="1"/>
                      <a:pt x="2470" y="25"/>
                      <a:pt x="2436" y="85"/>
                    </a:cubicBezTo>
                    <a:cubicBezTo>
                      <a:pt x="1460" y="1468"/>
                      <a:pt x="673" y="2960"/>
                      <a:pt x="49" y="4533"/>
                    </a:cubicBezTo>
                    <a:cubicBezTo>
                      <a:pt x="0" y="4648"/>
                      <a:pt x="99" y="4723"/>
                      <a:pt x="203" y="4723"/>
                    </a:cubicBezTo>
                    <a:cubicBezTo>
                      <a:pt x="271" y="4723"/>
                      <a:pt x="342" y="4690"/>
                      <a:pt x="375" y="4615"/>
                    </a:cubicBezTo>
                    <a:cubicBezTo>
                      <a:pt x="999" y="3069"/>
                      <a:pt x="1785" y="1604"/>
                      <a:pt x="2734" y="248"/>
                    </a:cubicBezTo>
                    <a:cubicBezTo>
                      <a:pt x="2809" y="118"/>
                      <a:pt x="2692" y="1"/>
                      <a:pt x="2577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07" name="Google Shape;2607;p80"/>
              <p:cNvSpPr/>
              <p:nvPr/>
            </p:nvSpPr>
            <p:spPr>
              <a:xfrm>
                <a:off x="-231325" y="2924600"/>
                <a:ext cx="68375" cy="116825"/>
              </a:xfrm>
              <a:custGeom>
                <a:avLst/>
                <a:gdLst/>
                <a:ahLst/>
                <a:cxnLst/>
                <a:rect l="l" t="t" r="r" b="b"/>
                <a:pathLst>
                  <a:path w="2735" h="4673" extrusionOk="0">
                    <a:moveTo>
                      <a:pt x="2516" y="0"/>
                    </a:moveTo>
                    <a:cubicBezTo>
                      <a:pt x="2465" y="0"/>
                      <a:pt x="2415" y="25"/>
                      <a:pt x="2381" y="85"/>
                    </a:cubicBezTo>
                    <a:cubicBezTo>
                      <a:pt x="1648" y="1550"/>
                      <a:pt x="889" y="3014"/>
                      <a:pt x="75" y="4425"/>
                    </a:cubicBezTo>
                    <a:cubicBezTo>
                      <a:pt x="1" y="4555"/>
                      <a:pt x="105" y="4672"/>
                      <a:pt x="212" y="4672"/>
                    </a:cubicBezTo>
                    <a:cubicBezTo>
                      <a:pt x="262" y="4672"/>
                      <a:pt x="312" y="4647"/>
                      <a:pt x="346" y="4587"/>
                    </a:cubicBezTo>
                    <a:cubicBezTo>
                      <a:pt x="1187" y="3177"/>
                      <a:pt x="1947" y="1712"/>
                      <a:pt x="2679" y="248"/>
                    </a:cubicBezTo>
                    <a:cubicBezTo>
                      <a:pt x="2735" y="118"/>
                      <a:pt x="2625" y="0"/>
                      <a:pt x="2516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08" name="Google Shape;2608;p80"/>
              <p:cNvSpPr/>
              <p:nvPr/>
            </p:nvSpPr>
            <p:spPr>
              <a:xfrm>
                <a:off x="-379875" y="2807050"/>
                <a:ext cx="70800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4731" extrusionOk="0">
                    <a:moveTo>
                      <a:pt x="2580" y="1"/>
                    </a:moveTo>
                    <a:cubicBezTo>
                      <a:pt x="2528" y="1"/>
                      <a:pt x="2476" y="20"/>
                      <a:pt x="2437" y="67"/>
                    </a:cubicBezTo>
                    <a:cubicBezTo>
                      <a:pt x="1487" y="1478"/>
                      <a:pt x="701" y="2970"/>
                      <a:pt x="50" y="4516"/>
                    </a:cubicBezTo>
                    <a:cubicBezTo>
                      <a:pt x="0" y="4649"/>
                      <a:pt x="103" y="4731"/>
                      <a:pt x="209" y="4731"/>
                    </a:cubicBezTo>
                    <a:cubicBezTo>
                      <a:pt x="276" y="4731"/>
                      <a:pt x="344" y="4698"/>
                      <a:pt x="375" y="4624"/>
                    </a:cubicBezTo>
                    <a:cubicBezTo>
                      <a:pt x="999" y="3078"/>
                      <a:pt x="1786" y="1613"/>
                      <a:pt x="2735" y="257"/>
                    </a:cubicBezTo>
                    <a:cubicBezTo>
                      <a:pt x="2832" y="122"/>
                      <a:pt x="2708" y="1"/>
                      <a:pt x="2580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09" name="Google Shape;2609;p80"/>
              <p:cNvSpPr/>
              <p:nvPr/>
            </p:nvSpPr>
            <p:spPr>
              <a:xfrm>
                <a:off x="-632750" y="2619150"/>
                <a:ext cx="68825" cy="117125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4685" extrusionOk="0">
                    <a:moveTo>
                      <a:pt x="2530" y="0"/>
                    </a:moveTo>
                    <a:cubicBezTo>
                      <a:pt x="2481" y="0"/>
                      <a:pt x="2433" y="28"/>
                      <a:pt x="2407" y="97"/>
                    </a:cubicBezTo>
                    <a:cubicBezTo>
                      <a:pt x="1675" y="1562"/>
                      <a:pt x="888" y="2999"/>
                      <a:pt x="75" y="4437"/>
                    </a:cubicBezTo>
                    <a:cubicBezTo>
                      <a:pt x="0" y="4567"/>
                      <a:pt x="117" y="4684"/>
                      <a:pt x="233" y="4684"/>
                    </a:cubicBezTo>
                    <a:cubicBezTo>
                      <a:pt x="286" y="4684"/>
                      <a:pt x="339" y="4660"/>
                      <a:pt x="373" y="4600"/>
                    </a:cubicBezTo>
                    <a:cubicBezTo>
                      <a:pt x="1187" y="3189"/>
                      <a:pt x="1973" y="1725"/>
                      <a:pt x="2679" y="260"/>
                    </a:cubicBezTo>
                    <a:cubicBezTo>
                      <a:pt x="2753" y="130"/>
                      <a:pt x="2637" y="0"/>
                      <a:pt x="2530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10" name="Google Shape;2610;p80"/>
              <p:cNvSpPr/>
              <p:nvPr/>
            </p:nvSpPr>
            <p:spPr>
              <a:xfrm>
                <a:off x="-753975" y="3517250"/>
                <a:ext cx="110050" cy="153975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6159" extrusionOk="0">
                    <a:moveTo>
                      <a:pt x="4169" y="0"/>
                    </a:moveTo>
                    <a:cubicBezTo>
                      <a:pt x="4116" y="0"/>
                      <a:pt x="4063" y="25"/>
                      <a:pt x="4029" y="85"/>
                    </a:cubicBezTo>
                    <a:cubicBezTo>
                      <a:pt x="2835" y="2092"/>
                      <a:pt x="1506" y="4045"/>
                      <a:pt x="96" y="5917"/>
                    </a:cubicBezTo>
                    <a:cubicBezTo>
                      <a:pt x="0" y="6031"/>
                      <a:pt x="119" y="6159"/>
                      <a:pt x="246" y="6159"/>
                    </a:cubicBezTo>
                    <a:cubicBezTo>
                      <a:pt x="299" y="6159"/>
                      <a:pt x="354" y="6136"/>
                      <a:pt x="394" y="6079"/>
                    </a:cubicBezTo>
                    <a:cubicBezTo>
                      <a:pt x="1805" y="4208"/>
                      <a:pt x="3134" y="2282"/>
                      <a:pt x="4327" y="248"/>
                    </a:cubicBezTo>
                    <a:cubicBezTo>
                      <a:pt x="4401" y="118"/>
                      <a:pt x="4285" y="0"/>
                      <a:pt x="4169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11" name="Google Shape;2611;p80"/>
              <p:cNvSpPr/>
              <p:nvPr/>
            </p:nvSpPr>
            <p:spPr>
              <a:xfrm>
                <a:off x="95525" y="2725225"/>
                <a:ext cx="104100" cy="15955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6382" extrusionOk="0">
                    <a:moveTo>
                      <a:pt x="3931" y="1"/>
                    </a:moveTo>
                    <a:cubicBezTo>
                      <a:pt x="3878" y="1"/>
                      <a:pt x="3825" y="26"/>
                      <a:pt x="3791" y="85"/>
                    </a:cubicBezTo>
                    <a:cubicBezTo>
                      <a:pt x="2489" y="2038"/>
                      <a:pt x="1241" y="4073"/>
                      <a:pt x="75" y="6134"/>
                    </a:cubicBezTo>
                    <a:cubicBezTo>
                      <a:pt x="0" y="6264"/>
                      <a:pt x="117" y="6381"/>
                      <a:pt x="233" y="6381"/>
                    </a:cubicBezTo>
                    <a:cubicBezTo>
                      <a:pt x="286" y="6381"/>
                      <a:pt x="339" y="6357"/>
                      <a:pt x="373" y="6297"/>
                    </a:cubicBezTo>
                    <a:cubicBezTo>
                      <a:pt x="1540" y="4235"/>
                      <a:pt x="2787" y="2228"/>
                      <a:pt x="4089" y="248"/>
                    </a:cubicBezTo>
                    <a:cubicBezTo>
                      <a:pt x="4163" y="118"/>
                      <a:pt x="4047" y="1"/>
                      <a:pt x="3931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12" name="Google Shape;2612;p80"/>
              <p:cNvSpPr/>
              <p:nvPr/>
            </p:nvSpPr>
            <p:spPr>
              <a:xfrm>
                <a:off x="-665300" y="2327200"/>
                <a:ext cx="80575" cy="155075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6203" extrusionOk="0">
                    <a:moveTo>
                      <a:pt x="233" y="0"/>
                    </a:moveTo>
                    <a:cubicBezTo>
                      <a:pt x="117" y="0"/>
                      <a:pt x="1" y="117"/>
                      <a:pt x="75" y="248"/>
                    </a:cubicBezTo>
                    <a:cubicBezTo>
                      <a:pt x="997" y="2200"/>
                      <a:pt x="1946" y="4153"/>
                      <a:pt x="2869" y="6106"/>
                    </a:cubicBezTo>
                    <a:cubicBezTo>
                      <a:pt x="2903" y="6175"/>
                      <a:pt x="2954" y="6203"/>
                      <a:pt x="3004" y="6203"/>
                    </a:cubicBezTo>
                    <a:cubicBezTo>
                      <a:pt x="3114" y="6203"/>
                      <a:pt x="3223" y="6073"/>
                      <a:pt x="3167" y="5944"/>
                    </a:cubicBezTo>
                    <a:cubicBezTo>
                      <a:pt x="2245" y="3991"/>
                      <a:pt x="1295" y="2038"/>
                      <a:pt x="373" y="85"/>
                    </a:cubicBezTo>
                    <a:cubicBezTo>
                      <a:pt x="339" y="25"/>
                      <a:pt x="286" y="0"/>
                      <a:pt x="233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2613" name="Google Shape;2613;p80"/>
          <p:cNvGrpSpPr/>
          <p:nvPr/>
        </p:nvGrpSpPr>
        <p:grpSpPr>
          <a:xfrm>
            <a:off x="2142285" y="3346023"/>
            <a:ext cx="1573697" cy="1062885"/>
            <a:chOff x="5491650" y="2658300"/>
            <a:chExt cx="1636200" cy="1105100"/>
          </a:xfrm>
        </p:grpSpPr>
        <p:grpSp>
          <p:nvGrpSpPr>
            <p:cNvPr id="2614" name="Google Shape;2614;p80"/>
            <p:cNvGrpSpPr/>
            <p:nvPr/>
          </p:nvGrpSpPr>
          <p:grpSpPr>
            <a:xfrm>
              <a:off x="5491650" y="2658300"/>
              <a:ext cx="1636200" cy="1105100"/>
              <a:chOff x="5477850" y="2649400"/>
              <a:chExt cx="1636200" cy="1105100"/>
            </a:xfrm>
          </p:grpSpPr>
          <p:sp>
            <p:nvSpPr>
              <p:cNvPr id="2615" name="Google Shape;2615;p80"/>
              <p:cNvSpPr/>
              <p:nvPr/>
            </p:nvSpPr>
            <p:spPr>
              <a:xfrm>
                <a:off x="6439300" y="2873625"/>
                <a:ext cx="273300" cy="301925"/>
              </a:xfrm>
              <a:custGeom>
                <a:avLst/>
                <a:gdLst/>
                <a:ahLst/>
                <a:cxnLst/>
                <a:rect l="l" t="t" r="r" b="b"/>
                <a:pathLst>
                  <a:path w="10932" h="12077" extrusionOk="0">
                    <a:moveTo>
                      <a:pt x="6601" y="0"/>
                    </a:moveTo>
                    <a:cubicBezTo>
                      <a:pt x="6516" y="0"/>
                      <a:pt x="6431" y="11"/>
                      <a:pt x="6348" y="33"/>
                    </a:cubicBezTo>
                    <a:lnTo>
                      <a:pt x="923" y="1471"/>
                    </a:lnTo>
                    <a:cubicBezTo>
                      <a:pt x="326" y="1606"/>
                      <a:pt x="1" y="2284"/>
                      <a:pt x="272" y="2827"/>
                    </a:cubicBezTo>
                    <a:cubicBezTo>
                      <a:pt x="1466" y="5214"/>
                      <a:pt x="2388" y="7736"/>
                      <a:pt x="2984" y="10313"/>
                    </a:cubicBezTo>
                    <a:cubicBezTo>
                      <a:pt x="3066" y="10584"/>
                      <a:pt x="3147" y="11208"/>
                      <a:pt x="3174" y="12076"/>
                    </a:cubicBezTo>
                    <a:lnTo>
                      <a:pt x="3201" y="12076"/>
                    </a:lnTo>
                    <a:cubicBezTo>
                      <a:pt x="4015" y="11913"/>
                      <a:pt x="5588" y="11642"/>
                      <a:pt x="6402" y="11479"/>
                    </a:cubicBezTo>
                    <a:cubicBezTo>
                      <a:pt x="7867" y="11208"/>
                      <a:pt x="9738" y="10693"/>
                      <a:pt x="10905" y="10367"/>
                    </a:cubicBezTo>
                    <a:lnTo>
                      <a:pt x="10932" y="10367"/>
                    </a:lnTo>
                    <a:cubicBezTo>
                      <a:pt x="10145" y="5458"/>
                      <a:pt x="8246" y="1850"/>
                      <a:pt x="7433" y="467"/>
                    </a:cubicBezTo>
                    <a:cubicBezTo>
                      <a:pt x="7260" y="165"/>
                      <a:pt x="6933" y="0"/>
                      <a:pt x="66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16" name="Google Shape;2616;p80"/>
              <p:cNvSpPr/>
              <p:nvPr/>
            </p:nvSpPr>
            <p:spPr>
              <a:xfrm>
                <a:off x="5857500" y="3123975"/>
                <a:ext cx="871375" cy="626700"/>
              </a:xfrm>
              <a:custGeom>
                <a:avLst/>
                <a:gdLst/>
                <a:ahLst/>
                <a:cxnLst/>
                <a:rect l="l" t="t" r="r" b="b"/>
                <a:pathLst>
                  <a:path w="34855" h="25068" extrusionOk="0">
                    <a:moveTo>
                      <a:pt x="760" y="1"/>
                    </a:moveTo>
                    <a:lnTo>
                      <a:pt x="760" y="1"/>
                    </a:lnTo>
                    <a:cubicBezTo>
                      <a:pt x="1" y="4856"/>
                      <a:pt x="1" y="10742"/>
                      <a:pt x="2415" y="16275"/>
                    </a:cubicBezTo>
                    <a:cubicBezTo>
                      <a:pt x="4976" y="22195"/>
                      <a:pt x="10803" y="25068"/>
                      <a:pt x="16754" y="25068"/>
                    </a:cubicBezTo>
                    <a:cubicBezTo>
                      <a:pt x="23346" y="25068"/>
                      <a:pt x="30089" y="21543"/>
                      <a:pt x="32712" y="14729"/>
                    </a:cubicBezTo>
                    <a:cubicBezTo>
                      <a:pt x="34746" y="9385"/>
                      <a:pt x="34855" y="4395"/>
                      <a:pt x="34204" y="353"/>
                    </a:cubicBezTo>
                    <a:lnTo>
                      <a:pt x="34150" y="353"/>
                    </a:lnTo>
                    <a:cubicBezTo>
                      <a:pt x="33010" y="679"/>
                      <a:pt x="31112" y="1194"/>
                      <a:pt x="29674" y="1465"/>
                    </a:cubicBezTo>
                    <a:cubicBezTo>
                      <a:pt x="28833" y="1628"/>
                      <a:pt x="27287" y="1899"/>
                      <a:pt x="26473" y="2062"/>
                    </a:cubicBezTo>
                    <a:lnTo>
                      <a:pt x="26446" y="2062"/>
                    </a:lnTo>
                    <a:cubicBezTo>
                      <a:pt x="26582" y="5453"/>
                      <a:pt x="25877" y="12315"/>
                      <a:pt x="19340" y="13590"/>
                    </a:cubicBezTo>
                    <a:cubicBezTo>
                      <a:pt x="18729" y="13714"/>
                      <a:pt x="18111" y="13777"/>
                      <a:pt x="17495" y="13777"/>
                    </a:cubicBezTo>
                    <a:cubicBezTo>
                      <a:pt x="15568" y="13777"/>
                      <a:pt x="13673" y="13162"/>
                      <a:pt x="12152" y="11908"/>
                    </a:cubicBezTo>
                    <a:cubicBezTo>
                      <a:pt x="9060" y="9331"/>
                      <a:pt x="8707" y="5317"/>
                      <a:pt x="9331" y="1628"/>
                    </a:cubicBezTo>
                    <a:lnTo>
                      <a:pt x="9196" y="1628"/>
                    </a:lnTo>
                    <a:cubicBezTo>
                      <a:pt x="6483" y="1248"/>
                      <a:pt x="3391" y="706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17" name="Google Shape;2617;p80"/>
              <p:cNvSpPr/>
              <p:nvPr/>
            </p:nvSpPr>
            <p:spPr>
              <a:xfrm>
                <a:off x="5876500" y="2865000"/>
                <a:ext cx="276000" cy="29970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1988" extrusionOk="0">
                    <a:moveTo>
                      <a:pt x="3663" y="0"/>
                    </a:moveTo>
                    <a:cubicBezTo>
                      <a:pt x="3236" y="0"/>
                      <a:pt x="2845" y="238"/>
                      <a:pt x="2685" y="649"/>
                    </a:cubicBezTo>
                    <a:cubicBezTo>
                      <a:pt x="2034" y="2195"/>
                      <a:pt x="678" y="5830"/>
                      <a:pt x="0" y="10360"/>
                    </a:cubicBezTo>
                    <a:cubicBezTo>
                      <a:pt x="2631" y="11065"/>
                      <a:pt x="5750" y="11607"/>
                      <a:pt x="8436" y="11987"/>
                    </a:cubicBezTo>
                    <a:lnTo>
                      <a:pt x="8571" y="11987"/>
                    </a:lnTo>
                    <a:cubicBezTo>
                      <a:pt x="8598" y="11770"/>
                      <a:pt x="8653" y="11553"/>
                      <a:pt x="8680" y="11336"/>
                    </a:cubicBezTo>
                    <a:cubicBezTo>
                      <a:pt x="9303" y="8244"/>
                      <a:pt x="10524" y="5288"/>
                      <a:pt x="11012" y="2168"/>
                    </a:cubicBezTo>
                    <a:cubicBezTo>
                      <a:pt x="11039" y="2087"/>
                      <a:pt x="11039" y="1978"/>
                      <a:pt x="10985" y="1924"/>
                    </a:cubicBezTo>
                    <a:cubicBezTo>
                      <a:pt x="10958" y="1816"/>
                      <a:pt x="10850" y="1816"/>
                      <a:pt x="10768" y="1789"/>
                    </a:cubicBezTo>
                    <a:lnTo>
                      <a:pt x="3906" y="25"/>
                    </a:lnTo>
                    <a:cubicBezTo>
                      <a:pt x="3825" y="8"/>
                      <a:pt x="3743" y="0"/>
                      <a:pt x="36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18" name="Google Shape;2618;p80"/>
              <p:cNvSpPr/>
              <p:nvPr/>
            </p:nvSpPr>
            <p:spPr>
              <a:xfrm>
                <a:off x="5860225" y="3199925"/>
                <a:ext cx="863225" cy="550750"/>
              </a:xfrm>
              <a:custGeom>
                <a:avLst/>
                <a:gdLst/>
                <a:ahLst/>
                <a:cxnLst/>
                <a:rect l="l" t="t" r="r" b="b"/>
                <a:pathLst>
                  <a:path w="34529" h="22030" extrusionOk="0">
                    <a:moveTo>
                      <a:pt x="298" y="1"/>
                    </a:moveTo>
                    <a:cubicBezTo>
                      <a:pt x="0" y="4178"/>
                      <a:pt x="380" y="8816"/>
                      <a:pt x="2306" y="13237"/>
                    </a:cubicBezTo>
                    <a:cubicBezTo>
                      <a:pt x="4867" y="19157"/>
                      <a:pt x="10694" y="22030"/>
                      <a:pt x="16645" y="22030"/>
                    </a:cubicBezTo>
                    <a:cubicBezTo>
                      <a:pt x="23237" y="22030"/>
                      <a:pt x="29980" y="18505"/>
                      <a:pt x="32603" y="11691"/>
                    </a:cubicBezTo>
                    <a:cubicBezTo>
                      <a:pt x="34041" y="7894"/>
                      <a:pt x="34529" y="4286"/>
                      <a:pt x="34420" y="1058"/>
                    </a:cubicBezTo>
                    <a:lnTo>
                      <a:pt x="34420" y="1058"/>
                    </a:lnTo>
                    <a:cubicBezTo>
                      <a:pt x="34230" y="3472"/>
                      <a:pt x="33688" y="6022"/>
                      <a:pt x="32684" y="8680"/>
                    </a:cubicBezTo>
                    <a:cubicBezTo>
                      <a:pt x="30078" y="15487"/>
                      <a:pt x="23345" y="19004"/>
                      <a:pt x="16756" y="19004"/>
                    </a:cubicBezTo>
                    <a:cubicBezTo>
                      <a:pt x="10795" y="19004"/>
                      <a:pt x="4951" y="16125"/>
                      <a:pt x="2387" y="10199"/>
                    </a:cubicBezTo>
                    <a:cubicBezTo>
                      <a:pt x="922" y="6836"/>
                      <a:pt x="353" y="3337"/>
                      <a:pt x="29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19" name="Google Shape;2619;p80"/>
              <p:cNvSpPr/>
              <p:nvPr/>
            </p:nvSpPr>
            <p:spPr>
              <a:xfrm>
                <a:off x="5857500" y="2860925"/>
                <a:ext cx="868675" cy="893575"/>
              </a:xfrm>
              <a:custGeom>
                <a:avLst/>
                <a:gdLst/>
                <a:ahLst/>
                <a:cxnLst/>
                <a:rect l="l" t="t" r="r" b="b"/>
                <a:pathLst>
                  <a:path w="34747" h="35743" extrusionOk="0">
                    <a:moveTo>
                      <a:pt x="4412" y="355"/>
                    </a:moveTo>
                    <a:cubicBezTo>
                      <a:pt x="4483" y="355"/>
                      <a:pt x="4558" y="363"/>
                      <a:pt x="4639" y="378"/>
                    </a:cubicBezTo>
                    <a:cubicBezTo>
                      <a:pt x="4829" y="405"/>
                      <a:pt x="5018" y="487"/>
                      <a:pt x="5208" y="514"/>
                    </a:cubicBezTo>
                    <a:cubicBezTo>
                      <a:pt x="6971" y="975"/>
                      <a:pt x="8734" y="1409"/>
                      <a:pt x="10497" y="1870"/>
                    </a:cubicBezTo>
                    <a:cubicBezTo>
                      <a:pt x="10769" y="1924"/>
                      <a:pt x="11067" y="1979"/>
                      <a:pt x="11338" y="2087"/>
                    </a:cubicBezTo>
                    <a:cubicBezTo>
                      <a:pt x="11365" y="2087"/>
                      <a:pt x="11447" y="2087"/>
                      <a:pt x="11474" y="2114"/>
                    </a:cubicBezTo>
                    <a:cubicBezTo>
                      <a:pt x="11745" y="2331"/>
                      <a:pt x="11474" y="3091"/>
                      <a:pt x="11420" y="3389"/>
                    </a:cubicBezTo>
                    <a:cubicBezTo>
                      <a:pt x="11013" y="5288"/>
                      <a:pt x="10416" y="7132"/>
                      <a:pt x="9874" y="9004"/>
                    </a:cubicBezTo>
                    <a:cubicBezTo>
                      <a:pt x="9060" y="12069"/>
                      <a:pt x="8436" y="15351"/>
                      <a:pt x="9385" y="18470"/>
                    </a:cubicBezTo>
                    <a:cubicBezTo>
                      <a:pt x="10280" y="21481"/>
                      <a:pt x="12776" y="23759"/>
                      <a:pt x="15895" y="24329"/>
                    </a:cubicBezTo>
                    <a:cubicBezTo>
                      <a:pt x="16444" y="24429"/>
                      <a:pt x="17005" y="24478"/>
                      <a:pt x="17566" y="24478"/>
                    </a:cubicBezTo>
                    <a:cubicBezTo>
                      <a:pt x="19749" y="24478"/>
                      <a:pt x="21942" y="23723"/>
                      <a:pt x="23517" y="22213"/>
                    </a:cubicBezTo>
                    <a:cubicBezTo>
                      <a:pt x="25117" y="20721"/>
                      <a:pt x="25958" y="18606"/>
                      <a:pt x="26365" y="16517"/>
                    </a:cubicBezTo>
                    <a:cubicBezTo>
                      <a:pt x="26745" y="14483"/>
                      <a:pt x="26799" y="12259"/>
                      <a:pt x="26311" y="10251"/>
                    </a:cubicBezTo>
                    <a:cubicBezTo>
                      <a:pt x="25850" y="8434"/>
                      <a:pt x="25226" y="6671"/>
                      <a:pt x="24493" y="4962"/>
                    </a:cubicBezTo>
                    <a:cubicBezTo>
                      <a:pt x="24304" y="4528"/>
                      <a:pt x="24114" y="4094"/>
                      <a:pt x="23897" y="3687"/>
                    </a:cubicBezTo>
                    <a:cubicBezTo>
                      <a:pt x="23680" y="3199"/>
                      <a:pt x="23408" y="2630"/>
                      <a:pt x="23978" y="2250"/>
                    </a:cubicBezTo>
                    <a:cubicBezTo>
                      <a:pt x="24141" y="2141"/>
                      <a:pt x="24385" y="2087"/>
                      <a:pt x="24602" y="2033"/>
                    </a:cubicBezTo>
                    <a:cubicBezTo>
                      <a:pt x="26229" y="1599"/>
                      <a:pt x="27857" y="1138"/>
                      <a:pt x="29511" y="731"/>
                    </a:cubicBezTo>
                    <a:cubicBezTo>
                      <a:pt x="29628" y="703"/>
                      <a:pt x="29740" y="688"/>
                      <a:pt x="29846" y="688"/>
                    </a:cubicBezTo>
                    <a:cubicBezTo>
                      <a:pt x="30158" y="688"/>
                      <a:pt x="30421" y="821"/>
                      <a:pt x="30623" y="1165"/>
                    </a:cubicBezTo>
                    <a:cubicBezTo>
                      <a:pt x="30840" y="1518"/>
                      <a:pt x="31030" y="1897"/>
                      <a:pt x="31220" y="2277"/>
                    </a:cubicBezTo>
                    <a:cubicBezTo>
                      <a:pt x="31817" y="3443"/>
                      <a:pt x="32332" y="4664"/>
                      <a:pt x="32766" y="5912"/>
                    </a:cubicBezTo>
                    <a:cubicBezTo>
                      <a:pt x="33336" y="7539"/>
                      <a:pt x="33743" y="9221"/>
                      <a:pt x="34041" y="10930"/>
                    </a:cubicBezTo>
                    <a:cubicBezTo>
                      <a:pt x="34043" y="10943"/>
                      <a:pt x="34046" y="10955"/>
                      <a:pt x="34051" y="10966"/>
                    </a:cubicBezTo>
                    <a:lnTo>
                      <a:pt x="34051" y="10966"/>
                    </a:lnTo>
                    <a:cubicBezTo>
                      <a:pt x="34582" y="14363"/>
                      <a:pt x="34497" y="17840"/>
                      <a:pt x="33743" y="21182"/>
                    </a:cubicBezTo>
                    <a:cubicBezTo>
                      <a:pt x="33119" y="24030"/>
                      <a:pt x="32115" y="26851"/>
                      <a:pt x="30298" y="29184"/>
                    </a:cubicBezTo>
                    <a:cubicBezTo>
                      <a:pt x="27477" y="32710"/>
                      <a:pt x="23164" y="34853"/>
                      <a:pt x="18716" y="35314"/>
                    </a:cubicBezTo>
                    <a:cubicBezTo>
                      <a:pt x="18075" y="35382"/>
                      <a:pt x="17428" y="35416"/>
                      <a:pt x="16781" y="35416"/>
                    </a:cubicBezTo>
                    <a:cubicBezTo>
                      <a:pt x="13047" y="35416"/>
                      <a:pt x="9291" y="34273"/>
                      <a:pt x="6402" y="31869"/>
                    </a:cubicBezTo>
                    <a:cubicBezTo>
                      <a:pt x="4557" y="30323"/>
                      <a:pt x="3201" y="28370"/>
                      <a:pt x="2333" y="26173"/>
                    </a:cubicBezTo>
                    <a:cubicBezTo>
                      <a:pt x="923" y="22701"/>
                      <a:pt x="407" y="18958"/>
                      <a:pt x="489" y="15215"/>
                    </a:cubicBezTo>
                    <a:cubicBezTo>
                      <a:pt x="597" y="11716"/>
                      <a:pt x="1194" y="8217"/>
                      <a:pt x="2198" y="4854"/>
                    </a:cubicBezTo>
                    <a:cubicBezTo>
                      <a:pt x="2550" y="3633"/>
                      <a:pt x="2957" y="2467"/>
                      <a:pt x="3418" y="1301"/>
                    </a:cubicBezTo>
                    <a:cubicBezTo>
                      <a:pt x="3610" y="796"/>
                      <a:pt x="3866" y="355"/>
                      <a:pt x="4412" y="355"/>
                    </a:cubicBezTo>
                    <a:close/>
                    <a:moveTo>
                      <a:pt x="4435" y="0"/>
                    </a:moveTo>
                    <a:cubicBezTo>
                      <a:pt x="4067" y="0"/>
                      <a:pt x="3710" y="131"/>
                      <a:pt x="3472" y="433"/>
                    </a:cubicBezTo>
                    <a:cubicBezTo>
                      <a:pt x="3174" y="785"/>
                      <a:pt x="3038" y="1328"/>
                      <a:pt x="2876" y="1735"/>
                    </a:cubicBezTo>
                    <a:cubicBezTo>
                      <a:pt x="1709" y="4800"/>
                      <a:pt x="923" y="8027"/>
                      <a:pt x="489" y="11255"/>
                    </a:cubicBezTo>
                    <a:cubicBezTo>
                      <a:pt x="1" y="14808"/>
                      <a:pt x="1" y="18416"/>
                      <a:pt x="706" y="21942"/>
                    </a:cubicBezTo>
                    <a:cubicBezTo>
                      <a:pt x="1302" y="24871"/>
                      <a:pt x="2360" y="27828"/>
                      <a:pt x="4259" y="30160"/>
                    </a:cubicBezTo>
                    <a:cubicBezTo>
                      <a:pt x="7080" y="33659"/>
                      <a:pt x="11474" y="35531"/>
                      <a:pt x="15895" y="35721"/>
                    </a:cubicBezTo>
                    <a:cubicBezTo>
                      <a:pt x="16194" y="35735"/>
                      <a:pt x="16494" y="35742"/>
                      <a:pt x="16793" y="35742"/>
                    </a:cubicBezTo>
                    <a:cubicBezTo>
                      <a:pt x="20978" y="35742"/>
                      <a:pt x="25185" y="34331"/>
                      <a:pt x="28399" y="31598"/>
                    </a:cubicBezTo>
                    <a:cubicBezTo>
                      <a:pt x="30189" y="30106"/>
                      <a:pt x="31600" y="28180"/>
                      <a:pt x="32549" y="26065"/>
                    </a:cubicBezTo>
                    <a:cubicBezTo>
                      <a:pt x="34014" y="22755"/>
                      <a:pt x="34719" y="19067"/>
                      <a:pt x="34719" y="15486"/>
                    </a:cubicBezTo>
                    <a:cubicBezTo>
                      <a:pt x="34746" y="13913"/>
                      <a:pt x="34611" y="12367"/>
                      <a:pt x="34366" y="10821"/>
                    </a:cubicBezTo>
                    <a:cubicBezTo>
                      <a:pt x="34366" y="10815"/>
                      <a:pt x="34365" y="10809"/>
                      <a:pt x="34364" y="10804"/>
                    </a:cubicBezTo>
                    <a:lnTo>
                      <a:pt x="34364" y="10804"/>
                    </a:lnTo>
                    <a:cubicBezTo>
                      <a:pt x="33848" y="7745"/>
                      <a:pt x="32899" y="4740"/>
                      <a:pt x="31464" y="2006"/>
                    </a:cubicBezTo>
                    <a:cubicBezTo>
                      <a:pt x="31097" y="1296"/>
                      <a:pt x="30730" y="343"/>
                      <a:pt x="29865" y="343"/>
                    </a:cubicBezTo>
                    <a:cubicBezTo>
                      <a:pt x="29771" y="343"/>
                      <a:pt x="29672" y="355"/>
                      <a:pt x="29566" y="378"/>
                    </a:cubicBezTo>
                    <a:cubicBezTo>
                      <a:pt x="28887" y="514"/>
                      <a:pt x="28237" y="731"/>
                      <a:pt x="27586" y="894"/>
                    </a:cubicBezTo>
                    <a:cubicBezTo>
                      <a:pt x="26636" y="1138"/>
                      <a:pt x="25714" y="1409"/>
                      <a:pt x="24765" y="1653"/>
                    </a:cubicBezTo>
                    <a:cubicBezTo>
                      <a:pt x="24087" y="1843"/>
                      <a:pt x="23300" y="2033"/>
                      <a:pt x="23300" y="2928"/>
                    </a:cubicBezTo>
                    <a:cubicBezTo>
                      <a:pt x="23300" y="3253"/>
                      <a:pt x="23463" y="3552"/>
                      <a:pt x="23625" y="3850"/>
                    </a:cubicBezTo>
                    <a:cubicBezTo>
                      <a:pt x="23842" y="4311"/>
                      <a:pt x="24059" y="4800"/>
                      <a:pt x="24276" y="5261"/>
                    </a:cubicBezTo>
                    <a:cubicBezTo>
                      <a:pt x="24683" y="6210"/>
                      <a:pt x="25036" y="7186"/>
                      <a:pt x="25361" y="8163"/>
                    </a:cubicBezTo>
                    <a:cubicBezTo>
                      <a:pt x="25850" y="9709"/>
                      <a:pt x="26256" y="11228"/>
                      <a:pt x="26311" y="12882"/>
                    </a:cubicBezTo>
                    <a:cubicBezTo>
                      <a:pt x="26365" y="14917"/>
                      <a:pt x="26094" y="17005"/>
                      <a:pt x="25334" y="18877"/>
                    </a:cubicBezTo>
                    <a:cubicBezTo>
                      <a:pt x="24385" y="21237"/>
                      <a:pt x="22568" y="23054"/>
                      <a:pt x="20099" y="23759"/>
                    </a:cubicBezTo>
                    <a:cubicBezTo>
                      <a:pt x="19283" y="23992"/>
                      <a:pt x="18441" y="24108"/>
                      <a:pt x="17604" y="24108"/>
                    </a:cubicBezTo>
                    <a:cubicBezTo>
                      <a:pt x="14935" y="24108"/>
                      <a:pt x="12317" y="22932"/>
                      <a:pt x="10769" y="20640"/>
                    </a:cubicBezTo>
                    <a:cubicBezTo>
                      <a:pt x="8897" y="17846"/>
                      <a:pt x="9033" y="14239"/>
                      <a:pt x="9711" y="11092"/>
                    </a:cubicBezTo>
                    <a:cubicBezTo>
                      <a:pt x="10145" y="9139"/>
                      <a:pt x="10769" y="7214"/>
                      <a:pt x="11284" y="5288"/>
                    </a:cubicBezTo>
                    <a:cubicBezTo>
                      <a:pt x="11555" y="4338"/>
                      <a:pt x="11799" y="3362"/>
                      <a:pt x="11935" y="2386"/>
                    </a:cubicBezTo>
                    <a:cubicBezTo>
                      <a:pt x="11989" y="2006"/>
                      <a:pt x="11827" y="1843"/>
                      <a:pt x="11474" y="1762"/>
                    </a:cubicBezTo>
                    <a:cubicBezTo>
                      <a:pt x="9819" y="1301"/>
                      <a:pt x="8138" y="894"/>
                      <a:pt x="6483" y="487"/>
                    </a:cubicBezTo>
                    <a:cubicBezTo>
                      <a:pt x="5886" y="324"/>
                      <a:pt x="5317" y="161"/>
                      <a:pt x="4720" y="26"/>
                    </a:cubicBezTo>
                    <a:cubicBezTo>
                      <a:pt x="4625" y="9"/>
                      <a:pt x="4530" y="0"/>
                      <a:pt x="44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20" name="Google Shape;2620;p80"/>
              <p:cNvSpPr/>
              <p:nvPr/>
            </p:nvSpPr>
            <p:spPr>
              <a:xfrm>
                <a:off x="6448725" y="3541700"/>
                <a:ext cx="131550" cy="98650"/>
              </a:xfrm>
              <a:custGeom>
                <a:avLst/>
                <a:gdLst/>
                <a:ahLst/>
                <a:cxnLst/>
                <a:rect l="l" t="t" r="r" b="b"/>
                <a:pathLst>
                  <a:path w="5262" h="3946" extrusionOk="0">
                    <a:moveTo>
                      <a:pt x="5019" y="0"/>
                    </a:moveTo>
                    <a:cubicBezTo>
                      <a:pt x="4982" y="0"/>
                      <a:pt x="4945" y="16"/>
                      <a:pt x="4913" y="54"/>
                    </a:cubicBezTo>
                    <a:cubicBezTo>
                      <a:pt x="3665" y="1627"/>
                      <a:pt x="2038" y="2848"/>
                      <a:pt x="193" y="3607"/>
                    </a:cubicBezTo>
                    <a:cubicBezTo>
                      <a:pt x="0" y="3680"/>
                      <a:pt x="44" y="3946"/>
                      <a:pt x="209" y="3946"/>
                    </a:cubicBezTo>
                    <a:cubicBezTo>
                      <a:pt x="229" y="3946"/>
                      <a:pt x="251" y="3942"/>
                      <a:pt x="275" y="3933"/>
                    </a:cubicBezTo>
                    <a:cubicBezTo>
                      <a:pt x="2173" y="3146"/>
                      <a:pt x="3882" y="1899"/>
                      <a:pt x="5157" y="298"/>
                    </a:cubicBezTo>
                    <a:cubicBezTo>
                      <a:pt x="5261" y="173"/>
                      <a:pt x="5142" y="0"/>
                      <a:pt x="50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21" name="Google Shape;2621;p80"/>
              <p:cNvSpPr/>
              <p:nvPr/>
            </p:nvSpPr>
            <p:spPr>
              <a:xfrm>
                <a:off x="6589850" y="3501000"/>
                <a:ext cx="10875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54" extrusionOk="0">
                    <a:moveTo>
                      <a:pt x="217" y="0"/>
                    </a:moveTo>
                    <a:cubicBezTo>
                      <a:pt x="0" y="0"/>
                      <a:pt x="0" y="353"/>
                      <a:pt x="217" y="353"/>
                    </a:cubicBezTo>
                    <a:cubicBezTo>
                      <a:pt x="434" y="353"/>
                      <a:pt x="434" y="0"/>
                      <a:pt x="2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22" name="Google Shape;2622;p80"/>
              <p:cNvSpPr/>
              <p:nvPr/>
            </p:nvSpPr>
            <p:spPr>
              <a:xfrm>
                <a:off x="5968700" y="2956200"/>
                <a:ext cx="1902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365" extrusionOk="0">
                    <a:moveTo>
                      <a:pt x="134" y="1"/>
                    </a:moveTo>
                    <a:cubicBezTo>
                      <a:pt x="107" y="1"/>
                      <a:pt x="74" y="20"/>
                      <a:pt x="55" y="39"/>
                    </a:cubicBezTo>
                    <a:cubicBezTo>
                      <a:pt x="28" y="66"/>
                      <a:pt x="1" y="121"/>
                      <a:pt x="1" y="175"/>
                    </a:cubicBezTo>
                    <a:cubicBezTo>
                      <a:pt x="1" y="202"/>
                      <a:pt x="28" y="256"/>
                      <a:pt x="55" y="283"/>
                    </a:cubicBezTo>
                    <a:cubicBezTo>
                      <a:pt x="82" y="310"/>
                      <a:pt x="136" y="338"/>
                      <a:pt x="164" y="338"/>
                    </a:cubicBezTo>
                    <a:lnTo>
                      <a:pt x="598" y="365"/>
                    </a:lnTo>
                    <a:cubicBezTo>
                      <a:pt x="625" y="365"/>
                      <a:pt x="679" y="338"/>
                      <a:pt x="706" y="310"/>
                    </a:cubicBezTo>
                    <a:cubicBezTo>
                      <a:pt x="733" y="283"/>
                      <a:pt x="760" y="229"/>
                      <a:pt x="760" y="202"/>
                    </a:cubicBezTo>
                    <a:cubicBezTo>
                      <a:pt x="760" y="148"/>
                      <a:pt x="733" y="121"/>
                      <a:pt x="706" y="66"/>
                    </a:cubicBezTo>
                    <a:cubicBezTo>
                      <a:pt x="679" y="39"/>
                      <a:pt x="625" y="39"/>
                      <a:pt x="598" y="39"/>
                    </a:cubicBezTo>
                    <a:lnTo>
                      <a:pt x="164" y="12"/>
                    </a:lnTo>
                    <a:cubicBezTo>
                      <a:pt x="156" y="4"/>
                      <a:pt x="145" y="1"/>
                      <a:pt x="1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23" name="Google Shape;2623;p80"/>
              <p:cNvSpPr/>
              <p:nvPr/>
            </p:nvSpPr>
            <p:spPr>
              <a:xfrm>
                <a:off x="5966000" y="2995150"/>
                <a:ext cx="264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407" extrusionOk="0">
                    <a:moveTo>
                      <a:pt x="163" y="0"/>
                    </a:moveTo>
                    <a:cubicBezTo>
                      <a:pt x="82" y="0"/>
                      <a:pt x="0" y="82"/>
                      <a:pt x="0" y="163"/>
                    </a:cubicBezTo>
                    <a:cubicBezTo>
                      <a:pt x="0" y="271"/>
                      <a:pt x="82" y="326"/>
                      <a:pt x="163" y="353"/>
                    </a:cubicBezTo>
                    <a:cubicBezTo>
                      <a:pt x="407" y="353"/>
                      <a:pt x="651" y="380"/>
                      <a:pt x="895" y="407"/>
                    </a:cubicBezTo>
                    <a:cubicBezTo>
                      <a:pt x="977" y="407"/>
                      <a:pt x="1058" y="326"/>
                      <a:pt x="1058" y="217"/>
                    </a:cubicBezTo>
                    <a:cubicBezTo>
                      <a:pt x="1058" y="136"/>
                      <a:pt x="1004" y="54"/>
                      <a:pt x="895" y="54"/>
                    </a:cubicBezTo>
                    <a:cubicBezTo>
                      <a:pt x="651" y="27"/>
                      <a:pt x="407" y="27"/>
                      <a:pt x="1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24" name="Google Shape;2624;p80"/>
              <p:cNvSpPr/>
              <p:nvPr/>
            </p:nvSpPr>
            <p:spPr>
              <a:xfrm>
                <a:off x="5923275" y="3345725"/>
                <a:ext cx="29075" cy="116600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4664" extrusionOk="0">
                    <a:moveTo>
                      <a:pt x="336" y="0"/>
                    </a:moveTo>
                    <a:cubicBezTo>
                      <a:pt x="251" y="0"/>
                      <a:pt x="163" y="54"/>
                      <a:pt x="163" y="163"/>
                    </a:cubicBezTo>
                    <a:cubicBezTo>
                      <a:pt x="1" y="1655"/>
                      <a:pt x="218" y="3146"/>
                      <a:pt x="787" y="4557"/>
                    </a:cubicBezTo>
                    <a:cubicBezTo>
                      <a:pt x="819" y="4631"/>
                      <a:pt x="887" y="4663"/>
                      <a:pt x="954" y="4663"/>
                    </a:cubicBezTo>
                    <a:cubicBezTo>
                      <a:pt x="1060" y="4663"/>
                      <a:pt x="1162" y="4581"/>
                      <a:pt x="1113" y="4448"/>
                    </a:cubicBezTo>
                    <a:cubicBezTo>
                      <a:pt x="570" y="3092"/>
                      <a:pt x="353" y="1628"/>
                      <a:pt x="489" y="163"/>
                    </a:cubicBezTo>
                    <a:cubicBezTo>
                      <a:pt x="502" y="54"/>
                      <a:pt x="421" y="0"/>
                      <a:pt x="3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25" name="Google Shape;2625;p80"/>
              <p:cNvSpPr/>
              <p:nvPr/>
            </p:nvSpPr>
            <p:spPr>
              <a:xfrm>
                <a:off x="5963275" y="3515250"/>
                <a:ext cx="108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53" extrusionOk="0">
                    <a:moveTo>
                      <a:pt x="218" y="0"/>
                    </a:moveTo>
                    <a:cubicBezTo>
                      <a:pt x="1" y="0"/>
                      <a:pt x="1" y="353"/>
                      <a:pt x="218" y="353"/>
                    </a:cubicBezTo>
                    <a:cubicBezTo>
                      <a:pt x="435" y="353"/>
                      <a:pt x="435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26" name="Google Shape;2626;p80"/>
              <p:cNvSpPr/>
              <p:nvPr/>
            </p:nvSpPr>
            <p:spPr>
              <a:xfrm>
                <a:off x="6557300" y="2985650"/>
                <a:ext cx="1697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381" extrusionOk="0">
                    <a:moveTo>
                      <a:pt x="163" y="0"/>
                    </a:moveTo>
                    <a:cubicBezTo>
                      <a:pt x="136" y="0"/>
                      <a:pt x="82" y="28"/>
                      <a:pt x="55" y="55"/>
                    </a:cubicBezTo>
                    <a:cubicBezTo>
                      <a:pt x="28" y="82"/>
                      <a:pt x="0" y="136"/>
                      <a:pt x="0" y="190"/>
                    </a:cubicBezTo>
                    <a:cubicBezTo>
                      <a:pt x="0" y="217"/>
                      <a:pt x="28" y="272"/>
                      <a:pt x="55" y="299"/>
                    </a:cubicBezTo>
                    <a:cubicBezTo>
                      <a:pt x="82" y="326"/>
                      <a:pt x="136" y="353"/>
                      <a:pt x="163" y="353"/>
                    </a:cubicBezTo>
                    <a:cubicBezTo>
                      <a:pt x="299" y="353"/>
                      <a:pt x="407" y="353"/>
                      <a:pt x="516" y="380"/>
                    </a:cubicBezTo>
                    <a:cubicBezTo>
                      <a:pt x="570" y="380"/>
                      <a:pt x="597" y="353"/>
                      <a:pt x="624" y="326"/>
                    </a:cubicBezTo>
                    <a:cubicBezTo>
                      <a:pt x="678" y="299"/>
                      <a:pt x="678" y="245"/>
                      <a:pt x="678" y="190"/>
                    </a:cubicBezTo>
                    <a:cubicBezTo>
                      <a:pt x="678" y="163"/>
                      <a:pt x="678" y="109"/>
                      <a:pt x="624" y="82"/>
                    </a:cubicBezTo>
                    <a:cubicBezTo>
                      <a:pt x="597" y="55"/>
                      <a:pt x="570" y="28"/>
                      <a:pt x="516" y="28"/>
                    </a:cubicBezTo>
                    <a:cubicBezTo>
                      <a:pt x="407" y="28"/>
                      <a:pt x="299" y="0"/>
                      <a:pt x="1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27" name="Google Shape;2627;p80"/>
              <p:cNvSpPr/>
              <p:nvPr/>
            </p:nvSpPr>
            <p:spPr>
              <a:xfrm>
                <a:off x="6558650" y="3029050"/>
                <a:ext cx="169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353" extrusionOk="0">
                    <a:moveTo>
                      <a:pt x="163" y="0"/>
                    </a:moveTo>
                    <a:cubicBezTo>
                      <a:pt x="136" y="0"/>
                      <a:pt x="82" y="27"/>
                      <a:pt x="55" y="55"/>
                    </a:cubicBezTo>
                    <a:cubicBezTo>
                      <a:pt x="28" y="82"/>
                      <a:pt x="1" y="136"/>
                      <a:pt x="1" y="163"/>
                    </a:cubicBezTo>
                    <a:cubicBezTo>
                      <a:pt x="1" y="217"/>
                      <a:pt x="1" y="244"/>
                      <a:pt x="55" y="299"/>
                    </a:cubicBezTo>
                    <a:cubicBezTo>
                      <a:pt x="82" y="326"/>
                      <a:pt x="109" y="326"/>
                      <a:pt x="163" y="326"/>
                    </a:cubicBezTo>
                    <a:cubicBezTo>
                      <a:pt x="272" y="353"/>
                      <a:pt x="380" y="353"/>
                      <a:pt x="516" y="353"/>
                    </a:cubicBezTo>
                    <a:cubicBezTo>
                      <a:pt x="543" y="353"/>
                      <a:pt x="597" y="353"/>
                      <a:pt x="624" y="299"/>
                    </a:cubicBezTo>
                    <a:cubicBezTo>
                      <a:pt x="652" y="272"/>
                      <a:pt x="679" y="244"/>
                      <a:pt x="679" y="190"/>
                    </a:cubicBezTo>
                    <a:cubicBezTo>
                      <a:pt x="679" y="136"/>
                      <a:pt x="652" y="109"/>
                      <a:pt x="624" y="82"/>
                    </a:cubicBezTo>
                    <a:cubicBezTo>
                      <a:pt x="597" y="55"/>
                      <a:pt x="543" y="27"/>
                      <a:pt x="516" y="27"/>
                    </a:cubicBezTo>
                    <a:cubicBezTo>
                      <a:pt x="380" y="27"/>
                      <a:pt x="272" y="0"/>
                      <a:pt x="1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28" name="Google Shape;2628;p80"/>
              <p:cNvSpPr/>
              <p:nvPr/>
            </p:nvSpPr>
            <p:spPr>
              <a:xfrm>
                <a:off x="5643900" y="2668300"/>
                <a:ext cx="233975" cy="284825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11393" extrusionOk="0">
                    <a:moveTo>
                      <a:pt x="2306" y="0"/>
                    </a:moveTo>
                    <a:lnTo>
                      <a:pt x="1" y="1682"/>
                    </a:lnTo>
                    <a:cubicBezTo>
                      <a:pt x="977" y="3988"/>
                      <a:pt x="1926" y="6266"/>
                      <a:pt x="2903" y="8572"/>
                    </a:cubicBezTo>
                    <a:cubicBezTo>
                      <a:pt x="2930" y="8680"/>
                      <a:pt x="2984" y="8816"/>
                      <a:pt x="3120" y="8870"/>
                    </a:cubicBezTo>
                    <a:cubicBezTo>
                      <a:pt x="3154" y="8887"/>
                      <a:pt x="3190" y="8895"/>
                      <a:pt x="3228" y="8895"/>
                    </a:cubicBezTo>
                    <a:cubicBezTo>
                      <a:pt x="3370" y="8895"/>
                      <a:pt x="3528" y="8787"/>
                      <a:pt x="3635" y="8680"/>
                    </a:cubicBezTo>
                    <a:cubicBezTo>
                      <a:pt x="4395" y="8029"/>
                      <a:pt x="5073" y="7297"/>
                      <a:pt x="5697" y="6510"/>
                    </a:cubicBezTo>
                    <a:cubicBezTo>
                      <a:pt x="5805" y="6347"/>
                      <a:pt x="5968" y="6185"/>
                      <a:pt x="6185" y="6185"/>
                    </a:cubicBezTo>
                    <a:cubicBezTo>
                      <a:pt x="6402" y="6212"/>
                      <a:pt x="6510" y="6483"/>
                      <a:pt x="6592" y="6700"/>
                    </a:cubicBezTo>
                    <a:cubicBezTo>
                      <a:pt x="7080" y="8246"/>
                      <a:pt x="7595" y="9819"/>
                      <a:pt x="8083" y="11392"/>
                    </a:cubicBezTo>
                    <a:cubicBezTo>
                      <a:pt x="9141" y="8707"/>
                      <a:pt x="9358" y="5696"/>
                      <a:pt x="8680" y="2876"/>
                    </a:cubicBezTo>
                    <a:cubicBezTo>
                      <a:pt x="8626" y="2713"/>
                      <a:pt x="8572" y="2550"/>
                      <a:pt x="8463" y="2442"/>
                    </a:cubicBezTo>
                    <a:cubicBezTo>
                      <a:pt x="8366" y="2366"/>
                      <a:pt x="8257" y="2338"/>
                      <a:pt x="8142" y="2338"/>
                    </a:cubicBezTo>
                    <a:cubicBezTo>
                      <a:pt x="7969" y="2338"/>
                      <a:pt x="7786" y="2403"/>
                      <a:pt x="7622" y="2469"/>
                    </a:cubicBezTo>
                    <a:cubicBezTo>
                      <a:pt x="6239" y="3120"/>
                      <a:pt x="4964" y="4015"/>
                      <a:pt x="3906" y="5100"/>
                    </a:cubicBezTo>
                    <a:cubicBezTo>
                      <a:pt x="3500" y="2631"/>
                      <a:pt x="2821" y="1845"/>
                      <a:pt x="23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29" name="Google Shape;2629;p80"/>
              <p:cNvSpPr/>
              <p:nvPr/>
            </p:nvSpPr>
            <p:spPr>
              <a:xfrm>
                <a:off x="5638950" y="2664075"/>
                <a:ext cx="242300" cy="293200"/>
              </a:xfrm>
              <a:custGeom>
                <a:avLst/>
                <a:gdLst/>
                <a:ahLst/>
                <a:cxnLst/>
                <a:rect l="l" t="t" r="r" b="b"/>
                <a:pathLst>
                  <a:path w="9692" h="11728" extrusionOk="0">
                    <a:moveTo>
                      <a:pt x="2404" y="441"/>
                    </a:moveTo>
                    <a:lnTo>
                      <a:pt x="2404" y="441"/>
                    </a:lnTo>
                    <a:cubicBezTo>
                      <a:pt x="2618" y="1151"/>
                      <a:pt x="2911" y="1840"/>
                      <a:pt x="3182" y="2529"/>
                    </a:cubicBezTo>
                    <a:cubicBezTo>
                      <a:pt x="3535" y="3424"/>
                      <a:pt x="3779" y="4347"/>
                      <a:pt x="3942" y="5296"/>
                    </a:cubicBezTo>
                    <a:cubicBezTo>
                      <a:pt x="3959" y="5381"/>
                      <a:pt x="4039" y="5423"/>
                      <a:pt x="4117" y="5423"/>
                    </a:cubicBezTo>
                    <a:cubicBezTo>
                      <a:pt x="4164" y="5423"/>
                      <a:pt x="4209" y="5408"/>
                      <a:pt x="4240" y="5377"/>
                    </a:cubicBezTo>
                    <a:cubicBezTo>
                      <a:pt x="4999" y="4591"/>
                      <a:pt x="5867" y="3913"/>
                      <a:pt x="6844" y="3343"/>
                    </a:cubicBezTo>
                    <a:cubicBezTo>
                      <a:pt x="7061" y="3207"/>
                      <a:pt x="7278" y="3099"/>
                      <a:pt x="7522" y="2990"/>
                    </a:cubicBezTo>
                    <a:cubicBezTo>
                      <a:pt x="7739" y="2874"/>
                      <a:pt x="8017" y="2695"/>
                      <a:pt x="8269" y="2695"/>
                    </a:cubicBezTo>
                    <a:cubicBezTo>
                      <a:pt x="8427" y="2695"/>
                      <a:pt x="8573" y="2765"/>
                      <a:pt x="8688" y="2963"/>
                    </a:cubicBezTo>
                    <a:cubicBezTo>
                      <a:pt x="8770" y="3153"/>
                      <a:pt x="8797" y="3479"/>
                      <a:pt x="8851" y="3696"/>
                    </a:cubicBezTo>
                    <a:cubicBezTo>
                      <a:pt x="8905" y="4021"/>
                      <a:pt x="8960" y="4347"/>
                      <a:pt x="9014" y="4699"/>
                    </a:cubicBezTo>
                    <a:cubicBezTo>
                      <a:pt x="9265" y="6838"/>
                      <a:pt x="9027" y="9001"/>
                      <a:pt x="8319" y="11035"/>
                    </a:cubicBezTo>
                    <a:lnTo>
                      <a:pt x="8319" y="11035"/>
                    </a:lnTo>
                    <a:cubicBezTo>
                      <a:pt x="7882" y="9674"/>
                      <a:pt x="7444" y="8315"/>
                      <a:pt x="7007" y="6978"/>
                    </a:cubicBezTo>
                    <a:cubicBezTo>
                      <a:pt x="6910" y="6663"/>
                      <a:pt x="6748" y="6197"/>
                      <a:pt x="6367" y="6197"/>
                    </a:cubicBezTo>
                    <a:cubicBezTo>
                      <a:pt x="6321" y="6197"/>
                      <a:pt x="6272" y="6204"/>
                      <a:pt x="6220" y="6218"/>
                    </a:cubicBezTo>
                    <a:cubicBezTo>
                      <a:pt x="5976" y="6272"/>
                      <a:pt x="5813" y="6489"/>
                      <a:pt x="5678" y="6679"/>
                    </a:cubicBezTo>
                    <a:cubicBezTo>
                      <a:pt x="5461" y="6950"/>
                      <a:pt x="5244" y="7222"/>
                      <a:pt x="4999" y="7466"/>
                    </a:cubicBezTo>
                    <a:cubicBezTo>
                      <a:pt x="4755" y="7737"/>
                      <a:pt x="4511" y="7981"/>
                      <a:pt x="4267" y="8225"/>
                    </a:cubicBezTo>
                    <a:cubicBezTo>
                      <a:pt x="4110" y="8382"/>
                      <a:pt x="3750" y="8835"/>
                      <a:pt x="3461" y="8835"/>
                    </a:cubicBezTo>
                    <a:cubicBezTo>
                      <a:pt x="3400" y="8835"/>
                      <a:pt x="3343" y="8815"/>
                      <a:pt x="3291" y="8768"/>
                    </a:cubicBezTo>
                    <a:cubicBezTo>
                      <a:pt x="3155" y="8632"/>
                      <a:pt x="3074" y="8225"/>
                      <a:pt x="2992" y="8062"/>
                    </a:cubicBezTo>
                    <a:cubicBezTo>
                      <a:pt x="2911" y="7873"/>
                      <a:pt x="2830" y="7683"/>
                      <a:pt x="2748" y="7520"/>
                    </a:cubicBezTo>
                    <a:cubicBezTo>
                      <a:pt x="2585" y="7113"/>
                      <a:pt x="2423" y="6733"/>
                      <a:pt x="2260" y="6354"/>
                    </a:cubicBezTo>
                    <a:cubicBezTo>
                      <a:pt x="1652" y="4873"/>
                      <a:pt x="1044" y="3392"/>
                      <a:pt x="410" y="1936"/>
                    </a:cubicBezTo>
                    <a:lnTo>
                      <a:pt x="410" y="1936"/>
                    </a:lnTo>
                    <a:lnTo>
                      <a:pt x="2404" y="441"/>
                    </a:lnTo>
                    <a:close/>
                    <a:moveTo>
                      <a:pt x="2504" y="0"/>
                    </a:moveTo>
                    <a:cubicBezTo>
                      <a:pt x="2475" y="0"/>
                      <a:pt x="2447" y="10"/>
                      <a:pt x="2423" y="34"/>
                    </a:cubicBezTo>
                    <a:lnTo>
                      <a:pt x="117" y="1716"/>
                    </a:lnTo>
                    <a:cubicBezTo>
                      <a:pt x="114" y="1718"/>
                      <a:pt x="111" y="1721"/>
                      <a:pt x="108" y="1723"/>
                    </a:cubicBezTo>
                    <a:lnTo>
                      <a:pt x="108" y="1723"/>
                    </a:lnTo>
                    <a:cubicBezTo>
                      <a:pt x="43" y="1755"/>
                      <a:pt x="0" y="1822"/>
                      <a:pt x="36" y="1905"/>
                    </a:cubicBezTo>
                    <a:cubicBezTo>
                      <a:pt x="687" y="3424"/>
                      <a:pt x="1311" y="4916"/>
                      <a:pt x="1934" y="6435"/>
                    </a:cubicBezTo>
                    <a:lnTo>
                      <a:pt x="2857" y="8632"/>
                    </a:lnTo>
                    <a:cubicBezTo>
                      <a:pt x="2997" y="8933"/>
                      <a:pt x="3167" y="9204"/>
                      <a:pt x="3444" y="9204"/>
                    </a:cubicBezTo>
                    <a:cubicBezTo>
                      <a:pt x="3541" y="9204"/>
                      <a:pt x="3652" y="9171"/>
                      <a:pt x="3779" y="9093"/>
                    </a:cubicBezTo>
                    <a:cubicBezTo>
                      <a:pt x="4321" y="8768"/>
                      <a:pt x="4810" y="8171"/>
                      <a:pt x="5244" y="7710"/>
                    </a:cubicBezTo>
                    <a:cubicBezTo>
                      <a:pt x="5461" y="7439"/>
                      <a:pt x="5705" y="7195"/>
                      <a:pt x="5922" y="6923"/>
                    </a:cubicBezTo>
                    <a:cubicBezTo>
                      <a:pt x="5976" y="6815"/>
                      <a:pt x="6112" y="6598"/>
                      <a:pt x="6247" y="6571"/>
                    </a:cubicBezTo>
                    <a:cubicBezTo>
                      <a:pt x="6281" y="6558"/>
                      <a:pt x="6313" y="6553"/>
                      <a:pt x="6341" y="6553"/>
                    </a:cubicBezTo>
                    <a:cubicBezTo>
                      <a:pt x="6564" y="6553"/>
                      <a:pt x="6633" y="6891"/>
                      <a:pt x="6681" y="7059"/>
                    </a:cubicBezTo>
                    <a:cubicBezTo>
                      <a:pt x="7169" y="8578"/>
                      <a:pt x="7658" y="10097"/>
                      <a:pt x="8146" y="11616"/>
                    </a:cubicBezTo>
                    <a:cubicBezTo>
                      <a:pt x="8172" y="11693"/>
                      <a:pt x="8229" y="11728"/>
                      <a:pt x="8290" y="11728"/>
                    </a:cubicBezTo>
                    <a:cubicBezTo>
                      <a:pt x="8357" y="11728"/>
                      <a:pt x="8429" y="11687"/>
                      <a:pt x="8471" y="11616"/>
                    </a:cubicBezTo>
                    <a:cubicBezTo>
                      <a:pt x="9448" y="9066"/>
                      <a:pt x="9692" y="6272"/>
                      <a:pt x="9177" y="3587"/>
                    </a:cubicBezTo>
                    <a:cubicBezTo>
                      <a:pt x="9068" y="3153"/>
                      <a:pt x="9041" y="2502"/>
                      <a:pt x="8553" y="2366"/>
                    </a:cubicBezTo>
                    <a:cubicBezTo>
                      <a:pt x="8482" y="2347"/>
                      <a:pt x="8409" y="2338"/>
                      <a:pt x="8335" y="2338"/>
                    </a:cubicBezTo>
                    <a:cubicBezTo>
                      <a:pt x="7902" y="2338"/>
                      <a:pt x="7436" y="2642"/>
                      <a:pt x="7088" y="2828"/>
                    </a:cubicBezTo>
                    <a:cubicBezTo>
                      <a:pt x="6038" y="3378"/>
                      <a:pt x="5080" y="4089"/>
                      <a:pt x="4214" y="4920"/>
                    </a:cubicBezTo>
                    <a:lnTo>
                      <a:pt x="4214" y="4920"/>
                    </a:lnTo>
                    <a:cubicBezTo>
                      <a:pt x="4053" y="4074"/>
                      <a:pt x="3824" y="3250"/>
                      <a:pt x="3508" y="2448"/>
                    </a:cubicBezTo>
                    <a:cubicBezTo>
                      <a:pt x="3209" y="1661"/>
                      <a:pt x="2884" y="929"/>
                      <a:pt x="2667" y="115"/>
                    </a:cubicBezTo>
                    <a:cubicBezTo>
                      <a:pt x="2648" y="58"/>
                      <a:pt x="2574" y="0"/>
                      <a:pt x="25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30" name="Google Shape;2630;p80"/>
              <p:cNvSpPr/>
              <p:nvPr/>
            </p:nvSpPr>
            <p:spPr>
              <a:xfrm>
                <a:off x="5482525" y="3119175"/>
                <a:ext cx="319400" cy="197175"/>
              </a:xfrm>
              <a:custGeom>
                <a:avLst/>
                <a:gdLst/>
                <a:ahLst/>
                <a:cxnLst/>
                <a:rect l="l" t="t" r="r" b="b"/>
                <a:pathLst>
                  <a:path w="12776" h="7887" extrusionOk="0">
                    <a:moveTo>
                      <a:pt x="5340" y="0"/>
                    </a:moveTo>
                    <a:cubicBezTo>
                      <a:pt x="5278" y="0"/>
                      <a:pt x="5216" y="9"/>
                      <a:pt x="5154" y="30"/>
                    </a:cubicBezTo>
                    <a:cubicBezTo>
                      <a:pt x="4882" y="138"/>
                      <a:pt x="4801" y="491"/>
                      <a:pt x="4774" y="789"/>
                    </a:cubicBezTo>
                    <a:cubicBezTo>
                      <a:pt x="4638" y="2281"/>
                      <a:pt x="4801" y="3827"/>
                      <a:pt x="5235" y="5292"/>
                    </a:cubicBezTo>
                    <a:cubicBezTo>
                      <a:pt x="2875" y="4451"/>
                      <a:pt x="1872" y="4641"/>
                      <a:pt x="0" y="4180"/>
                    </a:cubicBezTo>
                    <a:lnTo>
                      <a:pt x="0" y="4180"/>
                    </a:lnTo>
                    <a:lnTo>
                      <a:pt x="353" y="7001"/>
                    </a:lnTo>
                    <a:lnTo>
                      <a:pt x="7757" y="7869"/>
                    </a:lnTo>
                    <a:cubicBezTo>
                      <a:pt x="7802" y="7880"/>
                      <a:pt x="7852" y="7887"/>
                      <a:pt x="7902" y="7887"/>
                    </a:cubicBezTo>
                    <a:cubicBezTo>
                      <a:pt x="7974" y="7887"/>
                      <a:pt x="8047" y="7873"/>
                      <a:pt x="8110" y="7842"/>
                    </a:cubicBezTo>
                    <a:cubicBezTo>
                      <a:pt x="8273" y="7706"/>
                      <a:pt x="8273" y="7462"/>
                      <a:pt x="8219" y="7272"/>
                    </a:cubicBezTo>
                    <a:cubicBezTo>
                      <a:pt x="8002" y="6296"/>
                      <a:pt x="7703" y="5346"/>
                      <a:pt x="7351" y="4424"/>
                    </a:cubicBezTo>
                    <a:cubicBezTo>
                      <a:pt x="7269" y="4234"/>
                      <a:pt x="7188" y="4017"/>
                      <a:pt x="7296" y="3854"/>
                    </a:cubicBezTo>
                    <a:cubicBezTo>
                      <a:pt x="7376" y="3742"/>
                      <a:pt x="7503" y="3706"/>
                      <a:pt x="7644" y="3706"/>
                    </a:cubicBezTo>
                    <a:cubicBezTo>
                      <a:pt x="7742" y="3706"/>
                      <a:pt x="7847" y="3724"/>
                      <a:pt x="7947" y="3746"/>
                    </a:cubicBezTo>
                    <a:cubicBezTo>
                      <a:pt x="9548" y="4071"/>
                      <a:pt x="11148" y="4397"/>
                      <a:pt x="12775" y="4722"/>
                    </a:cubicBezTo>
                    <a:cubicBezTo>
                      <a:pt x="10958" y="2498"/>
                      <a:pt x="8408" y="844"/>
                      <a:pt x="5642" y="57"/>
                    </a:cubicBezTo>
                    <a:cubicBezTo>
                      <a:pt x="5541" y="24"/>
                      <a:pt x="5441" y="0"/>
                      <a:pt x="5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31" name="Google Shape;2631;p80"/>
              <p:cNvSpPr/>
              <p:nvPr/>
            </p:nvSpPr>
            <p:spPr>
              <a:xfrm>
                <a:off x="5477850" y="3114600"/>
                <a:ext cx="329175" cy="205625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8225" extrusionOk="0">
                    <a:moveTo>
                      <a:pt x="5564" y="372"/>
                    </a:moveTo>
                    <a:cubicBezTo>
                      <a:pt x="5744" y="372"/>
                      <a:pt x="5947" y="442"/>
                      <a:pt x="6100" y="484"/>
                    </a:cubicBezTo>
                    <a:cubicBezTo>
                      <a:pt x="6643" y="647"/>
                      <a:pt x="7185" y="864"/>
                      <a:pt x="7700" y="1081"/>
                    </a:cubicBezTo>
                    <a:cubicBezTo>
                      <a:pt x="9555" y="1908"/>
                      <a:pt x="11178" y="3129"/>
                      <a:pt x="12506" y="4637"/>
                    </a:cubicBezTo>
                    <a:lnTo>
                      <a:pt x="12506" y="4637"/>
                    </a:lnTo>
                    <a:cubicBezTo>
                      <a:pt x="11108" y="4347"/>
                      <a:pt x="9727" y="4056"/>
                      <a:pt x="8324" y="3766"/>
                    </a:cubicBezTo>
                    <a:cubicBezTo>
                      <a:pt x="8189" y="3745"/>
                      <a:pt x="8022" y="3716"/>
                      <a:pt x="7859" y="3716"/>
                    </a:cubicBezTo>
                    <a:cubicBezTo>
                      <a:pt x="7598" y="3716"/>
                      <a:pt x="7350" y="3791"/>
                      <a:pt x="7266" y="4092"/>
                    </a:cubicBezTo>
                    <a:cubicBezTo>
                      <a:pt x="7212" y="4336"/>
                      <a:pt x="7348" y="4580"/>
                      <a:pt x="7429" y="4797"/>
                    </a:cubicBezTo>
                    <a:cubicBezTo>
                      <a:pt x="7565" y="5149"/>
                      <a:pt x="7700" y="5529"/>
                      <a:pt x="7809" y="5909"/>
                    </a:cubicBezTo>
                    <a:cubicBezTo>
                      <a:pt x="7944" y="6262"/>
                      <a:pt x="8053" y="6641"/>
                      <a:pt x="8134" y="7021"/>
                    </a:cubicBezTo>
                    <a:cubicBezTo>
                      <a:pt x="8161" y="7184"/>
                      <a:pt x="8243" y="7346"/>
                      <a:pt x="8243" y="7482"/>
                    </a:cubicBezTo>
                    <a:cubicBezTo>
                      <a:pt x="8243" y="7797"/>
                      <a:pt x="8131" y="7869"/>
                      <a:pt x="7922" y="7869"/>
                    </a:cubicBezTo>
                    <a:cubicBezTo>
                      <a:pt x="7879" y="7869"/>
                      <a:pt x="7833" y="7866"/>
                      <a:pt x="7782" y="7862"/>
                    </a:cubicBezTo>
                    <a:cubicBezTo>
                      <a:pt x="6995" y="7753"/>
                      <a:pt x="6209" y="7672"/>
                      <a:pt x="5422" y="7591"/>
                    </a:cubicBezTo>
                    <a:cubicBezTo>
                      <a:pt x="3843" y="7406"/>
                      <a:pt x="2264" y="7222"/>
                      <a:pt x="686" y="7038"/>
                    </a:cubicBezTo>
                    <a:lnTo>
                      <a:pt x="686" y="7038"/>
                    </a:lnTo>
                    <a:cubicBezTo>
                      <a:pt x="591" y="6211"/>
                      <a:pt x="495" y="5402"/>
                      <a:pt x="380" y="4576"/>
                    </a:cubicBezTo>
                    <a:lnTo>
                      <a:pt x="380" y="4576"/>
                    </a:lnTo>
                    <a:cubicBezTo>
                      <a:pt x="1098" y="4731"/>
                      <a:pt x="1836" y="4809"/>
                      <a:pt x="2574" y="4932"/>
                    </a:cubicBezTo>
                    <a:cubicBezTo>
                      <a:pt x="3550" y="5068"/>
                      <a:pt x="4473" y="5312"/>
                      <a:pt x="5368" y="5611"/>
                    </a:cubicBezTo>
                    <a:cubicBezTo>
                      <a:pt x="5389" y="5619"/>
                      <a:pt x="5410" y="5623"/>
                      <a:pt x="5429" y="5623"/>
                    </a:cubicBezTo>
                    <a:cubicBezTo>
                      <a:pt x="5534" y="5623"/>
                      <a:pt x="5608" y="5512"/>
                      <a:pt x="5585" y="5421"/>
                    </a:cubicBezTo>
                    <a:cubicBezTo>
                      <a:pt x="5232" y="4173"/>
                      <a:pt x="5069" y="2871"/>
                      <a:pt x="5096" y="1569"/>
                    </a:cubicBezTo>
                    <a:cubicBezTo>
                      <a:pt x="5096" y="1271"/>
                      <a:pt x="5096" y="945"/>
                      <a:pt x="5178" y="647"/>
                    </a:cubicBezTo>
                    <a:cubicBezTo>
                      <a:pt x="5244" y="436"/>
                      <a:pt x="5394" y="372"/>
                      <a:pt x="5564" y="372"/>
                    </a:cubicBezTo>
                    <a:close/>
                    <a:moveTo>
                      <a:pt x="5577" y="1"/>
                    </a:moveTo>
                    <a:cubicBezTo>
                      <a:pt x="5474" y="1"/>
                      <a:pt x="5375" y="16"/>
                      <a:pt x="5286" y="50"/>
                    </a:cubicBezTo>
                    <a:cubicBezTo>
                      <a:pt x="4852" y="186"/>
                      <a:pt x="4798" y="728"/>
                      <a:pt x="4771" y="1108"/>
                    </a:cubicBezTo>
                    <a:cubicBezTo>
                      <a:pt x="4670" y="2492"/>
                      <a:pt x="4827" y="3876"/>
                      <a:pt x="5175" y="5196"/>
                    </a:cubicBezTo>
                    <a:lnTo>
                      <a:pt x="5175" y="5196"/>
                    </a:lnTo>
                    <a:cubicBezTo>
                      <a:pt x="4366" y="4938"/>
                      <a:pt x="3535" y="4729"/>
                      <a:pt x="2682" y="4607"/>
                    </a:cubicBezTo>
                    <a:cubicBezTo>
                      <a:pt x="1869" y="4471"/>
                      <a:pt x="1055" y="4390"/>
                      <a:pt x="241" y="4200"/>
                    </a:cubicBezTo>
                    <a:cubicBezTo>
                      <a:pt x="227" y="4197"/>
                      <a:pt x="212" y="4195"/>
                      <a:pt x="198" y="4195"/>
                    </a:cubicBezTo>
                    <a:cubicBezTo>
                      <a:pt x="100" y="4195"/>
                      <a:pt x="1" y="4269"/>
                      <a:pt x="24" y="4363"/>
                    </a:cubicBezTo>
                    <a:cubicBezTo>
                      <a:pt x="133" y="5312"/>
                      <a:pt x="241" y="6234"/>
                      <a:pt x="377" y="7184"/>
                    </a:cubicBezTo>
                    <a:cubicBezTo>
                      <a:pt x="377" y="7184"/>
                      <a:pt x="377" y="7184"/>
                      <a:pt x="377" y="7185"/>
                    </a:cubicBezTo>
                    <a:lnTo>
                      <a:pt x="377" y="7185"/>
                    </a:lnTo>
                    <a:cubicBezTo>
                      <a:pt x="380" y="7271"/>
                      <a:pt x="434" y="7360"/>
                      <a:pt x="540" y="7374"/>
                    </a:cubicBezTo>
                    <a:cubicBezTo>
                      <a:pt x="2113" y="7536"/>
                      <a:pt x="3686" y="7726"/>
                      <a:pt x="5259" y="7916"/>
                    </a:cubicBezTo>
                    <a:cubicBezTo>
                      <a:pt x="6046" y="7997"/>
                      <a:pt x="6805" y="8106"/>
                      <a:pt x="7592" y="8187"/>
                    </a:cubicBezTo>
                    <a:cubicBezTo>
                      <a:pt x="7739" y="8205"/>
                      <a:pt x="7894" y="8225"/>
                      <a:pt x="8037" y="8225"/>
                    </a:cubicBezTo>
                    <a:cubicBezTo>
                      <a:pt x="8343" y="8225"/>
                      <a:pt x="8595" y="8133"/>
                      <a:pt x="8595" y="7726"/>
                    </a:cubicBezTo>
                    <a:cubicBezTo>
                      <a:pt x="8623" y="7102"/>
                      <a:pt x="8324" y="6397"/>
                      <a:pt x="8134" y="5828"/>
                    </a:cubicBezTo>
                    <a:cubicBezTo>
                      <a:pt x="8026" y="5475"/>
                      <a:pt x="7917" y="5122"/>
                      <a:pt x="7782" y="4797"/>
                    </a:cubicBezTo>
                    <a:cubicBezTo>
                      <a:pt x="7727" y="4661"/>
                      <a:pt x="7592" y="4444"/>
                      <a:pt x="7619" y="4336"/>
                    </a:cubicBezTo>
                    <a:cubicBezTo>
                      <a:pt x="7647" y="4112"/>
                      <a:pt x="7776" y="4054"/>
                      <a:pt x="7924" y="4054"/>
                    </a:cubicBezTo>
                    <a:cubicBezTo>
                      <a:pt x="8063" y="4054"/>
                      <a:pt x="8219" y="4106"/>
                      <a:pt x="8324" y="4119"/>
                    </a:cubicBezTo>
                    <a:cubicBezTo>
                      <a:pt x="9843" y="4444"/>
                      <a:pt x="11389" y="4770"/>
                      <a:pt x="12908" y="5068"/>
                    </a:cubicBezTo>
                    <a:cubicBezTo>
                      <a:pt x="12931" y="5075"/>
                      <a:pt x="12952" y="5078"/>
                      <a:pt x="12972" y="5078"/>
                    </a:cubicBezTo>
                    <a:cubicBezTo>
                      <a:pt x="13115" y="5078"/>
                      <a:pt x="13166" y="4916"/>
                      <a:pt x="13071" y="4797"/>
                    </a:cubicBezTo>
                    <a:cubicBezTo>
                      <a:pt x="11471" y="2817"/>
                      <a:pt x="9355" y="1298"/>
                      <a:pt x="6968" y="430"/>
                    </a:cubicBezTo>
                    <a:cubicBezTo>
                      <a:pt x="6613" y="297"/>
                      <a:pt x="6041" y="1"/>
                      <a:pt x="5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32" name="Google Shape;2632;p80"/>
              <p:cNvSpPr/>
              <p:nvPr/>
            </p:nvSpPr>
            <p:spPr>
              <a:xfrm>
                <a:off x="6806150" y="3085325"/>
                <a:ext cx="302475" cy="21107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8443" extrusionOk="0">
                    <a:moveTo>
                      <a:pt x="10769" y="1"/>
                    </a:moveTo>
                    <a:cubicBezTo>
                      <a:pt x="8382" y="597"/>
                      <a:pt x="5968" y="1221"/>
                      <a:pt x="3554" y="1845"/>
                    </a:cubicBezTo>
                    <a:cubicBezTo>
                      <a:pt x="3446" y="1872"/>
                      <a:pt x="3310" y="1899"/>
                      <a:pt x="3229" y="2008"/>
                    </a:cubicBezTo>
                    <a:cubicBezTo>
                      <a:pt x="3120" y="2171"/>
                      <a:pt x="3229" y="2387"/>
                      <a:pt x="3337" y="2550"/>
                    </a:cubicBezTo>
                    <a:cubicBezTo>
                      <a:pt x="3880" y="3391"/>
                      <a:pt x="4503" y="4178"/>
                      <a:pt x="5182" y="4910"/>
                    </a:cubicBezTo>
                    <a:cubicBezTo>
                      <a:pt x="5317" y="5046"/>
                      <a:pt x="5453" y="5235"/>
                      <a:pt x="5398" y="5425"/>
                    </a:cubicBezTo>
                    <a:cubicBezTo>
                      <a:pt x="5344" y="5642"/>
                      <a:pt x="5073" y="5724"/>
                      <a:pt x="4856" y="5778"/>
                    </a:cubicBezTo>
                    <a:cubicBezTo>
                      <a:pt x="3229" y="6022"/>
                      <a:pt x="1601" y="6293"/>
                      <a:pt x="1" y="6565"/>
                    </a:cubicBezTo>
                    <a:cubicBezTo>
                      <a:pt x="2125" y="7788"/>
                      <a:pt x="4584" y="8442"/>
                      <a:pt x="7042" y="8442"/>
                    </a:cubicBezTo>
                    <a:cubicBezTo>
                      <a:pt x="7471" y="8442"/>
                      <a:pt x="7900" y="8422"/>
                      <a:pt x="8328" y="8382"/>
                    </a:cubicBezTo>
                    <a:cubicBezTo>
                      <a:pt x="8491" y="8382"/>
                      <a:pt x="8653" y="8355"/>
                      <a:pt x="8789" y="8246"/>
                    </a:cubicBezTo>
                    <a:cubicBezTo>
                      <a:pt x="9006" y="8056"/>
                      <a:pt x="8952" y="7704"/>
                      <a:pt x="8870" y="7405"/>
                    </a:cubicBezTo>
                    <a:cubicBezTo>
                      <a:pt x="8436" y="5941"/>
                      <a:pt x="7758" y="4585"/>
                      <a:pt x="6836" y="3364"/>
                    </a:cubicBezTo>
                    <a:cubicBezTo>
                      <a:pt x="9331" y="3310"/>
                      <a:pt x="10199" y="2767"/>
                      <a:pt x="12098" y="2523"/>
                    </a:cubicBezTo>
                    <a:lnTo>
                      <a:pt x="10769" y="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33" name="Google Shape;2633;p80"/>
              <p:cNvSpPr/>
              <p:nvPr/>
            </p:nvSpPr>
            <p:spPr>
              <a:xfrm>
                <a:off x="6800725" y="3081100"/>
                <a:ext cx="313325" cy="219500"/>
              </a:xfrm>
              <a:custGeom>
                <a:avLst/>
                <a:gdLst/>
                <a:ahLst/>
                <a:cxnLst/>
                <a:rect l="l" t="t" r="r" b="b"/>
                <a:pathLst>
                  <a:path w="12533" h="8780" extrusionOk="0">
                    <a:moveTo>
                      <a:pt x="10912" y="364"/>
                    </a:moveTo>
                    <a:lnTo>
                      <a:pt x="10912" y="364"/>
                    </a:lnTo>
                    <a:cubicBezTo>
                      <a:pt x="11312" y="1097"/>
                      <a:pt x="11692" y="1829"/>
                      <a:pt x="12070" y="2561"/>
                    </a:cubicBezTo>
                    <a:lnTo>
                      <a:pt x="12070" y="2561"/>
                    </a:lnTo>
                    <a:cubicBezTo>
                      <a:pt x="11356" y="2673"/>
                      <a:pt x="10642" y="2843"/>
                      <a:pt x="9928" y="2990"/>
                    </a:cubicBezTo>
                    <a:cubicBezTo>
                      <a:pt x="8979" y="3207"/>
                      <a:pt x="8030" y="3343"/>
                      <a:pt x="7080" y="3343"/>
                    </a:cubicBezTo>
                    <a:cubicBezTo>
                      <a:pt x="6945" y="3370"/>
                      <a:pt x="6836" y="3506"/>
                      <a:pt x="6917" y="3614"/>
                    </a:cubicBezTo>
                    <a:cubicBezTo>
                      <a:pt x="7623" y="4537"/>
                      <a:pt x="8192" y="5567"/>
                      <a:pt x="8599" y="6652"/>
                    </a:cubicBezTo>
                    <a:cubicBezTo>
                      <a:pt x="8789" y="7086"/>
                      <a:pt x="9331" y="8171"/>
                      <a:pt x="8653" y="8361"/>
                    </a:cubicBezTo>
                    <a:cubicBezTo>
                      <a:pt x="8409" y="8442"/>
                      <a:pt x="8111" y="8463"/>
                      <a:pt x="7809" y="8463"/>
                    </a:cubicBezTo>
                    <a:cubicBezTo>
                      <a:pt x="7507" y="8463"/>
                      <a:pt x="7202" y="8442"/>
                      <a:pt x="6945" y="8442"/>
                    </a:cubicBezTo>
                    <a:cubicBezTo>
                      <a:pt x="4780" y="8392"/>
                      <a:pt x="2663" y="7828"/>
                      <a:pt x="744" y="6816"/>
                    </a:cubicBezTo>
                    <a:lnTo>
                      <a:pt x="744" y="6816"/>
                    </a:lnTo>
                    <a:cubicBezTo>
                      <a:pt x="2155" y="6576"/>
                      <a:pt x="3549" y="6354"/>
                      <a:pt x="4965" y="6110"/>
                    </a:cubicBezTo>
                    <a:cubicBezTo>
                      <a:pt x="5317" y="6055"/>
                      <a:pt x="5860" y="5947"/>
                      <a:pt x="5805" y="5486"/>
                    </a:cubicBezTo>
                    <a:cubicBezTo>
                      <a:pt x="5805" y="5269"/>
                      <a:pt x="5643" y="5106"/>
                      <a:pt x="5507" y="4943"/>
                    </a:cubicBezTo>
                    <a:cubicBezTo>
                      <a:pt x="5263" y="4672"/>
                      <a:pt x="5019" y="4401"/>
                      <a:pt x="4775" y="4103"/>
                    </a:cubicBezTo>
                    <a:cubicBezTo>
                      <a:pt x="4531" y="3804"/>
                      <a:pt x="4286" y="3479"/>
                      <a:pt x="4042" y="3126"/>
                    </a:cubicBezTo>
                    <a:cubicBezTo>
                      <a:pt x="3798" y="2801"/>
                      <a:pt x="3391" y="2367"/>
                      <a:pt x="3988" y="2123"/>
                    </a:cubicBezTo>
                    <a:cubicBezTo>
                      <a:pt x="4341" y="1987"/>
                      <a:pt x="4775" y="1933"/>
                      <a:pt x="5127" y="1824"/>
                    </a:cubicBezTo>
                    <a:cubicBezTo>
                      <a:pt x="5534" y="1743"/>
                      <a:pt x="5914" y="1634"/>
                      <a:pt x="6294" y="1526"/>
                    </a:cubicBezTo>
                    <a:lnTo>
                      <a:pt x="10912" y="364"/>
                    </a:lnTo>
                    <a:close/>
                    <a:moveTo>
                      <a:pt x="11006" y="1"/>
                    </a:moveTo>
                    <a:cubicBezTo>
                      <a:pt x="10991" y="1"/>
                      <a:pt x="10975" y="3"/>
                      <a:pt x="10959" y="7"/>
                    </a:cubicBezTo>
                    <a:lnTo>
                      <a:pt x="6185" y="1227"/>
                    </a:lnTo>
                    <a:cubicBezTo>
                      <a:pt x="5426" y="1417"/>
                      <a:pt x="4666" y="1607"/>
                      <a:pt x="3907" y="1797"/>
                    </a:cubicBezTo>
                    <a:cubicBezTo>
                      <a:pt x="3446" y="1906"/>
                      <a:pt x="3066" y="2123"/>
                      <a:pt x="3310" y="2665"/>
                    </a:cubicBezTo>
                    <a:cubicBezTo>
                      <a:pt x="3581" y="3235"/>
                      <a:pt x="4069" y="3804"/>
                      <a:pt x="4476" y="4292"/>
                    </a:cubicBezTo>
                    <a:cubicBezTo>
                      <a:pt x="4720" y="4564"/>
                      <a:pt x="4937" y="4835"/>
                      <a:pt x="5182" y="5079"/>
                    </a:cubicBezTo>
                    <a:cubicBezTo>
                      <a:pt x="5290" y="5215"/>
                      <a:pt x="5561" y="5459"/>
                      <a:pt x="5371" y="5676"/>
                    </a:cubicBezTo>
                    <a:cubicBezTo>
                      <a:pt x="5290" y="5757"/>
                      <a:pt x="4992" y="5784"/>
                      <a:pt x="4883" y="5811"/>
                    </a:cubicBezTo>
                    <a:cubicBezTo>
                      <a:pt x="3310" y="6055"/>
                      <a:pt x="1737" y="6300"/>
                      <a:pt x="164" y="6571"/>
                    </a:cubicBezTo>
                    <a:cubicBezTo>
                      <a:pt x="28" y="6598"/>
                      <a:pt x="1" y="6815"/>
                      <a:pt x="136" y="6869"/>
                    </a:cubicBezTo>
                    <a:cubicBezTo>
                      <a:pt x="2282" y="8106"/>
                      <a:pt x="4756" y="8779"/>
                      <a:pt x="7254" y="8779"/>
                    </a:cubicBezTo>
                    <a:cubicBezTo>
                      <a:pt x="7440" y="8779"/>
                      <a:pt x="7626" y="8775"/>
                      <a:pt x="7813" y="8768"/>
                    </a:cubicBezTo>
                    <a:cubicBezTo>
                      <a:pt x="7904" y="8768"/>
                      <a:pt x="8007" y="8770"/>
                      <a:pt x="8116" y="8770"/>
                    </a:cubicBezTo>
                    <a:cubicBezTo>
                      <a:pt x="8524" y="8770"/>
                      <a:pt x="9009" y="8736"/>
                      <a:pt x="9223" y="8415"/>
                    </a:cubicBezTo>
                    <a:cubicBezTo>
                      <a:pt x="9494" y="8008"/>
                      <a:pt x="9223" y="7385"/>
                      <a:pt x="9087" y="6978"/>
                    </a:cubicBezTo>
                    <a:cubicBezTo>
                      <a:pt x="8685" y="5795"/>
                      <a:pt x="8095" y="4683"/>
                      <a:pt x="7384" y="3683"/>
                    </a:cubicBezTo>
                    <a:lnTo>
                      <a:pt x="7384" y="3683"/>
                    </a:lnTo>
                    <a:cubicBezTo>
                      <a:pt x="8245" y="3643"/>
                      <a:pt x="9083" y="3535"/>
                      <a:pt x="9901" y="3343"/>
                    </a:cubicBezTo>
                    <a:cubicBezTo>
                      <a:pt x="10742" y="3180"/>
                      <a:pt x="11556" y="2963"/>
                      <a:pt x="12369" y="2855"/>
                    </a:cubicBezTo>
                    <a:cubicBezTo>
                      <a:pt x="12505" y="2828"/>
                      <a:pt x="12532" y="2692"/>
                      <a:pt x="12478" y="2584"/>
                    </a:cubicBezTo>
                    <a:cubicBezTo>
                      <a:pt x="12044" y="1770"/>
                      <a:pt x="11583" y="929"/>
                      <a:pt x="11149" y="88"/>
                    </a:cubicBezTo>
                    <a:cubicBezTo>
                      <a:pt x="11136" y="65"/>
                      <a:pt x="11120" y="47"/>
                      <a:pt x="11103" y="34"/>
                    </a:cubicBezTo>
                    <a:lnTo>
                      <a:pt x="11103" y="34"/>
                    </a:lnTo>
                    <a:cubicBezTo>
                      <a:pt x="11077" y="14"/>
                      <a:pt x="11045" y="1"/>
                      <a:pt x="1100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34" name="Google Shape;2634;p80"/>
              <p:cNvSpPr/>
              <p:nvPr/>
            </p:nvSpPr>
            <p:spPr>
              <a:xfrm>
                <a:off x="6766825" y="2654050"/>
                <a:ext cx="223800" cy="268950"/>
              </a:xfrm>
              <a:custGeom>
                <a:avLst/>
                <a:gdLst/>
                <a:ahLst/>
                <a:cxnLst/>
                <a:rect l="l" t="t" r="r" b="b"/>
                <a:pathLst>
                  <a:path w="8952" h="10758" extrusionOk="0">
                    <a:moveTo>
                      <a:pt x="6619" y="1"/>
                    </a:moveTo>
                    <a:cubicBezTo>
                      <a:pt x="4774" y="1628"/>
                      <a:pt x="2903" y="3256"/>
                      <a:pt x="1031" y="4910"/>
                    </a:cubicBezTo>
                    <a:cubicBezTo>
                      <a:pt x="923" y="4992"/>
                      <a:pt x="814" y="5073"/>
                      <a:pt x="814" y="5209"/>
                    </a:cubicBezTo>
                    <a:cubicBezTo>
                      <a:pt x="787" y="5399"/>
                      <a:pt x="977" y="5534"/>
                      <a:pt x="1167" y="5643"/>
                    </a:cubicBezTo>
                    <a:cubicBezTo>
                      <a:pt x="2008" y="6158"/>
                      <a:pt x="2930" y="6565"/>
                      <a:pt x="3852" y="6917"/>
                    </a:cubicBezTo>
                    <a:cubicBezTo>
                      <a:pt x="4042" y="6972"/>
                      <a:pt x="4259" y="7080"/>
                      <a:pt x="4313" y="7270"/>
                    </a:cubicBezTo>
                    <a:cubicBezTo>
                      <a:pt x="4368" y="7487"/>
                      <a:pt x="4151" y="7677"/>
                      <a:pt x="3961" y="7813"/>
                    </a:cubicBezTo>
                    <a:cubicBezTo>
                      <a:pt x="2632" y="8789"/>
                      <a:pt x="1330" y="9765"/>
                      <a:pt x="1" y="10742"/>
                    </a:cubicBezTo>
                    <a:cubicBezTo>
                      <a:pt x="219" y="10752"/>
                      <a:pt x="439" y="10757"/>
                      <a:pt x="658" y="10757"/>
                    </a:cubicBezTo>
                    <a:cubicBezTo>
                      <a:pt x="3319" y="10757"/>
                      <a:pt x="5991" y="10000"/>
                      <a:pt x="8246" y="8572"/>
                    </a:cubicBezTo>
                    <a:cubicBezTo>
                      <a:pt x="8382" y="8491"/>
                      <a:pt x="8518" y="8409"/>
                      <a:pt x="8599" y="8246"/>
                    </a:cubicBezTo>
                    <a:cubicBezTo>
                      <a:pt x="8707" y="7975"/>
                      <a:pt x="8490" y="7677"/>
                      <a:pt x="8301" y="7460"/>
                    </a:cubicBezTo>
                    <a:cubicBezTo>
                      <a:pt x="7243" y="6348"/>
                      <a:pt x="5995" y="5426"/>
                      <a:pt x="4639" y="4775"/>
                    </a:cubicBezTo>
                    <a:cubicBezTo>
                      <a:pt x="6836" y="3608"/>
                      <a:pt x="7378" y="2713"/>
                      <a:pt x="8952" y="1628"/>
                    </a:cubicBezTo>
                    <a:lnTo>
                      <a:pt x="6619" y="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35" name="Google Shape;2635;p80"/>
              <p:cNvSpPr/>
              <p:nvPr/>
            </p:nvSpPr>
            <p:spPr>
              <a:xfrm>
                <a:off x="6760725" y="2649400"/>
                <a:ext cx="234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9386" h="11109" extrusionOk="0">
                    <a:moveTo>
                      <a:pt x="6885" y="394"/>
                    </a:moveTo>
                    <a:lnTo>
                      <a:pt x="6885" y="394"/>
                    </a:lnTo>
                    <a:cubicBezTo>
                      <a:pt x="7571" y="868"/>
                      <a:pt x="8238" y="1343"/>
                      <a:pt x="8922" y="1817"/>
                    </a:cubicBezTo>
                    <a:lnTo>
                      <a:pt x="8922" y="1817"/>
                    </a:lnTo>
                    <a:cubicBezTo>
                      <a:pt x="8340" y="2242"/>
                      <a:pt x="7778" y="2706"/>
                      <a:pt x="7215" y="3170"/>
                    </a:cubicBezTo>
                    <a:cubicBezTo>
                      <a:pt x="6483" y="3794"/>
                      <a:pt x="5669" y="4337"/>
                      <a:pt x="4801" y="4798"/>
                    </a:cubicBezTo>
                    <a:cubicBezTo>
                      <a:pt x="4693" y="4852"/>
                      <a:pt x="4693" y="5042"/>
                      <a:pt x="4801" y="5096"/>
                    </a:cubicBezTo>
                    <a:cubicBezTo>
                      <a:pt x="5805" y="5612"/>
                      <a:pt x="6754" y="6208"/>
                      <a:pt x="7595" y="6968"/>
                    </a:cubicBezTo>
                    <a:cubicBezTo>
                      <a:pt x="7948" y="7293"/>
                      <a:pt x="9006" y="8053"/>
                      <a:pt x="8490" y="8568"/>
                    </a:cubicBezTo>
                    <a:cubicBezTo>
                      <a:pt x="8300" y="8731"/>
                      <a:pt x="8002" y="8866"/>
                      <a:pt x="7758" y="9002"/>
                    </a:cubicBezTo>
                    <a:cubicBezTo>
                      <a:pt x="7514" y="9138"/>
                      <a:pt x="7243" y="9273"/>
                      <a:pt x="6971" y="9409"/>
                    </a:cubicBezTo>
                    <a:cubicBezTo>
                      <a:pt x="5091" y="10312"/>
                      <a:pt x="3013" y="10754"/>
                      <a:pt x="915" y="10754"/>
                    </a:cubicBezTo>
                    <a:cubicBezTo>
                      <a:pt x="852" y="10754"/>
                      <a:pt x="788" y="10754"/>
                      <a:pt x="725" y="10753"/>
                    </a:cubicBezTo>
                    <a:lnTo>
                      <a:pt x="725" y="10753"/>
                    </a:lnTo>
                    <a:cubicBezTo>
                      <a:pt x="1880" y="9912"/>
                      <a:pt x="3015" y="9088"/>
                      <a:pt x="4151" y="8243"/>
                    </a:cubicBezTo>
                    <a:cubicBezTo>
                      <a:pt x="4476" y="8026"/>
                      <a:pt x="4937" y="7673"/>
                      <a:pt x="4639" y="7239"/>
                    </a:cubicBezTo>
                    <a:cubicBezTo>
                      <a:pt x="4503" y="7076"/>
                      <a:pt x="4313" y="6995"/>
                      <a:pt x="4151" y="6914"/>
                    </a:cubicBezTo>
                    <a:cubicBezTo>
                      <a:pt x="3771" y="6778"/>
                      <a:pt x="3391" y="6642"/>
                      <a:pt x="3011" y="6480"/>
                    </a:cubicBezTo>
                    <a:cubicBezTo>
                      <a:pt x="2686" y="6317"/>
                      <a:pt x="2360" y="6154"/>
                      <a:pt x="2035" y="5991"/>
                    </a:cubicBezTo>
                    <a:cubicBezTo>
                      <a:pt x="1845" y="5883"/>
                      <a:pt x="1655" y="5801"/>
                      <a:pt x="1492" y="5693"/>
                    </a:cubicBezTo>
                    <a:cubicBezTo>
                      <a:pt x="1248" y="5530"/>
                      <a:pt x="1248" y="5395"/>
                      <a:pt x="1384" y="5205"/>
                    </a:cubicBezTo>
                    <a:cubicBezTo>
                      <a:pt x="1492" y="5042"/>
                      <a:pt x="1736" y="4879"/>
                      <a:pt x="1899" y="4744"/>
                    </a:cubicBezTo>
                    <a:cubicBezTo>
                      <a:pt x="2035" y="4635"/>
                      <a:pt x="2198" y="4500"/>
                      <a:pt x="2333" y="4364"/>
                    </a:cubicBezTo>
                    <a:cubicBezTo>
                      <a:pt x="2659" y="4093"/>
                      <a:pt x="2984" y="3794"/>
                      <a:pt x="3283" y="3523"/>
                    </a:cubicBezTo>
                    <a:cubicBezTo>
                      <a:pt x="4492" y="2471"/>
                      <a:pt x="5677" y="1445"/>
                      <a:pt x="6885" y="394"/>
                    </a:cubicBezTo>
                    <a:close/>
                    <a:moveTo>
                      <a:pt x="6872" y="1"/>
                    </a:moveTo>
                    <a:cubicBezTo>
                      <a:pt x="6848" y="1"/>
                      <a:pt x="6825" y="9"/>
                      <a:pt x="6804" y="22"/>
                    </a:cubicBezTo>
                    <a:lnTo>
                      <a:pt x="6804" y="22"/>
                    </a:lnTo>
                    <a:cubicBezTo>
                      <a:pt x="6787" y="28"/>
                      <a:pt x="6770" y="38"/>
                      <a:pt x="6754" y="51"/>
                    </a:cubicBezTo>
                    <a:lnTo>
                      <a:pt x="3174" y="3170"/>
                    </a:lnTo>
                    <a:cubicBezTo>
                      <a:pt x="2604" y="3713"/>
                      <a:pt x="2008" y="4228"/>
                      <a:pt x="1411" y="4744"/>
                    </a:cubicBezTo>
                    <a:cubicBezTo>
                      <a:pt x="1031" y="5069"/>
                      <a:pt x="624" y="5422"/>
                      <a:pt x="1113" y="5856"/>
                    </a:cubicBezTo>
                    <a:cubicBezTo>
                      <a:pt x="1601" y="6263"/>
                      <a:pt x="2333" y="6534"/>
                      <a:pt x="2930" y="6805"/>
                    </a:cubicBezTo>
                    <a:cubicBezTo>
                      <a:pt x="3228" y="6941"/>
                      <a:pt x="3527" y="7049"/>
                      <a:pt x="3825" y="7185"/>
                    </a:cubicBezTo>
                    <a:cubicBezTo>
                      <a:pt x="3961" y="7212"/>
                      <a:pt x="4286" y="7293"/>
                      <a:pt x="4340" y="7402"/>
                    </a:cubicBezTo>
                    <a:cubicBezTo>
                      <a:pt x="4476" y="7700"/>
                      <a:pt x="4069" y="7890"/>
                      <a:pt x="3934" y="7999"/>
                    </a:cubicBezTo>
                    <a:cubicBezTo>
                      <a:pt x="2659" y="8921"/>
                      <a:pt x="1411" y="9843"/>
                      <a:pt x="136" y="10765"/>
                    </a:cubicBezTo>
                    <a:cubicBezTo>
                      <a:pt x="1" y="10874"/>
                      <a:pt x="55" y="11091"/>
                      <a:pt x="218" y="11091"/>
                    </a:cubicBezTo>
                    <a:cubicBezTo>
                      <a:pt x="458" y="11103"/>
                      <a:pt x="699" y="11109"/>
                      <a:pt x="940" y="11109"/>
                    </a:cubicBezTo>
                    <a:cubicBezTo>
                      <a:pt x="3382" y="11109"/>
                      <a:pt x="5800" y="10486"/>
                      <a:pt x="7948" y="9300"/>
                    </a:cubicBezTo>
                    <a:cubicBezTo>
                      <a:pt x="8328" y="9083"/>
                      <a:pt x="8979" y="8812"/>
                      <a:pt x="9033" y="8297"/>
                    </a:cubicBezTo>
                    <a:cubicBezTo>
                      <a:pt x="9060" y="7782"/>
                      <a:pt x="8490" y="7320"/>
                      <a:pt x="8138" y="7022"/>
                    </a:cubicBezTo>
                    <a:cubicBezTo>
                      <a:pt x="7290" y="6200"/>
                      <a:pt x="6306" y="5515"/>
                      <a:pt x="5247" y="4946"/>
                    </a:cubicBezTo>
                    <a:lnTo>
                      <a:pt x="5247" y="4946"/>
                    </a:lnTo>
                    <a:cubicBezTo>
                      <a:pt x="5977" y="4545"/>
                      <a:pt x="6647" y="4079"/>
                      <a:pt x="7297" y="3550"/>
                    </a:cubicBezTo>
                    <a:cubicBezTo>
                      <a:pt x="7948" y="3008"/>
                      <a:pt x="8572" y="2438"/>
                      <a:pt x="9277" y="1950"/>
                    </a:cubicBezTo>
                    <a:cubicBezTo>
                      <a:pt x="9385" y="1896"/>
                      <a:pt x="9385" y="1733"/>
                      <a:pt x="9277" y="1679"/>
                    </a:cubicBezTo>
                    <a:cubicBezTo>
                      <a:pt x="8517" y="1136"/>
                      <a:pt x="7731" y="567"/>
                      <a:pt x="6944" y="24"/>
                    </a:cubicBezTo>
                    <a:cubicBezTo>
                      <a:pt x="6920" y="8"/>
                      <a:pt x="6896" y="1"/>
                      <a:pt x="68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636" name="Google Shape;2636;p80"/>
            <p:cNvGrpSpPr/>
            <p:nvPr/>
          </p:nvGrpSpPr>
          <p:grpSpPr>
            <a:xfrm>
              <a:off x="5491650" y="2658300"/>
              <a:ext cx="1636200" cy="1105100"/>
              <a:chOff x="5477850" y="2649400"/>
              <a:chExt cx="1636200" cy="1105100"/>
            </a:xfrm>
          </p:grpSpPr>
          <p:sp>
            <p:nvSpPr>
              <p:cNvPr id="2637" name="Google Shape;2637;p80"/>
              <p:cNvSpPr/>
              <p:nvPr/>
            </p:nvSpPr>
            <p:spPr>
              <a:xfrm>
                <a:off x="6439300" y="2873625"/>
                <a:ext cx="273300" cy="301925"/>
              </a:xfrm>
              <a:custGeom>
                <a:avLst/>
                <a:gdLst/>
                <a:ahLst/>
                <a:cxnLst/>
                <a:rect l="l" t="t" r="r" b="b"/>
                <a:pathLst>
                  <a:path w="10932" h="12077" extrusionOk="0">
                    <a:moveTo>
                      <a:pt x="6601" y="0"/>
                    </a:moveTo>
                    <a:cubicBezTo>
                      <a:pt x="6516" y="0"/>
                      <a:pt x="6431" y="11"/>
                      <a:pt x="6348" y="33"/>
                    </a:cubicBezTo>
                    <a:lnTo>
                      <a:pt x="923" y="1471"/>
                    </a:lnTo>
                    <a:cubicBezTo>
                      <a:pt x="326" y="1606"/>
                      <a:pt x="1" y="2284"/>
                      <a:pt x="272" y="2827"/>
                    </a:cubicBezTo>
                    <a:cubicBezTo>
                      <a:pt x="1466" y="5214"/>
                      <a:pt x="2388" y="7736"/>
                      <a:pt x="2984" y="10313"/>
                    </a:cubicBezTo>
                    <a:cubicBezTo>
                      <a:pt x="3066" y="10584"/>
                      <a:pt x="3147" y="11208"/>
                      <a:pt x="3174" y="12076"/>
                    </a:cubicBezTo>
                    <a:lnTo>
                      <a:pt x="3201" y="12076"/>
                    </a:lnTo>
                    <a:cubicBezTo>
                      <a:pt x="4015" y="11913"/>
                      <a:pt x="5588" y="11642"/>
                      <a:pt x="6402" y="11479"/>
                    </a:cubicBezTo>
                    <a:cubicBezTo>
                      <a:pt x="7867" y="11208"/>
                      <a:pt x="9738" y="10693"/>
                      <a:pt x="10905" y="10367"/>
                    </a:cubicBezTo>
                    <a:lnTo>
                      <a:pt x="10932" y="10367"/>
                    </a:lnTo>
                    <a:cubicBezTo>
                      <a:pt x="10145" y="5458"/>
                      <a:pt x="8246" y="1850"/>
                      <a:pt x="7433" y="467"/>
                    </a:cubicBezTo>
                    <a:cubicBezTo>
                      <a:pt x="7260" y="165"/>
                      <a:pt x="6933" y="0"/>
                      <a:pt x="6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38" name="Google Shape;2638;p80"/>
              <p:cNvSpPr/>
              <p:nvPr/>
            </p:nvSpPr>
            <p:spPr>
              <a:xfrm>
                <a:off x="5857500" y="3123975"/>
                <a:ext cx="871375" cy="626700"/>
              </a:xfrm>
              <a:custGeom>
                <a:avLst/>
                <a:gdLst/>
                <a:ahLst/>
                <a:cxnLst/>
                <a:rect l="l" t="t" r="r" b="b"/>
                <a:pathLst>
                  <a:path w="34855" h="25068" extrusionOk="0">
                    <a:moveTo>
                      <a:pt x="760" y="1"/>
                    </a:moveTo>
                    <a:lnTo>
                      <a:pt x="760" y="1"/>
                    </a:lnTo>
                    <a:cubicBezTo>
                      <a:pt x="1" y="4856"/>
                      <a:pt x="1" y="10742"/>
                      <a:pt x="2415" y="16275"/>
                    </a:cubicBezTo>
                    <a:cubicBezTo>
                      <a:pt x="4976" y="22195"/>
                      <a:pt x="10803" y="25068"/>
                      <a:pt x="16754" y="25068"/>
                    </a:cubicBezTo>
                    <a:cubicBezTo>
                      <a:pt x="23346" y="25068"/>
                      <a:pt x="30089" y="21543"/>
                      <a:pt x="32712" y="14729"/>
                    </a:cubicBezTo>
                    <a:cubicBezTo>
                      <a:pt x="34746" y="9385"/>
                      <a:pt x="34855" y="4395"/>
                      <a:pt x="34204" y="353"/>
                    </a:cubicBezTo>
                    <a:lnTo>
                      <a:pt x="34150" y="353"/>
                    </a:lnTo>
                    <a:cubicBezTo>
                      <a:pt x="33010" y="679"/>
                      <a:pt x="31112" y="1194"/>
                      <a:pt x="29674" y="1465"/>
                    </a:cubicBezTo>
                    <a:cubicBezTo>
                      <a:pt x="28833" y="1628"/>
                      <a:pt x="27287" y="1899"/>
                      <a:pt x="26473" y="2062"/>
                    </a:cubicBezTo>
                    <a:lnTo>
                      <a:pt x="26446" y="2062"/>
                    </a:lnTo>
                    <a:cubicBezTo>
                      <a:pt x="26582" y="5453"/>
                      <a:pt x="25877" y="12315"/>
                      <a:pt x="19340" y="13590"/>
                    </a:cubicBezTo>
                    <a:cubicBezTo>
                      <a:pt x="18729" y="13714"/>
                      <a:pt x="18111" y="13777"/>
                      <a:pt x="17495" y="13777"/>
                    </a:cubicBezTo>
                    <a:cubicBezTo>
                      <a:pt x="15568" y="13777"/>
                      <a:pt x="13673" y="13162"/>
                      <a:pt x="12152" y="11908"/>
                    </a:cubicBezTo>
                    <a:cubicBezTo>
                      <a:pt x="9060" y="9331"/>
                      <a:pt x="8707" y="5317"/>
                      <a:pt x="9331" y="1628"/>
                    </a:cubicBezTo>
                    <a:lnTo>
                      <a:pt x="9196" y="1628"/>
                    </a:lnTo>
                    <a:cubicBezTo>
                      <a:pt x="6483" y="1248"/>
                      <a:pt x="3391" y="706"/>
                      <a:pt x="7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39" name="Google Shape;2639;p80"/>
              <p:cNvSpPr/>
              <p:nvPr/>
            </p:nvSpPr>
            <p:spPr>
              <a:xfrm>
                <a:off x="5876500" y="2865000"/>
                <a:ext cx="276000" cy="29970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1988" extrusionOk="0">
                    <a:moveTo>
                      <a:pt x="3663" y="0"/>
                    </a:moveTo>
                    <a:cubicBezTo>
                      <a:pt x="3236" y="0"/>
                      <a:pt x="2845" y="238"/>
                      <a:pt x="2685" y="649"/>
                    </a:cubicBezTo>
                    <a:cubicBezTo>
                      <a:pt x="2034" y="2195"/>
                      <a:pt x="678" y="5830"/>
                      <a:pt x="0" y="10360"/>
                    </a:cubicBezTo>
                    <a:cubicBezTo>
                      <a:pt x="2631" y="11065"/>
                      <a:pt x="5750" y="11607"/>
                      <a:pt x="8436" y="11987"/>
                    </a:cubicBezTo>
                    <a:lnTo>
                      <a:pt x="8571" y="11987"/>
                    </a:lnTo>
                    <a:cubicBezTo>
                      <a:pt x="8598" y="11770"/>
                      <a:pt x="8653" y="11553"/>
                      <a:pt x="8680" y="11336"/>
                    </a:cubicBezTo>
                    <a:cubicBezTo>
                      <a:pt x="9303" y="8244"/>
                      <a:pt x="10524" y="5288"/>
                      <a:pt x="11012" y="2168"/>
                    </a:cubicBezTo>
                    <a:cubicBezTo>
                      <a:pt x="11039" y="2087"/>
                      <a:pt x="11039" y="1978"/>
                      <a:pt x="10985" y="1924"/>
                    </a:cubicBezTo>
                    <a:cubicBezTo>
                      <a:pt x="10958" y="1816"/>
                      <a:pt x="10850" y="1816"/>
                      <a:pt x="10768" y="1789"/>
                    </a:cubicBezTo>
                    <a:lnTo>
                      <a:pt x="3906" y="25"/>
                    </a:lnTo>
                    <a:cubicBezTo>
                      <a:pt x="3825" y="8"/>
                      <a:pt x="3743" y="0"/>
                      <a:pt x="36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40" name="Google Shape;2640;p80"/>
              <p:cNvSpPr/>
              <p:nvPr/>
            </p:nvSpPr>
            <p:spPr>
              <a:xfrm>
                <a:off x="5860225" y="3199925"/>
                <a:ext cx="863225" cy="550750"/>
              </a:xfrm>
              <a:custGeom>
                <a:avLst/>
                <a:gdLst/>
                <a:ahLst/>
                <a:cxnLst/>
                <a:rect l="l" t="t" r="r" b="b"/>
                <a:pathLst>
                  <a:path w="34529" h="22030" extrusionOk="0">
                    <a:moveTo>
                      <a:pt x="298" y="1"/>
                    </a:moveTo>
                    <a:cubicBezTo>
                      <a:pt x="0" y="4178"/>
                      <a:pt x="380" y="8816"/>
                      <a:pt x="2306" y="13237"/>
                    </a:cubicBezTo>
                    <a:cubicBezTo>
                      <a:pt x="4867" y="19157"/>
                      <a:pt x="10694" y="22030"/>
                      <a:pt x="16645" y="22030"/>
                    </a:cubicBezTo>
                    <a:cubicBezTo>
                      <a:pt x="23237" y="22030"/>
                      <a:pt x="29980" y="18505"/>
                      <a:pt x="32603" y="11691"/>
                    </a:cubicBezTo>
                    <a:cubicBezTo>
                      <a:pt x="34041" y="7894"/>
                      <a:pt x="34529" y="4286"/>
                      <a:pt x="34420" y="1058"/>
                    </a:cubicBezTo>
                    <a:lnTo>
                      <a:pt x="34420" y="1058"/>
                    </a:lnTo>
                    <a:cubicBezTo>
                      <a:pt x="34230" y="3472"/>
                      <a:pt x="33688" y="6022"/>
                      <a:pt x="32684" y="8680"/>
                    </a:cubicBezTo>
                    <a:cubicBezTo>
                      <a:pt x="30078" y="15487"/>
                      <a:pt x="23345" y="19004"/>
                      <a:pt x="16756" y="19004"/>
                    </a:cubicBezTo>
                    <a:cubicBezTo>
                      <a:pt x="10795" y="19004"/>
                      <a:pt x="4951" y="16125"/>
                      <a:pt x="2387" y="10199"/>
                    </a:cubicBezTo>
                    <a:cubicBezTo>
                      <a:pt x="922" y="6836"/>
                      <a:pt x="353" y="3337"/>
                      <a:pt x="298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41" name="Google Shape;2641;p80"/>
              <p:cNvSpPr/>
              <p:nvPr/>
            </p:nvSpPr>
            <p:spPr>
              <a:xfrm>
                <a:off x="5857500" y="2860925"/>
                <a:ext cx="868675" cy="893575"/>
              </a:xfrm>
              <a:custGeom>
                <a:avLst/>
                <a:gdLst/>
                <a:ahLst/>
                <a:cxnLst/>
                <a:rect l="l" t="t" r="r" b="b"/>
                <a:pathLst>
                  <a:path w="34747" h="35743" extrusionOk="0">
                    <a:moveTo>
                      <a:pt x="4412" y="355"/>
                    </a:moveTo>
                    <a:cubicBezTo>
                      <a:pt x="4483" y="355"/>
                      <a:pt x="4558" y="363"/>
                      <a:pt x="4639" y="378"/>
                    </a:cubicBezTo>
                    <a:cubicBezTo>
                      <a:pt x="4829" y="405"/>
                      <a:pt x="5018" y="487"/>
                      <a:pt x="5208" y="514"/>
                    </a:cubicBezTo>
                    <a:cubicBezTo>
                      <a:pt x="6971" y="975"/>
                      <a:pt x="8734" y="1409"/>
                      <a:pt x="10497" y="1870"/>
                    </a:cubicBezTo>
                    <a:cubicBezTo>
                      <a:pt x="10769" y="1924"/>
                      <a:pt x="11067" y="1979"/>
                      <a:pt x="11338" y="2087"/>
                    </a:cubicBezTo>
                    <a:cubicBezTo>
                      <a:pt x="11365" y="2087"/>
                      <a:pt x="11447" y="2087"/>
                      <a:pt x="11474" y="2114"/>
                    </a:cubicBezTo>
                    <a:cubicBezTo>
                      <a:pt x="11745" y="2331"/>
                      <a:pt x="11474" y="3091"/>
                      <a:pt x="11420" y="3389"/>
                    </a:cubicBezTo>
                    <a:cubicBezTo>
                      <a:pt x="11013" y="5288"/>
                      <a:pt x="10416" y="7132"/>
                      <a:pt x="9874" y="9004"/>
                    </a:cubicBezTo>
                    <a:cubicBezTo>
                      <a:pt x="9060" y="12069"/>
                      <a:pt x="8436" y="15351"/>
                      <a:pt x="9385" y="18470"/>
                    </a:cubicBezTo>
                    <a:cubicBezTo>
                      <a:pt x="10280" y="21481"/>
                      <a:pt x="12776" y="23759"/>
                      <a:pt x="15895" y="24329"/>
                    </a:cubicBezTo>
                    <a:cubicBezTo>
                      <a:pt x="16444" y="24429"/>
                      <a:pt x="17005" y="24478"/>
                      <a:pt x="17566" y="24478"/>
                    </a:cubicBezTo>
                    <a:cubicBezTo>
                      <a:pt x="19749" y="24478"/>
                      <a:pt x="21942" y="23723"/>
                      <a:pt x="23517" y="22213"/>
                    </a:cubicBezTo>
                    <a:cubicBezTo>
                      <a:pt x="25117" y="20721"/>
                      <a:pt x="25958" y="18606"/>
                      <a:pt x="26365" y="16517"/>
                    </a:cubicBezTo>
                    <a:cubicBezTo>
                      <a:pt x="26745" y="14483"/>
                      <a:pt x="26799" y="12259"/>
                      <a:pt x="26311" y="10251"/>
                    </a:cubicBezTo>
                    <a:cubicBezTo>
                      <a:pt x="25850" y="8434"/>
                      <a:pt x="25226" y="6671"/>
                      <a:pt x="24493" y="4962"/>
                    </a:cubicBezTo>
                    <a:cubicBezTo>
                      <a:pt x="24304" y="4528"/>
                      <a:pt x="24114" y="4094"/>
                      <a:pt x="23897" y="3687"/>
                    </a:cubicBezTo>
                    <a:cubicBezTo>
                      <a:pt x="23680" y="3199"/>
                      <a:pt x="23408" y="2630"/>
                      <a:pt x="23978" y="2250"/>
                    </a:cubicBezTo>
                    <a:cubicBezTo>
                      <a:pt x="24141" y="2141"/>
                      <a:pt x="24385" y="2087"/>
                      <a:pt x="24602" y="2033"/>
                    </a:cubicBezTo>
                    <a:cubicBezTo>
                      <a:pt x="26229" y="1599"/>
                      <a:pt x="27857" y="1138"/>
                      <a:pt x="29511" y="731"/>
                    </a:cubicBezTo>
                    <a:cubicBezTo>
                      <a:pt x="29628" y="703"/>
                      <a:pt x="29740" y="688"/>
                      <a:pt x="29846" y="688"/>
                    </a:cubicBezTo>
                    <a:cubicBezTo>
                      <a:pt x="30158" y="688"/>
                      <a:pt x="30421" y="821"/>
                      <a:pt x="30623" y="1165"/>
                    </a:cubicBezTo>
                    <a:cubicBezTo>
                      <a:pt x="30840" y="1518"/>
                      <a:pt x="31030" y="1897"/>
                      <a:pt x="31220" y="2277"/>
                    </a:cubicBezTo>
                    <a:cubicBezTo>
                      <a:pt x="31817" y="3443"/>
                      <a:pt x="32332" y="4664"/>
                      <a:pt x="32766" y="5912"/>
                    </a:cubicBezTo>
                    <a:cubicBezTo>
                      <a:pt x="33336" y="7539"/>
                      <a:pt x="33743" y="9221"/>
                      <a:pt x="34041" y="10930"/>
                    </a:cubicBezTo>
                    <a:cubicBezTo>
                      <a:pt x="34043" y="10943"/>
                      <a:pt x="34046" y="10955"/>
                      <a:pt x="34051" y="10966"/>
                    </a:cubicBezTo>
                    <a:lnTo>
                      <a:pt x="34051" y="10966"/>
                    </a:lnTo>
                    <a:cubicBezTo>
                      <a:pt x="34582" y="14363"/>
                      <a:pt x="34497" y="17840"/>
                      <a:pt x="33743" y="21182"/>
                    </a:cubicBezTo>
                    <a:cubicBezTo>
                      <a:pt x="33119" y="24030"/>
                      <a:pt x="32115" y="26851"/>
                      <a:pt x="30298" y="29184"/>
                    </a:cubicBezTo>
                    <a:cubicBezTo>
                      <a:pt x="27477" y="32710"/>
                      <a:pt x="23164" y="34853"/>
                      <a:pt x="18716" y="35314"/>
                    </a:cubicBezTo>
                    <a:cubicBezTo>
                      <a:pt x="18075" y="35382"/>
                      <a:pt x="17428" y="35416"/>
                      <a:pt x="16781" y="35416"/>
                    </a:cubicBezTo>
                    <a:cubicBezTo>
                      <a:pt x="13047" y="35416"/>
                      <a:pt x="9291" y="34273"/>
                      <a:pt x="6402" y="31869"/>
                    </a:cubicBezTo>
                    <a:cubicBezTo>
                      <a:pt x="4557" y="30323"/>
                      <a:pt x="3201" y="28370"/>
                      <a:pt x="2333" y="26173"/>
                    </a:cubicBezTo>
                    <a:cubicBezTo>
                      <a:pt x="923" y="22701"/>
                      <a:pt x="407" y="18958"/>
                      <a:pt x="489" y="15215"/>
                    </a:cubicBezTo>
                    <a:cubicBezTo>
                      <a:pt x="597" y="11716"/>
                      <a:pt x="1194" y="8217"/>
                      <a:pt x="2198" y="4854"/>
                    </a:cubicBezTo>
                    <a:cubicBezTo>
                      <a:pt x="2550" y="3633"/>
                      <a:pt x="2957" y="2467"/>
                      <a:pt x="3418" y="1301"/>
                    </a:cubicBezTo>
                    <a:cubicBezTo>
                      <a:pt x="3610" y="796"/>
                      <a:pt x="3866" y="355"/>
                      <a:pt x="4412" y="355"/>
                    </a:cubicBezTo>
                    <a:close/>
                    <a:moveTo>
                      <a:pt x="4435" y="0"/>
                    </a:moveTo>
                    <a:cubicBezTo>
                      <a:pt x="4067" y="0"/>
                      <a:pt x="3710" y="131"/>
                      <a:pt x="3472" y="433"/>
                    </a:cubicBezTo>
                    <a:cubicBezTo>
                      <a:pt x="3174" y="785"/>
                      <a:pt x="3038" y="1328"/>
                      <a:pt x="2876" y="1735"/>
                    </a:cubicBezTo>
                    <a:cubicBezTo>
                      <a:pt x="1709" y="4800"/>
                      <a:pt x="923" y="8027"/>
                      <a:pt x="489" y="11255"/>
                    </a:cubicBezTo>
                    <a:cubicBezTo>
                      <a:pt x="1" y="14808"/>
                      <a:pt x="1" y="18416"/>
                      <a:pt x="706" y="21942"/>
                    </a:cubicBezTo>
                    <a:cubicBezTo>
                      <a:pt x="1302" y="24871"/>
                      <a:pt x="2360" y="27828"/>
                      <a:pt x="4259" y="30160"/>
                    </a:cubicBezTo>
                    <a:cubicBezTo>
                      <a:pt x="7080" y="33659"/>
                      <a:pt x="11474" y="35531"/>
                      <a:pt x="15895" y="35721"/>
                    </a:cubicBezTo>
                    <a:cubicBezTo>
                      <a:pt x="16194" y="35735"/>
                      <a:pt x="16494" y="35742"/>
                      <a:pt x="16793" y="35742"/>
                    </a:cubicBezTo>
                    <a:cubicBezTo>
                      <a:pt x="20978" y="35742"/>
                      <a:pt x="25185" y="34331"/>
                      <a:pt x="28399" y="31598"/>
                    </a:cubicBezTo>
                    <a:cubicBezTo>
                      <a:pt x="30189" y="30106"/>
                      <a:pt x="31600" y="28180"/>
                      <a:pt x="32549" y="26065"/>
                    </a:cubicBezTo>
                    <a:cubicBezTo>
                      <a:pt x="34014" y="22755"/>
                      <a:pt x="34719" y="19067"/>
                      <a:pt x="34719" y="15486"/>
                    </a:cubicBezTo>
                    <a:cubicBezTo>
                      <a:pt x="34746" y="13913"/>
                      <a:pt x="34611" y="12367"/>
                      <a:pt x="34366" y="10821"/>
                    </a:cubicBezTo>
                    <a:cubicBezTo>
                      <a:pt x="34366" y="10815"/>
                      <a:pt x="34365" y="10809"/>
                      <a:pt x="34364" y="10804"/>
                    </a:cubicBezTo>
                    <a:lnTo>
                      <a:pt x="34364" y="10804"/>
                    </a:lnTo>
                    <a:cubicBezTo>
                      <a:pt x="33848" y="7745"/>
                      <a:pt x="32899" y="4740"/>
                      <a:pt x="31464" y="2006"/>
                    </a:cubicBezTo>
                    <a:cubicBezTo>
                      <a:pt x="31097" y="1296"/>
                      <a:pt x="30730" y="343"/>
                      <a:pt x="29865" y="343"/>
                    </a:cubicBezTo>
                    <a:cubicBezTo>
                      <a:pt x="29771" y="343"/>
                      <a:pt x="29672" y="355"/>
                      <a:pt x="29566" y="378"/>
                    </a:cubicBezTo>
                    <a:cubicBezTo>
                      <a:pt x="28887" y="514"/>
                      <a:pt x="28237" y="731"/>
                      <a:pt x="27586" y="894"/>
                    </a:cubicBezTo>
                    <a:cubicBezTo>
                      <a:pt x="26636" y="1138"/>
                      <a:pt x="25714" y="1409"/>
                      <a:pt x="24765" y="1653"/>
                    </a:cubicBezTo>
                    <a:cubicBezTo>
                      <a:pt x="24087" y="1843"/>
                      <a:pt x="23300" y="2033"/>
                      <a:pt x="23300" y="2928"/>
                    </a:cubicBezTo>
                    <a:cubicBezTo>
                      <a:pt x="23300" y="3253"/>
                      <a:pt x="23463" y="3552"/>
                      <a:pt x="23625" y="3850"/>
                    </a:cubicBezTo>
                    <a:cubicBezTo>
                      <a:pt x="23842" y="4311"/>
                      <a:pt x="24059" y="4800"/>
                      <a:pt x="24276" y="5261"/>
                    </a:cubicBezTo>
                    <a:cubicBezTo>
                      <a:pt x="24683" y="6210"/>
                      <a:pt x="25036" y="7186"/>
                      <a:pt x="25361" y="8163"/>
                    </a:cubicBezTo>
                    <a:cubicBezTo>
                      <a:pt x="25850" y="9709"/>
                      <a:pt x="26256" y="11228"/>
                      <a:pt x="26311" y="12882"/>
                    </a:cubicBezTo>
                    <a:cubicBezTo>
                      <a:pt x="26365" y="14917"/>
                      <a:pt x="26094" y="17005"/>
                      <a:pt x="25334" y="18877"/>
                    </a:cubicBezTo>
                    <a:cubicBezTo>
                      <a:pt x="24385" y="21237"/>
                      <a:pt x="22568" y="23054"/>
                      <a:pt x="20099" y="23759"/>
                    </a:cubicBezTo>
                    <a:cubicBezTo>
                      <a:pt x="19283" y="23992"/>
                      <a:pt x="18441" y="24108"/>
                      <a:pt x="17604" y="24108"/>
                    </a:cubicBezTo>
                    <a:cubicBezTo>
                      <a:pt x="14935" y="24108"/>
                      <a:pt x="12317" y="22932"/>
                      <a:pt x="10769" y="20640"/>
                    </a:cubicBezTo>
                    <a:cubicBezTo>
                      <a:pt x="8897" y="17846"/>
                      <a:pt x="9033" y="14239"/>
                      <a:pt x="9711" y="11092"/>
                    </a:cubicBezTo>
                    <a:cubicBezTo>
                      <a:pt x="10145" y="9139"/>
                      <a:pt x="10769" y="7214"/>
                      <a:pt x="11284" y="5288"/>
                    </a:cubicBezTo>
                    <a:cubicBezTo>
                      <a:pt x="11555" y="4338"/>
                      <a:pt x="11799" y="3362"/>
                      <a:pt x="11935" y="2386"/>
                    </a:cubicBezTo>
                    <a:cubicBezTo>
                      <a:pt x="11989" y="2006"/>
                      <a:pt x="11827" y="1843"/>
                      <a:pt x="11474" y="1762"/>
                    </a:cubicBezTo>
                    <a:cubicBezTo>
                      <a:pt x="9819" y="1301"/>
                      <a:pt x="8138" y="894"/>
                      <a:pt x="6483" y="487"/>
                    </a:cubicBezTo>
                    <a:cubicBezTo>
                      <a:pt x="5886" y="324"/>
                      <a:pt x="5317" y="161"/>
                      <a:pt x="4720" y="26"/>
                    </a:cubicBezTo>
                    <a:cubicBezTo>
                      <a:pt x="4625" y="9"/>
                      <a:pt x="4530" y="0"/>
                      <a:pt x="4435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42" name="Google Shape;2642;p80"/>
              <p:cNvSpPr/>
              <p:nvPr/>
            </p:nvSpPr>
            <p:spPr>
              <a:xfrm>
                <a:off x="5870750" y="3119750"/>
                <a:ext cx="223225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8929" h="1962" extrusionOk="0">
                    <a:moveTo>
                      <a:pt x="237" y="1"/>
                    </a:moveTo>
                    <a:cubicBezTo>
                      <a:pt x="56" y="1"/>
                      <a:pt x="0" y="282"/>
                      <a:pt x="176" y="332"/>
                    </a:cubicBezTo>
                    <a:cubicBezTo>
                      <a:pt x="2970" y="1065"/>
                      <a:pt x="5790" y="1553"/>
                      <a:pt x="8638" y="1960"/>
                    </a:cubicBezTo>
                    <a:cubicBezTo>
                      <a:pt x="8647" y="1961"/>
                      <a:pt x="8656" y="1961"/>
                      <a:pt x="8664" y="1961"/>
                    </a:cubicBezTo>
                    <a:cubicBezTo>
                      <a:pt x="8861" y="1961"/>
                      <a:pt x="8928" y="1660"/>
                      <a:pt x="8720" y="1634"/>
                    </a:cubicBezTo>
                    <a:cubicBezTo>
                      <a:pt x="5872" y="1227"/>
                      <a:pt x="3051" y="739"/>
                      <a:pt x="284" y="7"/>
                    </a:cubicBezTo>
                    <a:cubicBezTo>
                      <a:pt x="268" y="3"/>
                      <a:pt x="252" y="1"/>
                      <a:pt x="237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43" name="Google Shape;2643;p80"/>
              <p:cNvSpPr/>
              <p:nvPr/>
            </p:nvSpPr>
            <p:spPr>
              <a:xfrm>
                <a:off x="6513400" y="3128425"/>
                <a:ext cx="20407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8163" h="2049" extrusionOk="0">
                    <a:moveTo>
                      <a:pt x="7949" y="0"/>
                    </a:moveTo>
                    <a:cubicBezTo>
                      <a:pt x="7929" y="0"/>
                      <a:pt x="7909" y="4"/>
                      <a:pt x="7886" y="13"/>
                    </a:cubicBezTo>
                    <a:cubicBezTo>
                      <a:pt x="6557" y="392"/>
                      <a:pt x="5228" y="745"/>
                      <a:pt x="3872" y="1043"/>
                    </a:cubicBezTo>
                    <a:cubicBezTo>
                      <a:pt x="2651" y="1287"/>
                      <a:pt x="1404" y="1477"/>
                      <a:pt x="183" y="1721"/>
                    </a:cubicBezTo>
                    <a:cubicBezTo>
                      <a:pt x="1" y="1747"/>
                      <a:pt x="69" y="2048"/>
                      <a:pt x="266" y="2048"/>
                    </a:cubicBezTo>
                    <a:cubicBezTo>
                      <a:pt x="275" y="2048"/>
                      <a:pt x="283" y="2048"/>
                      <a:pt x="292" y="2047"/>
                    </a:cubicBezTo>
                    <a:cubicBezTo>
                      <a:pt x="1512" y="1803"/>
                      <a:pt x="2733" y="1640"/>
                      <a:pt x="3953" y="1369"/>
                    </a:cubicBezTo>
                    <a:cubicBezTo>
                      <a:pt x="5310" y="1097"/>
                      <a:pt x="6639" y="718"/>
                      <a:pt x="7968" y="338"/>
                    </a:cubicBezTo>
                    <a:cubicBezTo>
                      <a:pt x="8162" y="289"/>
                      <a:pt x="8117" y="0"/>
                      <a:pt x="7949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44" name="Google Shape;2644;p80"/>
              <p:cNvSpPr/>
              <p:nvPr/>
            </p:nvSpPr>
            <p:spPr>
              <a:xfrm>
                <a:off x="5968700" y="2956200"/>
                <a:ext cx="1902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365" extrusionOk="0">
                    <a:moveTo>
                      <a:pt x="134" y="1"/>
                    </a:moveTo>
                    <a:cubicBezTo>
                      <a:pt x="107" y="1"/>
                      <a:pt x="74" y="20"/>
                      <a:pt x="55" y="39"/>
                    </a:cubicBezTo>
                    <a:cubicBezTo>
                      <a:pt x="28" y="66"/>
                      <a:pt x="1" y="121"/>
                      <a:pt x="1" y="175"/>
                    </a:cubicBezTo>
                    <a:cubicBezTo>
                      <a:pt x="1" y="202"/>
                      <a:pt x="28" y="256"/>
                      <a:pt x="55" y="283"/>
                    </a:cubicBezTo>
                    <a:cubicBezTo>
                      <a:pt x="82" y="310"/>
                      <a:pt x="136" y="338"/>
                      <a:pt x="164" y="338"/>
                    </a:cubicBezTo>
                    <a:lnTo>
                      <a:pt x="598" y="365"/>
                    </a:lnTo>
                    <a:cubicBezTo>
                      <a:pt x="625" y="365"/>
                      <a:pt x="679" y="338"/>
                      <a:pt x="706" y="310"/>
                    </a:cubicBezTo>
                    <a:cubicBezTo>
                      <a:pt x="733" y="283"/>
                      <a:pt x="760" y="229"/>
                      <a:pt x="760" y="202"/>
                    </a:cubicBezTo>
                    <a:cubicBezTo>
                      <a:pt x="760" y="148"/>
                      <a:pt x="733" y="121"/>
                      <a:pt x="706" y="66"/>
                    </a:cubicBezTo>
                    <a:cubicBezTo>
                      <a:pt x="679" y="39"/>
                      <a:pt x="625" y="39"/>
                      <a:pt x="598" y="39"/>
                    </a:cubicBezTo>
                    <a:lnTo>
                      <a:pt x="164" y="12"/>
                    </a:lnTo>
                    <a:cubicBezTo>
                      <a:pt x="156" y="4"/>
                      <a:pt x="145" y="1"/>
                      <a:pt x="134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45" name="Google Shape;2645;p80"/>
              <p:cNvSpPr/>
              <p:nvPr/>
            </p:nvSpPr>
            <p:spPr>
              <a:xfrm>
                <a:off x="5966000" y="2995150"/>
                <a:ext cx="264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407" extrusionOk="0">
                    <a:moveTo>
                      <a:pt x="163" y="0"/>
                    </a:moveTo>
                    <a:cubicBezTo>
                      <a:pt x="82" y="0"/>
                      <a:pt x="0" y="82"/>
                      <a:pt x="0" y="163"/>
                    </a:cubicBezTo>
                    <a:cubicBezTo>
                      <a:pt x="0" y="271"/>
                      <a:pt x="82" y="326"/>
                      <a:pt x="163" y="353"/>
                    </a:cubicBezTo>
                    <a:cubicBezTo>
                      <a:pt x="407" y="353"/>
                      <a:pt x="651" y="380"/>
                      <a:pt x="895" y="407"/>
                    </a:cubicBezTo>
                    <a:cubicBezTo>
                      <a:pt x="977" y="407"/>
                      <a:pt x="1058" y="326"/>
                      <a:pt x="1058" y="217"/>
                    </a:cubicBezTo>
                    <a:cubicBezTo>
                      <a:pt x="1058" y="136"/>
                      <a:pt x="1004" y="54"/>
                      <a:pt x="895" y="54"/>
                    </a:cubicBezTo>
                    <a:cubicBezTo>
                      <a:pt x="651" y="27"/>
                      <a:pt x="407" y="27"/>
                      <a:pt x="163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46" name="Google Shape;2646;p80"/>
              <p:cNvSpPr/>
              <p:nvPr/>
            </p:nvSpPr>
            <p:spPr>
              <a:xfrm>
                <a:off x="6557300" y="2985650"/>
                <a:ext cx="1697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381" extrusionOk="0">
                    <a:moveTo>
                      <a:pt x="163" y="0"/>
                    </a:moveTo>
                    <a:cubicBezTo>
                      <a:pt x="136" y="0"/>
                      <a:pt x="82" y="28"/>
                      <a:pt x="55" y="55"/>
                    </a:cubicBezTo>
                    <a:cubicBezTo>
                      <a:pt x="28" y="82"/>
                      <a:pt x="0" y="136"/>
                      <a:pt x="0" y="190"/>
                    </a:cubicBezTo>
                    <a:cubicBezTo>
                      <a:pt x="0" y="217"/>
                      <a:pt x="28" y="272"/>
                      <a:pt x="55" y="299"/>
                    </a:cubicBezTo>
                    <a:cubicBezTo>
                      <a:pt x="82" y="326"/>
                      <a:pt x="136" y="353"/>
                      <a:pt x="163" y="353"/>
                    </a:cubicBezTo>
                    <a:cubicBezTo>
                      <a:pt x="299" y="353"/>
                      <a:pt x="407" y="353"/>
                      <a:pt x="516" y="380"/>
                    </a:cubicBezTo>
                    <a:cubicBezTo>
                      <a:pt x="570" y="380"/>
                      <a:pt x="597" y="353"/>
                      <a:pt x="624" y="326"/>
                    </a:cubicBezTo>
                    <a:cubicBezTo>
                      <a:pt x="678" y="299"/>
                      <a:pt x="678" y="245"/>
                      <a:pt x="678" y="190"/>
                    </a:cubicBezTo>
                    <a:cubicBezTo>
                      <a:pt x="678" y="163"/>
                      <a:pt x="678" y="109"/>
                      <a:pt x="624" y="82"/>
                    </a:cubicBezTo>
                    <a:cubicBezTo>
                      <a:pt x="597" y="55"/>
                      <a:pt x="570" y="28"/>
                      <a:pt x="516" y="28"/>
                    </a:cubicBezTo>
                    <a:cubicBezTo>
                      <a:pt x="407" y="28"/>
                      <a:pt x="299" y="0"/>
                      <a:pt x="163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47" name="Google Shape;2647;p80"/>
              <p:cNvSpPr/>
              <p:nvPr/>
            </p:nvSpPr>
            <p:spPr>
              <a:xfrm>
                <a:off x="6558650" y="3029050"/>
                <a:ext cx="169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353" extrusionOk="0">
                    <a:moveTo>
                      <a:pt x="163" y="0"/>
                    </a:moveTo>
                    <a:cubicBezTo>
                      <a:pt x="136" y="0"/>
                      <a:pt x="82" y="27"/>
                      <a:pt x="55" y="55"/>
                    </a:cubicBezTo>
                    <a:cubicBezTo>
                      <a:pt x="28" y="82"/>
                      <a:pt x="1" y="136"/>
                      <a:pt x="1" y="163"/>
                    </a:cubicBezTo>
                    <a:cubicBezTo>
                      <a:pt x="1" y="217"/>
                      <a:pt x="1" y="244"/>
                      <a:pt x="55" y="299"/>
                    </a:cubicBezTo>
                    <a:cubicBezTo>
                      <a:pt x="82" y="326"/>
                      <a:pt x="109" y="326"/>
                      <a:pt x="163" y="326"/>
                    </a:cubicBezTo>
                    <a:cubicBezTo>
                      <a:pt x="272" y="353"/>
                      <a:pt x="380" y="353"/>
                      <a:pt x="516" y="353"/>
                    </a:cubicBezTo>
                    <a:cubicBezTo>
                      <a:pt x="543" y="353"/>
                      <a:pt x="597" y="353"/>
                      <a:pt x="624" y="299"/>
                    </a:cubicBezTo>
                    <a:cubicBezTo>
                      <a:pt x="652" y="272"/>
                      <a:pt x="679" y="244"/>
                      <a:pt x="679" y="190"/>
                    </a:cubicBezTo>
                    <a:cubicBezTo>
                      <a:pt x="679" y="136"/>
                      <a:pt x="652" y="109"/>
                      <a:pt x="624" y="82"/>
                    </a:cubicBezTo>
                    <a:cubicBezTo>
                      <a:pt x="597" y="55"/>
                      <a:pt x="543" y="27"/>
                      <a:pt x="516" y="27"/>
                    </a:cubicBezTo>
                    <a:cubicBezTo>
                      <a:pt x="380" y="27"/>
                      <a:pt x="272" y="0"/>
                      <a:pt x="163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48" name="Google Shape;2648;p80"/>
              <p:cNvSpPr/>
              <p:nvPr/>
            </p:nvSpPr>
            <p:spPr>
              <a:xfrm>
                <a:off x="5643900" y="2668300"/>
                <a:ext cx="233975" cy="284825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11393" extrusionOk="0">
                    <a:moveTo>
                      <a:pt x="2306" y="0"/>
                    </a:moveTo>
                    <a:lnTo>
                      <a:pt x="1" y="1682"/>
                    </a:lnTo>
                    <a:cubicBezTo>
                      <a:pt x="977" y="3988"/>
                      <a:pt x="1926" y="6266"/>
                      <a:pt x="2903" y="8572"/>
                    </a:cubicBezTo>
                    <a:cubicBezTo>
                      <a:pt x="2930" y="8680"/>
                      <a:pt x="2984" y="8816"/>
                      <a:pt x="3120" y="8870"/>
                    </a:cubicBezTo>
                    <a:cubicBezTo>
                      <a:pt x="3154" y="8887"/>
                      <a:pt x="3190" y="8895"/>
                      <a:pt x="3228" y="8895"/>
                    </a:cubicBezTo>
                    <a:cubicBezTo>
                      <a:pt x="3370" y="8895"/>
                      <a:pt x="3528" y="8787"/>
                      <a:pt x="3635" y="8680"/>
                    </a:cubicBezTo>
                    <a:cubicBezTo>
                      <a:pt x="4395" y="8029"/>
                      <a:pt x="5073" y="7297"/>
                      <a:pt x="5697" y="6510"/>
                    </a:cubicBezTo>
                    <a:cubicBezTo>
                      <a:pt x="5805" y="6347"/>
                      <a:pt x="5968" y="6185"/>
                      <a:pt x="6185" y="6185"/>
                    </a:cubicBezTo>
                    <a:cubicBezTo>
                      <a:pt x="6402" y="6212"/>
                      <a:pt x="6510" y="6483"/>
                      <a:pt x="6592" y="6700"/>
                    </a:cubicBezTo>
                    <a:cubicBezTo>
                      <a:pt x="7080" y="8246"/>
                      <a:pt x="7595" y="9819"/>
                      <a:pt x="8083" y="11392"/>
                    </a:cubicBezTo>
                    <a:cubicBezTo>
                      <a:pt x="9141" y="8707"/>
                      <a:pt x="9358" y="5696"/>
                      <a:pt x="8680" y="2876"/>
                    </a:cubicBezTo>
                    <a:cubicBezTo>
                      <a:pt x="8626" y="2713"/>
                      <a:pt x="8572" y="2550"/>
                      <a:pt x="8463" y="2442"/>
                    </a:cubicBezTo>
                    <a:cubicBezTo>
                      <a:pt x="8366" y="2366"/>
                      <a:pt x="8257" y="2338"/>
                      <a:pt x="8142" y="2338"/>
                    </a:cubicBezTo>
                    <a:cubicBezTo>
                      <a:pt x="7969" y="2338"/>
                      <a:pt x="7786" y="2403"/>
                      <a:pt x="7622" y="2469"/>
                    </a:cubicBezTo>
                    <a:cubicBezTo>
                      <a:pt x="6239" y="3120"/>
                      <a:pt x="4964" y="4015"/>
                      <a:pt x="3906" y="5100"/>
                    </a:cubicBezTo>
                    <a:cubicBezTo>
                      <a:pt x="3500" y="2631"/>
                      <a:pt x="2821" y="1845"/>
                      <a:pt x="2306" y="0"/>
                    </a:cubicBezTo>
                    <a:close/>
                  </a:path>
                </a:pathLst>
              </a:custGeom>
              <a:solidFill>
                <a:srgbClr val="FF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49" name="Google Shape;2649;p80"/>
              <p:cNvSpPr/>
              <p:nvPr/>
            </p:nvSpPr>
            <p:spPr>
              <a:xfrm>
                <a:off x="5638950" y="2664075"/>
                <a:ext cx="242300" cy="293200"/>
              </a:xfrm>
              <a:custGeom>
                <a:avLst/>
                <a:gdLst/>
                <a:ahLst/>
                <a:cxnLst/>
                <a:rect l="l" t="t" r="r" b="b"/>
                <a:pathLst>
                  <a:path w="9692" h="11728" extrusionOk="0">
                    <a:moveTo>
                      <a:pt x="2404" y="441"/>
                    </a:moveTo>
                    <a:lnTo>
                      <a:pt x="2404" y="441"/>
                    </a:lnTo>
                    <a:cubicBezTo>
                      <a:pt x="2618" y="1151"/>
                      <a:pt x="2911" y="1840"/>
                      <a:pt x="3182" y="2529"/>
                    </a:cubicBezTo>
                    <a:cubicBezTo>
                      <a:pt x="3535" y="3424"/>
                      <a:pt x="3779" y="4347"/>
                      <a:pt x="3942" y="5296"/>
                    </a:cubicBezTo>
                    <a:cubicBezTo>
                      <a:pt x="3959" y="5381"/>
                      <a:pt x="4039" y="5423"/>
                      <a:pt x="4117" y="5423"/>
                    </a:cubicBezTo>
                    <a:cubicBezTo>
                      <a:pt x="4164" y="5423"/>
                      <a:pt x="4209" y="5408"/>
                      <a:pt x="4240" y="5377"/>
                    </a:cubicBezTo>
                    <a:cubicBezTo>
                      <a:pt x="4999" y="4591"/>
                      <a:pt x="5867" y="3913"/>
                      <a:pt x="6844" y="3343"/>
                    </a:cubicBezTo>
                    <a:cubicBezTo>
                      <a:pt x="7061" y="3207"/>
                      <a:pt x="7278" y="3099"/>
                      <a:pt x="7522" y="2990"/>
                    </a:cubicBezTo>
                    <a:cubicBezTo>
                      <a:pt x="7739" y="2874"/>
                      <a:pt x="8017" y="2695"/>
                      <a:pt x="8269" y="2695"/>
                    </a:cubicBezTo>
                    <a:cubicBezTo>
                      <a:pt x="8427" y="2695"/>
                      <a:pt x="8573" y="2765"/>
                      <a:pt x="8688" y="2963"/>
                    </a:cubicBezTo>
                    <a:cubicBezTo>
                      <a:pt x="8770" y="3153"/>
                      <a:pt x="8797" y="3479"/>
                      <a:pt x="8851" y="3696"/>
                    </a:cubicBezTo>
                    <a:cubicBezTo>
                      <a:pt x="8905" y="4021"/>
                      <a:pt x="8960" y="4347"/>
                      <a:pt x="9014" y="4699"/>
                    </a:cubicBezTo>
                    <a:cubicBezTo>
                      <a:pt x="9265" y="6838"/>
                      <a:pt x="9027" y="9001"/>
                      <a:pt x="8319" y="11035"/>
                    </a:cubicBezTo>
                    <a:lnTo>
                      <a:pt x="8319" y="11035"/>
                    </a:lnTo>
                    <a:cubicBezTo>
                      <a:pt x="7882" y="9674"/>
                      <a:pt x="7444" y="8315"/>
                      <a:pt x="7007" y="6978"/>
                    </a:cubicBezTo>
                    <a:cubicBezTo>
                      <a:pt x="6910" y="6663"/>
                      <a:pt x="6748" y="6197"/>
                      <a:pt x="6367" y="6197"/>
                    </a:cubicBezTo>
                    <a:cubicBezTo>
                      <a:pt x="6321" y="6197"/>
                      <a:pt x="6272" y="6204"/>
                      <a:pt x="6220" y="6218"/>
                    </a:cubicBezTo>
                    <a:cubicBezTo>
                      <a:pt x="5976" y="6272"/>
                      <a:pt x="5813" y="6489"/>
                      <a:pt x="5678" y="6679"/>
                    </a:cubicBezTo>
                    <a:cubicBezTo>
                      <a:pt x="5461" y="6950"/>
                      <a:pt x="5244" y="7222"/>
                      <a:pt x="4999" y="7466"/>
                    </a:cubicBezTo>
                    <a:cubicBezTo>
                      <a:pt x="4755" y="7737"/>
                      <a:pt x="4511" y="7981"/>
                      <a:pt x="4267" y="8225"/>
                    </a:cubicBezTo>
                    <a:cubicBezTo>
                      <a:pt x="4110" y="8382"/>
                      <a:pt x="3750" y="8835"/>
                      <a:pt x="3461" y="8835"/>
                    </a:cubicBezTo>
                    <a:cubicBezTo>
                      <a:pt x="3400" y="8835"/>
                      <a:pt x="3343" y="8815"/>
                      <a:pt x="3291" y="8768"/>
                    </a:cubicBezTo>
                    <a:cubicBezTo>
                      <a:pt x="3155" y="8632"/>
                      <a:pt x="3074" y="8225"/>
                      <a:pt x="2992" y="8062"/>
                    </a:cubicBezTo>
                    <a:cubicBezTo>
                      <a:pt x="2911" y="7873"/>
                      <a:pt x="2830" y="7683"/>
                      <a:pt x="2748" y="7520"/>
                    </a:cubicBezTo>
                    <a:cubicBezTo>
                      <a:pt x="2585" y="7113"/>
                      <a:pt x="2423" y="6733"/>
                      <a:pt x="2260" y="6354"/>
                    </a:cubicBezTo>
                    <a:cubicBezTo>
                      <a:pt x="1652" y="4873"/>
                      <a:pt x="1044" y="3392"/>
                      <a:pt x="410" y="1936"/>
                    </a:cubicBezTo>
                    <a:lnTo>
                      <a:pt x="410" y="1936"/>
                    </a:lnTo>
                    <a:lnTo>
                      <a:pt x="2404" y="441"/>
                    </a:lnTo>
                    <a:close/>
                    <a:moveTo>
                      <a:pt x="2504" y="0"/>
                    </a:moveTo>
                    <a:cubicBezTo>
                      <a:pt x="2475" y="0"/>
                      <a:pt x="2447" y="10"/>
                      <a:pt x="2423" y="34"/>
                    </a:cubicBezTo>
                    <a:lnTo>
                      <a:pt x="117" y="1716"/>
                    </a:lnTo>
                    <a:cubicBezTo>
                      <a:pt x="114" y="1718"/>
                      <a:pt x="111" y="1721"/>
                      <a:pt x="108" y="1723"/>
                    </a:cubicBezTo>
                    <a:lnTo>
                      <a:pt x="108" y="1723"/>
                    </a:lnTo>
                    <a:cubicBezTo>
                      <a:pt x="43" y="1755"/>
                      <a:pt x="0" y="1822"/>
                      <a:pt x="36" y="1905"/>
                    </a:cubicBezTo>
                    <a:cubicBezTo>
                      <a:pt x="687" y="3424"/>
                      <a:pt x="1311" y="4916"/>
                      <a:pt x="1934" y="6435"/>
                    </a:cubicBezTo>
                    <a:lnTo>
                      <a:pt x="2857" y="8632"/>
                    </a:lnTo>
                    <a:cubicBezTo>
                      <a:pt x="2997" y="8933"/>
                      <a:pt x="3167" y="9204"/>
                      <a:pt x="3444" y="9204"/>
                    </a:cubicBezTo>
                    <a:cubicBezTo>
                      <a:pt x="3541" y="9204"/>
                      <a:pt x="3652" y="9171"/>
                      <a:pt x="3779" y="9093"/>
                    </a:cubicBezTo>
                    <a:cubicBezTo>
                      <a:pt x="4321" y="8768"/>
                      <a:pt x="4810" y="8171"/>
                      <a:pt x="5244" y="7710"/>
                    </a:cubicBezTo>
                    <a:cubicBezTo>
                      <a:pt x="5461" y="7439"/>
                      <a:pt x="5705" y="7195"/>
                      <a:pt x="5922" y="6923"/>
                    </a:cubicBezTo>
                    <a:cubicBezTo>
                      <a:pt x="5976" y="6815"/>
                      <a:pt x="6112" y="6598"/>
                      <a:pt x="6247" y="6571"/>
                    </a:cubicBezTo>
                    <a:cubicBezTo>
                      <a:pt x="6281" y="6558"/>
                      <a:pt x="6313" y="6553"/>
                      <a:pt x="6341" y="6553"/>
                    </a:cubicBezTo>
                    <a:cubicBezTo>
                      <a:pt x="6564" y="6553"/>
                      <a:pt x="6633" y="6891"/>
                      <a:pt x="6681" y="7059"/>
                    </a:cubicBezTo>
                    <a:cubicBezTo>
                      <a:pt x="7169" y="8578"/>
                      <a:pt x="7658" y="10097"/>
                      <a:pt x="8146" y="11616"/>
                    </a:cubicBezTo>
                    <a:cubicBezTo>
                      <a:pt x="8172" y="11693"/>
                      <a:pt x="8229" y="11728"/>
                      <a:pt x="8290" y="11728"/>
                    </a:cubicBezTo>
                    <a:cubicBezTo>
                      <a:pt x="8357" y="11728"/>
                      <a:pt x="8429" y="11687"/>
                      <a:pt x="8471" y="11616"/>
                    </a:cubicBezTo>
                    <a:cubicBezTo>
                      <a:pt x="9448" y="9066"/>
                      <a:pt x="9692" y="6272"/>
                      <a:pt x="9177" y="3587"/>
                    </a:cubicBezTo>
                    <a:cubicBezTo>
                      <a:pt x="9068" y="3153"/>
                      <a:pt x="9041" y="2502"/>
                      <a:pt x="8553" y="2366"/>
                    </a:cubicBezTo>
                    <a:cubicBezTo>
                      <a:pt x="8482" y="2347"/>
                      <a:pt x="8409" y="2338"/>
                      <a:pt x="8335" y="2338"/>
                    </a:cubicBezTo>
                    <a:cubicBezTo>
                      <a:pt x="7902" y="2338"/>
                      <a:pt x="7436" y="2642"/>
                      <a:pt x="7088" y="2828"/>
                    </a:cubicBezTo>
                    <a:cubicBezTo>
                      <a:pt x="6038" y="3378"/>
                      <a:pt x="5080" y="4089"/>
                      <a:pt x="4214" y="4920"/>
                    </a:cubicBezTo>
                    <a:lnTo>
                      <a:pt x="4214" y="4920"/>
                    </a:lnTo>
                    <a:cubicBezTo>
                      <a:pt x="4053" y="4074"/>
                      <a:pt x="3824" y="3250"/>
                      <a:pt x="3508" y="2448"/>
                    </a:cubicBezTo>
                    <a:cubicBezTo>
                      <a:pt x="3209" y="1661"/>
                      <a:pt x="2884" y="929"/>
                      <a:pt x="2667" y="115"/>
                    </a:cubicBezTo>
                    <a:cubicBezTo>
                      <a:pt x="2648" y="58"/>
                      <a:pt x="2574" y="0"/>
                      <a:pt x="25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50" name="Google Shape;2650;p80"/>
              <p:cNvSpPr/>
              <p:nvPr/>
            </p:nvSpPr>
            <p:spPr>
              <a:xfrm>
                <a:off x="5482525" y="3119175"/>
                <a:ext cx="319400" cy="197175"/>
              </a:xfrm>
              <a:custGeom>
                <a:avLst/>
                <a:gdLst/>
                <a:ahLst/>
                <a:cxnLst/>
                <a:rect l="l" t="t" r="r" b="b"/>
                <a:pathLst>
                  <a:path w="12776" h="7887" extrusionOk="0">
                    <a:moveTo>
                      <a:pt x="5340" y="0"/>
                    </a:moveTo>
                    <a:cubicBezTo>
                      <a:pt x="5278" y="0"/>
                      <a:pt x="5216" y="9"/>
                      <a:pt x="5154" y="30"/>
                    </a:cubicBezTo>
                    <a:cubicBezTo>
                      <a:pt x="4882" y="138"/>
                      <a:pt x="4801" y="491"/>
                      <a:pt x="4774" y="789"/>
                    </a:cubicBezTo>
                    <a:cubicBezTo>
                      <a:pt x="4638" y="2281"/>
                      <a:pt x="4801" y="3827"/>
                      <a:pt x="5235" y="5292"/>
                    </a:cubicBezTo>
                    <a:cubicBezTo>
                      <a:pt x="2875" y="4451"/>
                      <a:pt x="1872" y="4641"/>
                      <a:pt x="0" y="4180"/>
                    </a:cubicBezTo>
                    <a:lnTo>
                      <a:pt x="0" y="4180"/>
                    </a:lnTo>
                    <a:lnTo>
                      <a:pt x="353" y="7001"/>
                    </a:lnTo>
                    <a:lnTo>
                      <a:pt x="7757" y="7869"/>
                    </a:lnTo>
                    <a:cubicBezTo>
                      <a:pt x="7802" y="7880"/>
                      <a:pt x="7852" y="7887"/>
                      <a:pt x="7902" y="7887"/>
                    </a:cubicBezTo>
                    <a:cubicBezTo>
                      <a:pt x="7974" y="7887"/>
                      <a:pt x="8047" y="7873"/>
                      <a:pt x="8110" y="7842"/>
                    </a:cubicBezTo>
                    <a:cubicBezTo>
                      <a:pt x="8273" y="7706"/>
                      <a:pt x="8273" y="7462"/>
                      <a:pt x="8219" y="7272"/>
                    </a:cubicBezTo>
                    <a:cubicBezTo>
                      <a:pt x="8002" y="6296"/>
                      <a:pt x="7703" y="5346"/>
                      <a:pt x="7351" y="4424"/>
                    </a:cubicBezTo>
                    <a:cubicBezTo>
                      <a:pt x="7269" y="4234"/>
                      <a:pt x="7188" y="4017"/>
                      <a:pt x="7296" y="3854"/>
                    </a:cubicBezTo>
                    <a:cubicBezTo>
                      <a:pt x="7376" y="3742"/>
                      <a:pt x="7503" y="3706"/>
                      <a:pt x="7644" y="3706"/>
                    </a:cubicBezTo>
                    <a:cubicBezTo>
                      <a:pt x="7742" y="3706"/>
                      <a:pt x="7847" y="3724"/>
                      <a:pt x="7947" y="3746"/>
                    </a:cubicBezTo>
                    <a:cubicBezTo>
                      <a:pt x="9548" y="4071"/>
                      <a:pt x="11148" y="4397"/>
                      <a:pt x="12775" y="4722"/>
                    </a:cubicBezTo>
                    <a:cubicBezTo>
                      <a:pt x="10958" y="2498"/>
                      <a:pt x="8408" y="844"/>
                      <a:pt x="5642" y="57"/>
                    </a:cubicBezTo>
                    <a:cubicBezTo>
                      <a:pt x="5541" y="24"/>
                      <a:pt x="5441" y="0"/>
                      <a:pt x="5340" y="0"/>
                    </a:cubicBezTo>
                    <a:close/>
                  </a:path>
                </a:pathLst>
              </a:custGeom>
              <a:solidFill>
                <a:srgbClr val="FF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51" name="Google Shape;2651;p80"/>
              <p:cNvSpPr/>
              <p:nvPr/>
            </p:nvSpPr>
            <p:spPr>
              <a:xfrm>
                <a:off x="5477850" y="3114600"/>
                <a:ext cx="329175" cy="205625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8225" extrusionOk="0">
                    <a:moveTo>
                      <a:pt x="5564" y="372"/>
                    </a:moveTo>
                    <a:cubicBezTo>
                      <a:pt x="5744" y="372"/>
                      <a:pt x="5947" y="442"/>
                      <a:pt x="6100" y="484"/>
                    </a:cubicBezTo>
                    <a:cubicBezTo>
                      <a:pt x="6643" y="647"/>
                      <a:pt x="7185" y="864"/>
                      <a:pt x="7700" y="1081"/>
                    </a:cubicBezTo>
                    <a:cubicBezTo>
                      <a:pt x="9555" y="1908"/>
                      <a:pt x="11178" y="3129"/>
                      <a:pt x="12506" y="4637"/>
                    </a:cubicBezTo>
                    <a:lnTo>
                      <a:pt x="12506" y="4637"/>
                    </a:lnTo>
                    <a:cubicBezTo>
                      <a:pt x="11108" y="4347"/>
                      <a:pt x="9727" y="4056"/>
                      <a:pt x="8324" y="3766"/>
                    </a:cubicBezTo>
                    <a:cubicBezTo>
                      <a:pt x="8189" y="3745"/>
                      <a:pt x="8022" y="3716"/>
                      <a:pt x="7859" y="3716"/>
                    </a:cubicBezTo>
                    <a:cubicBezTo>
                      <a:pt x="7598" y="3716"/>
                      <a:pt x="7350" y="3791"/>
                      <a:pt x="7266" y="4092"/>
                    </a:cubicBezTo>
                    <a:cubicBezTo>
                      <a:pt x="7212" y="4336"/>
                      <a:pt x="7348" y="4580"/>
                      <a:pt x="7429" y="4797"/>
                    </a:cubicBezTo>
                    <a:cubicBezTo>
                      <a:pt x="7565" y="5149"/>
                      <a:pt x="7700" y="5529"/>
                      <a:pt x="7809" y="5909"/>
                    </a:cubicBezTo>
                    <a:cubicBezTo>
                      <a:pt x="7944" y="6262"/>
                      <a:pt x="8053" y="6641"/>
                      <a:pt x="8134" y="7021"/>
                    </a:cubicBezTo>
                    <a:cubicBezTo>
                      <a:pt x="8161" y="7184"/>
                      <a:pt x="8243" y="7346"/>
                      <a:pt x="8243" y="7482"/>
                    </a:cubicBezTo>
                    <a:cubicBezTo>
                      <a:pt x="8243" y="7797"/>
                      <a:pt x="8131" y="7869"/>
                      <a:pt x="7922" y="7869"/>
                    </a:cubicBezTo>
                    <a:cubicBezTo>
                      <a:pt x="7879" y="7869"/>
                      <a:pt x="7833" y="7866"/>
                      <a:pt x="7782" y="7862"/>
                    </a:cubicBezTo>
                    <a:cubicBezTo>
                      <a:pt x="6995" y="7753"/>
                      <a:pt x="6209" y="7672"/>
                      <a:pt x="5422" y="7591"/>
                    </a:cubicBezTo>
                    <a:cubicBezTo>
                      <a:pt x="3843" y="7406"/>
                      <a:pt x="2264" y="7222"/>
                      <a:pt x="686" y="7038"/>
                    </a:cubicBezTo>
                    <a:lnTo>
                      <a:pt x="686" y="7038"/>
                    </a:lnTo>
                    <a:cubicBezTo>
                      <a:pt x="591" y="6211"/>
                      <a:pt x="495" y="5402"/>
                      <a:pt x="380" y="4576"/>
                    </a:cubicBezTo>
                    <a:lnTo>
                      <a:pt x="380" y="4576"/>
                    </a:lnTo>
                    <a:cubicBezTo>
                      <a:pt x="1098" y="4731"/>
                      <a:pt x="1836" y="4809"/>
                      <a:pt x="2574" y="4932"/>
                    </a:cubicBezTo>
                    <a:cubicBezTo>
                      <a:pt x="3550" y="5068"/>
                      <a:pt x="4473" y="5312"/>
                      <a:pt x="5368" y="5611"/>
                    </a:cubicBezTo>
                    <a:cubicBezTo>
                      <a:pt x="5389" y="5619"/>
                      <a:pt x="5410" y="5623"/>
                      <a:pt x="5429" y="5623"/>
                    </a:cubicBezTo>
                    <a:cubicBezTo>
                      <a:pt x="5534" y="5623"/>
                      <a:pt x="5608" y="5512"/>
                      <a:pt x="5585" y="5421"/>
                    </a:cubicBezTo>
                    <a:cubicBezTo>
                      <a:pt x="5232" y="4173"/>
                      <a:pt x="5069" y="2871"/>
                      <a:pt x="5096" y="1569"/>
                    </a:cubicBezTo>
                    <a:cubicBezTo>
                      <a:pt x="5096" y="1271"/>
                      <a:pt x="5096" y="945"/>
                      <a:pt x="5178" y="647"/>
                    </a:cubicBezTo>
                    <a:cubicBezTo>
                      <a:pt x="5244" y="436"/>
                      <a:pt x="5394" y="372"/>
                      <a:pt x="5564" y="372"/>
                    </a:cubicBezTo>
                    <a:close/>
                    <a:moveTo>
                      <a:pt x="5577" y="1"/>
                    </a:moveTo>
                    <a:cubicBezTo>
                      <a:pt x="5474" y="1"/>
                      <a:pt x="5375" y="16"/>
                      <a:pt x="5286" y="50"/>
                    </a:cubicBezTo>
                    <a:cubicBezTo>
                      <a:pt x="4852" y="186"/>
                      <a:pt x="4798" y="728"/>
                      <a:pt x="4771" y="1108"/>
                    </a:cubicBezTo>
                    <a:cubicBezTo>
                      <a:pt x="4670" y="2492"/>
                      <a:pt x="4827" y="3876"/>
                      <a:pt x="5175" y="5196"/>
                    </a:cubicBezTo>
                    <a:lnTo>
                      <a:pt x="5175" y="5196"/>
                    </a:lnTo>
                    <a:cubicBezTo>
                      <a:pt x="4366" y="4938"/>
                      <a:pt x="3535" y="4729"/>
                      <a:pt x="2682" y="4607"/>
                    </a:cubicBezTo>
                    <a:cubicBezTo>
                      <a:pt x="1869" y="4471"/>
                      <a:pt x="1055" y="4390"/>
                      <a:pt x="241" y="4200"/>
                    </a:cubicBezTo>
                    <a:cubicBezTo>
                      <a:pt x="227" y="4197"/>
                      <a:pt x="212" y="4195"/>
                      <a:pt x="198" y="4195"/>
                    </a:cubicBezTo>
                    <a:cubicBezTo>
                      <a:pt x="100" y="4195"/>
                      <a:pt x="1" y="4269"/>
                      <a:pt x="24" y="4363"/>
                    </a:cubicBezTo>
                    <a:cubicBezTo>
                      <a:pt x="133" y="5312"/>
                      <a:pt x="241" y="6234"/>
                      <a:pt x="377" y="7184"/>
                    </a:cubicBezTo>
                    <a:cubicBezTo>
                      <a:pt x="377" y="7184"/>
                      <a:pt x="377" y="7184"/>
                      <a:pt x="377" y="7185"/>
                    </a:cubicBezTo>
                    <a:lnTo>
                      <a:pt x="377" y="7185"/>
                    </a:lnTo>
                    <a:cubicBezTo>
                      <a:pt x="380" y="7271"/>
                      <a:pt x="434" y="7360"/>
                      <a:pt x="540" y="7374"/>
                    </a:cubicBezTo>
                    <a:cubicBezTo>
                      <a:pt x="2113" y="7536"/>
                      <a:pt x="3686" y="7726"/>
                      <a:pt x="5259" y="7916"/>
                    </a:cubicBezTo>
                    <a:cubicBezTo>
                      <a:pt x="6046" y="7997"/>
                      <a:pt x="6805" y="8106"/>
                      <a:pt x="7592" y="8187"/>
                    </a:cubicBezTo>
                    <a:cubicBezTo>
                      <a:pt x="7739" y="8205"/>
                      <a:pt x="7894" y="8225"/>
                      <a:pt x="8037" y="8225"/>
                    </a:cubicBezTo>
                    <a:cubicBezTo>
                      <a:pt x="8343" y="8225"/>
                      <a:pt x="8595" y="8133"/>
                      <a:pt x="8595" y="7726"/>
                    </a:cubicBezTo>
                    <a:cubicBezTo>
                      <a:pt x="8623" y="7102"/>
                      <a:pt x="8324" y="6397"/>
                      <a:pt x="8134" y="5828"/>
                    </a:cubicBezTo>
                    <a:cubicBezTo>
                      <a:pt x="8026" y="5475"/>
                      <a:pt x="7917" y="5122"/>
                      <a:pt x="7782" y="4797"/>
                    </a:cubicBezTo>
                    <a:cubicBezTo>
                      <a:pt x="7727" y="4661"/>
                      <a:pt x="7592" y="4444"/>
                      <a:pt x="7619" y="4336"/>
                    </a:cubicBezTo>
                    <a:cubicBezTo>
                      <a:pt x="7647" y="4112"/>
                      <a:pt x="7776" y="4054"/>
                      <a:pt x="7924" y="4054"/>
                    </a:cubicBezTo>
                    <a:cubicBezTo>
                      <a:pt x="8063" y="4054"/>
                      <a:pt x="8219" y="4106"/>
                      <a:pt x="8324" y="4119"/>
                    </a:cubicBezTo>
                    <a:cubicBezTo>
                      <a:pt x="9843" y="4444"/>
                      <a:pt x="11389" y="4770"/>
                      <a:pt x="12908" y="5068"/>
                    </a:cubicBezTo>
                    <a:cubicBezTo>
                      <a:pt x="12931" y="5075"/>
                      <a:pt x="12952" y="5078"/>
                      <a:pt x="12972" y="5078"/>
                    </a:cubicBezTo>
                    <a:cubicBezTo>
                      <a:pt x="13115" y="5078"/>
                      <a:pt x="13166" y="4916"/>
                      <a:pt x="13071" y="4797"/>
                    </a:cubicBezTo>
                    <a:cubicBezTo>
                      <a:pt x="11471" y="2817"/>
                      <a:pt x="9355" y="1298"/>
                      <a:pt x="6968" y="430"/>
                    </a:cubicBezTo>
                    <a:cubicBezTo>
                      <a:pt x="6613" y="297"/>
                      <a:pt x="6041" y="1"/>
                      <a:pt x="55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52" name="Google Shape;2652;p80"/>
              <p:cNvSpPr/>
              <p:nvPr/>
            </p:nvSpPr>
            <p:spPr>
              <a:xfrm>
                <a:off x="6806150" y="3085325"/>
                <a:ext cx="302475" cy="21107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8443" extrusionOk="0">
                    <a:moveTo>
                      <a:pt x="10769" y="1"/>
                    </a:moveTo>
                    <a:cubicBezTo>
                      <a:pt x="8382" y="597"/>
                      <a:pt x="5968" y="1221"/>
                      <a:pt x="3554" y="1845"/>
                    </a:cubicBezTo>
                    <a:cubicBezTo>
                      <a:pt x="3446" y="1872"/>
                      <a:pt x="3310" y="1899"/>
                      <a:pt x="3229" y="2008"/>
                    </a:cubicBezTo>
                    <a:cubicBezTo>
                      <a:pt x="3120" y="2171"/>
                      <a:pt x="3229" y="2387"/>
                      <a:pt x="3337" y="2550"/>
                    </a:cubicBezTo>
                    <a:cubicBezTo>
                      <a:pt x="3880" y="3391"/>
                      <a:pt x="4503" y="4178"/>
                      <a:pt x="5182" y="4910"/>
                    </a:cubicBezTo>
                    <a:cubicBezTo>
                      <a:pt x="5317" y="5046"/>
                      <a:pt x="5453" y="5235"/>
                      <a:pt x="5398" y="5425"/>
                    </a:cubicBezTo>
                    <a:cubicBezTo>
                      <a:pt x="5344" y="5642"/>
                      <a:pt x="5073" y="5724"/>
                      <a:pt x="4856" y="5778"/>
                    </a:cubicBezTo>
                    <a:cubicBezTo>
                      <a:pt x="3229" y="6022"/>
                      <a:pt x="1601" y="6293"/>
                      <a:pt x="1" y="6565"/>
                    </a:cubicBezTo>
                    <a:cubicBezTo>
                      <a:pt x="2125" y="7788"/>
                      <a:pt x="4584" y="8442"/>
                      <a:pt x="7042" y="8442"/>
                    </a:cubicBezTo>
                    <a:cubicBezTo>
                      <a:pt x="7471" y="8442"/>
                      <a:pt x="7900" y="8422"/>
                      <a:pt x="8328" y="8382"/>
                    </a:cubicBezTo>
                    <a:cubicBezTo>
                      <a:pt x="8491" y="8382"/>
                      <a:pt x="8653" y="8355"/>
                      <a:pt x="8789" y="8246"/>
                    </a:cubicBezTo>
                    <a:cubicBezTo>
                      <a:pt x="9006" y="8056"/>
                      <a:pt x="8952" y="7704"/>
                      <a:pt x="8870" y="7405"/>
                    </a:cubicBezTo>
                    <a:cubicBezTo>
                      <a:pt x="8436" y="5941"/>
                      <a:pt x="7758" y="4585"/>
                      <a:pt x="6836" y="3364"/>
                    </a:cubicBezTo>
                    <a:cubicBezTo>
                      <a:pt x="9331" y="3310"/>
                      <a:pt x="10199" y="2767"/>
                      <a:pt x="12098" y="2523"/>
                    </a:cubicBezTo>
                    <a:lnTo>
                      <a:pt x="10769" y="1"/>
                    </a:lnTo>
                    <a:close/>
                  </a:path>
                </a:pathLst>
              </a:custGeom>
              <a:solidFill>
                <a:srgbClr val="FF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53" name="Google Shape;2653;p80"/>
              <p:cNvSpPr/>
              <p:nvPr/>
            </p:nvSpPr>
            <p:spPr>
              <a:xfrm>
                <a:off x="6800725" y="3081100"/>
                <a:ext cx="313325" cy="219500"/>
              </a:xfrm>
              <a:custGeom>
                <a:avLst/>
                <a:gdLst/>
                <a:ahLst/>
                <a:cxnLst/>
                <a:rect l="l" t="t" r="r" b="b"/>
                <a:pathLst>
                  <a:path w="12533" h="8780" extrusionOk="0">
                    <a:moveTo>
                      <a:pt x="10912" y="364"/>
                    </a:moveTo>
                    <a:lnTo>
                      <a:pt x="10912" y="364"/>
                    </a:lnTo>
                    <a:cubicBezTo>
                      <a:pt x="11312" y="1097"/>
                      <a:pt x="11692" y="1829"/>
                      <a:pt x="12070" y="2561"/>
                    </a:cubicBezTo>
                    <a:lnTo>
                      <a:pt x="12070" y="2561"/>
                    </a:lnTo>
                    <a:cubicBezTo>
                      <a:pt x="11356" y="2673"/>
                      <a:pt x="10642" y="2843"/>
                      <a:pt x="9928" y="2990"/>
                    </a:cubicBezTo>
                    <a:cubicBezTo>
                      <a:pt x="8979" y="3207"/>
                      <a:pt x="8030" y="3343"/>
                      <a:pt x="7080" y="3343"/>
                    </a:cubicBezTo>
                    <a:cubicBezTo>
                      <a:pt x="6945" y="3370"/>
                      <a:pt x="6836" y="3506"/>
                      <a:pt x="6917" y="3614"/>
                    </a:cubicBezTo>
                    <a:cubicBezTo>
                      <a:pt x="7623" y="4537"/>
                      <a:pt x="8192" y="5567"/>
                      <a:pt x="8599" y="6652"/>
                    </a:cubicBezTo>
                    <a:cubicBezTo>
                      <a:pt x="8789" y="7086"/>
                      <a:pt x="9331" y="8171"/>
                      <a:pt x="8653" y="8361"/>
                    </a:cubicBezTo>
                    <a:cubicBezTo>
                      <a:pt x="8409" y="8442"/>
                      <a:pt x="8111" y="8463"/>
                      <a:pt x="7809" y="8463"/>
                    </a:cubicBezTo>
                    <a:cubicBezTo>
                      <a:pt x="7507" y="8463"/>
                      <a:pt x="7202" y="8442"/>
                      <a:pt x="6945" y="8442"/>
                    </a:cubicBezTo>
                    <a:cubicBezTo>
                      <a:pt x="4780" y="8392"/>
                      <a:pt x="2663" y="7828"/>
                      <a:pt x="744" y="6816"/>
                    </a:cubicBezTo>
                    <a:lnTo>
                      <a:pt x="744" y="6816"/>
                    </a:lnTo>
                    <a:cubicBezTo>
                      <a:pt x="2155" y="6576"/>
                      <a:pt x="3549" y="6354"/>
                      <a:pt x="4965" y="6110"/>
                    </a:cubicBezTo>
                    <a:cubicBezTo>
                      <a:pt x="5317" y="6055"/>
                      <a:pt x="5860" y="5947"/>
                      <a:pt x="5805" y="5486"/>
                    </a:cubicBezTo>
                    <a:cubicBezTo>
                      <a:pt x="5805" y="5269"/>
                      <a:pt x="5643" y="5106"/>
                      <a:pt x="5507" y="4943"/>
                    </a:cubicBezTo>
                    <a:cubicBezTo>
                      <a:pt x="5263" y="4672"/>
                      <a:pt x="5019" y="4401"/>
                      <a:pt x="4775" y="4103"/>
                    </a:cubicBezTo>
                    <a:cubicBezTo>
                      <a:pt x="4531" y="3804"/>
                      <a:pt x="4286" y="3479"/>
                      <a:pt x="4042" y="3126"/>
                    </a:cubicBezTo>
                    <a:cubicBezTo>
                      <a:pt x="3798" y="2801"/>
                      <a:pt x="3391" y="2367"/>
                      <a:pt x="3988" y="2123"/>
                    </a:cubicBezTo>
                    <a:cubicBezTo>
                      <a:pt x="4341" y="1987"/>
                      <a:pt x="4775" y="1933"/>
                      <a:pt x="5127" y="1824"/>
                    </a:cubicBezTo>
                    <a:cubicBezTo>
                      <a:pt x="5534" y="1743"/>
                      <a:pt x="5914" y="1634"/>
                      <a:pt x="6294" y="1526"/>
                    </a:cubicBezTo>
                    <a:lnTo>
                      <a:pt x="10912" y="364"/>
                    </a:lnTo>
                    <a:close/>
                    <a:moveTo>
                      <a:pt x="11006" y="1"/>
                    </a:moveTo>
                    <a:cubicBezTo>
                      <a:pt x="10991" y="1"/>
                      <a:pt x="10975" y="3"/>
                      <a:pt x="10959" y="7"/>
                    </a:cubicBezTo>
                    <a:lnTo>
                      <a:pt x="6185" y="1227"/>
                    </a:lnTo>
                    <a:cubicBezTo>
                      <a:pt x="5426" y="1417"/>
                      <a:pt x="4666" y="1607"/>
                      <a:pt x="3907" y="1797"/>
                    </a:cubicBezTo>
                    <a:cubicBezTo>
                      <a:pt x="3446" y="1906"/>
                      <a:pt x="3066" y="2123"/>
                      <a:pt x="3310" y="2665"/>
                    </a:cubicBezTo>
                    <a:cubicBezTo>
                      <a:pt x="3581" y="3235"/>
                      <a:pt x="4069" y="3804"/>
                      <a:pt x="4476" y="4292"/>
                    </a:cubicBezTo>
                    <a:cubicBezTo>
                      <a:pt x="4720" y="4564"/>
                      <a:pt x="4937" y="4835"/>
                      <a:pt x="5182" y="5079"/>
                    </a:cubicBezTo>
                    <a:cubicBezTo>
                      <a:pt x="5290" y="5215"/>
                      <a:pt x="5561" y="5459"/>
                      <a:pt x="5371" y="5676"/>
                    </a:cubicBezTo>
                    <a:cubicBezTo>
                      <a:pt x="5290" y="5757"/>
                      <a:pt x="4992" y="5784"/>
                      <a:pt x="4883" y="5811"/>
                    </a:cubicBezTo>
                    <a:cubicBezTo>
                      <a:pt x="3310" y="6055"/>
                      <a:pt x="1737" y="6300"/>
                      <a:pt x="164" y="6571"/>
                    </a:cubicBezTo>
                    <a:cubicBezTo>
                      <a:pt x="28" y="6598"/>
                      <a:pt x="1" y="6815"/>
                      <a:pt x="136" y="6869"/>
                    </a:cubicBezTo>
                    <a:cubicBezTo>
                      <a:pt x="2282" y="8106"/>
                      <a:pt x="4756" y="8779"/>
                      <a:pt x="7254" y="8779"/>
                    </a:cubicBezTo>
                    <a:cubicBezTo>
                      <a:pt x="7440" y="8779"/>
                      <a:pt x="7626" y="8775"/>
                      <a:pt x="7813" y="8768"/>
                    </a:cubicBezTo>
                    <a:cubicBezTo>
                      <a:pt x="7904" y="8768"/>
                      <a:pt x="8007" y="8770"/>
                      <a:pt x="8116" y="8770"/>
                    </a:cubicBezTo>
                    <a:cubicBezTo>
                      <a:pt x="8524" y="8770"/>
                      <a:pt x="9009" y="8736"/>
                      <a:pt x="9223" y="8415"/>
                    </a:cubicBezTo>
                    <a:cubicBezTo>
                      <a:pt x="9494" y="8008"/>
                      <a:pt x="9223" y="7385"/>
                      <a:pt x="9087" y="6978"/>
                    </a:cubicBezTo>
                    <a:cubicBezTo>
                      <a:pt x="8685" y="5795"/>
                      <a:pt x="8095" y="4683"/>
                      <a:pt x="7384" y="3683"/>
                    </a:cubicBezTo>
                    <a:lnTo>
                      <a:pt x="7384" y="3683"/>
                    </a:lnTo>
                    <a:cubicBezTo>
                      <a:pt x="8245" y="3643"/>
                      <a:pt x="9083" y="3535"/>
                      <a:pt x="9901" y="3343"/>
                    </a:cubicBezTo>
                    <a:cubicBezTo>
                      <a:pt x="10742" y="3180"/>
                      <a:pt x="11556" y="2963"/>
                      <a:pt x="12369" y="2855"/>
                    </a:cubicBezTo>
                    <a:cubicBezTo>
                      <a:pt x="12505" y="2828"/>
                      <a:pt x="12532" y="2692"/>
                      <a:pt x="12478" y="2584"/>
                    </a:cubicBezTo>
                    <a:cubicBezTo>
                      <a:pt x="12044" y="1770"/>
                      <a:pt x="11583" y="929"/>
                      <a:pt x="11149" y="88"/>
                    </a:cubicBezTo>
                    <a:cubicBezTo>
                      <a:pt x="11136" y="65"/>
                      <a:pt x="11120" y="47"/>
                      <a:pt x="11103" y="34"/>
                    </a:cubicBezTo>
                    <a:lnTo>
                      <a:pt x="11103" y="34"/>
                    </a:lnTo>
                    <a:cubicBezTo>
                      <a:pt x="11077" y="14"/>
                      <a:pt x="11045" y="1"/>
                      <a:pt x="110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54" name="Google Shape;2654;p80"/>
              <p:cNvSpPr/>
              <p:nvPr/>
            </p:nvSpPr>
            <p:spPr>
              <a:xfrm>
                <a:off x="6766825" y="2654050"/>
                <a:ext cx="223800" cy="268950"/>
              </a:xfrm>
              <a:custGeom>
                <a:avLst/>
                <a:gdLst/>
                <a:ahLst/>
                <a:cxnLst/>
                <a:rect l="l" t="t" r="r" b="b"/>
                <a:pathLst>
                  <a:path w="8952" h="10758" extrusionOk="0">
                    <a:moveTo>
                      <a:pt x="6619" y="1"/>
                    </a:moveTo>
                    <a:cubicBezTo>
                      <a:pt x="4774" y="1628"/>
                      <a:pt x="2903" y="3256"/>
                      <a:pt x="1031" y="4910"/>
                    </a:cubicBezTo>
                    <a:cubicBezTo>
                      <a:pt x="923" y="4992"/>
                      <a:pt x="814" y="5073"/>
                      <a:pt x="814" y="5209"/>
                    </a:cubicBezTo>
                    <a:cubicBezTo>
                      <a:pt x="787" y="5399"/>
                      <a:pt x="977" y="5534"/>
                      <a:pt x="1167" y="5643"/>
                    </a:cubicBezTo>
                    <a:cubicBezTo>
                      <a:pt x="2008" y="6158"/>
                      <a:pt x="2930" y="6565"/>
                      <a:pt x="3852" y="6917"/>
                    </a:cubicBezTo>
                    <a:cubicBezTo>
                      <a:pt x="4042" y="6972"/>
                      <a:pt x="4259" y="7080"/>
                      <a:pt x="4313" y="7270"/>
                    </a:cubicBezTo>
                    <a:cubicBezTo>
                      <a:pt x="4368" y="7487"/>
                      <a:pt x="4151" y="7677"/>
                      <a:pt x="3961" y="7813"/>
                    </a:cubicBezTo>
                    <a:cubicBezTo>
                      <a:pt x="2632" y="8789"/>
                      <a:pt x="1330" y="9765"/>
                      <a:pt x="1" y="10742"/>
                    </a:cubicBezTo>
                    <a:cubicBezTo>
                      <a:pt x="219" y="10752"/>
                      <a:pt x="439" y="10757"/>
                      <a:pt x="658" y="10757"/>
                    </a:cubicBezTo>
                    <a:cubicBezTo>
                      <a:pt x="3319" y="10757"/>
                      <a:pt x="5991" y="10000"/>
                      <a:pt x="8246" y="8572"/>
                    </a:cubicBezTo>
                    <a:cubicBezTo>
                      <a:pt x="8382" y="8491"/>
                      <a:pt x="8518" y="8409"/>
                      <a:pt x="8599" y="8246"/>
                    </a:cubicBezTo>
                    <a:cubicBezTo>
                      <a:pt x="8707" y="7975"/>
                      <a:pt x="8490" y="7677"/>
                      <a:pt x="8301" y="7460"/>
                    </a:cubicBezTo>
                    <a:cubicBezTo>
                      <a:pt x="7243" y="6348"/>
                      <a:pt x="5995" y="5426"/>
                      <a:pt x="4639" y="4775"/>
                    </a:cubicBezTo>
                    <a:cubicBezTo>
                      <a:pt x="6836" y="3608"/>
                      <a:pt x="7378" y="2713"/>
                      <a:pt x="8952" y="1628"/>
                    </a:cubicBezTo>
                    <a:lnTo>
                      <a:pt x="6619" y="1"/>
                    </a:lnTo>
                    <a:close/>
                  </a:path>
                </a:pathLst>
              </a:custGeom>
              <a:solidFill>
                <a:srgbClr val="FF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55" name="Google Shape;2655;p80"/>
              <p:cNvSpPr/>
              <p:nvPr/>
            </p:nvSpPr>
            <p:spPr>
              <a:xfrm>
                <a:off x="6760725" y="2649400"/>
                <a:ext cx="234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9386" h="11109" extrusionOk="0">
                    <a:moveTo>
                      <a:pt x="6885" y="394"/>
                    </a:moveTo>
                    <a:lnTo>
                      <a:pt x="6885" y="394"/>
                    </a:lnTo>
                    <a:cubicBezTo>
                      <a:pt x="7571" y="868"/>
                      <a:pt x="8238" y="1343"/>
                      <a:pt x="8922" y="1817"/>
                    </a:cubicBezTo>
                    <a:lnTo>
                      <a:pt x="8922" y="1817"/>
                    </a:lnTo>
                    <a:cubicBezTo>
                      <a:pt x="8340" y="2242"/>
                      <a:pt x="7778" y="2706"/>
                      <a:pt x="7215" y="3170"/>
                    </a:cubicBezTo>
                    <a:cubicBezTo>
                      <a:pt x="6483" y="3794"/>
                      <a:pt x="5669" y="4337"/>
                      <a:pt x="4801" y="4798"/>
                    </a:cubicBezTo>
                    <a:cubicBezTo>
                      <a:pt x="4693" y="4852"/>
                      <a:pt x="4693" y="5042"/>
                      <a:pt x="4801" y="5096"/>
                    </a:cubicBezTo>
                    <a:cubicBezTo>
                      <a:pt x="5805" y="5612"/>
                      <a:pt x="6754" y="6208"/>
                      <a:pt x="7595" y="6968"/>
                    </a:cubicBezTo>
                    <a:cubicBezTo>
                      <a:pt x="7948" y="7293"/>
                      <a:pt x="9006" y="8053"/>
                      <a:pt x="8490" y="8568"/>
                    </a:cubicBezTo>
                    <a:cubicBezTo>
                      <a:pt x="8300" y="8731"/>
                      <a:pt x="8002" y="8866"/>
                      <a:pt x="7758" y="9002"/>
                    </a:cubicBezTo>
                    <a:cubicBezTo>
                      <a:pt x="7514" y="9138"/>
                      <a:pt x="7243" y="9273"/>
                      <a:pt x="6971" y="9409"/>
                    </a:cubicBezTo>
                    <a:cubicBezTo>
                      <a:pt x="5091" y="10312"/>
                      <a:pt x="3013" y="10754"/>
                      <a:pt x="915" y="10754"/>
                    </a:cubicBezTo>
                    <a:cubicBezTo>
                      <a:pt x="852" y="10754"/>
                      <a:pt x="788" y="10754"/>
                      <a:pt x="725" y="10753"/>
                    </a:cubicBezTo>
                    <a:lnTo>
                      <a:pt x="725" y="10753"/>
                    </a:lnTo>
                    <a:cubicBezTo>
                      <a:pt x="1880" y="9912"/>
                      <a:pt x="3015" y="9088"/>
                      <a:pt x="4151" y="8243"/>
                    </a:cubicBezTo>
                    <a:cubicBezTo>
                      <a:pt x="4476" y="8026"/>
                      <a:pt x="4937" y="7673"/>
                      <a:pt x="4639" y="7239"/>
                    </a:cubicBezTo>
                    <a:cubicBezTo>
                      <a:pt x="4503" y="7076"/>
                      <a:pt x="4313" y="6995"/>
                      <a:pt x="4151" y="6914"/>
                    </a:cubicBezTo>
                    <a:cubicBezTo>
                      <a:pt x="3771" y="6778"/>
                      <a:pt x="3391" y="6642"/>
                      <a:pt x="3011" y="6480"/>
                    </a:cubicBezTo>
                    <a:cubicBezTo>
                      <a:pt x="2686" y="6317"/>
                      <a:pt x="2360" y="6154"/>
                      <a:pt x="2035" y="5991"/>
                    </a:cubicBezTo>
                    <a:cubicBezTo>
                      <a:pt x="1845" y="5883"/>
                      <a:pt x="1655" y="5801"/>
                      <a:pt x="1492" y="5693"/>
                    </a:cubicBezTo>
                    <a:cubicBezTo>
                      <a:pt x="1248" y="5530"/>
                      <a:pt x="1248" y="5395"/>
                      <a:pt x="1384" y="5205"/>
                    </a:cubicBezTo>
                    <a:cubicBezTo>
                      <a:pt x="1492" y="5042"/>
                      <a:pt x="1736" y="4879"/>
                      <a:pt x="1899" y="4744"/>
                    </a:cubicBezTo>
                    <a:cubicBezTo>
                      <a:pt x="2035" y="4635"/>
                      <a:pt x="2198" y="4500"/>
                      <a:pt x="2333" y="4364"/>
                    </a:cubicBezTo>
                    <a:cubicBezTo>
                      <a:pt x="2659" y="4093"/>
                      <a:pt x="2984" y="3794"/>
                      <a:pt x="3283" y="3523"/>
                    </a:cubicBezTo>
                    <a:cubicBezTo>
                      <a:pt x="4492" y="2471"/>
                      <a:pt x="5677" y="1445"/>
                      <a:pt x="6885" y="394"/>
                    </a:cubicBezTo>
                    <a:close/>
                    <a:moveTo>
                      <a:pt x="6872" y="1"/>
                    </a:moveTo>
                    <a:cubicBezTo>
                      <a:pt x="6848" y="1"/>
                      <a:pt x="6825" y="9"/>
                      <a:pt x="6804" y="22"/>
                    </a:cubicBezTo>
                    <a:lnTo>
                      <a:pt x="6804" y="22"/>
                    </a:lnTo>
                    <a:cubicBezTo>
                      <a:pt x="6787" y="28"/>
                      <a:pt x="6770" y="38"/>
                      <a:pt x="6754" y="51"/>
                    </a:cubicBezTo>
                    <a:lnTo>
                      <a:pt x="3174" y="3170"/>
                    </a:lnTo>
                    <a:cubicBezTo>
                      <a:pt x="2604" y="3713"/>
                      <a:pt x="2008" y="4228"/>
                      <a:pt x="1411" y="4744"/>
                    </a:cubicBezTo>
                    <a:cubicBezTo>
                      <a:pt x="1031" y="5069"/>
                      <a:pt x="624" y="5422"/>
                      <a:pt x="1113" y="5856"/>
                    </a:cubicBezTo>
                    <a:cubicBezTo>
                      <a:pt x="1601" y="6263"/>
                      <a:pt x="2333" y="6534"/>
                      <a:pt x="2930" y="6805"/>
                    </a:cubicBezTo>
                    <a:cubicBezTo>
                      <a:pt x="3228" y="6941"/>
                      <a:pt x="3527" y="7049"/>
                      <a:pt x="3825" y="7185"/>
                    </a:cubicBezTo>
                    <a:cubicBezTo>
                      <a:pt x="3961" y="7212"/>
                      <a:pt x="4286" y="7293"/>
                      <a:pt x="4340" y="7402"/>
                    </a:cubicBezTo>
                    <a:cubicBezTo>
                      <a:pt x="4476" y="7700"/>
                      <a:pt x="4069" y="7890"/>
                      <a:pt x="3934" y="7999"/>
                    </a:cubicBezTo>
                    <a:cubicBezTo>
                      <a:pt x="2659" y="8921"/>
                      <a:pt x="1411" y="9843"/>
                      <a:pt x="136" y="10765"/>
                    </a:cubicBezTo>
                    <a:cubicBezTo>
                      <a:pt x="1" y="10874"/>
                      <a:pt x="55" y="11091"/>
                      <a:pt x="218" y="11091"/>
                    </a:cubicBezTo>
                    <a:cubicBezTo>
                      <a:pt x="458" y="11103"/>
                      <a:pt x="699" y="11109"/>
                      <a:pt x="940" y="11109"/>
                    </a:cubicBezTo>
                    <a:cubicBezTo>
                      <a:pt x="3382" y="11109"/>
                      <a:pt x="5800" y="10486"/>
                      <a:pt x="7948" y="9300"/>
                    </a:cubicBezTo>
                    <a:cubicBezTo>
                      <a:pt x="8328" y="9083"/>
                      <a:pt x="8979" y="8812"/>
                      <a:pt x="9033" y="8297"/>
                    </a:cubicBezTo>
                    <a:cubicBezTo>
                      <a:pt x="9060" y="7782"/>
                      <a:pt x="8490" y="7320"/>
                      <a:pt x="8138" y="7022"/>
                    </a:cubicBezTo>
                    <a:cubicBezTo>
                      <a:pt x="7290" y="6200"/>
                      <a:pt x="6306" y="5515"/>
                      <a:pt x="5247" y="4946"/>
                    </a:cubicBezTo>
                    <a:lnTo>
                      <a:pt x="5247" y="4946"/>
                    </a:lnTo>
                    <a:cubicBezTo>
                      <a:pt x="5977" y="4545"/>
                      <a:pt x="6647" y="4079"/>
                      <a:pt x="7297" y="3550"/>
                    </a:cubicBezTo>
                    <a:cubicBezTo>
                      <a:pt x="7948" y="3008"/>
                      <a:pt x="8572" y="2438"/>
                      <a:pt x="9277" y="1950"/>
                    </a:cubicBezTo>
                    <a:cubicBezTo>
                      <a:pt x="9385" y="1896"/>
                      <a:pt x="9385" y="1733"/>
                      <a:pt x="9277" y="1679"/>
                    </a:cubicBezTo>
                    <a:cubicBezTo>
                      <a:pt x="8517" y="1136"/>
                      <a:pt x="7731" y="567"/>
                      <a:pt x="6944" y="24"/>
                    </a:cubicBezTo>
                    <a:cubicBezTo>
                      <a:pt x="6920" y="8"/>
                      <a:pt x="6896" y="1"/>
                      <a:pt x="68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2656" name="Google Shape;2656;p80"/>
          <p:cNvGrpSpPr/>
          <p:nvPr/>
        </p:nvGrpSpPr>
        <p:grpSpPr>
          <a:xfrm>
            <a:off x="1031986" y="3059191"/>
            <a:ext cx="800955" cy="799241"/>
            <a:chOff x="2042044" y="1156800"/>
            <a:chExt cx="1308750" cy="1305950"/>
          </a:xfrm>
        </p:grpSpPr>
        <p:sp>
          <p:nvSpPr>
            <p:cNvPr id="2657" name="Google Shape;2657;p80"/>
            <p:cNvSpPr/>
            <p:nvPr/>
          </p:nvSpPr>
          <p:spPr>
            <a:xfrm>
              <a:off x="2680806" y="1802125"/>
              <a:ext cx="31225" cy="15300"/>
            </a:xfrm>
            <a:custGeom>
              <a:avLst/>
              <a:gdLst/>
              <a:ahLst/>
              <a:cxnLst/>
              <a:rect l="l" t="t" r="r" b="b"/>
              <a:pathLst>
                <a:path w="1249" h="612" extrusionOk="0">
                  <a:moveTo>
                    <a:pt x="201" y="1"/>
                  </a:moveTo>
                  <a:cubicBezTo>
                    <a:pt x="128" y="1"/>
                    <a:pt x="50" y="53"/>
                    <a:pt x="28" y="143"/>
                  </a:cubicBezTo>
                  <a:cubicBezTo>
                    <a:pt x="0" y="225"/>
                    <a:pt x="55" y="306"/>
                    <a:pt x="163" y="333"/>
                  </a:cubicBezTo>
                  <a:cubicBezTo>
                    <a:pt x="434" y="442"/>
                    <a:pt x="733" y="523"/>
                    <a:pt x="1004" y="604"/>
                  </a:cubicBezTo>
                  <a:cubicBezTo>
                    <a:pt x="1023" y="609"/>
                    <a:pt x="1042" y="611"/>
                    <a:pt x="1059" y="611"/>
                  </a:cubicBezTo>
                  <a:cubicBezTo>
                    <a:pt x="1140" y="611"/>
                    <a:pt x="1199" y="563"/>
                    <a:pt x="1221" y="496"/>
                  </a:cubicBezTo>
                  <a:cubicBezTo>
                    <a:pt x="1248" y="414"/>
                    <a:pt x="1194" y="306"/>
                    <a:pt x="1113" y="279"/>
                  </a:cubicBezTo>
                  <a:cubicBezTo>
                    <a:pt x="814" y="197"/>
                    <a:pt x="543" y="116"/>
                    <a:pt x="245" y="8"/>
                  </a:cubicBezTo>
                  <a:cubicBezTo>
                    <a:pt x="231" y="3"/>
                    <a:pt x="216" y="1"/>
                    <a:pt x="2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58" name="Google Shape;2658;p80"/>
            <p:cNvSpPr/>
            <p:nvPr/>
          </p:nvSpPr>
          <p:spPr>
            <a:xfrm>
              <a:off x="2670581" y="1796763"/>
              <a:ext cx="51675" cy="26025"/>
            </a:xfrm>
            <a:custGeom>
              <a:avLst/>
              <a:gdLst/>
              <a:ahLst/>
              <a:cxnLst/>
              <a:rect l="l" t="t" r="r" b="b"/>
              <a:pathLst>
                <a:path w="2067" h="1041" extrusionOk="0">
                  <a:moveTo>
                    <a:pt x="259" y="1"/>
                  </a:moveTo>
                  <a:cubicBezTo>
                    <a:pt x="94" y="1"/>
                    <a:pt x="0" y="230"/>
                    <a:pt x="162" y="322"/>
                  </a:cubicBezTo>
                  <a:cubicBezTo>
                    <a:pt x="677" y="594"/>
                    <a:pt x="1220" y="838"/>
                    <a:pt x="1789" y="1028"/>
                  </a:cubicBezTo>
                  <a:cubicBezTo>
                    <a:pt x="1813" y="1037"/>
                    <a:pt x="1835" y="1041"/>
                    <a:pt x="1855" y="1041"/>
                  </a:cubicBezTo>
                  <a:cubicBezTo>
                    <a:pt x="2021" y="1041"/>
                    <a:pt x="2067" y="775"/>
                    <a:pt x="1898" y="702"/>
                  </a:cubicBezTo>
                  <a:cubicBezTo>
                    <a:pt x="1355" y="539"/>
                    <a:pt x="840" y="295"/>
                    <a:pt x="352" y="24"/>
                  </a:cubicBezTo>
                  <a:cubicBezTo>
                    <a:pt x="319" y="8"/>
                    <a:pt x="288" y="1"/>
                    <a:pt x="2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659" name="Google Shape;2659;p80"/>
            <p:cNvGrpSpPr/>
            <p:nvPr/>
          </p:nvGrpSpPr>
          <p:grpSpPr>
            <a:xfrm>
              <a:off x="2042044" y="1156800"/>
              <a:ext cx="1308750" cy="1305950"/>
              <a:chOff x="1999400" y="1131400"/>
              <a:chExt cx="1308750" cy="1305950"/>
            </a:xfrm>
          </p:grpSpPr>
          <p:sp>
            <p:nvSpPr>
              <p:cNvPr id="2660" name="Google Shape;2660;p80"/>
              <p:cNvSpPr/>
              <p:nvPr/>
            </p:nvSpPr>
            <p:spPr>
              <a:xfrm>
                <a:off x="2004550" y="1135800"/>
                <a:ext cx="1299275" cy="1297225"/>
              </a:xfrm>
              <a:custGeom>
                <a:avLst/>
                <a:gdLst/>
                <a:ahLst/>
                <a:cxnLst/>
                <a:rect l="l" t="t" r="r" b="b"/>
                <a:pathLst>
                  <a:path w="51971" h="51889" extrusionOk="0">
                    <a:moveTo>
                      <a:pt x="34231" y="13210"/>
                    </a:moveTo>
                    <a:cubicBezTo>
                      <a:pt x="36943" y="17468"/>
                      <a:pt x="39303" y="21971"/>
                      <a:pt x="41283" y="26636"/>
                    </a:cubicBezTo>
                    <a:cubicBezTo>
                      <a:pt x="38001" y="28318"/>
                      <a:pt x="34421" y="30027"/>
                      <a:pt x="30515" y="31654"/>
                    </a:cubicBezTo>
                    <a:cubicBezTo>
                      <a:pt x="26229" y="33471"/>
                      <a:pt x="22134" y="34963"/>
                      <a:pt x="18282" y="36184"/>
                    </a:cubicBezTo>
                    <a:cubicBezTo>
                      <a:pt x="20588" y="31817"/>
                      <a:pt x="23192" y="27640"/>
                      <a:pt x="26148" y="23680"/>
                    </a:cubicBezTo>
                    <a:cubicBezTo>
                      <a:pt x="26962" y="22541"/>
                      <a:pt x="27830" y="21456"/>
                      <a:pt x="28698" y="20344"/>
                    </a:cubicBezTo>
                    <a:cubicBezTo>
                      <a:pt x="30542" y="17957"/>
                      <a:pt x="32387" y="15570"/>
                      <a:pt x="34231" y="13210"/>
                    </a:cubicBezTo>
                    <a:close/>
                    <a:moveTo>
                      <a:pt x="36021" y="1"/>
                    </a:moveTo>
                    <a:cubicBezTo>
                      <a:pt x="31844" y="5371"/>
                      <a:pt x="27667" y="10742"/>
                      <a:pt x="23490" y="16112"/>
                    </a:cubicBezTo>
                    <a:cubicBezTo>
                      <a:pt x="21564" y="18608"/>
                      <a:pt x="19638" y="21103"/>
                      <a:pt x="17767" y="23626"/>
                    </a:cubicBezTo>
                    <a:cubicBezTo>
                      <a:pt x="11121" y="32576"/>
                      <a:pt x="5181" y="42043"/>
                      <a:pt x="1" y="51889"/>
                    </a:cubicBezTo>
                    <a:cubicBezTo>
                      <a:pt x="8680" y="49122"/>
                      <a:pt x="17930" y="45759"/>
                      <a:pt x="27640" y="41663"/>
                    </a:cubicBezTo>
                    <a:cubicBezTo>
                      <a:pt x="36428" y="37974"/>
                      <a:pt x="44538" y="34150"/>
                      <a:pt x="51970" y="30325"/>
                    </a:cubicBezTo>
                    <a:cubicBezTo>
                      <a:pt x="47467" y="19801"/>
                      <a:pt x="42151" y="9630"/>
                      <a:pt x="360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61" name="Google Shape;2661;p80"/>
              <p:cNvSpPr/>
              <p:nvPr/>
            </p:nvSpPr>
            <p:spPr>
              <a:xfrm>
                <a:off x="2004550" y="1803725"/>
                <a:ext cx="1299275" cy="629975"/>
              </a:xfrm>
              <a:custGeom>
                <a:avLst/>
                <a:gdLst/>
                <a:ahLst/>
                <a:cxnLst/>
                <a:rect l="l" t="t" r="r" b="b"/>
                <a:pathLst>
                  <a:path w="51971" h="25199" extrusionOk="0">
                    <a:moveTo>
                      <a:pt x="15516" y="1"/>
                    </a:moveTo>
                    <a:cubicBezTo>
                      <a:pt x="9792" y="8029"/>
                      <a:pt x="4585" y="16438"/>
                      <a:pt x="1" y="25199"/>
                    </a:cubicBezTo>
                    <a:cubicBezTo>
                      <a:pt x="8680" y="22405"/>
                      <a:pt x="17930" y="19042"/>
                      <a:pt x="27640" y="14946"/>
                    </a:cubicBezTo>
                    <a:cubicBezTo>
                      <a:pt x="36428" y="11257"/>
                      <a:pt x="44538" y="7433"/>
                      <a:pt x="51970" y="3608"/>
                    </a:cubicBezTo>
                    <a:cubicBezTo>
                      <a:pt x="51672" y="2957"/>
                      <a:pt x="51400" y="2306"/>
                      <a:pt x="51102" y="1655"/>
                    </a:cubicBezTo>
                    <a:lnTo>
                      <a:pt x="10254" y="17821"/>
                    </a:lnTo>
                    <a:cubicBezTo>
                      <a:pt x="10083" y="17885"/>
                      <a:pt x="9913" y="17914"/>
                      <a:pt x="9749" y="17914"/>
                    </a:cubicBezTo>
                    <a:cubicBezTo>
                      <a:pt x="8796" y="17914"/>
                      <a:pt x="8047" y="16922"/>
                      <a:pt x="8463" y="15949"/>
                    </a:cubicBezTo>
                    <a:lnTo>
                      <a:pt x="1551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62" name="Google Shape;2662;p80"/>
              <p:cNvSpPr/>
              <p:nvPr/>
            </p:nvSpPr>
            <p:spPr>
              <a:xfrm>
                <a:off x="1999400" y="1131400"/>
                <a:ext cx="1308750" cy="1305950"/>
              </a:xfrm>
              <a:custGeom>
                <a:avLst/>
                <a:gdLst/>
                <a:ahLst/>
                <a:cxnLst/>
                <a:rect l="l" t="t" r="r" b="b"/>
                <a:pathLst>
                  <a:path w="52350" h="52238" extrusionOk="0">
                    <a:moveTo>
                      <a:pt x="36196" y="465"/>
                    </a:moveTo>
                    <a:cubicBezTo>
                      <a:pt x="40917" y="7915"/>
                      <a:pt x="45186" y="15684"/>
                      <a:pt x="48921" y="23693"/>
                    </a:cubicBezTo>
                    <a:cubicBezTo>
                      <a:pt x="49979" y="25913"/>
                      <a:pt x="50984" y="28134"/>
                      <a:pt x="51939" y="30405"/>
                    </a:cubicBezTo>
                    <a:lnTo>
                      <a:pt x="51939" y="30405"/>
                    </a:lnTo>
                    <a:cubicBezTo>
                      <a:pt x="45552" y="33689"/>
                      <a:pt x="39085" y="36786"/>
                      <a:pt x="32511" y="39669"/>
                    </a:cubicBezTo>
                    <a:cubicBezTo>
                      <a:pt x="25540" y="42707"/>
                      <a:pt x="18461" y="45528"/>
                      <a:pt x="11300" y="48104"/>
                    </a:cubicBezTo>
                    <a:cubicBezTo>
                      <a:pt x="7738" y="49388"/>
                      <a:pt x="4151" y="50621"/>
                      <a:pt x="563" y="51778"/>
                    </a:cubicBezTo>
                    <a:lnTo>
                      <a:pt x="563" y="51778"/>
                    </a:lnTo>
                    <a:cubicBezTo>
                      <a:pt x="4227" y="44829"/>
                      <a:pt x="8259" y="38090"/>
                      <a:pt x="12657" y="31586"/>
                    </a:cubicBezTo>
                    <a:cubicBezTo>
                      <a:pt x="17322" y="24697"/>
                      <a:pt x="22448" y="18160"/>
                      <a:pt x="27548" y="11623"/>
                    </a:cubicBezTo>
                    <a:cubicBezTo>
                      <a:pt x="30430" y="7886"/>
                      <a:pt x="33313" y="4175"/>
                      <a:pt x="36196" y="465"/>
                    </a:cubicBezTo>
                    <a:close/>
                    <a:moveTo>
                      <a:pt x="36191" y="1"/>
                    </a:moveTo>
                    <a:cubicBezTo>
                      <a:pt x="36155" y="1"/>
                      <a:pt x="36120" y="13"/>
                      <a:pt x="36092" y="41"/>
                    </a:cubicBezTo>
                    <a:cubicBezTo>
                      <a:pt x="30911" y="6741"/>
                      <a:pt x="25676" y="13413"/>
                      <a:pt x="20522" y="20140"/>
                    </a:cubicBezTo>
                    <a:cubicBezTo>
                      <a:pt x="15586" y="26568"/>
                      <a:pt x="10975" y="33213"/>
                      <a:pt x="6771" y="40130"/>
                    </a:cubicBezTo>
                    <a:cubicBezTo>
                      <a:pt x="4411" y="44009"/>
                      <a:pt x="2187" y="47969"/>
                      <a:pt x="71" y="51983"/>
                    </a:cubicBezTo>
                    <a:cubicBezTo>
                      <a:pt x="1" y="52100"/>
                      <a:pt x="72" y="52238"/>
                      <a:pt x="198" y="52238"/>
                    </a:cubicBezTo>
                    <a:cubicBezTo>
                      <a:pt x="218" y="52238"/>
                      <a:pt x="239" y="52235"/>
                      <a:pt x="261" y="52227"/>
                    </a:cubicBezTo>
                    <a:cubicBezTo>
                      <a:pt x="7123" y="50030"/>
                      <a:pt x="13931" y="47589"/>
                      <a:pt x="20658" y="44958"/>
                    </a:cubicBezTo>
                    <a:cubicBezTo>
                      <a:pt x="27683" y="42191"/>
                      <a:pt x="34627" y="39181"/>
                      <a:pt x="41462" y="35953"/>
                    </a:cubicBezTo>
                    <a:cubicBezTo>
                      <a:pt x="45097" y="34244"/>
                      <a:pt x="48677" y="32481"/>
                      <a:pt x="52257" y="30637"/>
                    </a:cubicBezTo>
                    <a:cubicBezTo>
                      <a:pt x="52337" y="30591"/>
                      <a:pt x="52350" y="30513"/>
                      <a:pt x="52324" y="30445"/>
                    </a:cubicBezTo>
                    <a:lnTo>
                      <a:pt x="52324" y="30445"/>
                    </a:lnTo>
                    <a:cubicBezTo>
                      <a:pt x="52323" y="30428"/>
                      <a:pt x="52318" y="30411"/>
                      <a:pt x="52312" y="30393"/>
                    </a:cubicBezTo>
                    <a:cubicBezTo>
                      <a:pt x="48813" y="22201"/>
                      <a:pt x="44798" y="14227"/>
                      <a:pt x="40296" y="6524"/>
                    </a:cubicBezTo>
                    <a:cubicBezTo>
                      <a:pt x="39021" y="4354"/>
                      <a:pt x="37719" y="2211"/>
                      <a:pt x="36363" y="95"/>
                    </a:cubicBezTo>
                    <a:cubicBezTo>
                      <a:pt x="36327" y="42"/>
                      <a:pt x="36258" y="1"/>
                      <a:pt x="361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63" name="Google Shape;2663;p80"/>
              <p:cNvSpPr/>
              <p:nvPr/>
            </p:nvSpPr>
            <p:spPr>
              <a:xfrm>
                <a:off x="2456450" y="1461800"/>
                <a:ext cx="584950" cy="582950"/>
              </a:xfrm>
              <a:custGeom>
                <a:avLst/>
                <a:gdLst/>
                <a:ahLst/>
                <a:cxnLst/>
                <a:rect l="l" t="t" r="r" b="b"/>
                <a:pathLst>
                  <a:path w="23398" h="23318" extrusionOk="0">
                    <a:moveTo>
                      <a:pt x="16124" y="459"/>
                    </a:moveTo>
                    <a:cubicBezTo>
                      <a:pt x="18749" y="4631"/>
                      <a:pt x="21041" y="8982"/>
                      <a:pt x="22974" y="13512"/>
                    </a:cubicBezTo>
                    <a:lnTo>
                      <a:pt x="22974" y="13512"/>
                    </a:lnTo>
                    <a:cubicBezTo>
                      <a:pt x="17190" y="16489"/>
                      <a:pt x="11246" y="19067"/>
                      <a:pt x="5143" y="21272"/>
                    </a:cubicBezTo>
                    <a:cubicBezTo>
                      <a:pt x="3615" y="21823"/>
                      <a:pt x="2088" y="22351"/>
                      <a:pt x="539" y="22856"/>
                    </a:cubicBezTo>
                    <a:lnTo>
                      <a:pt x="539" y="22856"/>
                    </a:lnTo>
                    <a:cubicBezTo>
                      <a:pt x="2140" y="19864"/>
                      <a:pt x="3892" y="16925"/>
                      <a:pt x="5794" y="14112"/>
                    </a:cubicBezTo>
                    <a:cubicBezTo>
                      <a:pt x="7855" y="11074"/>
                      <a:pt x="10134" y="8199"/>
                      <a:pt x="12358" y="5296"/>
                    </a:cubicBezTo>
                    <a:cubicBezTo>
                      <a:pt x="13613" y="3701"/>
                      <a:pt x="14868" y="2081"/>
                      <a:pt x="16124" y="459"/>
                    </a:cubicBezTo>
                    <a:close/>
                    <a:moveTo>
                      <a:pt x="16134" y="1"/>
                    </a:moveTo>
                    <a:cubicBezTo>
                      <a:pt x="16093" y="1"/>
                      <a:pt x="16052" y="18"/>
                      <a:pt x="16019" y="61"/>
                    </a:cubicBezTo>
                    <a:cubicBezTo>
                      <a:pt x="11544" y="5839"/>
                      <a:pt x="6852" y="11508"/>
                      <a:pt x="3054" y="17800"/>
                    </a:cubicBezTo>
                    <a:cubicBezTo>
                      <a:pt x="1996" y="19509"/>
                      <a:pt x="1020" y="21272"/>
                      <a:pt x="71" y="23062"/>
                    </a:cubicBezTo>
                    <a:cubicBezTo>
                      <a:pt x="0" y="23180"/>
                      <a:pt x="72" y="23317"/>
                      <a:pt x="198" y="23317"/>
                    </a:cubicBezTo>
                    <a:cubicBezTo>
                      <a:pt x="217" y="23317"/>
                      <a:pt x="238" y="23314"/>
                      <a:pt x="260" y="23307"/>
                    </a:cubicBezTo>
                    <a:cubicBezTo>
                      <a:pt x="6472" y="21299"/>
                      <a:pt x="12575" y="18913"/>
                      <a:pt x="18488" y="16092"/>
                    </a:cubicBezTo>
                    <a:cubicBezTo>
                      <a:pt x="20115" y="15332"/>
                      <a:pt x="21688" y="14546"/>
                      <a:pt x="23289" y="13732"/>
                    </a:cubicBezTo>
                    <a:cubicBezTo>
                      <a:pt x="23397" y="13670"/>
                      <a:pt x="23390" y="13554"/>
                      <a:pt x="23329" y="13482"/>
                    </a:cubicBezTo>
                    <a:lnTo>
                      <a:pt x="23329" y="13482"/>
                    </a:lnTo>
                    <a:cubicBezTo>
                      <a:pt x="21352" y="8828"/>
                      <a:pt x="18997" y="4337"/>
                      <a:pt x="16291" y="89"/>
                    </a:cubicBezTo>
                    <a:cubicBezTo>
                      <a:pt x="16258" y="40"/>
                      <a:pt x="16196" y="1"/>
                      <a:pt x="161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64" name="Google Shape;2664;p80"/>
              <p:cNvSpPr/>
              <p:nvPr/>
            </p:nvSpPr>
            <p:spPr>
              <a:xfrm>
                <a:off x="2306300" y="2005800"/>
                <a:ext cx="10875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54" extrusionOk="0">
                    <a:moveTo>
                      <a:pt x="218" y="1"/>
                    </a:moveTo>
                    <a:cubicBezTo>
                      <a:pt x="1" y="1"/>
                      <a:pt x="1" y="353"/>
                      <a:pt x="218" y="353"/>
                    </a:cubicBezTo>
                    <a:cubicBezTo>
                      <a:pt x="435" y="353"/>
                      <a:pt x="435" y="1"/>
                      <a:pt x="2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665" name="Google Shape;2665;p80"/>
            <p:cNvGrpSpPr/>
            <p:nvPr/>
          </p:nvGrpSpPr>
          <p:grpSpPr>
            <a:xfrm>
              <a:off x="2042044" y="1156800"/>
              <a:ext cx="1308750" cy="1305950"/>
              <a:chOff x="1999400" y="1131400"/>
              <a:chExt cx="1308750" cy="1305950"/>
            </a:xfrm>
          </p:grpSpPr>
          <p:sp>
            <p:nvSpPr>
              <p:cNvPr id="2666" name="Google Shape;2666;p80"/>
              <p:cNvSpPr/>
              <p:nvPr/>
            </p:nvSpPr>
            <p:spPr>
              <a:xfrm>
                <a:off x="2004550" y="1135800"/>
                <a:ext cx="1299275" cy="1297225"/>
              </a:xfrm>
              <a:custGeom>
                <a:avLst/>
                <a:gdLst/>
                <a:ahLst/>
                <a:cxnLst/>
                <a:rect l="l" t="t" r="r" b="b"/>
                <a:pathLst>
                  <a:path w="51971" h="51889" extrusionOk="0">
                    <a:moveTo>
                      <a:pt x="34231" y="13210"/>
                    </a:moveTo>
                    <a:cubicBezTo>
                      <a:pt x="36943" y="17468"/>
                      <a:pt x="39303" y="21971"/>
                      <a:pt x="41283" y="26636"/>
                    </a:cubicBezTo>
                    <a:cubicBezTo>
                      <a:pt x="38001" y="28318"/>
                      <a:pt x="34421" y="30027"/>
                      <a:pt x="30515" y="31654"/>
                    </a:cubicBezTo>
                    <a:cubicBezTo>
                      <a:pt x="26229" y="33471"/>
                      <a:pt x="22134" y="34963"/>
                      <a:pt x="18282" y="36184"/>
                    </a:cubicBezTo>
                    <a:cubicBezTo>
                      <a:pt x="20588" y="31817"/>
                      <a:pt x="23192" y="27640"/>
                      <a:pt x="26148" y="23680"/>
                    </a:cubicBezTo>
                    <a:cubicBezTo>
                      <a:pt x="26962" y="22541"/>
                      <a:pt x="27830" y="21456"/>
                      <a:pt x="28698" y="20344"/>
                    </a:cubicBezTo>
                    <a:cubicBezTo>
                      <a:pt x="30542" y="17957"/>
                      <a:pt x="32387" y="15570"/>
                      <a:pt x="34231" y="13210"/>
                    </a:cubicBezTo>
                    <a:close/>
                    <a:moveTo>
                      <a:pt x="36021" y="1"/>
                    </a:moveTo>
                    <a:cubicBezTo>
                      <a:pt x="31844" y="5371"/>
                      <a:pt x="27667" y="10742"/>
                      <a:pt x="23490" y="16112"/>
                    </a:cubicBezTo>
                    <a:cubicBezTo>
                      <a:pt x="21564" y="18608"/>
                      <a:pt x="19638" y="21103"/>
                      <a:pt x="17767" y="23626"/>
                    </a:cubicBezTo>
                    <a:cubicBezTo>
                      <a:pt x="11121" y="32576"/>
                      <a:pt x="5181" y="42043"/>
                      <a:pt x="1" y="51889"/>
                    </a:cubicBezTo>
                    <a:cubicBezTo>
                      <a:pt x="8680" y="49122"/>
                      <a:pt x="17930" y="45759"/>
                      <a:pt x="27640" y="41663"/>
                    </a:cubicBezTo>
                    <a:cubicBezTo>
                      <a:pt x="36428" y="37974"/>
                      <a:pt x="44538" y="34150"/>
                      <a:pt x="51970" y="30325"/>
                    </a:cubicBezTo>
                    <a:cubicBezTo>
                      <a:pt x="47467" y="19801"/>
                      <a:pt x="42151" y="9630"/>
                      <a:pt x="360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67" name="Google Shape;2667;p80"/>
              <p:cNvSpPr/>
              <p:nvPr/>
            </p:nvSpPr>
            <p:spPr>
              <a:xfrm>
                <a:off x="2004550" y="1803725"/>
                <a:ext cx="1299275" cy="629975"/>
              </a:xfrm>
              <a:custGeom>
                <a:avLst/>
                <a:gdLst/>
                <a:ahLst/>
                <a:cxnLst/>
                <a:rect l="l" t="t" r="r" b="b"/>
                <a:pathLst>
                  <a:path w="51971" h="25199" extrusionOk="0">
                    <a:moveTo>
                      <a:pt x="15516" y="1"/>
                    </a:moveTo>
                    <a:cubicBezTo>
                      <a:pt x="9792" y="8029"/>
                      <a:pt x="4585" y="16438"/>
                      <a:pt x="1" y="25199"/>
                    </a:cubicBezTo>
                    <a:cubicBezTo>
                      <a:pt x="8680" y="22405"/>
                      <a:pt x="17930" y="19042"/>
                      <a:pt x="27640" y="14946"/>
                    </a:cubicBezTo>
                    <a:cubicBezTo>
                      <a:pt x="36428" y="11257"/>
                      <a:pt x="44538" y="7433"/>
                      <a:pt x="51970" y="3608"/>
                    </a:cubicBezTo>
                    <a:cubicBezTo>
                      <a:pt x="51672" y="2957"/>
                      <a:pt x="51400" y="2306"/>
                      <a:pt x="51102" y="1655"/>
                    </a:cubicBezTo>
                    <a:lnTo>
                      <a:pt x="10254" y="17821"/>
                    </a:lnTo>
                    <a:cubicBezTo>
                      <a:pt x="10083" y="17885"/>
                      <a:pt x="9913" y="17914"/>
                      <a:pt x="9749" y="17914"/>
                    </a:cubicBezTo>
                    <a:cubicBezTo>
                      <a:pt x="8796" y="17914"/>
                      <a:pt x="8047" y="16922"/>
                      <a:pt x="8463" y="15949"/>
                    </a:cubicBezTo>
                    <a:lnTo>
                      <a:pt x="1551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68" name="Google Shape;2668;p80"/>
              <p:cNvSpPr/>
              <p:nvPr/>
            </p:nvSpPr>
            <p:spPr>
              <a:xfrm>
                <a:off x="1999400" y="1131400"/>
                <a:ext cx="1308750" cy="1305950"/>
              </a:xfrm>
              <a:custGeom>
                <a:avLst/>
                <a:gdLst/>
                <a:ahLst/>
                <a:cxnLst/>
                <a:rect l="l" t="t" r="r" b="b"/>
                <a:pathLst>
                  <a:path w="52350" h="52238" extrusionOk="0">
                    <a:moveTo>
                      <a:pt x="36196" y="465"/>
                    </a:moveTo>
                    <a:cubicBezTo>
                      <a:pt x="40917" y="7915"/>
                      <a:pt x="45186" y="15684"/>
                      <a:pt x="48921" y="23693"/>
                    </a:cubicBezTo>
                    <a:cubicBezTo>
                      <a:pt x="49979" y="25913"/>
                      <a:pt x="50984" y="28134"/>
                      <a:pt x="51939" y="30405"/>
                    </a:cubicBezTo>
                    <a:lnTo>
                      <a:pt x="51939" y="30405"/>
                    </a:lnTo>
                    <a:cubicBezTo>
                      <a:pt x="45552" y="33689"/>
                      <a:pt x="39085" y="36786"/>
                      <a:pt x="32511" y="39669"/>
                    </a:cubicBezTo>
                    <a:cubicBezTo>
                      <a:pt x="25540" y="42707"/>
                      <a:pt x="18461" y="45528"/>
                      <a:pt x="11300" y="48104"/>
                    </a:cubicBezTo>
                    <a:cubicBezTo>
                      <a:pt x="7738" y="49388"/>
                      <a:pt x="4151" y="50621"/>
                      <a:pt x="563" y="51778"/>
                    </a:cubicBezTo>
                    <a:lnTo>
                      <a:pt x="563" y="51778"/>
                    </a:lnTo>
                    <a:cubicBezTo>
                      <a:pt x="4227" y="44829"/>
                      <a:pt x="8259" y="38090"/>
                      <a:pt x="12657" y="31586"/>
                    </a:cubicBezTo>
                    <a:cubicBezTo>
                      <a:pt x="17322" y="24697"/>
                      <a:pt x="22448" y="18160"/>
                      <a:pt x="27548" y="11623"/>
                    </a:cubicBezTo>
                    <a:cubicBezTo>
                      <a:pt x="30430" y="7886"/>
                      <a:pt x="33313" y="4175"/>
                      <a:pt x="36196" y="465"/>
                    </a:cubicBezTo>
                    <a:close/>
                    <a:moveTo>
                      <a:pt x="36191" y="1"/>
                    </a:moveTo>
                    <a:cubicBezTo>
                      <a:pt x="36155" y="1"/>
                      <a:pt x="36120" y="13"/>
                      <a:pt x="36092" y="41"/>
                    </a:cubicBezTo>
                    <a:cubicBezTo>
                      <a:pt x="30911" y="6741"/>
                      <a:pt x="25676" y="13413"/>
                      <a:pt x="20522" y="20140"/>
                    </a:cubicBezTo>
                    <a:cubicBezTo>
                      <a:pt x="15586" y="26568"/>
                      <a:pt x="10975" y="33213"/>
                      <a:pt x="6771" y="40130"/>
                    </a:cubicBezTo>
                    <a:cubicBezTo>
                      <a:pt x="4411" y="44009"/>
                      <a:pt x="2187" y="47969"/>
                      <a:pt x="71" y="51983"/>
                    </a:cubicBezTo>
                    <a:cubicBezTo>
                      <a:pt x="1" y="52100"/>
                      <a:pt x="72" y="52238"/>
                      <a:pt x="198" y="52238"/>
                    </a:cubicBezTo>
                    <a:cubicBezTo>
                      <a:pt x="218" y="52238"/>
                      <a:pt x="239" y="52235"/>
                      <a:pt x="261" y="52227"/>
                    </a:cubicBezTo>
                    <a:cubicBezTo>
                      <a:pt x="7123" y="50030"/>
                      <a:pt x="13931" y="47589"/>
                      <a:pt x="20658" y="44958"/>
                    </a:cubicBezTo>
                    <a:cubicBezTo>
                      <a:pt x="27683" y="42191"/>
                      <a:pt x="34627" y="39181"/>
                      <a:pt x="41462" y="35953"/>
                    </a:cubicBezTo>
                    <a:cubicBezTo>
                      <a:pt x="45097" y="34244"/>
                      <a:pt x="48677" y="32481"/>
                      <a:pt x="52257" y="30637"/>
                    </a:cubicBezTo>
                    <a:cubicBezTo>
                      <a:pt x="52337" y="30591"/>
                      <a:pt x="52350" y="30513"/>
                      <a:pt x="52324" y="30445"/>
                    </a:cubicBezTo>
                    <a:lnTo>
                      <a:pt x="52324" y="30445"/>
                    </a:lnTo>
                    <a:cubicBezTo>
                      <a:pt x="52323" y="30428"/>
                      <a:pt x="52318" y="30411"/>
                      <a:pt x="52312" y="30393"/>
                    </a:cubicBezTo>
                    <a:cubicBezTo>
                      <a:pt x="48813" y="22201"/>
                      <a:pt x="44798" y="14227"/>
                      <a:pt x="40296" y="6524"/>
                    </a:cubicBezTo>
                    <a:cubicBezTo>
                      <a:pt x="39021" y="4354"/>
                      <a:pt x="37719" y="2211"/>
                      <a:pt x="36363" y="95"/>
                    </a:cubicBezTo>
                    <a:cubicBezTo>
                      <a:pt x="36327" y="42"/>
                      <a:pt x="36258" y="1"/>
                      <a:pt x="361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69" name="Google Shape;2669;p80"/>
              <p:cNvSpPr/>
              <p:nvPr/>
            </p:nvSpPr>
            <p:spPr>
              <a:xfrm>
                <a:off x="2456450" y="1461800"/>
                <a:ext cx="584950" cy="582950"/>
              </a:xfrm>
              <a:custGeom>
                <a:avLst/>
                <a:gdLst/>
                <a:ahLst/>
                <a:cxnLst/>
                <a:rect l="l" t="t" r="r" b="b"/>
                <a:pathLst>
                  <a:path w="23398" h="23318" extrusionOk="0">
                    <a:moveTo>
                      <a:pt x="16124" y="459"/>
                    </a:moveTo>
                    <a:cubicBezTo>
                      <a:pt x="18749" y="4631"/>
                      <a:pt x="21041" y="8982"/>
                      <a:pt x="22974" y="13512"/>
                    </a:cubicBezTo>
                    <a:lnTo>
                      <a:pt x="22974" y="13512"/>
                    </a:lnTo>
                    <a:cubicBezTo>
                      <a:pt x="17190" y="16489"/>
                      <a:pt x="11246" y="19067"/>
                      <a:pt x="5143" y="21272"/>
                    </a:cubicBezTo>
                    <a:cubicBezTo>
                      <a:pt x="3615" y="21823"/>
                      <a:pt x="2088" y="22351"/>
                      <a:pt x="539" y="22856"/>
                    </a:cubicBezTo>
                    <a:lnTo>
                      <a:pt x="539" y="22856"/>
                    </a:lnTo>
                    <a:cubicBezTo>
                      <a:pt x="2140" y="19864"/>
                      <a:pt x="3892" y="16925"/>
                      <a:pt x="5794" y="14112"/>
                    </a:cubicBezTo>
                    <a:cubicBezTo>
                      <a:pt x="7855" y="11074"/>
                      <a:pt x="10134" y="8199"/>
                      <a:pt x="12358" y="5296"/>
                    </a:cubicBezTo>
                    <a:cubicBezTo>
                      <a:pt x="13613" y="3701"/>
                      <a:pt x="14868" y="2081"/>
                      <a:pt x="16124" y="459"/>
                    </a:cubicBezTo>
                    <a:close/>
                    <a:moveTo>
                      <a:pt x="16134" y="1"/>
                    </a:moveTo>
                    <a:cubicBezTo>
                      <a:pt x="16093" y="1"/>
                      <a:pt x="16052" y="18"/>
                      <a:pt x="16019" y="61"/>
                    </a:cubicBezTo>
                    <a:cubicBezTo>
                      <a:pt x="11544" y="5839"/>
                      <a:pt x="6852" y="11508"/>
                      <a:pt x="3054" y="17800"/>
                    </a:cubicBezTo>
                    <a:cubicBezTo>
                      <a:pt x="1996" y="19509"/>
                      <a:pt x="1020" y="21272"/>
                      <a:pt x="71" y="23062"/>
                    </a:cubicBezTo>
                    <a:cubicBezTo>
                      <a:pt x="0" y="23180"/>
                      <a:pt x="72" y="23317"/>
                      <a:pt x="198" y="23317"/>
                    </a:cubicBezTo>
                    <a:cubicBezTo>
                      <a:pt x="217" y="23317"/>
                      <a:pt x="238" y="23314"/>
                      <a:pt x="260" y="23307"/>
                    </a:cubicBezTo>
                    <a:cubicBezTo>
                      <a:pt x="6472" y="21299"/>
                      <a:pt x="12575" y="18913"/>
                      <a:pt x="18488" y="16092"/>
                    </a:cubicBezTo>
                    <a:cubicBezTo>
                      <a:pt x="20115" y="15332"/>
                      <a:pt x="21688" y="14546"/>
                      <a:pt x="23289" y="13732"/>
                    </a:cubicBezTo>
                    <a:cubicBezTo>
                      <a:pt x="23397" y="13670"/>
                      <a:pt x="23390" y="13554"/>
                      <a:pt x="23329" y="13482"/>
                    </a:cubicBezTo>
                    <a:lnTo>
                      <a:pt x="23329" y="13482"/>
                    </a:lnTo>
                    <a:cubicBezTo>
                      <a:pt x="21352" y="8828"/>
                      <a:pt x="18997" y="4337"/>
                      <a:pt x="16291" y="89"/>
                    </a:cubicBezTo>
                    <a:cubicBezTo>
                      <a:pt x="16258" y="40"/>
                      <a:pt x="16196" y="1"/>
                      <a:pt x="161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70" name="Google Shape;2670;p80"/>
              <p:cNvSpPr/>
              <p:nvPr/>
            </p:nvSpPr>
            <p:spPr>
              <a:xfrm>
                <a:off x="2258950" y="2212325"/>
                <a:ext cx="55400" cy="114875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4595" extrusionOk="0">
                    <a:moveTo>
                      <a:pt x="208" y="1"/>
                    </a:moveTo>
                    <a:cubicBezTo>
                      <a:pt x="102" y="1"/>
                      <a:pt x="1" y="86"/>
                      <a:pt x="50" y="202"/>
                    </a:cubicBezTo>
                    <a:cubicBezTo>
                      <a:pt x="647" y="1640"/>
                      <a:pt x="1244" y="3050"/>
                      <a:pt x="1841" y="4488"/>
                    </a:cubicBezTo>
                    <a:cubicBezTo>
                      <a:pt x="1872" y="4561"/>
                      <a:pt x="1940" y="4594"/>
                      <a:pt x="2007" y="4594"/>
                    </a:cubicBezTo>
                    <a:cubicBezTo>
                      <a:pt x="2113" y="4594"/>
                      <a:pt x="2216" y="4512"/>
                      <a:pt x="2166" y="4379"/>
                    </a:cubicBezTo>
                    <a:cubicBezTo>
                      <a:pt x="1569" y="2969"/>
                      <a:pt x="973" y="1531"/>
                      <a:pt x="376" y="121"/>
                    </a:cubicBezTo>
                    <a:cubicBezTo>
                      <a:pt x="344" y="36"/>
                      <a:pt x="275" y="1"/>
                      <a:pt x="2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71" name="Google Shape;2671;p80"/>
              <p:cNvSpPr/>
              <p:nvPr/>
            </p:nvSpPr>
            <p:spPr>
              <a:xfrm>
                <a:off x="2404075" y="2195725"/>
                <a:ext cx="37700" cy="76675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3067" extrusionOk="0">
                    <a:moveTo>
                      <a:pt x="209" y="0"/>
                    </a:moveTo>
                    <a:cubicBezTo>
                      <a:pt x="103" y="0"/>
                      <a:pt x="0" y="82"/>
                      <a:pt x="50" y="215"/>
                    </a:cubicBezTo>
                    <a:cubicBezTo>
                      <a:pt x="348" y="1165"/>
                      <a:pt x="728" y="2087"/>
                      <a:pt x="1135" y="2982"/>
                    </a:cubicBezTo>
                    <a:cubicBezTo>
                      <a:pt x="1169" y="3042"/>
                      <a:pt x="1222" y="3066"/>
                      <a:pt x="1275" y="3066"/>
                    </a:cubicBezTo>
                    <a:cubicBezTo>
                      <a:pt x="1391" y="3066"/>
                      <a:pt x="1508" y="2949"/>
                      <a:pt x="1433" y="2819"/>
                    </a:cubicBezTo>
                    <a:cubicBezTo>
                      <a:pt x="1026" y="1924"/>
                      <a:pt x="674" y="1029"/>
                      <a:pt x="375" y="107"/>
                    </a:cubicBezTo>
                    <a:cubicBezTo>
                      <a:pt x="344" y="33"/>
                      <a:pt x="276" y="0"/>
                      <a:pt x="2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72" name="Google Shape;2672;p80"/>
              <p:cNvSpPr/>
              <p:nvPr/>
            </p:nvSpPr>
            <p:spPr>
              <a:xfrm>
                <a:off x="2510525" y="2106200"/>
                <a:ext cx="54875" cy="119700"/>
              </a:xfrm>
              <a:custGeom>
                <a:avLst/>
                <a:gdLst/>
                <a:ahLst/>
                <a:cxnLst/>
                <a:rect l="l" t="t" r="r" b="b"/>
                <a:pathLst>
                  <a:path w="2195" h="4788" extrusionOk="0">
                    <a:moveTo>
                      <a:pt x="209" y="1"/>
                    </a:moveTo>
                    <a:cubicBezTo>
                      <a:pt x="103" y="1"/>
                      <a:pt x="1" y="83"/>
                      <a:pt x="50" y="216"/>
                    </a:cubicBezTo>
                    <a:cubicBezTo>
                      <a:pt x="593" y="1735"/>
                      <a:pt x="1190" y="3227"/>
                      <a:pt x="1841" y="4691"/>
                    </a:cubicBezTo>
                    <a:cubicBezTo>
                      <a:pt x="1875" y="4760"/>
                      <a:pt x="1926" y="4788"/>
                      <a:pt x="1976" y="4788"/>
                    </a:cubicBezTo>
                    <a:cubicBezTo>
                      <a:pt x="2086" y="4788"/>
                      <a:pt x="2194" y="4658"/>
                      <a:pt x="2139" y="4529"/>
                    </a:cubicBezTo>
                    <a:cubicBezTo>
                      <a:pt x="1515" y="3091"/>
                      <a:pt x="918" y="1599"/>
                      <a:pt x="376" y="107"/>
                    </a:cubicBezTo>
                    <a:cubicBezTo>
                      <a:pt x="344" y="34"/>
                      <a:pt x="276" y="1"/>
                      <a:pt x="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73" name="Google Shape;2673;p80"/>
              <p:cNvSpPr/>
              <p:nvPr/>
            </p:nvSpPr>
            <p:spPr>
              <a:xfrm>
                <a:off x="2659100" y="2090175"/>
                <a:ext cx="41050" cy="754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3019" extrusionOk="0">
                    <a:moveTo>
                      <a:pt x="232" y="1"/>
                    </a:moveTo>
                    <a:cubicBezTo>
                      <a:pt x="116" y="1"/>
                      <a:pt x="0" y="130"/>
                      <a:pt x="75" y="260"/>
                    </a:cubicBezTo>
                    <a:cubicBezTo>
                      <a:pt x="509" y="1101"/>
                      <a:pt x="915" y="1996"/>
                      <a:pt x="1268" y="2891"/>
                    </a:cubicBezTo>
                    <a:cubicBezTo>
                      <a:pt x="1290" y="2980"/>
                      <a:pt x="1362" y="3019"/>
                      <a:pt x="1434" y="3019"/>
                    </a:cubicBezTo>
                    <a:cubicBezTo>
                      <a:pt x="1538" y="3019"/>
                      <a:pt x="1642" y="2938"/>
                      <a:pt x="1594" y="2810"/>
                    </a:cubicBezTo>
                    <a:cubicBezTo>
                      <a:pt x="1241" y="1888"/>
                      <a:pt x="834" y="965"/>
                      <a:pt x="373" y="97"/>
                    </a:cubicBezTo>
                    <a:cubicBezTo>
                      <a:pt x="339" y="29"/>
                      <a:pt x="285" y="1"/>
                      <a:pt x="2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74" name="Google Shape;2674;p80"/>
              <p:cNvSpPr/>
              <p:nvPr/>
            </p:nvSpPr>
            <p:spPr>
              <a:xfrm>
                <a:off x="2762800" y="1997675"/>
                <a:ext cx="56075" cy="123375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4935" extrusionOk="0">
                    <a:moveTo>
                      <a:pt x="203" y="0"/>
                    </a:moveTo>
                    <a:cubicBezTo>
                      <a:pt x="99" y="0"/>
                      <a:pt x="0" y="75"/>
                      <a:pt x="49" y="190"/>
                    </a:cubicBezTo>
                    <a:cubicBezTo>
                      <a:pt x="646" y="1736"/>
                      <a:pt x="1270" y="3282"/>
                      <a:pt x="1867" y="4828"/>
                    </a:cubicBezTo>
                    <a:cubicBezTo>
                      <a:pt x="1898" y="4902"/>
                      <a:pt x="1966" y="4934"/>
                      <a:pt x="2033" y="4934"/>
                    </a:cubicBezTo>
                    <a:cubicBezTo>
                      <a:pt x="2139" y="4934"/>
                      <a:pt x="2242" y="4852"/>
                      <a:pt x="2192" y="4720"/>
                    </a:cubicBezTo>
                    <a:cubicBezTo>
                      <a:pt x="1595" y="3201"/>
                      <a:pt x="999" y="1655"/>
                      <a:pt x="375" y="109"/>
                    </a:cubicBezTo>
                    <a:cubicBezTo>
                      <a:pt x="343" y="33"/>
                      <a:pt x="272" y="0"/>
                      <a:pt x="2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75" name="Google Shape;2675;p80"/>
              <p:cNvSpPr/>
              <p:nvPr/>
            </p:nvSpPr>
            <p:spPr>
              <a:xfrm>
                <a:off x="2895000" y="1983825"/>
                <a:ext cx="41150" cy="81650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3266" extrusionOk="0">
                    <a:moveTo>
                      <a:pt x="208" y="0"/>
                    </a:moveTo>
                    <a:cubicBezTo>
                      <a:pt x="103" y="0"/>
                      <a:pt x="1" y="86"/>
                      <a:pt x="51" y="201"/>
                    </a:cubicBezTo>
                    <a:cubicBezTo>
                      <a:pt x="457" y="1205"/>
                      <a:pt x="864" y="2181"/>
                      <a:pt x="1271" y="3158"/>
                    </a:cubicBezTo>
                    <a:cubicBezTo>
                      <a:pt x="1303" y="3233"/>
                      <a:pt x="1374" y="3266"/>
                      <a:pt x="1443" y="3266"/>
                    </a:cubicBezTo>
                    <a:cubicBezTo>
                      <a:pt x="1547" y="3266"/>
                      <a:pt x="1646" y="3191"/>
                      <a:pt x="1597" y="3077"/>
                    </a:cubicBezTo>
                    <a:cubicBezTo>
                      <a:pt x="1190" y="2100"/>
                      <a:pt x="783" y="1097"/>
                      <a:pt x="376" y="120"/>
                    </a:cubicBezTo>
                    <a:cubicBezTo>
                      <a:pt x="344" y="35"/>
                      <a:pt x="275" y="0"/>
                      <a:pt x="2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76" name="Google Shape;2676;p80"/>
              <p:cNvSpPr/>
              <p:nvPr/>
            </p:nvSpPr>
            <p:spPr>
              <a:xfrm>
                <a:off x="3008500" y="1889225"/>
                <a:ext cx="56500" cy="11862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4745" extrusionOk="0">
                    <a:moveTo>
                      <a:pt x="219" y="0"/>
                    </a:moveTo>
                    <a:cubicBezTo>
                      <a:pt x="107" y="0"/>
                      <a:pt x="1" y="82"/>
                      <a:pt x="67" y="215"/>
                    </a:cubicBezTo>
                    <a:cubicBezTo>
                      <a:pt x="664" y="1680"/>
                      <a:pt x="1288" y="3172"/>
                      <a:pt x="1885" y="4636"/>
                    </a:cubicBezTo>
                    <a:cubicBezTo>
                      <a:pt x="1917" y="4712"/>
                      <a:pt x="1988" y="4744"/>
                      <a:pt x="2056" y="4744"/>
                    </a:cubicBezTo>
                    <a:cubicBezTo>
                      <a:pt x="2161" y="4744"/>
                      <a:pt x="2259" y="4669"/>
                      <a:pt x="2210" y="4555"/>
                    </a:cubicBezTo>
                    <a:cubicBezTo>
                      <a:pt x="1613" y="3063"/>
                      <a:pt x="990" y="1599"/>
                      <a:pt x="393" y="107"/>
                    </a:cubicBezTo>
                    <a:cubicBezTo>
                      <a:pt x="361" y="33"/>
                      <a:pt x="289" y="0"/>
                      <a:pt x="2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77" name="Google Shape;2677;p80"/>
              <p:cNvSpPr/>
              <p:nvPr/>
            </p:nvSpPr>
            <p:spPr>
              <a:xfrm>
                <a:off x="3116125" y="1878625"/>
                <a:ext cx="49250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3349" extrusionOk="0">
                    <a:moveTo>
                      <a:pt x="232" y="0"/>
                    </a:moveTo>
                    <a:cubicBezTo>
                      <a:pt x="117" y="0"/>
                      <a:pt x="1" y="130"/>
                      <a:pt x="75" y="259"/>
                    </a:cubicBezTo>
                    <a:cubicBezTo>
                      <a:pt x="563" y="1263"/>
                      <a:pt x="1052" y="2267"/>
                      <a:pt x="1594" y="3270"/>
                    </a:cubicBezTo>
                    <a:cubicBezTo>
                      <a:pt x="1626" y="3326"/>
                      <a:pt x="1674" y="3349"/>
                      <a:pt x="1723" y="3349"/>
                    </a:cubicBezTo>
                    <a:cubicBezTo>
                      <a:pt x="1842" y="3349"/>
                      <a:pt x="1969" y="3215"/>
                      <a:pt x="1892" y="3080"/>
                    </a:cubicBezTo>
                    <a:cubicBezTo>
                      <a:pt x="1350" y="2104"/>
                      <a:pt x="835" y="1100"/>
                      <a:pt x="373" y="97"/>
                    </a:cubicBezTo>
                    <a:cubicBezTo>
                      <a:pt x="339" y="28"/>
                      <a:pt x="286" y="0"/>
                      <a:pt x="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78" name="Google Shape;2678;p80"/>
              <p:cNvSpPr/>
              <p:nvPr/>
            </p:nvSpPr>
            <p:spPr>
              <a:xfrm>
                <a:off x="2212150" y="2033675"/>
                <a:ext cx="91350" cy="123350"/>
              </a:xfrm>
              <a:custGeom>
                <a:avLst/>
                <a:gdLst/>
                <a:ahLst/>
                <a:cxnLst/>
                <a:rect l="l" t="t" r="r" b="b"/>
                <a:pathLst>
                  <a:path w="3654" h="4934" extrusionOk="0">
                    <a:moveTo>
                      <a:pt x="3408" y="0"/>
                    </a:moveTo>
                    <a:cubicBezTo>
                      <a:pt x="3358" y="0"/>
                      <a:pt x="3310" y="23"/>
                      <a:pt x="3279" y="79"/>
                    </a:cubicBezTo>
                    <a:cubicBezTo>
                      <a:pt x="2356" y="1706"/>
                      <a:pt x="1299" y="3225"/>
                      <a:pt x="105" y="4636"/>
                    </a:cubicBezTo>
                    <a:cubicBezTo>
                      <a:pt x="1" y="4761"/>
                      <a:pt x="121" y="4934"/>
                      <a:pt x="243" y="4934"/>
                    </a:cubicBezTo>
                    <a:cubicBezTo>
                      <a:pt x="280" y="4934"/>
                      <a:pt x="318" y="4918"/>
                      <a:pt x="349" y="4880"/>
                    </a:cubicBezTo>
                    <a:cubicBezTo>
                      <a:pt x="1570" y="3442"/>
                      <a:pt x="2655" y="1896"/>
                      <a:pt x="3577" y="269"/>
                    </a:cubicBezTo>
                    <a:cubicBezTo>
                      <a:pt x="3654" y="135"/>
                      <a:pt x="3527" y="0"/>
                      <a:pt x="34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79" name="Google Shape;2679;p80"/>
              <p:cNvSpPr/>
              <p:nvPr/>
            </p:nvSpPr>
            <p:spPr>
              <a:xfrm>
                <a:off x="2306300" y="2005800"/>
                <a:ext cx="10875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54" extrusionOk="0">
                    <a:moveTo>
                      <a:pt x="218" y="1"/>
                    </a:moveTo>
                    <a:cubicBezTo>
                      <a:pt x="1" y="1"/>
                      <a:pt x="1" y="353"/>
                      <a:pt x="218" y="353"/>
                    </a:cubicBezTo>
                    <a:cubicBezTo>
                      <a:pt x="435" y="353"/>
                      <a:pt x="435" y="1"/>
                      <a:pt x="2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2680" name="Google Shape;2680;p80"/>
          <p:cNvGrpSpPr/>
          <p:nvPr/>
        </p:nvGrpSpPr>
        <p:grpSpPr>
          <a:xfrm>
            <a:off x="6777781" y="2242396"/>
            <a:ext cx="1258791" cy="868276"/>
            <a:chOff x="3921422" y="-208296"/>
            <a:chExt cx="1308786" cy="902761"/>
          </a:xfrm>
        </p:grpSpPr>
        <p:grpSp>
          <p:nvGrpSpPr>
            <p:cNvPr id="2681" name="Google Shape;2681;p80"/>
            <p:cNvGrpSpPr/>
            <p:nvPr/>
          </p:nvGrpSpPr>
          <p:grpSpPr>
            <a:xfrm>
              <a:off x="3921422" y="-208296"/>
              <a:ext cx="1308786" cy="902761"/>
              <a:chOff x="3787950" y="906100"/>
              <a:chExt cx="1129725" cy="779250"/>
            </a:xfrm>
          </p:grpSpPr>
          <p:sp>
            <p:nvSpPr>
              <p:cNvPr id="2682" name="Google Shape;2682;p80"/>
              <p:cNvSpPr/>
              <p:nvPr/>
            </p:nvSpPr>
            <p:spPr>
              <a:xfrm>
                <a:off x="3787950" y="910150"/>
                <a:ext cx="1129725" cy="771475"/>
              </a:xfrm>
              <a:custGeom>
                <a:avLst/>
                <a:gdLst/>
                <a:ahLst/>
                <a:cxnLst/>
                <a:rect l="l" t="t" r="r" b="b"/>
                <a:pathLst>
                  <a:path w="45189" h="30859" extrusionOk="0">
                    <a:moveTo>
                      <a:pt x="10930" y="0"/>
                    </a:moveTo>
                    <a:cubicBezTo>
                      <a:pt x="10046" y="0"/>
                      <a:pt x="9160" y="189"/>
                      <a:pt x="8328" y="591"/>
                    </a:cubicBezTo>
                    <a:cubicBezTo>
                      <a:pt x="7839" y="835"/>
                      <a:pt x="7405" y="1134"/>
                      <a:pt x="7107" y="1513"/>
                    </a:cubicBezTo>
                    <a:cubicBezTo>
                      <a:pt x="5968" y="3087"/>
                      <a:pt x="5778" y="5256"/>
                      <a:pt x="6483" y="7074"/>
                    </a:cubicBezTo>
                    <a:cubicBezTo>
                      <a:pt x="7053" y="8484"/>
                      <a:pt x="8083" y="9759"/>
                      <a:pt x="8192" y="11278"/>
                    </a:cubicBezTo>
                    <a:cubicBezTo>
                      <a:pt x="8355" y="13692"/>
                      <a:pt x="6130" y="15509"/>
                      <a:pt x="4313" y="17110"/>
                    </a:cubicBezTo>
                    <a:cubicBezTo>
                      <a:pt x="2062" y="19090"/>
                      <a:pt x="0" y="21965"/>
                      <a:pt x="760" y="24840"/>
                    </a:cubicBezTo>
                    <a:cubicBezTo>
                      <a:pt x="1167" y="26413"/>
                      <a:pt x="2360" y="27661"/>
                      <a:pt x="3635" y="28637"/>
                    </a:cubicBezTo>
                    <a:cubicBezTo>
                      <a:pt x="5204" y="29879"/>
                      <a:pt x="7157" y="30858"/>
                      <a:pt x="9116" y="30858"/>
                    </a:cubicBezTo>
                    <a:cubicBezTo>
                      <a:pt x="9596" y="30858"/>
                      <a:pt x="10077" y="30800"/>
                      <a:pt x="10552" y="30671"/>
                    </a:cubicBezTo>
                    <a:cubicBezTo>
                      <a:pt x="12694" y="30075"/>
                      <a:pt x="14241" y="28230"/>
                      <a:pt x="16221" y="27200"/>
                    </a:cubicBezTo>
                    <a:cubicBezTo>
                      <a:pt x="17551" y="26489"/>
                      <a:pt x="19051" y="26183"/>
                      <a:pt x="20569" y="26183"/>
                    </a:cubicBezTo>
                    <a:cubicBezTo>
                      <a:pt x="21773" y="26183"/>
                      <a:pt x="22989" y="26375"/>
                      <a:pt x="24141" y="26711"/>
                    </a:cubicBezTo>
                    <a:cubicBezTo>
                      <a:pt x="27912" y="27795"/>
                      <a:pt x="31494" y="30282"/>
                      <a:pt x="35313" y="30282"/>
                    </a:cubicBezTo>
                    <a:cubicBezTo>
                      <a:pt x="36273" y="30282"/>
                      <a:pt x="37248" y="30125"/>
                      <a:pt x="38245" y="29749"/>
                    </a:cubicBezTo>
                    <a:cubicBezTo>
                      <a:pt x="39194" y="29397"/>
                      <a:pt x="40062" y="28827"/>
                      <a:pt x="40795" y="28122"/>
                    </a:cubicBezTo>
                    <a:cubicBezTo>
                      <a:pt x="45189" y="23918"/>
                      <a:pt x="44104" y="17571"/>
                      <a:pt x="40469" y="13828"/>
                    </a:cubicBezTo>
                    <a:cubicBezTo>
                      <a:pt x="38055" y="11359"/>
                      <a:pt x="34665" y="10003"/>
                      <a:pt x="31220" y="9732"/>
                    </a:cubicBezTo>
                    <a:cubicBezTo>
                      <a:pt x="28670" y="9515"/>
                      <a:pt x="26012" y="9868"/>
                      <a:pt x="23625" y="8945"/>
                    </a:cubicBezTo>
                    <a:cubicBezTo>
                      <a:pt x="20181" y="7616"/>
                      <a:pt x="18092" y="3982"/>
                      <a:pt x="15298" y="1649"/>
                    </a:cubicBezTo>
                    <a:cubicBezTo>
                      <a:pt x="14051" y="592"/>
                      <a:pt x="12494" y="0"/>
                      <a:pt x="109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83" name="Google Shape;2683;p80"/>
              <p:cNvSpPr/>
              <p:nvPr/>
            </p:nvSpPr>
            <p:spPr>
              <a:xfrm>
                <a:off x="3793375" y="1387375"/>
                <a:ext cx="1080900" cy="294250"/>
              </a:xfrm>
              <a:custGeom>
                <a:avLst/>
                <a:gdLst/>
                <a:ahLst/>
                <a:cxnLst/>
                <a:rect l="l" t="t" r="r" b="b"/>
                <a:pathLst>
                  <a:path w="43236" h="11770" extrusionOk="0">
                    <a:moveTo>
                      <a:pt x="2198" y="1"/>
                    </a:moveTo>
                    <a:cubicBezTo>
                      <a:pt x="868" y="1709"/>
                      <a:pt x="0" y="3717"/>
                      <a:pt x="543" y="5751"/>
                    </a:cubicBezTo>
                    <a:cubicBezTo>
                      <a:pt x="950" y="7324"/>
                      <a:pt x="2143" y="8572"/>
                      <a:pt x="3418" y="9548"/>
                    </a:cubicBezTo>
                    <a:cubicBezTo>
                      <a:pt x="4987" y="10790"/>
                      <a:pt x="6940" y="11769"/>
                      <a:pt x="8899" y="11769"/>
                    </a:cubicBezTo>
                    <a:cubicBezTo>
                      <a:pt x="9379" y="11769"/>
                      <a:pt x="9860" y="11711"/>
                      <a:pt x="10335" y="11582"/>
                    </a:cubicBezTo>
                    <a:cubicBezTo>
                      <a:pt x="12477" y="10986"/>
                      <a:pt x="14024" y="9141"/>
                      <a:pt x="16004" y="8111"/>
                    </a:cubicBezTo>
                    <a:cubicBezTo>
                      <a:pt x="17334" y="7400"/>
                      <a:pt x="18834" y="7094"/>
                      <a:pt x="20352" y="7094"/>
                    </a:cubicBezTo>
                    <a:cubicBezTo>
                      <a:pt x="21556" y="7094"/>
                      <a:pt x="22772" y="7286"/>
                      <a:pt x="23924" y="7622"/>
                    </a:cubicBezTo>
                    <a:cubicBezTo>
                      <a:pt x="27695" y="8706"/>
                      <a:pt x="31277" y="11193"/>
                      <a:pt x="35096" y="11193"/>
                    </a:cubicBezTo>
                    <a:cubicBezTo>
                      <a:pt x="36056" y="11193"/>
                      <a:pt x="37031" y="11036"/>
                      <a:pt x="38028" y="10660"/>
                    </a:cubicBezTo>
                    <a:cubicBezTo>
                      <a:pt x="38977" y="10308"/>
                      <a:pt x="39845" y="9738"/>
                      <a:pt x="40578" y="9033"/>
                    </a:cubicBezTo>
                    <a:cubicBezTo>
                      <a:pt x="42015" y="7650"/>
                      <a:pt x="42856" y="6049"/>
                      <a:pt x="43236" y="4368"/>
                    </a:cubicBezTo>
                    <a:lnTo>
                      <a:pt x="43236" y="4368"/>
                    </a:lnTo>
                    <a:cubicBezTo>
                      <a:pt x="42965" y="4693"/>
                      <a:pt x="42666" y="5046"/>
                      <a:pt x="42341" y="5344"/>
                    </a:cubicBezTo>
                    <a:cubicBezTo>
                      <a:pt x="41608" y="6049"/>
                      <a:pt x="40741" y="6619"/>
                      <a:pt x="39791" y="6971"/>
                    </a:cubicBezTo>
                    <a:cubicBezTo>
                      <a:pt x="38794" y="7347"/>
                      <a:pt x="37819" y="7504"/>
                      <a:pt x="36859" y="7504"/>
                    </a:cubicBezTo>
                    <a:cubicBezTo>
                      <a:pt x="33040" y="7504"/>
                      <a:pt x="29458" y="5017"/>
                      <a:pt x="25687" y="3934"/>
                    </a:cubicBezTo>
                    <a:cubicBezTo>
                      <a:pt x="24516" y="3608"/>
                      <a:pt x="23292" y="3416"/>
                      <a:pt x="22080" y="3416"/>
                    </a:cubicBezTo>
                    <a:cubicBezTo>
                      <a:pt x="20570" y="3416"/>
                      <a:pt x="19079" y="3714"/>
                      <a:pt x="17739" y="4422"/>
                    </a:cubicBezTo>
                    <a:cubicBezTo>
                      <a:pt x="15787" y="5452"/>
                      <a:pt x="14241" y="7324"/>
                      <a:pt x="12098" y="7894"/>
                    </a:cubicBezTo>
                    <a:cubicBezTo>
                      <a:pt x="11622" y="8022"/>
                      <a:pt x="11141" y="8081"/>
                      <a:pt x="10660" y="8081"/>
                    </a:cubicBezTo>
                    <a:cubicBezTo>
                      <a:pt x="8702" y="8081"/>
                      <a:pt x="6749" y="7106"/>
                      <a:pt x="5181" y="5886"/>
                    </a:cubicBezTo>
                    <a:cubicBezTo>
                      <a:pt x="3906" y="4883"/>
                      <a:pt x="2713" y="3635"/>
                      <a:pt x="2306" y="2089"/>
                    </a:cubicBezTo>
                    <a:cubicBezTo>
                      <a:pt x="2116" y="1384"/>
                      <a:pt x="2089" y="679"/>
                      <a:pt x="219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84" name="Google Shape;2684;p80"/>
              <p:cNvSpPr/>
              <p:nvPr/>
            </p:nvSpPr>
            <p:spPr>
              <a:xfrm>
                <a:off x="3794050" y="906100"/>
                <a:ext cx="1106000" cy="779250"/>
              </a:xfrm>
              <a:custGeom>
                <a:avLst/>
                <a:gdLst/>
                <a:ahLst/>
                <a:cxnLst/>
                <a:rect l="l" t="t" r="r" b="b"/>
                <a:pathLst>
                  <a:path w="44240" h="31170" extrusionOk="0">
                    <a:moveTo>
                      <a:pt x="10693" y="327"/>
                    </a:moveTo>
                    <a:cubicBezTo>
                      <a:pt x="11403" y="327"/>
                      <a:pt x="12116" y="454"/>
                      <a:pt x="12776" y="699"/>
                    </a:cubicBezTo>
                    <a:cubicBezTo>
                      <a:pt x="14702" y="1350"/>
                      <a:pt x="16085" y="2950"/>
                      <a:pt x="17414" y="4415"/>
                    </a:cubicBezTo>
                    <a:cubicBezTo>
                      <a:pt x="18662" y="5771"/>
                      <a:pt x="19910" y="7209"/>
                      <a:pt x="21456" y="8266"/>
                    </a:cubicBezTo>
                    <a:cubicBezTo>
                      <a:pt x="23192" y="9460"/>
                      <a:pt x="25172" y="9867"/>
                      <a:pt x="27260" y="9948"/>
                    </a:cubicBezTo>
                    <a:cubicBezTo>
                      <a:pt x="29511" y="10030"/>
                      <a:pt x="31736" y="9975"/>
                      <a:pt x="33933" y="10572"/>
                    </a:cubicBezTo>
                    <a:cubicBezTo>
                      <a:pt x="35967" y="11142"/>
                      <a:pt x="37920" y="12118"/>
                      <a:pt x="39493" y="13556"/>
                    </a:cubicBezTo>
                    <a:cubicBezTo>
                      <a:pt x="42124" y="15915"/>
                      <a:pt x="43697" y="19577"/>
                      <a:pt x="43128" y="23130"/>
                    </a:cubicBezTo>
                    <a:cubicBezTo>
                      <a:pt x="42802" y="25002"/>
                      <a:pt x="41907" y="26684"/>
                      <a:pt x="40551" y="28013"/>
                    </a:cubicBezTo>
                    <a:cubicBezTo>
                      <a:pt x="39069" y="29495"/>
                      <a:pt x="37098" y="30279"/>
                      <a:pt x="35027" y="30279"/>
                    </a:cubicBezTo>
                    <a:cubicBezTo>
                      <a:pt x="34861" y="30279"/>
                      <a:pt x="34696" y="30274"/>
                      <a:pt x="34529" y="30264"/>
                    </a:cubicBezTo>
                    <a:cubicBezTo>
                      <a:pt x="30352" y="30020"/>
                      <a:pt x="26853" y="27226"/>
                      <a:pt x="22812" y="26439"/>
                    </a:cubicBezTo>
                    <a:cubicBezTo>
                      <a:pt x="21995" y="26274"/>
                      <a:pt x="21152" y="26180"/>
                      <a:pt x="20308" y="26180"/>
                    </a:cubicBezTo>
                    <a:cubicBezTo>
                      <a:pt x="19075" y="26180"/>
                      <a:pt x="17840" y="26380"/>
                      <a:pt x="16682" y="26846"/>
                    </a:cubicBezTo>
                    <a:cubicBezTo>
                      <a:pt x="14837" y="27579"/>
                      <a:pt x="13454" y="29043"/>
                      <a:pt x="11745" y="30020"/>
                    </a:cubicBezTo>
                    <a:cubicBezTo>
                      <a:pt x="10865" y="30523"/>
                      <a:pt x="9914" y="30839"/>
                      <a:pt x="8894" y="30839"/>
                    </a:cubicBezTo>
                    <a:cubicBezTo>
                      <a:pt x="8814" y="30839"/>
                      <a:pt x="8734" y="30837"/>
                      <a:pt x="8653" y="30833"/>
                    </a:cubicBezTo>
                    <a:cubicBezTo>
                      <a:pt x="7568" y="30806"/>
                      <a:pt x="6483" y="30454"/>
                      <a:pt x="5507" y="29966"/>
                    </a:cubicBezTo>
                    <a:cubicBezTo>
                      <a:pt x="3689" y="29070"/>
                      <a:pt x="1764" y="27579"/>
                      <a:pt x="923" y="25680"/>
                    </a:cubicBezTo>
                    <a:cubicBezTo>
                      <a:pt x="1" y="23564"/>
                      <a:pt x="841" y="21340"/>
                      <a:pt x="2116" y="19577"/>
                    </a:cubicBezTo>
                    <a:cubicBezTo>
                      <a:pt x="3364" y="17895"/>
                      <a:pt x="5100" y="16756"/>
                      <a:pt x="6483" y="15210"/>
                    </a:cubicBezTo>
                    <a:cubicBezTo>
                      <a:pt x="7677" y="13881"/>
                      <a:pt x="8463" y="12254"/>
                      <a:pt x="7921" y="10464"/>
                    </a:cubicBezTo>
                    <a:cubicBezTo>
                      <a:pt x="7622" y="9514"/>
                      <a:pt x="7107" y="8673"/>
                      <a:pt x="6673" y="7778"/>
                    </a:cubicBezTo>
                    <a:cubicBezTo>
                      <a:pt x="6185" y="6802"/>
                      <a:pt x="5941" y="5744"/>
                      <a:pt x="5995" y="4632"/>
                    </a:cubicBezTo>
                    <a:cubicBezTo>
                      <a:pt x="6049" y="3601"/>
                      <a:pt x="6402" y="2625"/>
                      <a:pt x="6999" y="1784"/>
                    </a:cubicBezTo>
                    <a:cubicBezTo>
                      <a:pt x="7006" y="1774"/>
                      <a:pt x="7011" y="1764"/>
                      <a:pt x="7016" y="1755"/>
                    </a:cubicBezTo>
                    <a:lnTo>
                      <a:pt x="7016" y="1755"/>
                    </a:lnTo>
                    <a:cubicBezTo>
                      <a:pt x="7672" y="952"/>
                      <a:pt x="8758" y="560"/>
                      <a:pt x="9765" y="401"/>
                    </a:cubicBezTo>
                    <a:cubicBezTo>
                      <a:pt x="10071" y="351"/>
                      <a:pt x="10382" y="327"/>
                      <a:pt x="10693" y="327"/>
                    </a:cubicBezTo>
                    <a:close/>
                    <a:moveTo>
                      <a:pt x="10675" y="0"/>
                    </a:moveTo>
                    <a:cubicBezTo>
                      <a:pt x="10170" y="0"/>
                      <a:pt x="9664" y="60"/>
                      <a:pt x="9168" y="184"/>
                    </a:cubicBezTo>
                    <a:cubicBezTo>
                      <a:pt x="8273" y="401"/>
                      <a:pt x="7324" y="835"/>
                      <a:pt x="6727" y="1567"/>
                    </a:cubicBezTo>
                    <a:cubicBezTo>
                      <a:pt x="6714" y="1587"/>
                      <a:pt x="6705" y="1609"/>
                      <a:pt x="6701" y="1630"/>
                    </a:cubicBezTo>
                    <a:lnTo>
                      <a:pt x="6701" y="1630"/>
                    </a:lnTo>
                    <a:cubicBezTo>
                      <a:pt x="5505" y="3308"/>
                      <a:pt x="5377" y="5540"/>
                      <a:pt x="6131" y="7399"/>
                    </a:cubicBezTo>
                    <a:cubicBezTo>
                      <a:pt x="6537" y="8402"/>
                      <a:pt x="7188" y="9324"/>
                      <a:pt x="7541" y="10355"/>
                    </a:cubicBezTo>
                    <a:cubicBezTo>
                      <a:pt x="7894" y="11386"/>
                      <a:pt x="7839" y="12444"/>
                      <a:pt x="7351" y="13393"/>
                    </a:cubicBezTo>
                    <a:cubicBezTo>
                      <a:pt x="6429" y="15292"/>
                      <a:pt x="4557" y="16458"/>
                      <a:pt x="3120" y="17923"/>
                    </a:cubicBezTo>
                    <a:cubicBezTo>
                      <a:pt x="1682" y="19360"/>
                      <a:pt x="380" y="21205"/>
                      <a:pt x="190" y="23293"/>
                    </a:cubicBezTo>
                    <a:cubicBezTo>
                      <a:pt x="1" y="25382"/>
                      <a:pt x="1194" y="27172"/>
                      <a:pt x="2740" y="28501"/>
                    </a:cubicBezTo>
                    <a:cubicBezTo>
                      <a:pt x="4340" y="29884"/>
                      <a:pt x="6348" y="31050"/>
                      <a:pt x="8517" y="31159"/>
                    </a:cubicBezTo>
                    <a:cubicBezTo>
                      <a:pt x="8632" y="31166"/>
                      <a:pt x="8745" y="31170"/>
                      <a:pt x="8857" y="31170"/>
                    </a:cubicBezTo>
                    <a:cubicBezTo>
                      <a:pt x="10840" y="31170"/>
                      <a:pt x="12429" y="30062"/>
                      <a:pt x="13969" y="28881"/>
                    </a:cubicBezTo>
                    <a:cubicBezTo>
                      <a:pt x="14837" y="28230"/>
                      <a:pt x="15732" y="27579"/>
                      <a:pt x="16763" y="27172"/>
                    </a:cubicBezTo>
                    <a:cubicBezTo>
                      <a:pt x="17821" y="26738"/>
                      <a:pt x="18933" y="26548"/>
                      <a:pt x="20045" y="26521"/>
                    </a:cubicBezTo>
                    <a:cubicBezTo>
                      <a:pt x="20129" y="26519"/>
                      <a:pt x="20213" y="26518"/>
                      <a:pt x="20296" y="26518"/>
                    </a:cubicBezTo>
                    <a:cubicBezTo>
                      <a:pt x="24765" y="26518"/>
                      <a:pt x="28424" y="29333"/>
                      <a:pt x="32658" y="30318"/>
                    </a:cubicBezTo>
                    <a:cubicBezTo>
                      <a:pt x="33445" y="30501"/>
                      <a:pt x="34253" y="30603"/>
                      <a:pt x="35058" y="30603"/>
                    </a:cubicBezTo>
                    <a:cubicBezTo>
                      <a:pt x="36277" y="30603"/>
                      <a:pt x="37487" y="30369"/>
                      <a:pt x="38598" y="29830"/>
                    </a:cubicBezTo>
                    <a:cubicBezTo>
                      <a:pt x="40442" y="28962"/>
                      <a:pt x="41934" y="27307"/>
                      <a:pt x="42775" y="25463"/>
                    </a:cubicBezTo>
                    <a:cubicBezTo>
                      <a:pt x="44240" y="22181"/>
                      <a:pt x="43589" y="18329"/>
                      <a:pt x="41581" y="15427"/>
                    </a:cubicBezTo>
                    <a:cubicBezTo>
                      <a:pt x="39276" y="12037"/>
                      <a:pt x="35289" y="10138"/>
                      <a:pt x="31247" y="9731"/>
                    </a:cubicBezTo>
                    <a:cubicBezTo>
                      <a:pt x="28806" y="9514"/>
                      <a:pt x="26257" y="9867"/>
                      <a:pt x="23870" y="9107"/>
                    </a:cubicBezTo>
                    <a:cubicBezTo>
                      <a:pt x="21890" y="8456"/>
                      <a:pt x="20344" y="7046"/>
                      <a:pt x="18960" y="5581"/>
                    </a:cubicBezTo>
                    <a:cubicBezTo>
                      <a:pt x="17631" y="4171"/>
                      <a:pt x="16383" y="2570"/>
                      <a:pt x="14837" y="1404"/>
                    </a:cubicBezTo>
                    <a:cubicBezTo>
                      <a:pt x="13643" y="513"/>
                      <a:pt x="12162" y="0"/>
                      <a:pt x="106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85" name="Google Shape;2685;p80"/>
              <p:cNvSpPr/>
              <p:nvPr/>
            </p:nvSpPr>
            <p:spPr>
              <a:xfrm>
                <a:off x="4320925" y="1231425"/>
                <a:ext cx="398750" cy="292850"/>
              </a:xfrm>
              <a:custGeom>
                <a:avLst/>
                <a:gdLst/>
                <a:ahLst/>
                <a:cxnLst/>
                <a:rect l="l" t="t" r="r" b="b"/>
                <a:pathLst>
                  <a:path w="15950" h="11714" extrusionOk="0">
                    <a:moveTo>
                      <a:pt x="5290" y="0"/>
                    </a:moveTo>
                    <a:cubicBezTo>
                      <a:pt x="3283" y="27"/>
                      <a:pt x="1032" y="1004"/>
                      <a:pt x="489" y="2957"/>
                    </a:cubicBezTo>
                    <a:cubicBezTo>
                      <a:pt x="1" y="4665"/>
                      <a:pt x="1032" y="6456"/>
                      <a:pt x="2279" y="7758"/>
                    </a:cubicBezTo>
                    <a:cubicBezTo>
                      <a:pt x="4503" y="10009"/>
                      <a:pt x="7541" y="11419"/>
                      <a:pt x="10688" y="11690"/>
                    </a:cubicBezTo>
                    <a:cubicBezTo>
                      <a:pt x="10889" y="11706"/>
                      <a:pt x="11094" y="11714"/>
                      <a:pt x="11300" y="11714"/>
                    </a:cubicBezTo>
                    <a:cubicBezTo>
                      <a:pt x="12931" y="11714"/>
                      <a:pt x="14655" y="11212"/>
                      <a:pt x="15353" y="9792"/>
                    </a:cubicBezTo>
                    <a:cubicBezTo>
                      <a:pt x="15950" y="8598"/>
                      <a:pt x="15570" y="7161"/>
                      <a:pt x="15055" y="5913"/>
                    </a:cubicBezTo>
                    <a:cubicBezTo>
                      <a:pt x="14566" y="4747"/>
                      <a:pt x="13970" y="3635"/>
                      <a:pt x="13075" y="2740"/>
                    </a:cubicBezTo>
                    <a:cubicBezTo>
                      <a:pt x="12179" y="1845"/>
                      <a:pt x="12125" y="1383"/>
                      <a:pt x="9874" y="515"/>
                    </a:cubicBezTo>
                    <a:cubicBezTo>
                      <a:pt x="9874" y="515"/>
                      <a:pt x="6972" y="0"/>
                      <a:pt x="52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86" name="Google Shape;2686;p80"/>
              <p:cNvSpPr/>
              <p:nvPr/>
            </p:nvSpPr>
            <p:spPr>
              <a:xfrm>
                <a:off x="4317550" y="1227750"/>
                <a:ext cx="404175" cy="300675"/>
              </a:xfrm>
              <a:custGeom>
                <a:avLst/>
                <a:gdLst/>
                <a:ahLst/>
                <a:cxnLst/>
                <a:rect l="l" t="t" r="r" b="b"/>
                <a:pathLst>
                  <a:path w="16167" h="12027" extrusionOk="0">
                    <a:moveTo>
                      <a:pt x="5691" y="346"/>
                    </a:moveTo>
                    <a:cubicBezTo>
                      <a:pt x="6141" y="346"/>
                      <a:pt x="6595" y="375"/>
                      <a:pt x="7052" y="418"/>
                    </a:cubicBezTo>
                    <a:cubicBezTo>
                      <a:pt x="8029" y="527"/>
                      <a:pt x="9005" y="662"/>
                      <a:pt x="9955" y="825"/>
                    </a:cubicBezTo>
                    <a:cubicBezTo>
                      <a:pt x="10985" y="1232"/>
                      <a:pt x="11880" y="1666"/>
                      <a:pt x="12613" y="2480"/>
                    </a:cubicBezTo>
                    <a:cubicBezTo>
                      <a:pt x="13020" y="2941"/>
                      <a:pt x="13454" y="3348"/>
                      <a:pt x="13806" y="3836"/>
                    </a:cubicBezTo>
                    <a:cubicBezTo>
                      <a:pt x="14295" y="4514"/>
                      <a:pt x="14674" y="5246"/>
                      <a:pt x="14973" y="6006"/>
                    </a:cubicBezTo>
                    <a:cubicBezTo>
                      <a:pt x="15596" y="7416"/>
                      <a:pt x="16085" y="9288"/>
                      <a:pt x="14864" y="10536"/>
                    </a:cubicBezTo>
                    <a:cubicBezTo>
                      <a:pt x="14027" y="11422"/>
                      <a:pt x="12721" y="11682"/>
                      <a:pt x="11533" y="11682"/>
                    </a:cubicBezTo>
                    <a:cubicBezTo>
                      <a:pt x="11413" y="11682"/>
                      <a:pt x="11293" y="11680"/>
                      <a:pt x="11175" y="11675"/>
                    </a:cubicBezTo>
                    <a:cubicBezTo>
                      <a:pt x="8137" y="11566"/>
                      <a:pt x="5127" y="10210"/>
                      <a:pt x="2930" y="8149"/>
                    </a:cubicBezTo>
                    <a:cubicBezTo>
                      <a:pt x="1790" y="7091"/>
                      <a:pt x="678" y="5653"/>
                      <a:pt x="678" y="4026"/>
                    </a:cubicBezTo>
                    <a:cubicBezTo>
                      <a:pt x="651" y="2588"/>
                      <a:pt x="1628" y="1476"/>
                      <a:pt x="2875" y="907"/>
                    </a:cubicBezTo>
                    <a:cubicBezTo>
                      <a:pt x="3782" y="481"/>
                      <a:pt x="4726" y="346"/>
                      <a:pt x="5691" y="346"/>
                    </a:cubicBezTo>
                    <a:close/>
                    <a:moveTo>
                      <a:pt x="5622" y="0"/>
                    </a:moveTo>
                    <a:cubicBezTo>
                      <a:pt x="4772" y="0"/>
                      <a:pt x="3935" y="102"/>
                      <a:pt x="3119" y="418"/>
                    </a:cubicBezTo>
                    <a:cubicBezTo>
                      <a:pt x="1899" y="907"/>
                      <a:pt x="814" y="1775"/>
                      <a:pt x="461" y="3049"/>
                    </a:cubicBezTo>
                    <a:cubicBezTo>
                      <a:pt x="0" y="4650"/>
                      <a:pt x="814" y="6250"/>
                      <a:pt x="1790" y="7443"/>
                    </a:cubicBezTo>
                    <a:cubicBezTo>
                      <a:pt x="3879" y="9993"/>
                      <a:pt x="7161" y="11593"/>
                      <a:pt x="10416" y="11973"/>
                    </a:cubicBezTo>
                    <a:cubicBezTo>
                      <a:pt x="10758" y="12007"/>
                      <a:pt x="11110" y="12027"/>
                      <a:pt x="11465" y="12027"/>
                    </a:cubicBezTo>
                    <a:cubicBezTo>
                      <a:pt x="12543" y="12027"/>
                      <a:pt x="13640" y="11839"/>
                      <a:pt x="14539" y="11268"/>
                    </a:cubicBezTo>
                    <a:cubicBezTo>
                      <a:pt x="15868" y="10400"/>
                      <a:pt x="16166" y="8881"/>
                      <a:pt x="15813" y="7416"/>
                    </a:cubicBezTo>
                    <a:cubicBezTo>
                      <a:pt x="15379" y="5572"/>
                      <a:pt x="14376" y="3890"/>
                      <a:pt x="13101" y="2534"/>
                    </a:cubicBezTo>
                    <a:cubicBezTo>
                      <a:pt x="12803" y="2181"/>
                      <a:pt x="12504" y="1829"/>
                      <a:pt x="12125" y="1558"/>
                    </a:cubicBezTo>
                    <a:cubicBezTo>
                      <a:pt x="11501" y="1096"/>
                      <a:pt x="10768" y="798"/>
                      <a:pt x="10063" y="500"/>
                    </a:cubicBezTo>
                    <a:cubicBezTo>
                      <a:pt x="10039" y="491"/>
                      <a:pt x="10017" y="487"/>
                      <a:pt x="9997" y="487"/>
                    </a:cubicBezTo>
                    <a:cubicBezTo>
                      <a:pt x="9989" y="487"/>
                      <a:pt x="9981" y="487"/>
                      <a:pt x="9973" y="489"/>
                    </a:cubicBezTo>
                    <a:lnTo>
                      <a:pt x="9973" y="489"/>
                    </a:lnTo>
                    <a:cubicBezTo>
                      <a:pt x="9071" y="331"/>
                      <a:pt x="8144" y="199"/>
                      <a:pt x="7242" y="93"/>
                    </a:cubicBezTo>
                    <a:cubicBezTo>
                      <a:pt x="6698" y="41"/>
                      <a:pt x="6157" y="0"/>
                      <a:pt x="56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87" name="Google Shape;2687;p80"/>
              <p:cNvSpPr/>
              <p:nvPr/>
            </p:nvSpPr>
            <p:spPr>
              <a:xfrm>
                <a:off x="4035450" y="1322650"/>
                <a:ext cx="177025" cy="159200"/>
              </a:xfrm>
              <a:custGeom>
                <a:avLst/>
                <a:gdLst/>
                <a:ahLst/>
                <a:cxnLst/>
                <a:rect l="l" t="t" r="r" b="b"/>
                <a:pathLst>
                  <a:path w="7081" h="6368" extrusionOk="0">
                    <a:moveTo>
                      <a:pt x="1977" y="0"/>
                    </a:moveTo>
                    <a:cubicBezTo>
                      <a:pt x="1840" y="0"/>
                      <a:pt x="1705" y="13"/>
                      <a:pt x="1574" y="40"/>
                    </a:cubicBezTo>
                    <a:cubicBezTo>
                      <a:pt x="1330" y="94"/>
                      <a:pt x="1086" y="148"/>
                      <a:pt x="896" y="284"/>
                    </a:cubicBezTo>
                    <a:cubicBezTo>
                      <a:pt x="733" y="420"/>
                      <a:pt x="597" y="582"/>
                      <a:pt x="516" y="745"/>
                    </a:cubicBezTo>
                    <a:cubicBezTo>
                      <a:pt x="1" y="1613"/>
                      <a:pt x="109" y="2725"/>
                      <a:pt x="597" y="3593"/>
                    </a:cubicBezTo>
                    <a:cubicBezTo>
                      <a:pt x="1059" y="4488"/>
                      <a:pt x="1872" y="5139"/>
                      <a:pt x="2713" y="5655"/>
                    </a:cubicBezTo>
                    <a:cubicBezTo>
                      <a:pt x="3310" y="6007"/>
                      <a:pt x="3961" y="6306"/>
                      <a:pt x="4666" y="6360"/>
                    </a:cubicBezTo>
                    <a:cubicBezTo>
                      <a:pt x="4730" y="6365"/>
                      <a:pt x="4794" y="6367"/>
                      <a:pt x="4859" y="6367"/>
                    </a:cubicBezTo>
                    <a:cubicBezTo>
                      <a:pt x="5502" y="6367"/>
                      <a:pt x="6143" y="6121"/>
                      <a:pt x="6538" y="5627"/>
                    </a:cubicBezTo>
                    <a:cubicBezTo>
                      <a:pt x="7053" y="5031"/>
                      <a:pt x="7080" y="4109"/>
                      <a:pt x="6755" y="3376"/>
                    </a:cubicBezTo>
                    <a:cubicBezTo>
                      <a:pt x="6456" y="2617"/>
                      <a:pt x="5887" y="2020"/>
                      <a:pt x="5290" y="1505"/>
                    </a:cubicBezTo>
                    <a:cubicBezTo>
                      <a:pt x="5290" y="1505"/>
                      <a:pt x="34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88" name="Google Shape;2688;p80"/>
              <p:cNvSpPr/>
              <p:nvPr/>
            </p:nvSpPr>
            <p:spPr>
              <a:xfrm>
                <a:off x="4029450" y="1318425"/>
                <a:ext cx="185725" cy="167300"/>
              </a:xfrm>
              <a:custGeom>
                <a:avLst/>
                <a:gdLst/>
                <a:ahLst/>
                <a:cxnLst/>
                <a:rect l="l" t="t" r="r" b="b"/>
                <a:pathLst>
                  <a:path w="7429" h="6692" extrusionOk="0">
                    <a:moveTo>
                      <a:pt x="2244" y="336"/>
                    </a:moveTo>
                    <a:cubicBezTo>
                      <a:pt x="3149" y="336"/>
                      <a:pt x="4062" y="849"/>
                      <a:pt x="4770" y="1321"/>
                    </a:cubicBezTo>
                    <a:cubicBezTo>
                      <a:pt x="5530" y="1809"/>
                      <a:pt x="6235" y="2460"/>
                      <a:pt x="6669" y="3247"/>
                    </a:cubicBezTo>
                    <a:cubicBezTo>
                      <a:pt x="7022" y="3844"/>
                      <a:pt x="7157" y="4576"/>
                      <a:pt x="6913" y="5227"/>
                    </a:cubicBezTo>
                    <a:cubicBezTo>
                      <a:pt x="6669" y="5905"/>
                      <a:pt x="5991" y="6285"/>
                      <a:pt x="5286" y="6339"/>
                    </a:cubicBezTo>
                    <a:cubicBezTo>
                      <a:pt x="5225" y="6343"/>
                      <a:pt x="5165" y="6345"/>
                      <a:pt x="5105" y="6345"/>
                    </a:cubicBezTo>
                    <a:cubicBezTo>
                      <a:pt x="4411" y="6345"/>
                      <a:pt x="3742" y="6065"/>
                      <a:pt x="3143" y="5715"/>
                    </a:cubicBezTo>
                    <a:cubicBezTo>
                      <a:pt x="2546" y="5363"/>
                      <a:pt x="1977" y="4956"/>
                      <a:pt x="1516" y="4467"/>
                    </a:cubicBezTo>
                    <a:cubicBezTo>
                      <a:pt x="1000" y="3871"/>
                      <a:pt x="620" y="3138"/>
                      <a:pt x="593" y="2352"/>
                    </a:cubicBezTo>
                    <a:cubicBezTo>
                      <a:pt x="566" y="1945"/>
                      <a:pt x="648" y="1538"/>
                      <a:pt x="810" y="1185"/>
                    </a:cubicBezTo>
                    <a:cubicBezTo>
                      <a:pt x="1027" y="724"/>
                      <a:pt x="1353" y="480"/>
                      <a:pt x="1841" y="372"/>
                    </a:cubicBezTo>
                    <a:cubicBezTo>
                      <a:pt x="1975" y="347"/>
                      <a:pt x="2109" y="336"/>
                      <a:pt x="2244" y="336"/>
                    </a:cubicBezTo>
                    <a:close/>
                    <a:moveTo>
                      <a:pt x="2247" y="1"/>
                    </a:moveTo>
                    <a:cubicBezTo>
                      <a:pt x="2093" y="1"/>
                      <a:pt x="1938" y="14"/>
                      <a:pt x="1785" y="41"/>
                    </a:cubicBezTo>
                    <a:lnTo>
                      <a:pt x="1785" y="41"/>
                    </a:lnTo>
                    <a:cubicBezTo>
                      <a:pt x="1777" y="42"/>
                      <a:pt x="1768" y="44"/>
                      <a:pt x="1760" y="46"/>
                    </a:cubicBezTo>
                    <a:cubicBezTo>
                      <a:pt x="1760" y="46"/>
                      <a:pt x="1760" y="46"/>
                      <a:pt x="1760" y="46"/>
                    </a:cubicBezTo>
                    <a:lnTo>
                      <a:pt x="1760" y="46"/>
                    </a:lnTo>
                    <a:cubicBezTo>
                      <a:pt x="1748" y="48"/>
                      <a:pt x="1736" y="50"/>
                      <a:pt x="1726" y="53"/>
                    </a:cubicBezTo>
                    <a:lnTo>
                      <a:pt x="1726" y="53"/>
                    </a:lnTo>
                    <a:cubicBezTo>
                      <a:pt x="50" y="427"/>
                      <a:pt x="1" y="2550"/>
                      <a:pt x="648" y="3816"/>
                    </a:cubicBezTo>
                    <a:cubicBezTo>
                      <a:pt x="1027" y="4495"/>
                      <a:pt x="1570" y="5064"/>
                      <a:pt x="2194" y="5525"/>
                    </a:cubicBezTo>
                    <a:cubicBezTo>
                      <a:pt x="2899" y="6013"/>
                      <a:pt x="3685" y="6475"/>
                      <a:pt x="4526" y="6637"/>
                    </a:cubicBezTo>
                    <a:cubicBezTo>
                      <a:pt x="4718" y="6673"/>
                      <a:pt x="4913" y="6692"/>
                      <a:pt x="5105" y="6692"/>
                    </a:cubicBezTo>
                    <a:cubicBezTo>
                      <a:pt x="5646" y="6692"/>
                      <a:pt x="6175" y="6543"/>
                      <a:pt x="6615" y="6203"/>
                    </a:cubicBezTo>
                    <a:cubicBezTo>
                      <a:pt x="7212" y="5769"/>
                      <a:pt x="7429" y="5010"/>
                      <a:pt x="7374" y="4278"/>
                    </a:cubicBezTo>
                    <a:cubicBezTo>
                      <a:pt x="7239" y="3057"/>
                      <a:pt x="6316" y="1999"/>
                      <a:pt x="5367" y="1321"/>
                    </a:cubicBezTo>
                    <a:cubicBezTo>
                      <a:pt x="4491" y="682"/>
                      <a:pt x="3367" y="1"/>
                      <a:pt x="22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89" name="Google Shape;2689;p80"/>
              <p:cNvSpPr/>
              <p:nvPr/>
            </p:nvSpPr>
            <p:spPr>
              <a:xfrm>
                <a:off x="4669200" y="1532775"/>
                <a:ext cx="120825" cy="83275"/>
              </a:xfrm>
              <a:custGeom>
                <a:avLst/>
                <a:gdLst/>
                <a:ahLst/>
                <a:cxnLst/>
                <a:rect l="l" t="t" r="r" b="b"/>
                <a:pathLst>
                  <a:path w="4833" h="3331" extrusionOk="0">
                    <a:moveTo>
                      <a:pt x="4610" y="1"/>
                    </a:moveTo>
                    <a:cubicBezTo>
                      <a:pt x="4560" y="1"/>
                      <a:pt x="4513" y="29"/>
                      <a:pt x="4487" y="98"/>
                    </a:cubicBezTo>
                    <a:cubicBezTo>
                      <a:pt x="4107" y="911"/>
                      <a:pt x="3592" y="1698"/>
                      <a:pt x="2887" y="2268"/>
                    </a:cubicBezTo>
                    <a:cubicBezTo>
                      <a:pt x="2297" y="2704"/>
                      <a:pt x="1567" y="3000"/>
                      <a:pt x="824" y="3000"/>
                    </a:cubicBezTo>
                    <a:cubicBezTo>
                      <a:pt x="644" y="3000"/>
                      <a:pt x="463" y="2983"/>
                      <a:pt x="283" y="2946"/>
                    </a:cubicBezTo>
                    <a:cubicBezTo>
                      <a:pt x="266" y="2941"/>
                      <a:pt x="250" y="2940"/>
                      <a:pt x="235" y="2940"/>
                    </a:cubicBezTo>
                    <a:cubicBezTo>
                      <a:pt x="55" y="2940"/>
                      <a:pt x="1" y="3221"/>
                      <a:pt x="201" y="3271"/>
                    </a:cubicBezTo>
                    <a:cubicBezTo>
                      <a:pt x="409" y="3311"/>
                      <a:pt x="618" y="3331"/>
                      <a:pt x="825" y="3331"/>
                    </a:cubicBezTo>
                    <a:cubicBezTo>
                      <a:pt x="1595" y="3331"/>
                      <a:pt x="2349" y="3063"/>
                      <a:pt x="2968" y="2593"/>
                    </a:cubicBezTo>
                    <a:cubicBezTo>
                      <a:pt x="3782" y="1996"/>
                      <a:pt x="4351" y="1155"/>
                      <a:pt x="4758" y="260"/>
                    </a:cubicBezTo>
                    <a:cubicBezTo>
                      <a:pt x="4832" y="131"/>
                      <a:pt x="4717" y="1"/>
                      <a:pt x="46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90" name="Google Shape;2690;p80"/>
              <p:cNvSpPr/>
              <p:nvPr/>
            </p:nvSpPr>
            <p:spPr>
              <a:xfrm>
                <a:off x="4792200" y="1507400"/>
                <a:ext cx="10875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54" extrusionOk="0">
                    <a:moveTo>
                      <a:pt x="218" y="1"/>
                    </a:moveTo>
                    <a:cubicBezTo>
                      <a:pt x="1" y="1"/>
                      <a:pt x="1" y="353"/>
                      <a:pt x="218" y="353"/>
                    </a:cubicBezTo>
                    <a:cubicBezTo>
                      <a:pt x="435" y="353"/>
                      <a:pt x="435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91" name="Google Shape;2691;p80"/>
              <p:cNvSpPr/>
              <p:nvPr/>
            </p:nvSpPr>
            <p:spPr>
              <a:xfrm>
                <a:off x="4041550" y="981775"/>
                <a:ext cx="298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444" extrusionOk="0">
                    <a:moveTo>
                      <a:pt x="561" y="1"/>
                    </a:moveTo>
                    <a:cubicBezTo>
                      <a:pt x="419" y="1"/>
                      <a:pt x="275" y="21"/>
                      <a:pt x="136" y="59"/>
                    </a:cubicBezTo>
                    <a:cubicBezTo>
                      <a:pt x="55" y="86"/>
                      <a:pt x="1" y="167"/>
                      <a:pt x="28" y="276"/>
                    </a:cubicBezTo>
                    <a:cubicBezTo>
                      <a:pt x="50" y="343"/>
                      <a:pt x="109" y="391"/>
                      <a:pt x="190" y="391"/>
                    </a:cubicBezTo>
                    <a:cubicBezTo>
                      <a:pt x="207" y="391"/>
                      <a:pt x="226" y="389"/>
                      <a:pt x="245" y="384"/>
                    </a:cubicBezTo>
                    <a:cubicBezTo>
                      <a:pt x="272" y="384"/>
                      <a:pt x="299" y="357"/>
                      <a:pt x="326" y="357"/>
                    </a:cubicBezTo>
                    <a:lnTo>
                      <a:pt x="760" y="357"/>
                    </a:lnTo>
                    <a:cubicBezTo>
                      <a:pt x="815" y="384"/>
                      <a:pt x="896" y="411"/>
                      <a:pt x="950" y="439"/>
                    </a:cubicBezTo>
                    <a:cubicBezTo>
                      <a:pt x="961" y="442"/>
                      <a:pt x="972" y="444"/>
                      <a:pt x="984" y="444"/>
                    </a:cubicBezTo>
                    <a:cubicBezTo>
                      <a:pt x="1059" y="444"/>
                      <a:pt x="1144" y="373"/>
                      <a:pt x="1167" y="303"/>
                    </a:cubicBezTo>
                    <a:cubicBezTo>
                      <a:pt x="1194" y="222"/>
                      <a:pt x="1140" y="140"/>
                      <a:pt x="1032" y="86"/>
                    </a:cubicBezTo>
                    <a:cubicBezTo>
                      <a:pt x="886" y="28"/>
                      <a:pt x="725" y="1"/>
                      <a:pt x="5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92" name="Google Shape;2692;p80"/>
              <p:cNvSpPr/>
              <p:nvPr/>
            </p:nvSpPr>
            <p:spPr>
              <a:xfrm>
                <a:off x="4030700" y="1013075"/>
                <a:ext cx="23775" cy="10200"/>
              </a:xfrm>
              <a:custGeom>
                <a:avLst/>
                <a:gdLst/>
                <a:ahLst/>
                <a:cxnLst/>
                <a:rect l="l" t="t" r="r" b="b"/>
                <a:pathLst>
                  <a:path w="951" h="408" extrusionOk="0">
                    <a:moveTo>
                      <a:pt x="191" y="0"/>
                    </a:moveTo>
                    <a:cubicBezTo>
                      <a:pt x="136" y="0"/>
                      <a:pt x="82" y="27"/>
                      <a:pt x="55" y="55"/>
                    </a:cubicBezTo>
                    <a:cubicBezTo>
                      <a:pt x="28" y="82"/>
                      <a:pt x="1" y="136"/>
                      <a:pt x="1" y="163"/>
                    </a:cubicBezTo>
                    <a:cubicBezTo>
                      <a:pt x="1" y="217"/>
                      <a:pt x="28" y="272"/>
                      <a:pt x="55" y="299"/>
                    </a:cubicBezTo>
                    <a:cubicBezTo>
                      <a:pt x="82" y="326"/>
                      <a:pt x="136" y="326"/>
                      <a:pt x="191" y="353"/>
                    </a:cubicBezTo>
                    <a:cubicBezTo>
                      <a:pt x="381" y="353"/>
                      <a:pt x="570" y="380"/>
                      <a:pt x="787" y="407"/>
                    </a:cubicBezTo>
                    <a:cubicBezTo>
                      <a:pt x="815" y="407"/>
                      <a:pt x="869" y="380"/>
                      <a:pt x="896" y="353"/>
                    </a:cubicBezTo>
                    <a:cubicBezTo>
                      <a:pt x="923" y="326"/>
                      <a:pt x="950" y="272"/>
                      <a:pt x="950" y="244"/>
                    </a:cubicBezTo>
                    <a:cubicBezTo>
                      <a:pt x="950" y="190"/>
                      <a:pt x="923" y="136"/>
                      <a:pt x="896" y="109"/>
                    </a:cubicBezTo>
                    <a:cubicBezTo>
                      <a:pt x="869" y="82"/>
                      <a:pt x="815" y="82"/>
                      <a:pt x="787" y="82"/>
                    </a:cubicBezTo>
                    <a:cubicBezTo>
                      <a:pt x="570" y="55"/>
                      <a:pt x="381" y="27"/>
                      <a:pt x="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693" name="Google Shape;2693;p80"/>
            <p:cNvGrpSpPr/>
            <p:nvPr/>
          </p:nvGrpSpPr>
          <p:grpSpPr>
            <a:xfrm>
              <a:off x="3921422" y="-208296"/>
              <a:ext cx="1308786" cy="902761"/>
              <a:chOff x="3787950" y="906100"/>
              <a:chExt cx="1129725" cy="779250"/>
            </a:xfrm>
          </p:grpSpPr>
          <p:sp>
            <p:nvSpPr>
              <p:cNvPr id="2694" name="Google Shape;2694;p80"/>
              <p:cNvSpPr/>
              <p:nvPr/>
            </p:nvSpPr>
            <p:spPr>
              <a:xfrm>
                <a:off x="3787950" y="910150"/>
                <a:ext cx="1129725" cy="771475"/>
              </a:xfrm>
              <a:custGeom>
                <a:avLst/>
                <a:gdLst/>
                <a:ahLst/>
                <a:cxnLst/>
                <a:rect l="l" t="t" r="r" b="b"/>
                <a:pathLst>
                  <a:path w="45189" h="30859" extrusionOk="0">
                    <a:moveTo>
                      <a:pt x="10930" y="0"/>
                    </a:moveTo>
                    <a:cubicBezTo>
                      <a:pt x="10046" y="0"/>
                      <a:pt x="9160" y="189"/>
                      <a:pt x="8328" y="591"/>
                    </a:cubicBezTo>
                    <a:cubicBezTo>
                      <a:pt x="7839" y="835"/>
                      <a:pt x="7405" y="1134"/>
                      <a:pt x="7107" y="1513"/>
                    </a:cubicBezTo>
                    <a:cubicBezTo>
                      <a:pt x="5968" y="3087"/>
                      <a:pt x="5778" y="5256"/>
                      <a:pt x="6483" y="7074"/>
                    </a:cubicBezTo>
                    <a:cubicBezTo>
                      <a:pt x="7053" y="8484"/>
                      <a:pt x="8083" y="9759"/>
                      <a:pt x="8192" y="11278"/>
                    </a:cubicBezTo>
                    <a:cubicBezTo>
                      <a:pt x="8355" y="13692"/>
                      <a:pt x="6130" y="15509"/>
                      <a:pt x="4313" y="17110"/>
                    </a:cubicBezTo>
                    <a:cubicBezTo>
                      <a:pt x="2062" y="19090"/>
                      <a:pt x="0" y="21965"/>
                      <a:pt x="760" y="24840"/>
                    </a:cubicBezTo>
                    <a:cubicBezTo>
                      <a:pt x="1167" y="26413"/>
                      <a:pt x="2360" y="27661"/>
                      <a:pt x="3635" y="28637"/>
                    </a:cubicBezTo>
                    <a:cubicBezTo>
                      <a:pt x="5204" y="29879"/>
                      <a:pt x="7157" y="30858"/>
                      <a:pt x="9116" y="30858"/>
                    </a:cubicBezTo>
                    <a:cubicBezTo>
                      <a:pt x="9596" y="30858"/>
                      <a:pt x="10077" y="30800"/>
                      <a:pt x="10552" y="30671"/>
                    </a:cubicBezTo>
                    <a:cubicBezTo>
                      <a:pt x="12694" y="30075"/>
                      <a:pt x="14241" y="28230"/>
                      <a:pt x="16221" y="27200"/>
                    </a:cubicBezTo>
                    <a:cubicBezTo>
                      <a:pt x="17551" y="26489"/>
                      <a:pt x="19051" y="26183"/>
                      <a:pt x="20569" y="26183"/>
                    </a:cubicBezTo>
                    <a:cubicBezTo>
                      <a:pt x="21773" y="26183"/>
                      <a:pt x="22989" y="26375"/>
                      <a:pt x="24141" y="26711"/>
                    </a:cubicBezTo>
                    <a:cubicBezTo>
                      <a:pt x="27912" y="27795"/>
                      <a:pt x="31494" y="30282"/>
                      <a:pt x="35313" y="30282"/>
                    </a:cubicBezTo>
                    <a:cubicBezTo>
                      <a:pt x="36273" y="30282"/>
                      <a:pt x="37248" y="30125"/>
                      <a:pt x="38245" y="29749"/>
                    </a:cubicBezTo>
                    <a:cubicBezTo>
                      <a:pt x="39194" y="29397"/>
                      <a:pt x="40062" y="28827"/>
                      <a:pt x="40795" y="28122"/>
                    </a:cubicBezTo>
                    <a:cubicBezTo>
                      <a:pt x="45189" y="23918"/>
                      <a:pt x="44104" y="17571"/>
                      <a:pt x="40469" y="13828"/>
                    </a:cubicBezTo>
                    <a:cubicBezTo>
                      <a:pt x="38055" y="11359"/>
                      <a:pt x="34665" y="10003"/>
                      <a:pt x="31220" y="9732"/>
                    </a:cubicBezTo>
                    <a:cubicBezTo>
                      <a:pt x="28670" y="9515"/>
                      <a:pt x="26012" y="9868"/>
                      <a:pt x="23625" y="8945"/>
                    </a:cubicBezTo>
                    <a:cubicBezTo>
                      <a:pt x="20181" y="7616"/>
                      <a:pt x="18092" y="3982"/>
                      <a:pt x="15298" y="1649"/>
                    </a:cubicBezTo>
                    <a:cubicBezTo>
                      <a:pt x="14051" y="592"/>
                      <a:pt x="12494" y="0"/>
                      <a:pt x="109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95" name="Google Shape;2695;p80"/>
              <p:cNvSpPr/>
              <p:nvPr/>
            </p:nvSpPr>
            <p:spPr>
              <a:xfrm>
                <a:off x="3793375" y="1387375"/>
                <a:ext cx="1080900" cy="294250"/>
              </a:xfrm>
              <a:custGeom>
                <a:avLst/>
                <a:gdLst/>
                <a:ahLst/>
                <a:cxnLst/>
                <a:rect l="l" t="t" r="r" b="b"/>
                <a:pathLst>
                  <a:path w="43236" h="11770" extrusionOk="0">
                    <a:moveTo>
                      <a:pt x="2198" y="1"/>
                    </a:moveTo>
                    <a:cubicBezTo>
                      <a:pt x="868" y="1709"/>
                      <a:pt x="0" y="3717"/>
                      <a:pt x="543" y="5751"/>
                    </a:cubicBezTo>
                    <a:cubicBezTo>
                      <a:pt x="950" y="7324"/>
                      <a:pt x="2143" y="8572"/>
                      <a:pt x="3418" y="9548"/>
                    </a:cubicBezTo>
                    <a:cubicBezTo>
                      <a:pt x="4987" y="10790"/>
                      <a:pt x="6940" y="11769"/>
                      <a:pt x="8899" y="11769"/>
                    </a:cubicBezTo>
                    <a:cubicBezTo>
                      <a:pt x="9379" y="11769"/>
                      <a:pt x="9860" y="11711"/>
                      <a:pt x="10335" y="11582"/>
                    </a:cubicBezTo>
                    <a:cubicBezTo>
                      <a:pt x="12477" y="10986"/>
                      <a:pt x="14024" y="9141"/>
                      <a:pt x="16004" y="8111"/>
                    </a:cubicBezTo>
                    <a:cubicBezTo>
                      <a:pt x="17334" y="7400"/>
                      <a:pt x="18834" y="7094"/>
                      <a:pt x="20352" y="7094"/>
                    </a:cubicBezTo>
                    <a:cubicBezTo>
                      <a:pt x="21556" y="7094"/>
                      <a:pt x="22772" y="7286"/>
                      <a:pt x="23924" y="7622"/>
                    </a:cubicBezTo>
                    <a:cubicBezTo>
                      <a:pt x="27695" y="8706"/>
                      <a:pt x="31277" y="11193"/>
                      <a:pt x="35096" y="11193"/>
                    </a:cubicBezTo>
                    <a:cubicBezTo>
                      <a:pt x="36056" y="11193"/>
                      <a:pt x="37031" y="11036"/>
                      <a:pt x="38028" y="10660"/>
                    </a:cubicBezTo>
                    <a:cubicBezTo>
                      <a:pt x="38977" y="10308"/>
                      <a:pt x="39845" y="9738"/>
                      <a:pt x="40578" y="9033"/>
                    </a:cubicBezTo>
                    <a:cubicBezTo>
                      <a:pt x="42015" y="7650"/>
                      <a:pt x="42856" y="6049"/>
                      <a:pt x="43236" y="4368"/>
                    </a:cubicBezTo>
                    <a:lnTo>
                      <a:pt x="43236" y="4368"/>
                    </a:lnTo>
                    <a:cubicBezTo>
                      <a:pt x="42965" y="4693"/>
                      <a:pt x="42666" y="5046"/>
                      <a:pt x="42341" y="5344"/>
                    </a:cubicBezTo>
                    <a:cubicBezTo>
                      <a:pt x="41608" y="6049"/>
                      <a:pt x="40741" y="6619"/>
                      <a:pt x="39791" y="6971"/>
                    </a:cubicBezTo>
                    <a:cubicBezTo>
                      <a:pt x="38794" y="7347"/>
                      <a:pt x="37819" y="7504"/>
                      <a:pt x="36859" y="7504"/>
                    </a:cubicBezTo>
                    <a:cubicBezTo>
                      <a:pt x="33040" y="7504"/>
                      <a:pt x="29458" y="5017"/>
                      <a:pt x="25687" y="3934"/>
                    </a:cubicBezTo>
                    <a:cubicBezTo>
                      <a:pt x="24516" y="3608"/>
                      <a:pt x="23292" y="3416"/>
                      <a:pt x="22080" y="3416"/>
                    </a:cubicBezTo>
                    <a:cubicBezTo>
                      <a:pt x="20570" y="3416"/>
                      <a:pt x="19079" y="3714"/>
                      <a:pt x="17739" y="4422"/>
                    </a:cubicBezTo>
                    <a:cubicBezTo>
                      <a:pt x="15787" y="5452"/>
                      <a:pt x="14241" y="7324"/>
                      <a:pt x="12098" y="7894"/>
                    </a:cubicBezTo>
                    <a:cubicBezTo>
                      <a:pt x="11622" y="8022"/>
                      <a:pt x="11141" y="8081"/>
                      <a:pt x="10660" y="8081"/>
                    </a:cubicBezTo>
                    <a:cubicBezTo>
                      <a:pt x="8702" y="8081"/>
                      <a:pt x="6749" y="7106"/>
                      <a:pt x="5181" y="5886"/>
                    </a:cubicBezTo>
                    <a:cubicBezTo>
                      <a:pt x="3906" y="4883"/>
                      <a:pt x="2713" y="3635"/>
                      <a:pt x="2306" y="2089"/>
                    </a:cubicBezTo>
                    <a:cubicBezTo>
                      <a:pt x="2116" y="1384"/>
                      <a:pt x="2089" y="679"/>
                      <a:pt x="2198" y="1"/>
                    </a:cubicBezTo>
                    <a:close/>
                  </a:path>
                </a:pathLst>
              </a:custGeom>
              <a:solidFill>
                <a:schemeClr val="accent3">
                  <a:alpha val="262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96" name="Google Shape;2696;p80"/>
              <p:cNvSpPr/>
              <p:nvPr/>
            </p:nvSpPr>
            <p:spPr>
              <a:xfrm>
                <a:off x="3794050" y="906100"/>
                <a:ext cx="1106000" cy="779250"/>
              </a:xfrm>
              <a:custGeom>
                <a:avLst/>
                <a:gdLst/>
                <a:ahLst/>
                <a:cxnLst/>
                <a:rect l="l" t="t" r="r" b="b"/>
                <a:pathLst>
                  <a:path w="44240" h="31170" extrusionOk="0">
                    <a:moveTo>
                      <a:pt x="10693" y="327"/>
                    </a:moveTo>
                    <a:cubicBezTo>
                      <a:pt x="11403" y="327"/>
                      <a:pt x="12116" y="454"/>
                      <a:pt x="12776" y="699"/>
                    </a:cubicBezTo>
                    <a:cubicBezTo>
                      <a:pt x="14702" y="1350"/>
                      <a:pt x="16085" y="2950"/>
                      <a:pt x="17414" y="4415"/>
                    </a:cubicBezTo>
                    <a:cubicBezTo>
                      <a:pt x="18662" y="5771"/>
                      <a:pt x="19910" y="7209"/>
                      <a:pt x="21456" y="8266"/>
                    </a:cubicBezTo>
                    <a:cubicBezTo>
                      <a:pt x="23192" y="9460"/>
                      <a:pt x="25172" y="9867"/>
                      <a:pt x="27260" y="9948"/>
                    </a:cubicBezTo>
                    <a:cubicBezTo>
                      <a:pt x="29511" y="10030"/>
                      <a:pt x="31736" y="9975"/>
                      <a:pt x="33933" y="10572"/>
                    </a:cubicBezTo>
                    <a:cubicBezTo>
                      <a:pt x="35967" y="11142"/>
                      <a:pt x="37920" y="12118"/>
                      <a:pt x="39493" y="13556"/>
                    </a:cubicBezTo>
                    <a:cubicBezTo>
                      <a:pt x="42124" y="15915"/>
                      <a:pt x="43697" y="19577"/>
                      <a:pt x="43128" y="23130"/>
                    </a:cubicBezTo>
                    <a:cubicBezTo>
                      <a:pt x="42802" y="25002"/>
                      <a:pt x="41907" y="26684"/>
                      <a:pt x="40551" y="28013"/>
                    </a:cubicBezTo>
                    <a:cubicBezTo>
                      <a:pt x="39069" y="29495"/>
                      <a:pt x="37098" y="30279"/>
                      <a:pt x="35027" y="30279"/>
                    </a:cubicBezTo>
                    <a:cubicBezTo>
                      <a:pt x="34861" y="30279"/>
                      <a:pt x="34696" y="30274"/>
                      <a:pt x="34529" y="30264"/>
                    </a:cubicBezTo>
                    <a:cubicBezTo>
                      <a:pt x="30352" y="30020"/>
                      <a:pt x="26853" y="27226"/>
                      <a:pt x="22812" y="26439"/>
                    </a:cubicBezTo>
                    <a:cubicBezTo>
                      <a:pt x="21995" y="26274"/>
                      <a:pt x="21152" y="26180"/>
                      <a:pt x="20308" y="26180"/>
                    </a:cubicBezTo>
                    <a:cubicBezTo>
                      <a:pt x="19075" y="26180"/>
                      <a:pt x="17840" y="26380"/>
                      <a:pt x="16682" y="26846"/>
                    </a:cubicBezTo>
                    <a:cubicBezTo>
                      <a:pt x="14837" y="27579"/>
                      <a:pt x="13454" y="29043"/>
                      <a:pt x="11745" y="30020"/>
                    </a:cubicBezTo>
                    <a:cubicBezTo>
                      <a:pt x="10865" y="30523"/>
                      <a:pt x="9914" y="30839"/>
                      <a:pt x="8894" y="30839"/>
                    </a:cubicBezTo>
                    <a:cubicBezTo>
                      <a:pt x="8814" y="30839"/>
                      <a:pt x="8734" y="30837"/>
                      <a:pt x="8653" y="30833"/>
                    </a:cubicBezTo>
                    <a:cubicBezTo>
                      <a:pt x="7568" y="30806"/>
                      <a:pt x="6483" y="30454"/>
                      <a:pt x="5507" y="29966"/>
                    </a:cubicBezTo>
                    <a:cubicBezTo>
                      <a:pt x="3689" y="29070"/>
                      <a:pt x="1764" y="27579"/>
                      <a:pt x="923" y="25680"/>
                    </a:cubicBezTo>
                    <a:cubicBezTo>
                      <a:pt x="1" y="23564"/>
                      <a:pt x="841" y="21340"/>
                      <a:pt x="2116" y="19577"/>
                    </a:cubicBezTo>
                    <a:cubicBezTo>
                      <a:pt x="3364" y="17895"/>
                      <a:pt x="5100" y="16756"/>
                      <a:pt x="6483" y="15210"/>
                    </a:cubicBezTo>
                    <a:cubicBezTo>
                      <a:pt x="7677" y="13881"/>
                      <a:pt x="8463" y="12254"/>
                      <a:pt x="7921" y="10464"/>
                    </a:cubicBezTo>
                    <a:cubicBezTo>
                      <a:pt x="7622" y="9514"/>
                      <a:pt x="7107" y="8673"/>
                      <a:pt x="6673" y="7778"/>
                    </a:cubicBezTo>
                    <a:cubicBezTo>
                      <a:pt x="6185" y="6802"/>
                      <a:pt x="5941" y="5744"/>
                      <a:pt x="5995" y="4632"/>
                    </a:cubicBezTo>
                    <a:cubicBezTo>
                      <a:pt x="6049" y="3601"/>
                      <a:pt x="6402" y="2625"/>
                      <a:pt x="6999" y="1784"/>
                    </a:cubicBezTo>
                    <a:cubicBezTo>
                      <a:pt x="7006" y="1774"/>
                      <a:pt x="7011" y="1764"/>
                      <a:pt x="7016" y="1755"/>
                    </a:cubicBezTo>
                    <a:lnTo>
                      <a:pt x="7016" y="1755"/>
                    </a:lnTo>
                    <a:cubicBezTo>
                      <a:pt x="7672" y="952"/>
                      <a:pt x="8758" y="560"/>
                      <a:pt x="9765" y="401"/>
                    </a:cubicBezTo>
                    <a:cubicBezTo>
                      <a:pt x="10071" y="351"/>
                      <a:pt x="10382" y="327"/>
                      <a:pt x="10693" y="327"/>
                    </a:cubicBezTo>
                    <a:close/>
                    <a:moveTo>
                      <a:pt x="10675" y="0"/>
                    </a:moveTo>
                    <a:cubicBezTo>
                      <a:pt x="10170" y="0"/>
                      <a:pt x="9664" y="60"/>
                      <a:pt x="9168" y="184"/>
                    </a:cubicBezTo>
                    <a:cubicBezTo>
                      <a:pt x="8273" y="401"/>
                      <a:pt x="7324" y="835"/>
                      <a:pt x="6727" y="1567"/>
                    </a:cubicBezTo>
                    <a:cubicBezTo>
                      <a:pt x="6714" y="1587"/>
                      <a:pt x="6705" y="1609"/>
                      <a:pt x="6701" y="1630"/>
                    </a:cubicBezTo>
                    <a:lnTo>
                      <a:pt x="6701" y="1630"/>
                    </a:lnTo>
                    <a:cubicBezTo>
                      <a:pt x="5505" y="3308"/>
                      <a:pt x="5377" y="5540"/>
                      <a:pt x="6131" y="7399"/>
                    </a:cubicBezTo>
                    <a:cubicBezTo>
                      <a:pt x="6537" y="8402"/>
                      <a:pt x="7188" y="9324"/>
                      <a:pt x="7541" y="10355"/>
                    </a:cubicBezTo>
                    <a:cubicBezTo>
                      <a:pt x="7894" y="11386"/>
                      <a:pt x="7839" y="12444"/>
                      <a:pt x="7351" y="13393"/>
                    </a:cubicBezTo>
                    <a:cubicBezTo>
                      <a:pt x="6429" y="15292"/>
                      <a:pt x="4557" y="16458"/>
                      <a:pt x="3120" y="17923"/>
                    </a:cubicBezTo>
                    <a:cubicBezTo>
                      <a:pt x="1682" y="19360"/>
                      <a:pt x="380" y="21205"/>
                      <a:pt x="190" y="23293"/>
                    </a:cubicBezTo>
                    <a:cubicBezTo>
                      <a:pt x="1" y="25382"/>
                      <a:pt x="1194" y="27172"/>
                      <a:pt x="2740" y="28501"/>
                    </a:cubicBezTo>
                    <a:cubicBezTo>
                      <a:pt x="4340" y="29884"/>
                      <a:pt x="6348" y="31050"/>
                      <a:pt x="8517" y="31159"/>
                    </a:cubicBezTo>
                    <a:cubicBezTo>
                      <a:pt x="8632" y="31166"/>
                      <a:pt x="8745" y="31170"/>
                      <a:pt x="8857" y="31170"/>
                    </a:cubicBezTo>
                    <a:cubicBezTo>
                      <a:pt x="10840" y="31170"/>
                      <a:pt x="12429" y="30062"/>
                      <a:pt x="13969" y="28881"/>
                    </a:cubicBezTo>
                    <a:cubicBezTo>
                      <a:pt x="14837" y="28230"/>
                      <a:pt x="15732" y="27579"/>
                      <a:pt x="16763" y="27172"/>
                    </a:cubicBezTo>
                    <a:cubicBezTo>
                      <a:pt x="17821" y="26738"/>
                      <a:pt x="18933" y="26548"/>
                      <a:pt x="20045" y="26521"/>
                    </a:cubicBezTo>
                    <a:cubicBezTo>
                      <a:pt x="20129" y="26519"/>
                      <a:pt x="20213" y="26518"/>
                      <a:pt x="20296" y="26518"/>
                    </a:cubicBezTo>
                    <a:cubicBezTo>
                      <a:pt x="24765" y="26518"/>
                      <a:pt x="28424" y="29333"/>
                      <a:pt x="32658" y="30318"/>
                    </a:cubicBezTo>
                    <a:cubicBezTo>
                      <a:pt x="33445" y="30501"/>
                      <a:pt x="34253" y="30603"/>
                      <a:pt x="35058" y="30603"/>
                    </a:cubicBezTo>
                    <a:cubicBezTo>
                      <a:pt x="36277" y="30603"/>
                      <a:pt x="37487" y="30369"/>
                      <a:pt x="38598" y="29830"/>
                    </a:cubicBezTo>
                    <a:cubicBezTo>
                      <a:pt x="40442" y="28962"/>
                      <a:pt x="41934" y="27307"/>
                      <a:pt x="42775" y="25463"/>
                    </a:cubicBezTo>
                    <a:cubicBezTo>
                      <a:pt x="44240" y="22181"/>
                      <a:pt x="43589" y="18329"/>
                      <a:pt x="41581" y="15427"/>
                    </a:cubicBezTo>
                    <a:cubicBezTo>
                      <a:pt x="39276" y="12037"/>
                      <a:pt x="35289" y="10138"/>
                      <a:pt x="31247" y="9731"/>
                    </a:cubicBezTo>
                    <a:cubicBezTo>
                      <a:pt x="28806" y="9514"/>
                      <a:pt x="26257" y="9867"/>
                      <a:pt x="23870" y="9107"/>
                    </a:cubicBezTo>
                    <a:cubicBezTo>
                      <a:pt x="21890" y="8456"/>
                      <a:pt x="20344" y="7046"/>
                      <a:pt x="18960" y="5581"/>
                    </a:cubicBezTo>
                    <a:cubicBezTo>
                      <a:pt x="17631" y="4171"/>
                      <a:pt x="16383" y="2570"/>
                      <a:pt x="14837" y="1404"/>
                    </a:cubicBezTo>
                    <a:cubicBezTo>
                      <a:pt x="13643" y="513"/>
                      <a:pt x="12162" y="0"/>
                      <a:pt x="10675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97" name="Google Shape;2697;p80"/>
              <p:cNvSpPr/>
              <p:nvPr/>
            </p:nvSpPr>
            <p:spPr>
              <a:xfrm>
                <a:off x="4320925" y="1231425"/>
                <a:ext cx="398750" cy="292850"/>
              </a:xfrm>
              <a:custGeom>
                <a:avLst/>
                <a:gdLst/>
                <a:ahLst/>
                <a:cxnLst/>
                <a:rect l="l" t="t" r="r" b="b"/>
                <a:pathLst>
                  <a:path w="15950" h="11714" extrusionOk="0">
                    <a:moveTo>
                      <a:pt x="5290" y="0"/>
                    </a:moveTo>
                    <a:cubicBezTo>
                      <a:pt x="3283" y="27"/>
                      <a:pt x="1032" y="1004"/>
                      <a:pt x="489" y="2957"/>
                    </a:cubicBezTo>
                    <a:cubicBezTo>
                      <a:pt x="1" y="4665"/>
                      <a:pt x="1032" y="6456"/>
                      <a:pt x="2279" y="7758"/>
                    </a:cubicBezTo>
                    <a:cubicBezTo>
                      <a:pt x="4503" y="10009"/>
                      <a:pt x="7541" y="11419"/>
                      <a:pt x="10688" y="11690"/>
                    </a:cubicBezTo>
                    <a:cubicBezTo>
                      <a:pt x="10889" y="11706"/>
                      <a:pt x="11094" y="11714"/>
                      <a:pt x="11300" y="11714"/>
                    </a:cubicBezTo>
                    <a:cubicBezTo>
                      <a:pt x="12931" y="11714"/>
                      <a:pt x="14655" y="11212"/>
                      <a:pt x="15353" y="9792"/>
                    </a:cubicBezTo>
                    <a:cubicBezTo>
                      <a:pt x="15950" y="8598"/>
                      <a:pt x="15570" y="7161"/>
                      <a:pt x="15055" y="5913"/>
                    </a:cubicBezTo>
                    <a:cubicBezTo>
                      <a:pt x="14566" y="4747"/>
                      <a:pt x="13970" y="3635"/>
                      <a:pt x="13075" y="2740"/>
                    </a:cubicBezTo>
                    <a:cubicBezTo>
                      <a:pt x="12179" y="1845"/>
                      <a:pt x="12125" y="1383"/>
                      <a:pt x="9874" y="515"/>
                    </a:cubicBezTo>
                    <a:cubicBezTo>
                      <a:pt x="9874" y="515"/>
                      <a:pt x="6972" y="0"/>
                      <a:pt x="52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98" name="Google Shape;2698;p80"/>
              <p:cNvSpPr/>
              <p:nvPr/>
            </p:nvSpPr>
            <p:spPr>
              <a:xfrm>
                <a:off x="4317550" y="1227750"/>
                <a:ext cx="404175" cy="300675"/>
              </a:xfrm>
              <a:custGeom>
                <a:avLst/>
                <a:gdLst/>
                <a:ahLst/>
                <a:cxnLst/>
                <a:rect l="l" t="t" r="r" b="b"/>
                <a:pathLst>
                  <a:path w="16167" h="12027" extrusionOk="0">
                    <a:moveTo>
                      <a:pt x="5691" y="346"/>
                    </a:moveTo>
                    <a:cubicBezTo>
                      <a:pt x="6141" y="346"/>
                      <a:pt x="6595" y="375"/>
                      <a:pt x="7052" y="418"/>
                    </a:cubicBezTo>
                    <a:cubicBezTo>
                      <a:pt x="8029" y="527"/>
                      <a:pt x="9005" y="662"/>
                      <a:pt x="9955" y="825"/>
                    </a:cubicBezTo>
                    <a:cubicBezTo>
                      <a:pt x="10985" y="1232"/>
                      <a:pt x="11880" y="1666"/>
                      <a:pt x="12613" y="2480"/>
                    </a:cubicBezTo>
                    <a:cubicBezTo>
                      <a:pt x="13020" y="2941"/>
                      <a:pt x="13454" y="3348"/>
                      <a:pt x="13806" y="3836"/>
                    </a:cubicBezTo>
                    <a:cubicBezTo>
                      <a:pt x="14295" y="4514"/>
                      <a:pt x="14674" y="5246"/>
                      <a:pt x="14973" y="6006"/>
                    </a:cubicBezTo>
                    <a:cubicBezTo>
                      <a:pt x="15596" y="7416"/>
                      <a:pt x="16085" y="9288"/>
                      <a:pt x="14864" y="10536"/>
                    </a:cubicBezTo>
                    <a:cubicBezTo>
                      <a:pt x="14027" y="11422"/>
                      <a:pt x="12721" y="11682"/>
                      <a:pt x="11533" y="11682"/>
                    </a:cubicBezTo>
                    <a:cubicBezTo>
                      <a:pt x="11413" y="11682"/>
                      <a:pt x="11293" y="11680"/>
                      <a:pt x="11175" y="11675"/>
                    </a:cubicBezTo>
                    <a:cubicBezTo>
                      <a:pt x="8137" y="11566"/>
                      <a:pt x="5127" y="10210"/>
                      <a:pt x="2930" y="8149"/>
                    </a:cubicBezTo>
                    <a:cubicBezTo>
                      <a:pt x="1790" y="7091"/>
                      <a:pt x="678" y="5653"/>
                      <a:pt x="678" y="4026"/>
                    </a:cubicBezTo>
                    <a:cubicBezTo>
                      <a:pt x="651" y="2588"/>
                      <a:pt x="1628" y="1476"/>
                      <a:pt x="2875" y="907"/>
                    </a:cubicBezTo>
                    <a:cubicBezTo>
                      <a:pt x="3782" y="481"/>
                      <a:pt x="4726" y="346"/>
                      <a:pt x="5691" y="346"/>
                    </a:cubicBezTo>
                    <a:close/>
                    <a:moveTo>
                      <a:pt x="5622" y="0"/>
                    </a:moveTo>
                    <a:cubicBezTo>
                      <a:pt x="4772" y="0"/>
                      <a:pt x="3935" y="102"/>
                      <a:pt x="3119" y="418"/>
                    </a:cubicBezTo>
                    <a:cubicBezTo>
                      <a:pt x="1899" y="907"/>
                      <a:pt x="814" y="1775"/>
                      <a:pt x="461" y="3049"/>
                    </a:cubicBezTo>
                    <a:cubicBezTo>
                      <a:pt x="0" y="4650"/>
                      <a:pt x="814" y="6250"/>
                      <a:pt x="1790" y="7443"/>
                    </a:cubicBezTo>
                    <a:cubicBezTo>
                      <a:pt x="3879" y="9993"/>
                      <a:pt x="7161" y="11593"/>
                      <a:pt x="10416" y="11973"/>
                    </a:cubicBezTo>
                    <a:cubicBezTo>
                      <a:pt x="10758" y="12007"/>
                      <a:pt x="11110" y="12027"/>
                      <a:pt x="11465" y="12027"/>
                    </a:cubicBezTo>
                    <a:cubicBezTo>
                      <a:pt x="12543" y="12027"/>
                      <a:pt x="13640" y="11839"/>
                      <a:pt x="14539" y="11268"/>
                    </a:cubicBezTo>
                    <a:cubicBezTo>
                      <a:pt x="15868" y="10400"/>
                      <a:pt x="16166" y="8881"/>
                      <a:pt x="15813" y="7416"/>
                    </a:cubicBezTo>
                    <a:cubicBezTo>
                      <a:pt x="15379" y="5572"/>
                      <a:pt x="14376" y="3890"/>
                      <a:pt x="13101" y="2534"/>
                    </a:cubicBezTo>
                    <a:cubicBezTo>
                      <a:pt x="12803" y="2181"/>
                      <a:pt x="12504" y="1829"/>
                      <a:pt x="12125" y="1558"/>
                    </a:cubicBezTo>
                    <a:cubicBezTo>
                      <a:pt x="11501" y="1096"/>
                      <a:pt x="10768" y="798"/>
                      <a:pt x="10063" y="500"/>
                    </a:cubicBezTo>
                    <a:cubicBezTo>
                      <a:pt x="10039" y="491"/>
                      <a:pt x="10017" y="487"/>
                      <a:pt x="9997" y="487"/>
                    </a:cubicBezTo>
                    <a:cubicBezTo>
                      <a:pt x="9989" y="487"/>
                      <a:pt x="9981" y="487"/>
                      <a:pt x="9973" y="489"/>
                    </a:cubicBezTo>
                    <a:lnTo>
                      <a:pt x="9973" y="489"/>
                    </a:lnTo>
                    <a:cubicBezTo>
                      <a:pt x="9071" y="331"/>
                      <a:pt x="8144" y="199"/>
                      <a:pt x="7242" y="93"/>
                    </a:cubicBezTo>
                    <a:cubicBezTo>
                      <a:pt x="6698" y="41"/>
                      <a:pt x="6157" y="0"/>
                      <a:pt x="5622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221C4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99" name="Google Shape;2699;p80"/>
              <p:cNvSpPr/>
              <p:nvPr/>
            </p:nvSpPr>
            <p:spPr>
              <a:xfrm>
                <a:off x="4035450" y="1322650"/>
                <a:ext cx="177025" cy="159200"/>
              </a:xfrm>
              <a:custGeom>
                <a:avLst/>
                <a:gdLst/>
                <a:ahLst/>
                <a:cxnLst/>
                <a:rect l="l" t="t" r="r" b="b"/>
                <a:pathLst>
                  <a:path w="7081" h="6368" extrusionOk="0">
                    <a:moveTo>
                      <a:pt x="1977" y="0"/>
                    </a:moveTo>
                    <a:cubicBezTo>
                      <a:pt x="1840" y="0"/>
                      <a:pt x="1705" y="13"/>
                      <a:pt x="1574" y="40"/>
                    </a:cubicBezTo>
                    <a:cubicBezTo>
                      <a:pt x="1330" y="94"/>
                      <a:pt x="1086" y="148"/>
                      <a:pt x="896" y="284"/>
                    </a:cubicBezTo>
                    <a:cubicBezTo>
                      <a:pt x="733" y="420"/>
                      <a:pt x="597" y="582"/>
                      <a:pt x="516" y="745"/>
                    </a:cubicBezTo>
                    <a:cubicBezTo>
                      <a:pt x="1" y="1613"/>
                      <a:pt x="109" y="2725"/>
                      <a:pt x="597" y="3593"/>
                    </a:cubicBezTo>
                    <a:cubicBezTo>
                      <a:pt x="1059" y="4488"/>
                      <a:pt x="1872" y="5139"/>
                      <a:pt x="2713" y="5655"/>
                    </a:cubicBezTo>
                    <a:cubicBezTo>
                      <a:pt x="3310" y="6007"/>
                      <a:pt x="3961" y="6306"/>
                      <a:pt x="4666" y="6360"/>
                    </a:cubicBezTo>
                    <a:cubicBezTo>
                      <a:pt x="4730" y="6365"/>
                      <a:pt x="4794" y="6367"/>
                      <a:pt x="4859" y="6367"/>
                    </a:cubicBezTo>
                    <a:cubicBezTo>
                      <a:pt x="5502" y="6367"/>
                      <a:pt x="6143" y="6121"/>
                      <a:pt x="6538" y="5627"/>
                    </a:cubicBezTo>
                    <a:cubicBezTo>
                      <a:pt x="7053" y="5031"/>
                      <a:pt x="7080" y="4109"/>
                      <a:pt x="6755" y="3376"/>
                    </a:cubicBezTo>
                    <a:cubicBezTo>
                      <a:pt x="6456" y="2617"/>
                      <a:pt x="5887" y="2020"/>
                      <a:pt x="5290" y="1505"/>
                    </a:cubicBezTo>
                    <a:cubicBezTo>
                      <a:pt x="5290" y="1505"/>
                      <a:pt x="3489" y="0"/>
                      <a:pt x="19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00" name="Google Shape;2700;p80"/>
              <p:cNvSpPr/>
              <p:nvPr/>
            </p:nvSpPr>
            <p:spPr>
              <a:xfrm>
                <a:off x="4029450" y="1318425"/>
                <a:ext cx="185725" cy="167300"/>
              </a:xfrm>
              <a:custGeom>
                <a:avLst/>
                <a:gdLst/>
                <a:ahLst/>
                <a:cxnLst/>
                <a:rect l="l" t="t" r="r" b="b"/>
                <a:pathLst>
                  <a:path w="7429" h="6692" extrusionOk="0">
                    <a:moveTo>
                      <a:pt x="2244" y="336"/>
                    </a:moveTo>
                    <a:cubicBezTo>
                      <a:pt x="3149" y="336"/>
                      <a:pt x="4062" y="849"/>
                      <a:pt x="4770" y="1321"/>
                    </a:cubicBezTo>
                    <a:cubicBezTo>
                      <a:pt x="5530" y="1809"/>
                      <a:pt x="6235" y="2460"/>
                      <a:pt x="6669" y="3247"/>
                    </a:cubicBezTo>
                    <a:cubicBezTo>
                      <a:pt x="7022" y="3844"/>
                      <a:pt x="7157" y="4576"/>
                      <a:pt x="6913" y="5227"/>
                    </a:cubicBezTo>
                    <a:cubicBezTo>
                      <a:pt x="6669" y="5905"/>
                      <a:pt x="5991" y="6285"/>
                      <a:pt x="5286" y="6339"/>
                    </a:cubicBezTo>
                    <a:cubicBezTo>
                      <a:pt x="5225" y="6343"/>
                      <a:pt x="5165" y="6345"/>
                      <a:pt x="5105" y="6345"/>
                    </a:cubicBezTo>
                    <a:cubicBezTo>
                      <a:pt x="4411" y="6345"/>
                      <a:pt x="3742" y="6065"/>
                      <a:pt x="3143" y="5715"/>
                    </a:cubicBezTo>
                    <a:cubicBezTo>
                      <a:pt x="2546" y="5363"/>
                      <a:pt x="1977" y="4956"/>
                      <a:pt x="1516" y="4467"/>
                    </a:cubicBezTo>
                    <a:cubicBezTo>
                      <a:pt x="1000" y="3871"/>
                      <a:pt x="620" y="3138"/>
                      <a:pt x="593" y="2352"/>
                    </a:cubicBezTo>
                    <a:cubicBezTo>
                      <a:pt x="566" y="1945"/>
                      <a:pt x="648" y="1538"/>
                      <a:pt x="810" y="1185"/>
                    </a:cubicBezTo>
                    <a:cubicBezTo>
                      <a:pt x="1027" y="724"/>
                      <a:pt x="1353" y="480"/>
                      <a:pt x="1841" y="372"/>
                    </a:cubicBezTo>
                    <a:cubicBezTo>
                      <a:pt x="1975" y="347"/>
                      <a:pt x="2109" y="336"/>
                      <a:pt x="2244" y="336"/>
                    </a:cubicBezTo>
                    <a:close/>
                    <a:moveTo>
                      <a:pt x="2247" y="1"/>
                    </a:moveTo>
                    <a:cubicBezTo>
                      <a:pt x="2093" y="1"/>
                      <a:pt x="1938" y="14"/>
                      <a:pt x="1785" y="41"/>
                    </a:cubicBezTo>
                    <a:lnTo>
                      <a:pt x="1785" y="41"/>
                    </a:lnTo>
                    <a:cubicBezTo>
                      <a:pt x="1777" y="42"/>
                      <a:pt x="1768" y="44"/>
                      <a:pt x="1760" y="46"/>
                    </a:cubicBezTo>
                    <a:cubicBezTo>
                      <a:pt x="1760" y="46"/>
                      <a:pt x="1760" y="46"/>
                      <a:pt x="1760" y="46"/>
                    </a:cubicBezTo>
                    <a:lnTo>
                      <a:pt x="1760" y="46"/>
                    </a:lnTo>
                    <a:cubicBezTo>
                      <a:pt x="1748" y="48"/>
                      <a:pt x="1736" y="50"/>
                      <a:pt x="1726" y="53"/>
                    </a:cubicBezTo>
                    <a:lnTo>
                      <a:pt x="1726" y="53"/>
                    </a:lnTo>
                    <a:cubicBezTo>
                      <a:pt x="50" y="427"/>
                      <a:pt x="1" y="2550"/>
                      <a:pt x="648" y="3816"/>
                    </a:cubicBezTo>
                    <a:cubicBezTo>
                      <a:pt x="1027" y="4495"/>
                      <a:pt x="1570" y="5064"/>
                      <a:pt x="2194" y="5525"/>
                    </a:cubicBezTo>
                    <a:cubicBezTo>
                      <a:pt x="2899" y="6013"/>
                      <a:pt x="3685" y="6475"/>
                      <a:pt x="4526" y="6637"/>
                    </a:cubicBezTo>
                    <a:cubicBezTo>
                      <a:pt x="4718" y="6673"/>
                      <a:pt x="4913" y="6692"/>
                      <a:pt x="5105" y="6692"/>
                    </a:cubicBezTo>
                    <a:cubicBezTo>
                      <a:pt x="5646" y="6692"/>
                      <a:pt x="6175" y="6543"/>
                      <a:pt x="6615" y="6203"/>
                    </a:cubicBezTo>
                    <a:cubicBezTo>
                      <a:pt x="7212" y="5769"/>
                      <a:pt x="7429" y="5010"/>
                      <a:pt x="7374" y="4278"/>
                    </a:cubicBezTo>
                    <a:cubicBezTo>
                      <a:pt x="7239" y="3057"/>
                      <a:pt x="6316" y="1999"/>
                      <a:pt x="5367" y="1321"/>
                    </a:cubicBezTo>
                    <a:cubicBezTo>
                      <a:pt x="4491" y="682"/>
                      <a:pt x="3367" y="1"/>
                      <a:pt x="2247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rgbClr val="221C4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01" name="Google Shape;2701;p80"/>
              <p:cNvSpPr/>
              <p:nvPr/>
            </p:nvSpPr>
            <p:spPr>
              <a:xfrm>
                <a:off x="4669200" y="1532775"/>
                <a:ext cx="120825" cy="83275"/>
              </a:xfrm>
              <a:custGeom>
                <a:avLst/>
                <a:gdLst/>
                <a:ahLst/>
                <a:cxnLst/>
                <a:rect l="l" t="t" r="r" b="b"/>
                <a:pathLst>
                  <a:path w="4833" h="3331" extrusionOk="0">
                    <a:moveTo>
                      <a:pt x="4610" y="1"/>
                    </a:moveTo>
                    <a:cubicBezTo>
                      <a:pt x="4560" y="1"/>
                      <a:pt x="4513" y="29"/>
                      <a:pt x="4487" y="98"/>
                    </a:cubicBezTo>
                    <a:cubicBezTo>
                      <a:pt x="4107" y="911"/>
                      <a:pt x="3592" y="1698"/>
                      <a:pt x="2887" y="2268"/>
                    </a:cubicBezTo>
                    <a:cubicBezTo>
                      <a:pt x="2297" y="2704"/>
                      <a:pt x="1567" y="3000"/>
                      <a:pt x="824" y="3000"/>
                    </a:cubicBezTo>
                    <a:cubicBezTo>
                      <a:pt x="644" y="3000"/>
                      <a:pt x="463" y="2983"/>
                      <a:pt x="283" y="2946"/>
                    </a:cubicBezTo>
                    <a:cubicBezTo>
                      <a:pt x="266" y="2941"/>
                      <a:pt x="250" y="2940"/>
                      <a:pt x="235" y="2940"/>
                    </a:cubicBezTo>
                    <a:cubicBezTo>
                      <a:pt x="55" y="2940"/>
                      <a:pt x="1" y="3221"/>
                      <a:pt x="201" y="3271"/>
                    </a:cubicBezTo>
                    <a:cubicBezTo>
                      <a:pt x="409" y="3311"/>
                      <a:pt x="618" y="3331"/>
                      <a:pt x="825" y="3331"/>
                    </a:cubicBezTo>
                    <a:cubicBezTo>
                      <a:pt x="1595" y="3331"/>
                      <a:pt x="2349" y="3063"/>
                      <a:pt x="2968" y="2593"/>
                    </a:cubicBezTo>
                    <a:cubicBezTo>
                      <a:pt x="3782" y="1996"/>
                      <a:pt x="4351" y="1155"/>
                      <a:pt x="4758" y="260"/>
                    </a:cubicBezTo>
                    <a:cubicBezTo>
                      <a:pt x="4832" y="131"/>
                      <a:pt x="4717" y="1"/>
                      <a:pt x="4610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02" name="Google Shape;2702;p80"/>
              <p:cNvSpPr/>
              <p:nvPr/>
            </p:nvSpPr>
            <p:spPr>
              <a:xfrm>
                <a:off x="4792200" y="1507400"/>
                <a:ext cx="10875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54" extrusionOk="0">
                    <a:moveTo>
                      <a:pt x="218" y="1"/>
                    </a:moveTo>
                    <a:cubicBezTo>
                      <a:pt x="1" y="1"/>
                      <a:pt x="1" y="353"/>
                      <a:pt x="218" y="353"/>
                    </a:cubicBezTo>
                    <a:cubicBezTo>
                      <a:pt x="435" y="353"/>
                      <a:pt x="435" y="1"/>
                      <a:pt x="218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03" name="Google Shape;2703;p80"/>
              <p:cNvSpPr/>
              <p:nvPr/>
            </p:nvSpPr>
            <p:spPr>
              <a:xfrm>
                <a:off x="4041550" y="981775"/>
                <a:ext cx="298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444" extrusionOk="0">
                    <a:moveTo>
                      <a:pt x="561" y="1"/>
                    </a:moveTo>
                    <a:cubicBezTo>
                      <a:pt x="419" y="1"/>
                      <a:pt x="275" y="21"/>
                      <a:pt x="136" y="59"/>
                    </a:cubicBezTo>
                    <a:cubicBezTo>
                      <a:pt x="55" y="86"/>
                      <a:pt x="1" y="167"/>
                      <a:pt x="28" y="276"/>
                    </a:cubicBezTo>
                    <a:cubicBezTo>
                      <a:pt x="50" y="343"/>
                      <a:pt x="109" y="391"/>
                      <a:pt x="190" y="391"/>
                    </a:cubicBezTo>
                    <a:cubicBezTo>
                      <a:pt x="207" y="391"/>
                      <a:pt x="226" y="389"/>
                      <a:pt x="245" y="384"/>
                    </a:cubicBezTo>
                    <a:cubicBezTo>
                      <a:pt x="272" y="384"/>
                      <a:pt x="299" y="357"/>
                      <a:pt x="326" y="357"/>
                    </a:cubicBezTo>
                    <a:lnTo>
                      <a:pt x="760" y="357"/>
                    </a:lnTo>
                    <a:cubicBezTo>
                      <a:pt x="815" y="384"/>
                      <a:pt x="896" y="411"/>
                      <a:pt x="950" y="439"/>
                    </a:cubicBezTo>
                    <a:cubicBezTo>
                      <a:pt x="961" y="442"/>
                      <a:pt x="972" y="444"/>
                      <a:pt x="984" y="444"/>
                    </a:cubicBezTo>
                    <a:cubicBezTo>
                      <a:pt x="1059" y="444"/>
                      <a:pt x="1144" y="373"/>
                      <a:pt x="1167" y="303"/>
                    </a:cubicBezTo>
                    <a:cubicBezTo>
                      <a:pt x="1194" y="222"/>
                      <a:pt x="1140" y="140"/>
                      <a:pt x="1032" y="86"/>
                    </a:cubicBezTo>
                    <a:cubicBezTo>
                      <a:pt x="886" y="28"/>
                      <a:pt x="725" y="1"/>
                      <a:pt x="561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04" name="Google Shape;2704;p80"/>
              <p:cNvSpPr/>
              <p:nvPr/>
            </p:nvSpPr>
            <p:spPr>
              <a:xfrm>
                <a:off x="4030700" y="1013075"/>
                <a:ext cx="23775" cy="10200"/>
              </a:xfrm>
              <a:custGeom>
                <a:avLst/>
                <a:gdLst/>
                <a:ahLst/>
                <a:cxnLst/>
                <a:rect l="l" t="t" r="r" b="b"/>
                <a:pathLst>
                  <a:path w="951" h="408" extrusionOk="0">
                    <a:moveTo>
                      <a:pt x="191" y="0"/>
                    </a:moveTo>
                    <a:cubicBezTo>
                      <a:pt x="136" y="0"/>
                      <a:pt x="82" y="27"/>
                      <a:pt x="55" y="55"/>
                    </a:cubicBezTo>
                    <a:cubicBezTo>
                      <a:pt x="28" y="82"/>
                      <a:pt x="1" y="136"/>
                      <a:pt x="1" y="163"/>
                    </a:cubicBezTo>
                    <a:cubicBezTo>
                      <a:pt x="1" y="217"/>
                      <a:pt x="28" y="272"/>
                      <a:pt x="55" y="299"/>
                    </a:cubicBezTo>
                    <a:cubicBezTo>
                      <a:pt x="82" y="326"/>
                      <a:pt x="136" y="326"/>
                      <a:pt x="191" y="353"/>
                    </a:cubicBezTo>
                    <a:cubicBezTo>
                      <a:pt x="381" y="353"/>
                      <a:pt x="570" y="380"/>
                      <a:pt x="787" y="407"/>
                    </a:cubicBezTo>
                    <a:cubicBezTo>
                      <a:pt x="815" y="407"/>
                      <a:pt x="869" y="380"/>
                      <a:pt x="896" y="353"/>
                    </a:cubicBezTo>
                    <a:cubicBezTo>
                      <a:pt x="923" y="326"/>
                      <a:pt x="950" y="272"/>
                      <a:pt x="950" y="244"/>
                    </a:cubicBezTo>
                    <a:cubicBezTo>
                      <a:pt x="950" y="190"/>
                      <a:pt x="923" y="136"/>
                      <a:pt x="896" y="109"/>
                    </a:cubicBezTo>
                    <a:cubicBezTo>
                      <a:pt x="869" y="82"/>
                      <a:pt x="815" y="82"/>
                      <a:pt x="787" y="82"/>
                    </a:cubicBezTo>
                    <a:cubicBezTo>
                      <a:pt x="570" y="55"/>
                      <a:pt x="381" y="27"/>
                      <a:pt x="191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2705" name="Google Shape;2705;p80"/>
          <p:cNvGrpSpPr/>
          <p:nvPr/>
        </p:nvGrpSpPr>
        <p:grpSpPr>
          <a:xfrm>
            <a:off x="4054209" y="2880057"/>
            <a:ext cx="1127013" cy="1303443"/>
            <a:chOff x="2386850" y="4744663"/>
            <a:chExt cx="1171775" cy="1355213"/>
          </a:xfrm>
        </p:grpSpPr>
        <p:grpSp>
          <p:nvGrpSpPr>
            <p:cNvPr id="2706" name="Google Shape;2706;p80"/>
            <p:cNvGrpSpPr/>
            <p:nvPr/>
          </p:nvGrpSpPr>
          <p:grpSpPr>
            <a:xfrm>
              <a:off x="2386850" y="4744675"/>
              <a:ext cx="1171775" cy="1355200"/>
              <a:chOff x="2386850" y="4744675"/>
              <a:chExt cx="1171775" cy="1355200"/>
            </a:xfrm>
          </p:grpSpPr>
          <p:sp>
            <p:nvSpPr>
              <p:cNvPr id="2707" name="Google Shape;2707;p80"/>
              <p:cNvSpPr/>
              <p:nvPr/>
            </p:nvSpPr>
            <p:spPr>
              <a:xfrm>
                <a:off x="2458050" y="4917800"/>
                <a:ext cx="973100" cy="1045550"/>
              </a:xfrm>
              <a:custGeom>
                <a:avLst/>
                <a:gdLst/>
                <a:ahLst/>
                <a:cxnLst/>
                <a:rect l="l" t="t" r="r" b="b"/>
                <a:pathLst>
                  <a:path w="38924" h="41822" extrusionOk="0">
                    <a:moveTo>
                      <a:pt x="18795" y="0"/>
                    </a:moveTo>
                    <a:cubicBezTo>
                      <a:pt x="14356" y="0"/>
                      <a:pt x="9915" y="1770"/>
                      <a:pt x="6537" y="5401"/>
                    </a:cubicBezTo>
                    <a:cubicBezTo>
                      <a:pt x="0" y="12426"/>
                      <a:pt x="2496" y="20916"/>
                      <a:pt x="3988" y="24442"/>
                    </a:cubicBezTo>
                    <a:cubicBezTo>
                      <a:pt x="4449" y="25527"/>
                      <a:pt x="4422" y="26801"/>
                      <a:pt x="3852" y="27859"/>
                    </a:cubicBezTo>
                    <a:lnTo>
                      <a:pt x="1330" y="32714"/>
                    </a:lnTo>
                    <a:cubicBezTo>
                      <a:pt x="82" y="35074"/>
                      <a:pt x="760" y="37976"/>
                      <a:pt x="2903" y="39550"/>
                    </a:cubicBezTo>
                    <a:cubicBezTo>
                      <a:pt x="4150" y="40418"/>
                      <a:pt x="5479" y="41069"/>
                      <a:pt x="6619" y="41530"/>
                    </a:cubicBezTo>
                    <a:cubicBezTo>
                      <a:pt x="7109" y="41726"/>
                      <a:pt x="7622" y="41821"/>
                      <a:pt x="8130" y="41821"/>
                    </a:cubicBezTo>
                    <a:cubicBezTo>
                      <a:pt x="9306" y="41821"/>
                      <a:pt x="10453" y="41311"/>
                      <a:pt x="11230" y="40363"/>
                    </a:cubicBezTo>
                    <a:lnTo>
                      <a:pt x="14756" y="36132"/>
                    </a:lnTo>
                    <a:cubicBezTo>
                      <a:pt x="15380" y="35373"/>
                      <a:pt x="16248" y="34857"/>
                      <a:pt x="17224" y="34722"/>
                    </a:cubicBezTo>
                    <a:cubicBezTo>
                      <a:pt x="22351" y="33908"/>
                      <a:pt x="38923" y="30219"/>
                      <a:pt x="36455" y="16277"/>
                    </a:cubicBezTo>
                    <a:cubicBezTo>
                      <a:pt x="34580" y="5599"/>
                      <a:pt x="26691" y="0"/>
                      <a:pt x="187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08" name="Google Shape;2708;p80"/>
              <p:cNvSpPr/>
              <p:nvPr/>
            </p:nvSpPr>
            <p:spPr>
              <a:xfrm>
                <a:off x="2460075" y="5218275"/>
                <a:ext cx="794750" cy="745075"/>
              </a:xfrm>
              <a:custGeom>
                <a:avLst/>
                <a:gdLst/>
                <a:ahLst/>
                <a:cxnLst/>
                <a:rect l="l" t="t" r="r" b="b"/>
                <a:pathLst>
                  <a:path w="31790" h="29803" extrusionOk="0">
                    <a:moveTo>
                      <a:pt x="2713" y="0"/>
                    </a:moveTo>
                    <a:lnTo>
                      <a:pt x="2713" y="0"/>
                    </a:lnTo>
                    <a:cubicBezTo>
                      <a:pt x="1357" y="5099"/>
                      <a:pt x="2876" y="9954"/>
                      <a:pt x="3907" y="12423"/>
                    </a:cubicBezTo>
                    <a:cubicBezTo>
                      <a:pt x="4368" y="13508"/>
                      <a:pt x="4341" y="14782"/>
                      <a:pt x="3771" y="15840"/>
                    </a:cubicBezTo>
                    <a:lnTo>
                      <a:pt x="1249" y="20695"/>
                    </a:lnTo>
                    <a:cubicBezTo>
                      <a:pt x="1" y="23055"/>
                      <a:pt x="679" y="25957"/>
                      <a:pt x="2822" y="27531"/>
                    </a:cubicBezTo>
                    <a:cubicBezTo>
                      <a:pt x="4042" y="28399"/>
                      <a:pt x="5398" y="29050"/>
                      <a:pt x="6538" y="29511"/>
                    </a:cubicBezTo>
                    <a:cubicBezTo>
                      <a:pt x="7028" y="29707"/>
                      <a:pt x="7541" y="29802"/>
                      <a:pt x="8049" y="29802"/>
                    </a:cubicBezTo>
                    <a:cubicBezTo>
                      <a:pt x="9225" y="29802"/>
                      <a:pt x="10372" y="29292"/>
                      <a:pt x="11149" y="28344"/>
                    </a:cubicBezTo>
                    <a:lnTo>
                      <a:pt x="14675" y="24113"/>
                    </a:lnTo>
                    <a:cubicBezTo>
                      <a:pt x="15299" y="23354"/>
                      <a:pt x="16167" y="22838"/>
                      <a:pt x="17143" y="22703"/>
                    </a:cubicBezTo>
                    <a:cubicBezTo>
                      <a:pt x="20154" y="22214"/>
                      <a:pt x="27070" y="20750"/>
                      <a:pt x="31790" y="16844"/>
                    </a:cubicBezTo>
                    <a:lnTo>
                      <a:pt x="31790" y="16844"/>
                    </a:lnTo>
                    <a:cubicBezTo>
                      <a:pt x="28344" y="19136"/>
                      <a:pt x="24071" y="19649"/>
                      <a:pt x="20935" y="19649"/>
                    </a:cubicBezTo>
                    <a:cubicBezTo>
                      <a:pt x="18394" y="19649"/>
                      <a:pt x="16601" y="19312"/>
                      <a:pt x="16601" y="19312"/>
                    </a:cubicBezTo>
                    <a:cubicBezTo>
                      <a:pt x="16601" y="19312"/>
                      <a:pt x="11015" y="26922"/>
                      <a:pt x="6755" y="26922"/>
                    </a:cubicBezTo>
                    <a:cubicBezTo>
                      <a:pt x="6183" y="26922"/>
                      <a:pt x="5635" y="26784"/>
                      <a:pt x="5127" y="26473"/>
                    </a:cubicBezTo>
                    <a:cubicBezTo>
                      <a:pt x="1493" y="24249"/>
                      <a:pt x="6863" y="13535"/>
                      <a:pt x="6863" y="13535"/>
                    </a:cubicBezTo>
                    <a:cubicBezTo>
                      <a:pt x="2686" y="10551"/>
                      <a:pt x="2659" y="2278"/>
                      <a:pt x="27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09" name="Google Shape;2709;p80"/>
              <p:cNvSpPr/>
              <p:nvPr/>
            </p:nvSpPr>
            <p:spPr>
              <a:xfrm>
                <a:off x="2457450" y="4913975"/>
                <a:ext cx="937750" cy="1053725"/>
              </a:xfrm>
              <a:custGeom>
                <a:avLst/>
                <a:gdLst/>
                <a:ahLst/>
                <a:cxnLst/>
                <a:rect l="l" t="t" r="r" b="b"/>
                <a:pathLst>
                  <a:path w="37510" h="42149" extrusionOk="0">
                    <a:moveTo>
                      <a:pt x="18790" y="339"/>
                    </a:moveTo>
                    <a:cubicBezTo>
                      <a:pt x="20728" y="339"/>
                      <a:pt x="22668" y="678"/>
                      <a:pt x="24517" y="1350"/>
                    </a:cubicBezTo>
                    <a:cubicBezTo>
                      <a:pt x="28423" y="2760"/>
                      <a:pt x="31651" y="5608"/>
                      <a:pt x="33739" y="9188"/>
                    </a:cubicBezTo>
                    <a:cubicBezTo>
                      <a:pt x="34933" y="11277"/>
                      <a:pt x="35747" y="13555"/>
                      <a:pt x="36208" y="15915"/>
                    </a:cubicBezTo>
                    <a:cubicBezTo>
                      <a:pt x="36642" y="18085"/>
                      <a:pt x="36723" y="20336"/>
                      <a:pt x="36099" y="22506"/>
                    </a:cubicBezTo>
                    <a:cubicBezTo>
                      <a:pt x="35096" y="26141"/>
                      <a:pt x="32329" y="28880"/>
                      <a:pt x="29128" y="30725"/>
                    </a:cubicBezTo>
                    <a:cubicBezTo>
                      <a:pt x="26253" y="32406"/>
                      <a:pt x="23053" y="33491"/>
                      <a:pt x="19798" y="34197"/>
                    </a:cubicBezTo>
                    <a:cubicBezTo>
                      <a:pt x="19201" y="34332"/>
                      <a:pt x="18604" y="34468"/>
                      <a:pt x="18008" y="34576"/>
                    </a:cubicBezTo>
                    <a:cubicBezTo>
                      <a:pt x="17085" y="34739"/>
                      <a:pt x="16217" y="34848"/>
                      <a:pt x="15458" y="35417"/>
                    </a:cubicBezTo>
                    <a:cubicBezTo>
                      <a:pt x="14915" y="35797"/>
                      <a:pt x="14536" y="36285"/>
                      <a:pt x="14129" y="36800"/>
                    </a:cubicBezTo>
                    <a:cubicBezTo>
                      <a:pt x="13559" y="37451"/>
                      <a:pt x="13017" y="38129"/>
                      <a:pt x="12447" y="38780"/>
                    </a:cubicBezTo>
                    <a:cubicBezTo>
                      <a:pt x="12040" y="39296"/>
                      <a:pt x="11606" y="39811"/>
                      <a:pt x="11199" y="40327"/>
                    </a:cubicBezTo>
                    <a:cubicBezTo>
                      <a:pt x="10440" y="41222"/>
                      <a:pt x="9355" y="41791"/>
                      <a:pt x="8162" y="41818"/>
                    </a:cubicBezTo>
                    <a:cubicBezTo>
                      <a:pt x="7375" y="41818"/>
                      <a:pt x="6697" y="41547"/>
                      <a:pt x="5992" y="41249"/>
                    </a:cubicBezTo>
                    <a:cubicBezTo>
                      <a:pt x="5259" y="40896"/>
                      <a:pt x="4527" y="40544"/>
                      <a:pt x="3849" y="40110"/>
                    </a:cubicBezTo>
                    <a:cubicBezTo>
                      <a:pt x="2574" y="39323"/>
                      <a:pt x="1543" y="38319"/>
                      <a:pt x="1109" y="36828"/>
                    </a:cubicBezTo>
                    <a:cubicBezTo>
                      <a:pt x="730" y="35526"/>
                      <a:pt x="892" y="34142"/>
                      <a:pt x="1489" y="32949"/>
                    </a:cubicBezTo>
                    <a:cubicBezTo>
                      <a:pt x="1491" y="32945"/>
                      <a:pt x="1493" y="32942"/>
                      <a:pt x="1495" y="32938"/>
                    </a:cubicBezTo>
                    <a:lnTo>
                      <a:pt x="1495" y="32938"/>
                    </a:lnTo>
                    <a:cubicBezTo>
                      <a:pt x="2144" y="31721"/>
                      <a:pt x="2766" y="30504"/>
                      <a:pt x="3415" y="29287"/>
                    </a:cubicBezTo>
                    <a:cubicBezTo>
                      <a:pt x="3659" y="28826"/>
                      <a:pt x="3903" y="28365"/>
                      <a:pt x="4120" y="27904"/>
                    </a:cubicBezTo>
                    <a:cubicBezTo>
                      <a:pt x="4419" y="27253"/>
                      <a:pt x="4554" y="26521"/>
                      <a:pt x="4500" y="25815"/>
                    </a:cubicBezTo>
                    <a:cubicBezTo>
                      <a:pt x="4446" y="25219"/>
                      <a:pt x="4229" y="24676"/>
                      <a:pt x="4012" y="24134"/>
                    </a:cubicBezTo>
                    <a:cubicBezTo>
                      <a:pt x="2384" y="20065"/>
                      <a:pt x="1842" y="15427"/>
                      <a:pt x="3279" y="11223"/>
                    </a:cubicBezTo>
                    <a:cubicBezTo>
                      <a:pt x="4852" y="6666"/>
                      <a:pt x="8677" y="2950"/>
                      <a:pt x="13180" y="1323"/>
                    </a:cubicBezTo>
                    <a:cubicBezTo>
                      <a:pt x="14992" y="665"/>
                      <a:pt x="16890" y="339"/>
                      <a:pt x="18790" y="339"/>
                    </a:cubicBezTo>
                    <a:close/>
                    <a:moveTo>
                      <a:pt x="18812" y="1"/>
                    </a:moveTo>
                    <a:cubicBezTo>
                      <a:pt x="18056" y="1"/>
                      <a:pt x="17297" y="52"/>
                      <a:pt x="16543" y="156"/>
                    </a:cubicBezTo>
                    <a:cubicBezTo>
                      <a:pt x="12366" y="726"/>
                      <a:pt x="8541" y="2896"/>
                      <a:pt x="5829" y="6123"/>
                    </a:cubicBezTo>
                    <a:cubicBezTo>
                      <a:pt x="3985" y="8348"/>
                      <a:pt x="2710" y="11033"/>
                      <a:pt x="2303" y="13908"/>
                    </a:cubicBezTo>
                    <a:cubicBezTo>
                      <a:pt x="1950" y="16213"/>
                      <a:pt x="2113" y="18573"/>
                      <a:pt x="2628" y="20852"/>
                    </a:cubicBezTo>
                    <a:cubicBezTo>
                      <a:pt x="2845" y="21801"/>
                      <a:pt x="3117" y="22723"/>
                      <a:pt x="3442" y="23618"/>
                    </a:cubicBezTo>
                    <a:cubicBezTo>
                      <a:pt x="3605" y="23998"/>
                      <a:pt x="3768" y="24378"/>
                      <a:pt x="3903" y="24757"/>
                    </a:cubicBezTo>
                    <a:cubicBezTo>
                      <a:pt x="4229" y="25571"/>
                      <a:pt x="4256" y="26466"/>
                      <a:pt x="3985" y="27307"/>
                    </a:cubicBezTo>
                    <a:cubicBezTo>
                      <a:pt x="3822" y="27904"/>
                      <a:pt x="3469" y="28473"/>
                      <a:pt x="3171" y="29016"/>
                    </a:cubicBezTo>
                    <a:cubicBezTo>
                      <a:pt x="2737" y="29830"/>
                      <a:pt x="2303" y="30643"/>
                      <a:pt x="1896" y="31484"/>
                    </a:cubicBezTo>
                    <a:cubicBezTo>
                      <a:pt x="1652" y="31918"/>
                      <a:pt x="1435" y="32352"/>
                      <a:pt x="1191" y="32786"/>
                    </a:cubicBezTo>
                    <a:cubicBezTo>
                      <a:pt x="1191" y="32786"/>
                      <a:pt x="1191" y="32786"/>
                      <a:pt x="1191" y="32786"/>
                    </a:cubicBezTo>
                    <a:lnTo>
                      <a:pt x="1191" y="32786"/>
                    </a:lnTo>
                    <a:cubicBezTo>
                      <a:pt x="1187" y="32792"/>
                      <a:pt x="1184" y="32798"/>
                      <a:pt x="1181" y="32805"/>
                    </a:cubicBezTo>
                    <a:lnTo>
                      <a:pt x="1181" y="32805"/>
                    </a:lnTo>
                    <a:cubicBezTo>
                      <a:pt x="0" y="35161"/>
                      <a:pt x="600" y="38107"/>
                      <a:pt x="2710" y="39730"/>
                    </a:cubicBezTo>
                    <a:cubicBezTo>
                      <a:pt x="3930" y="40679"/>
                      <a:pt x="5395" y="41466"/>
                      <a:pt x="6833" y="41954"/>
                    </a:cubicBezTo>
                    <a:cubicBezTo>
                      <a:pt x="7251" y="42085"/>
                      <a:pt x="7683" y="42148"/>
                      <a:pt x="8112" y="42148"/>
                    </a:cubicBezTo>
                    <a:cubicBezTo>
                      <a:pt x="9021" y="42148"/>
                      <a:pt x="9920" y="41864"/>
                      <a:pt x="10657" y="41330"/>
                    </a:cubicBezTo>
                    <a:cubicBezTo>
                      <a:pt x="11172" y="40923"/>
                      <a:pt x="11579" y="40408"/>
                      <a:pt x="11986" y="39893"/>
                    </a:cubicBezTo>
                    <a:cubicBezTo>
                      <a:pt x="12556" y="39214"/>
                      <a:pt x="13125" y="38509"/>
                      <a:pt x="13722" y="37804"/>
                    </a:cubicBezTo>
                    <a:cubicBezTo>
                      <a:pt x="14102" y="37343"/>
                      <a:pt x="14481" y="36882"/>
                      <a:pt x="14888" y="36421"/>
                    </a:cubicBezTo>
                    <a:cubicBezTo>
                      <a:pt x="15648" y="35498"/>
                      <a:pt x="16624" y="35146"/>
                      <a:pt x="17763" y="34956"/>
                    </a:cubicBezTo>
                    <a:cubicBezTo>
                      <a:pt x="20774" y="34441"/>
                      <a:pt x="23731" y="33627"/>
                      <a:pt x="26552" y="32406"/>
                    </a:cubicBezTo>
                    <a:cubicBezTo>
                      <a:pt x="29915" y="30942"/>
                      <a:pt x="33170" y="28799"/>
                      <a:pt x="35123" y="25598"/>
                    </a:cubicBezTo>
                    <a:cubicBezTo>
                      <a:pt x="37510" y="21692"/>
                      <a:pt x="37157" y="17027"/>
                      <a:pt x="35747" y="12823"/>
                    </a:cubicBezTo>
                    <a:cubicBezTo>
                      <a:pt x="34336" y="8673"/>
                      <a:pt x="31651" y="4957"/>
                      <a:pt x="27881" y="2597"/>
                    </a:cubicBezTo>
                    <a:cubicBezTo>
                      <a:pt x="25162" y="909"/>
                      <a:pt x="22001" y="1"/>
                      <a:pt x="188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10" name="Google Shape;2710;p80"/>
              <p:cNvSpPr/>
              <p:nvPr/>
            </p:nvSpPr>
            <p:spPr>
              <a:xfrm>
                <a:off x="2635025" y="5212125"/>
                <a:ext cx="542500" cy="366625"/>
              </a:xfrm>
              <a:custGeom>
                <a:avLst/>
                <a:gdLst/>
                <a:ahLst/>
                <a:cxnLst/>
                <a:rect l="l" t="t" r="r" b="b"/>
                <a:pathLst>
                  <a:path w="21700" h="14665" extrusionOk="0">
                    <a:moveTo>
                      <a:pt x="6808" y="5833"/>
                    </a:moveTo>
                    <a:cubicBezTo>
                      <a:pt x="7248" y="5833"/>
                      <a:pt x="7641" y="6042"/>
                      <a:pt x="7812" y="6593"/>
                    </a:cubicBezTo>
                    <a:cubicBezTo>
                      <a:pt x="8219" y="7786"/>
                      <a:pt x="7080" y="8654"/>
                      <a:pt x="6049" y="8899"/>
                    </a:cubicBezTo>
                    <a:cubicBezTo>
                      <a:pt x="5697" y="8981"/>
                      <a:pt x="5335" y="9021"/>
                      <a:pt x="4973" y="9021"/>
                    </a:cubicBezTo>
                    <a:cubicBezTo>
                      <a:pt x="4797" y="9021"/>
                      <a:pt x="4620" y="9011"/>
                      <a:pt x="4444" y="8992"/>
                    </a:cubicBezTo>
                    <a:lnTo>
                      <a:pt x="4444" y="8992"/>
                    </a:lnTo>
                    <a:cubicBezTo>
                      <a:pt x="4410" y="8075"/>
                      <a:pt x="4676" y="7166"/>
                      <a:pt x="5317" y="6512"/>
                    </a:cubicBezTo>
                    <a:cubicBezTo>
                      <a:pt x="5674" y="6140"/>
                      <a:pt x="6275" y="5833"/>
                      <a:pt x="6808" y="5833"/>
                    </a:cubicBezTo>
                    <a:close/>
                    <a:moveTo>
                      <a:pt x="10886" y="9234"/>
                    </a:moveTo>
                    <a:cubicBezTo>
                      <a:pt x="11443" y="9234"/>
                      <a:pt x="11819" y="9779"/>
                      <a:pt x="11773" y="10363"/>
                    </a:cubicBezTo>
                    <a:cubicBezTo>
                      <a:pt x="11718" y="10960"/>
                      <a:pt x="11311" y="11475"/>
                      <a:pt x="10877" y="11855"/>
                    </a:cubicBezTo>
                    <a:cubicBezTo>
                      <a:pt x="10435" y="12240"/>
                      <a:pt x="9902" y="12511"/>
                      <a:pt x="9334" y="12663"/>
                    </a:cubicBezTo>
                    <a:lnTo>
                      <a:pt x="9334" y="12663"/>
                    </a:lnTo>
                    <a:cubicBezTo>
                      <a:pt x="9194" y="12300"/>
                      <a:pt x="9130" y="11901"/>
                      <a:pt x="9142" y="11502"/>
                    </a:cubicBezTo>
                    <a:cubicBezTo>
                      <a:pt x="9196" y="10607"/>
                      <a:pt x="9684" y="9577"/>
                      <a:pt x="10606" y="9278"/>
                    </a:cubicBezTo>
                    <a:cubicBezTo>
                      <a:pt x="10703" y="9248"/>
                      <a:pt x="10797" y="9234"/>
                      <a:pt x="10886" y="9234"/>
                    </a:cubicBezTo>
                    <a:close/>
                    <a:moveTo>
                      <a:pt x="15437" y="10774"/>
                    </a:moveTo>
                    <a:cubicBezTo>
                      <a:pt x="15543" y="10774"/>
                      <a:pt x="15651" y="10790"/>
                      <a:pt x="15760" y="10824"/>
                    </a:cubicBezTo>
                    <a:cubicBezTo>
                      <a:pt x="16384" y="11041"/>
                      <a:pt x="16736" y="11719"/>
                      <a:pt x="16438" y="12343"/>
                    </a:cubicBezTo>
                    <a:cubicBezTo>
                      <a:pt x="16221" y="12750"/>
                      <a:pt x="15787" y="13048"/>
                      <a:pt x="15380" y="13293"/>
                    </a:cubicBezTo>
                    <a:cubicBezTo>
                      <a:pt x="15278" y="13349"/>
                      <a:pt x="15176" y="13403"/>
                      <a:pt x="15073" y="13455"/>
                    </a:cubicBezTo>
                    <a:lnTo>
                      <a:pt x="15073" y="13455"/>
                    </a:lnTo>
                    <a:cubicBezTo>
                      <a:pt x="14396" y="12973"/>
                      <a:pt x="13936" y="12170"/>
                      <a:pt x="14431" y="11367"/>
                    </a:cubicBezTo>
                    <a:cubicBezTo>
                      <a:pt x="14666" y="11003"/>
                      <a:pt x="15037" y="10774"/>
                      <a:pt x="15437" y="10774"/>
                    </a:cubicBezTo>
                    <a:close/>
                    <a:moveTo>
                      <a:pt x="5042" y="0"/>
                    </a:moveTo>
                    <a:cubicBezTo>
                      <a:pt x="5034" y="0"/>
                      <a:pt x="5027" y="1"/>
                      <a:pt x="5019" y="2"/>
                    </a:cubicBezTo>
                    <a:cubicBezTo>
                      <a:pt x="3690" y="29"/>
                      <a:pt x="2496" y="761"/>
                      <a:pt x="1628" y="1738"/>
                    </a:cubicBezTo>
                    <a:cubicBezTo>
                      <a:pt x="733" y="2714"/>
                      <a:pt x="1" y="3962"/>
                      <a:pt x="136" y="5318"/>
                    </a:cubicBezTo>
                    <a:cubicBezTo>
                      <a:pt x="307" y="7521"/>
                      <a:pt x="2114" y="8982"/>
                      <a:pt x="4147" y="9302"/>
                    </a:cubicBezTo>
                    <a:lnTo>
                      <a:pt x="4147" y="9302"/>
                    </a:lnTo>
                    <a:cubicBezTo>
                      <a:pt x="4220" y="10078"/>
                      <a:pt x="4476" y="10834"/>
                      <a:pt x="4883" y="11421"/>
                    </a:cubicBezTo>
                    <a:cubicBezTo>
                      <a:pt x="5667" y="12565"/>
                      <a:pt x="6976" y="13148"/>
                      <a:pt x="8292" y="13148"/>
                    </a:cubicBezTo>
                    <a:cubicBezTo>
                      <a:pt x="8575" y="13148"/>
                      <a:pt x="8857" y="13121"/>
                      <a:pt x="9135" y="13067"/>
                    </a:cubicBezTo>
                    <a:lnTo>
                      <a:pt x="9135" y="13067"/>
                    </a:lnTo>
                    <a:cubicBezTo>
                      <a:pt x="9155" y="13107"/>
                      <a:pt x="9175" y="13146"/>
                      <a:pt x="9196" y="13184"/>
                    </a:cubicBezTo>
                    <a:cubicBezTo>
                      <a:pt x="9761" y="14191"/>
                      <a:pt x="10926" y="14664"/>
                      <a:pt x="12047" y="14664"/>
                    </a:cubicBezTo>
                    <a:cubicBezTo>
                      <a:pt x="12164" y="14664"/>
                      <a:pt x="12281" y="14659"/>
                      <a:pt x="12396" y="14649"/>
                    </a:cubicBezTo>
                    <a:cubicBezTo>
                      <a:pt x="13129" y="14595"/>
                      <a:pt x="13861" y="14378"/>
                      <a:pt x="14539" y="14079"/>
                    </a:cubicBezTo>
                    <a:cubicBezTo>
                      <a:pt x="14698" y="14007"/>
                      <a:pt x="14860" y="13933"/>
                      <a:pt x="15022" y="13855"/>
                    </a:cubicBezTo>
                    <a:lnTo>
                      <a:pt x="15022" y="13855"/>
                    </a:lnTo>
                    <a:cubicBezTo>
                      <a:pt x="15392" y="14078"/>
                      <a:pt x="15807" y="14228"/>
                      <a:pt x="16194" y="14296"/>
                    </a:cubicBezTo>
                    <a:cubicBezTo>
                      <a:pt x="16439" y="14337"/>
                      <a:pt x="16679" y="14357"/>
                      <a:pt x="16915" y="14357"/>
                    </a:cubicBezTo>
                    <a:cubicBezTo>
                      <a:pt x="19316" y="14357"/>
                      <a:pt x="21194" y="12305"/>
                      <a:pt x="21564" y="9983"/>
                    </a:cubicBezTo>
                    <a:cubicBezTo>
                      <a:pt x="21700" y="9305"/>
                      <a:pt x="21700" y="8627"/>
                      <a:pt x="21618" y="7949"/>
                    </a:cubicBezTo>
                    <a:cubicBezTo>
                      <a:pt x="21605" y="7841"/>
                      <a:pt x="21510" y="7786"/>
                      <a:pt x="21422" y="7786"/>
                    </a:cubicBezTo>
                    <a:cubicBezTo>
                      <a:pt x="21334" y="7786"/>
                      <a:pt x="21252" y="7841"/>
                      <a:pt x="21266" y="7949"/>
                    </a:cubicBezTo>
                    <a:cubicBezTo>
                      <a:pt x="21537" y="10092"/>
                      <a:pt x="20832" y="12452"/>
                      <a:pt x="18825" y="13510"/>
                    </a:cubicBezTo>
                    <a:cubicBezTo>
                      <a:pt x="18241" y="13819"/>
                      <a:pt x="17570" y="13997"/>
                      <a:pt x="16902" y="13997"/>
                    </a:cubicBezTo>
                    <a:cubicBezTo>
                      <a:pt x="16514" y="13997"/>
                      <a:pt x="16128" y="13937"/>
                      <a:pt x="15760" y="13808"/>
                    </a:cubicBezTo>
                    <a:cubicBezTo>
                      <a:pt x="15642" y="13769"/>
                      <a:pt x="15524" y="13719"/>
                      <a:pt x="15409" y="13660"/>
                    </a:cubicBezTo>
                    <a:lnTo>
                      <a:pt x="15409" y="13660"/>
                    </a:lnTo>
                    <a:cubicBezTo>
                      <a:pt x="15721" y="13492"/>
                      <a:pt x="16020" y="13302"/>
                      <a:pt x="16275" y="13076"/>
                    </a:cubicBezTo>
                    <a:cubicBezTo>
                      <a:pt x="17089" y="12343"/>
                      <a:pt x="17116" y="11041"/>
                      <a:pt x="15977" y="10553"/>
                    </a:cubicBezTo>
                    <a:cubicBezTo>
                      <a:pt x="15792" y="10473"/>
                      <a:pt x="15606" y="10436"/>
                      <a:pt x="15425" y="10436"/>
                    </a:cubicBezTo>
                    <a:cubicBezTo>
                      <a:pt x="14626" y="10436"/>
                      <a:pt x="13932" y="11155"/>
                      <a:pt x="13888" y="12018"/>
                    </a:cubicBezTo>
                    <a:cubicBezTo>
                      <a:pt x="13845" y="12686"/>
                      <a:pt x="14198" y="13238"/>
                      <a:pt x="14702" y="13635"/>
                    </a:cubicBezTo>
                    <a:lnTo>
                      <a:pt x="14702" y="13635"/>
                    </a:lnTo>
                    <a:cubicBezTo>
                      <a:pt x="14379" y="13784"/>
                      <a:pt x="14048" y="13914"/>
                      <a:pt x="13698" y="14025"/>
                    </a:cubicBezTo>
                    <a:cubicBezTo>
                      <a:pt x="13172" y="14205"/>
                      <a:pt x="12609" y="14318"/>
                      <a:pt x="12053" y="14318"/>
                    </a:cubicBezTo>
                    <a:cubicBezTo>
                      <a:pt x="11434" y="14318"/>
                      <a:pt x="10823" y="14178"/>
                      <a:pt x="10281" y="13835"/>
                    </a:cubicBezTo>
                    <a:cubicBezTo>
                      <a:pt x="9938" y="13622"/>
                      <a:pt x="9672" y="13327"/>
                      <a:pt x="9484" y="12985"/>
                    </a:cubicBezTo>
                    <a:lnTo>
                      <a:pt x="9484" y="12985"/>
                    </a:lnTo>
                    <a:cubicBezTo>
                      <a:pt x="10025" y="12833"/>
                      <a:pt x="10539" y="12574"/>
                      <a:pt x="10986" y="12208"/>
                    </a:cubicBezTo>
                    <a:cubicBezTo>
                      <a:pt x="11827" y="11530"/>
                      <a:pt x="12668" y="10146"/>
                      <a:pt x="11691" y="9224"/>
                    </a:cubicBezTo>
                    <a:cubicBezTo>
                      <a:pt x="11451" y="8991"/>
                      <a:pt x="11186" y="8895"/>
                      <a:pt x="10918" y="8895"/>
                    </a:cubicBezTo>
                    <a:cubicBezTo>
                      <a:pt x="10187" y="8895"/>
                      <a:pt x="9439" y="9612"/>
                      <a:pt x="9142" y="10228"/>
                    </a:cubicBezTo>
                    <a:cubicBezTo>
                      <a:pt x="8754" y="11003"/>
                      <a:pt x="8711" y="11931"/>
                      <a:pt x="8997" y="12739"/>
                    </a:cubicBezTo>
                    <a:lnTo>
                      <a:pt x="8997" y="12739"/>
                    </a:lnTo>
                    <a:cubicBezTo>
                      <a:pt x="8745" y="12785"/>
                      <a:pt x="8489" y="12808"/>
                      <a:pt x="8233" y="12808"/>
                    </a:cubicBezTo>
                    <a:cubicBezTo>
                      <a:pt x="7245" y="12808"/>
                      <a:pt x="6263" y="12462"/>
                      <a:pt x="5561" y="11747"/>
                    </a:cubicBezTo>
                    <a:cubicBezTo>
                      <a:pt x="4966" y="11126"/>
                      <a:pt x="4578" y="10246"/>
                      <a:pt x="4471" y="9343"/>
                    </a:cubicBezTo>
                    <a:lnTo>
                      <a:pt x="4471" y="9343"/>
                    </a:lnTo>
                    <a:cubicBezTo>
                      <a:pt x="4644" y="9360"/>
                      <a:pt x="4818" y="9368"/>
                      <a:pt x="4992" y="9368"/>
                    </a:cubicBezTo>
                    <a:cubicBezTo>
                      <a:pt x="5264" y="9368"/>
                      <a:pt x="5536" y="9347"/>
                      <a:pt x="5805" y="9305"/>
                    </a:cubicBezTo>
                    <a:cubicBezTo>
                      <a:pt x="6999" y="9116"/>
                      <a:pt x="8219" y="8383"/>
                      <a:pt x="8219" y="7054"/>
                    </a:cubicBezTo>
                    <a:cubicBezTo>
                      <a:pt x="8242" y="6120"/>
                      <a:pt x="7553" y="5496"/>
                      <a:pt x="6720" y="5496"/>
                    </a:cubicBezTo>
                    <a:cubicBezTo>
                      <a:pt x="6538" y="5496"/>
                      <a:pt x="6348" y="5526"/>
                      <a:pt x="6158" y="5589"/>
                    </a:cubicBezTo>
                    <a:cubicBezTo>
                      <a:pt x="4703" y="6074"/>
                      <a:pt x="4094" y="7507"/>
                      <a:pt x="4126" y="8948"/>
                    </a:cubicBezTo>
                    <a:lnTo>
                      <a:pt x="4126" y="8948"/>
                    </a:lnTo>
                    <a:cubicBezTo>
                      <a:pt x="2298" y="8635"/>
                      <a:pt x="663" y="7325"/>
                      <a:pt x="462" y="5372"/>
                    </a:cubicBezTo>
                    <a:cubicBezTo>
                      <a:pt x="326" y="4098"/>
                      <a:pt x="1004" y="2931"/>
                      <a:pt x="1818" y="2009"/>
                    </a:cubicBezTo>
                    <a:cubicBezTo>
                      <a:pt x="2659" y="1087"/>
                      <a:pt x="3744" y="355"/>
                      <a:pt x="5019" y="327"/>
                    </a:cubicBezTo>
                    <a:cubicBezTo>
                      <a:pt x="5228" y="327"/>
                      <a:pt x="5235" y="0"/>
                      <a:pt x="50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11" name="Google Shape;2711;p80"/>
              <p:cNvSpPr/>
              <p:nvPr/>
            </p:nvSpPr>
            <p:spPr>
              <a:xfrm>
                <a:off x="2392275" y="5833300"/>
                <a:ext cx="303800" cy="261925"/>
              </a:xfrm>
              <a:custGeom>
                <a:avLst/>
                <a:gdLst/>
                <a:ahLst/>
                <a:cxnLst/>
                <a:rect l="l" t="t" r="r" b="b"/>
                <a:pathLst>
                  <a:path w="12152" h="10477" extrusionOk="0">
                    <a:moveTo>
                      <a:pt x="3337" y="0"/>
                    </a:moveTo>
                    <a:cubicBezTo>
                      <a:pt x="2414" y="434"/>
                      <a:pt x="1411" y="1628"/>
                      <a:pt x="760" y="2387"/>
                    </a:cubicBezTo>
                    <a:cubicBezTo>
                      <a:pt x="516" y="2658"/>
                      <a:pt x="272" y="3011"/>
                      <a:pt x="163" y="3391"/>
                    </a:cubicBezTo>
                    <a:cubicBezTo>
                      <a:pt x="0" y="4096"/>
                      <a:pt x="380" y="4801"/>
                      <a:pt x="787" y="5398"/>
                    </a:cubicBezTo>
                    <a:cubicBezTo>
                      <a:pt x="2143" y="7269"/>
                      <a:pt x="4150" y="8571"/>
                      <a:pt x="6185" y="9684"/>
                    </a:cubicBezTo>
                    <a:cubicBezTo>
                      <a:pt x="6781" y="9982"/>
                      <a:pt x="7378" y="10307"/>
                      <a:pt x="8002" y="10416"/>
                    </a:cubicBezTo>
                    <a:cubicBezTo>
                      <a:pt x="8192" y="10455"/>
                      <a:pt x="8388" y="10476"/>
                      <a:pt x="8584" y="10476"/>
                    </a:cubicBezTo>
                    <a:cubicBezTo>
                      <a:pt x="9061" y="10476"/>
                      <a:pt x="9535" y="10352"/>
                      <a:pt x="9901" y="10063"/>
                    </a:cubicBezTo>
                    <a:cubicBezTo>
                      <a:pt x="10552" y="9575"/>
                      <a:pt x="10796" y="8761"/>
                      <a:pt x="11013" y="7975"/>
                    </a:cubicBezTo>
                    <a:cubicBezTo>
                      <a:pt x="11230" y="7134"/>
                      <a:pt x="12152" y="5751"/>
                      <a:pt x="11365" y="5452"/>
                    </a:cubicBezTo>
                    <a:cubicBezTo>
                      <a:pt x="5805" y="3309"/>
                      <a:pt x="3337" y="0"/>
                      <a:pt x="33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12" name="Google Shape;2712;p80"/>
              <p:cNvSpPr/>
              <p:nvPr/>
            </p:nvSpPr>
            <p:spPr>
              <a:xfrm>
                <a:off x="2386850" y="5829200"/>
                <a:ext cx="306525" cy="270675"/>
              </a:xfrm>
              <a:custGeom>
                <a:avLst/>
                <a:gdLst/>
                <a:ahLst/>
                <a:cxnLst/>
                <a:rect l="l" t="t" r="r" b="b"/>
                <a:pathLst>
                  <a:path w="12261" h="10827" extrusionOk="0">
                    <a:moveTo>
                      <a:pt x="3506" y="395"/>
                    </a:moveTo>
                    <a:cubicBezTo>
                      <a:pt x="4054" y="1091"/>
                      <a:pt x="4714" y="1694"/>
                      <a:pt x="5398" y="2226"/>
                    </a:cubicBezTo>
                    <a:cubicBezTo>
                      <a:pt x="7212" y="3742"/>
                      <a:pt x="9296" y="4907"/>
                      <a:pt x="11515" y="5774"/>
                    </a:cubicBezTo>
                    <a:lnTo>
                      <a:pt x="11515" y="5774"/>
                    </a:lnTo>
                    <a:cubicBezTo>
                      <a:pt x="11965" y="6043"/>
                      <a:pt x="11551" y="6847"/>
                      <a:pt x="11392" y="7189"/>
                    </a:cubicBezTo>
                    <a:cubicBezTo>
                      <a:pt x="11175" y="7732"/>
                      <a:pt x="11040" y="8274"/>
                      <a:pt x="10850" y="8844"/>
                    </a:cubicBezTo>
                    <a:cubicBezTo>
                      <a:pt x="10579" y="9576"/>
                      <a:pt x="10118" y="10227"/>
                      <a:pt x="9304" y="10417"/>
                    </a:cubicBezTo>
                    <a:cubicBezTo>
                      <a:pt x="9134" y="10456"/>
                      <a:pt x="8964" y="10473"/>
                      <a:pt x="8796" y="10473"/>
                    </a:cubicBezTo>
                    <a:cubicBezTo>
                      <a:pt x="8136" y="10473"/>
                      <a:pt x="7496" y="10205"/>
                      <a:pt x="6890" y="9902"/>
                    </a:cubicBezTo>
                    <a:cubicBezTo>
                      <a:pt x="5588" y="9251"/>
                      <a:pt x="4286" y="8464"/>
                      <a:pt x="3147" y="7542"/>
                    </a:cubicBezTo>
                    <a:cubicBezTo>
                      <a:pt x="2577" y="7081"/>
                      <a:pt x="2062" y="6593"/>
                      <a:pt x="1601" y="6050"/>
                    </a:cubicBezTo>
                    <a:cubicBezTo>
                      <a:pt x="1085" y="5453"/>
                      <a:pt x="489" y="4667"/>
                      <a:pt x="516" y="3826"/>
                    </a:cubicBezTo>
                    <a:cubicBezTo>
                      <a:pt x="543" y="3039"/>
                      <a:pt x="1329" y="2388"/>
                      <a:pt x="1818" y="1846"/>
                    </a:cubicBezTo>
                    <a:cubicBezTo>
                      <a:pt x="2327" y="1312"/>
                      <a:pt x="2860" y="753"/>
                      <a:pt x="3506" y="395"/>
                    </a:cubicBezTo>
                    <a:close/>
                    <a:moveTo>
                      <a:pt x="3558" y="0"/>
                    </a:moveTo>
                    <a:cubicBezTo>
                      <a:pt x="3530" y="0"/>
                      <a:pt x="3501" y="9"/>
                      <a:pt x="3472" y="29"/>
                    </a:cubicBezTo>
                    <a:cubicBezTo>
                      <a:pt x="2740" y="381"/>
                      <a:pt x="2143" y="1005"/>
                      <a:pt x="1601" y="1602"/>
                    </a:cubicBezTo>
                    <a:cubicBezTo>
                      <a:pt x="1113" y="2117"/>
                      <a:pt x="489" y="2687"/>
                      <a:pt x="272" y="3392"/>
                    </a:cubicBezTo>
                    <a:cubicBezTo>
                      <a:pt x="0" y="4206"/>
                      <a:pt x="407" y="5019"/>
                      <a:pt x="868" y="5643"/>
                    </a:cubicBezTo>
                    <a:cubicBezTo>
                      <a:pt x="1384" y="6376"/>
                      <a:pt x="2008" y="7027"/>
                      <a:pt x="2686" y="7596"/>
                    </a:cubicBezTo>
                    <a:cubicBezTo>
                      <a:pt x="4015" y="8735"/>
                      <a:pt x="5615" y="9739"/>
                      <a:pt x="7215" y="10444"/>
                    </a:cubicBezTo>
                    <a:cubicBezTo>
                      <a:pt x="7717" y="10667"/>
                      <a:pt x="8282" y="10826"/>
                      <a:pt x="8840" y="10826"/>
                    </a:cubicBezTo>
                    <a:cubicBezTo>
                      <a:pt x="9098" y="10826"/>
                      <a:pt x="9354" y="10792"/>
                      <a:pt x="9602" y="10715"/>
                    </a:cubicBezTo>
                    <a:cubicBezTo>
                      <a:pt x="10280" y="10471"/>
                      <a:pt x="10741" y="9956"/>
                      <a:pt x="11040" y="9305"/>
                    </a:cubicBezTo>
                    <a:cubicBezTo>
                      <a:pt x="11203" y="8871"/>
                      <a:pt x="11311" y="8437"/>
                      <a:pt x="11447" y="8030"/>
                    </a:cubicBezTo>
                    <a:cubicBezTo>
                      <a:pt x="11555" y="7650"/>
                      <a:pt x="11745" y="7298"/>
                      <a:pt x="11881" y="6945"/>
                    </a:cubicBezTo>
                    <a:cubicBezTo>
                      <a:pt x="12043" y="6457"/>
                      <a:pt x="12260" y="5752"/>
                      <a:pt x="11664" y="5481"/>
                    </a:cubicBezTo>
                    <a:cubicBezTo>
                      <a:pt x="11660" y="5479"/>
                      <a:pt x="11657" y="5477"/>
                      <a:pt x="11654" y="5476"/>
                    </a:cubicBezTo>
                    <a:lnTo>
                      <a:pt x="11654" y="5476"/>
                    </a:lnTo>
                    <a:cubicBezTo>
                      <a:pt x="11641" y="5467"/>
                      <a:pt x="11626" y="5460"/>
                      <a:pt x="11609" y="5453"/>
                    </a:cubicBezTo>
                    <a:cubicBezTo>
                      <a:pt x="9440" y="4613"/>
                      <a:pt x="7351" y="3446"/>
                      <a:pt x="5561" y="1954"/>
                    </a:cubicBezTo>
                    <a:cubicBezTo>
                      <a:pt x="5073" y="1520"/>
                      <a:pt x="4584" y="1087"/>
                      <a:pt x="4150" y="625"/>
                    </a:cubicBezTo>
                    <a:cubicBezTo>
                      <a:pt x="4015" y="490"/>
                      <a:pt x="3906" y="354"/>
                      <a:pt x="3798" y="219"/>
                    </a:cubicBezTo>
                    <a:cubicBezTo>
                      <a:pt x="3774" y="170"/>
                      <a:pt x="3685" y="79"/>
                      <a:pt x="3685" y="79"/>
                    </a:cubicBezTo>
                    <a:lnTo>
                      <a:pt x="3685" y="79"/>
                    </a:lnTo>
                    <a:cubicBezTo>
                      <a:pt x="3685" y="79"/>
                      <a:pt x="3686" y="80"/>
                      <a:pt x="3689" y="83"/>
                    </a:cubicBezTo>
                    <a:cubicBezTo>
                      <a:pt x="3654" y="30"/>
                      <a:pt x="3608" y="0"/>
                      <a:pt x="35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13" name="Google Shape;2713;p80"/>
              <p:cNvSpPr/>
              <p:nvPr/>
            </p:nvSpPr>
            <p:spPr>
              <a:xfrm>
                <a:off x="2552300" y="5109775"/>
                <a:ext cx="86725" cy="166775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6671" extrusionOk="0">
                    <a:moveTo>
                      <a:pt x="3226" y="1"/>
                    </a:moveTo>
                    <a:cubicBezTo>
                      <a:pt x="3189" y="1"/>
                      <a:pt x="3151" y="17"/>
                      <a:pt x="3120" y="54"/>
                    </a:cubicBezTo>
                    <a:cubicBezTo>
                      <a:pt x="2360" y="1031"/>
                      <a:pt x="1682" y="2089"/>
                      <a:pt x="1140" y="3201"/>
                    </a:cubicBezTo>
                    <a:cubicBezTo>
                      <a:pt x="896" y="3743"/>
                      <a:pt x="652" y="4313"/>
                      <a:pt x="462" y="4883"/>
                    </a:cubicBezTo>
                    <a:cubicBezTo>
                      <a:pt x="272" y="5398"/>
                      <a:pt x="1" y="5995"/>
                      <a:pt x="218" y="6564"/>
                    </a:cubicBezTo>
                    <a:cubicBezTo>
                      <a:pt x="239" y="6638"/>
                      <a:pt x="300" y="6671"/>
                      <a:pt x="365" y="6671"/>
                    </a:cubicBezTo>
                    <a:cubicBezTo>
                      <a:pt x="467" y="6671"/>
                      <a:pt x="576" y="6589"/>
                      <a:pt x="543" y="6456"/>
                    </a:cubicBezTo>
                    <a:cubicBezTo>
                      <a:pt x="353" y="5940"/>
                      <a:pt x="679" y="5289"/>
                      <a:pt x="841" y="4801"/>
                    </a:cubicBezTo>
                    <a:cubicBezTo>
                      <a:pt x="1031" y="4259"/>
                      <a:pt x="1275" y="3716"/>
                      <a:pt x="1547" y="3174"/>
                    </a:cubicBezTo>
                    <a:cubicBezTo>
                      <a:pt x="2035" y="2143"/>
                      <a:pt x="2659" y="1194"/>
                      <a:pt x="3364" y="299"/>
                    </a:cubicBezTo>
                    <a:cubicBezTo>
                      <a:pt x="3468" y="174"/>
                      <a:pt x="3348" y="1"/>
                      <a:pt x="32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14" name="Google Shape;2714;p80"/>
              <p:cNvSpPr/>
              <p:nvPr/>
            </p:nvSpPr>
            <p:spPr>
              <a:xfrm>
                <a:off x="2552975" y="5319975"/>
                <a:ext cx="10875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54" extrusionOk="0">
                    <a:moveTo>
                      <a:pt x="218" y="1"/>
                    </a:moveTo>
                    <a:cubicBezTo>
                      <a:pt x="1" y="1"/>
                      <a:pt x="1" y="353"/>
                      <a:pt x="218" y="353"/>
                    </a:cubicBezTo>
                    <a:cubicBezTo>
                      <a:pt x="435" y="353"/>
                      <a:pt x="435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15" name="Google Shape;2715;p80"/>
              <p:cNvSpPr/>
              <p:nvPr/>
            </p:nvSpPr>
            <p:spPr>
              <a:xfrm>
                <a:off x="3194450" y="5169650"/>
                <a:ext cx="114625" cy="338975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13559" extrusionOk="0">
                    <a:moveTo>
                      <a:pt x="1549" y="0"/>
                    </a:moveTo>
                    <a:cubicBezTo>
                      <a:pt x="862" y="0"/>
                      <a:pt x="224" y="692"/>
                      <a:pt x="109" y="1403"/>
                    </a:cubicBezTo>
                    <a:cubicBezTo>
                      <a:pt x="1" y="2271"/>
                      <a:pt x="381" y="3084"/>
                      <a:pt x="706" y="3898"/>
                    </a:cubicBezTo>
                    <a:cubicBezTo>
                      <a:pt x="1574" y="6122"/>
                      <a:pt x="1900" y="8563"/>
                      <a:pt x="1656" y="10950"/>
                    </a:cubicBezTo>
                    <a:cubicBezTo>
                      <a:pt x="1601" y="11493"/>
                      <a:pt x="1520" y="12062"/>
                      <a:pt x="1656" y="12605"/>
                    </a:cubicBezTo>
                    <a:cubicBezTo>
                      <a:pt x="1810" y="13094"/>
                      <a:pt x="2257" y="13558"/>
                      <a:pt x="2766" y="13558"/>
                    </a:cubicBezTo>
                    <a:cubicBezTo>
                      <a:pt x="2794" y="13558"/>
                      <a:pt x="2821" y="13557"/>
                      <a:pt x="2849" y="13554"/>
                    </a:cubicBezTo>
                    <a:cubicBezTo>
                      <a:pt x="3310" y="13500"/>
                      <a:pt x="3663" y="13120"/>
                      <a:pt x="3880" y="12713"/>
                    </a:cubicBezTo>
                    <a:cubicBezTo>
                      <a:pt x="4585" y="11465"/>
                      <a:pt x="4531" y="9947"/>
                      <a:pt x="4368" y="8536"/>
                    </a:cubicBezTo>
                    <a:cubicBezTo>
                      <a:pt x="4151" y="6448"/>
                      <a:pt x="4015" y="4305"/>
                      <a:pt x="3310" y="2325"/>
                    </a:cubicBezTo>
                    <a:cubicBezTo>
                      <a:pt x="2659" y="453"/>
                      <a:pt x="1927" y="73"/>
                      <a:pt x="1927" y="73"/>
                    </a:cubicBezTo>
                    <a:cubicBezTo>
                      <a:pt x="1801" y="23"/>
                      <a:pt x="1674" y="0"/>
                      <a:pt x="15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16" name="Google Shape;2716;p80"/>
              <p:cNvSpPr/>
              <p:nvPr/>
            </p:nvSpPr>
            <p:spPr>
              <a:xfrm>
                <a:off x="3201925" y="5562225"/>
                <a:ext cx="52550" cy="4475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790" extrusionOk="0">
                    <a:moveTo>
                      <a:pt x="990" y="0"/>
                    </a:moveTo>
                    <a:cubicBezTo>
                      <a:pt x="708" y="0"/>
                      <a:pt x="445" y="162"/>
                      <a:pt x="299" y="428"/>
                    </a:cubicBezTo>
                    <a:cubicBezTo>
                      <a:pt x="0" y="943"/>
                      <a:pt x="380" y="1730"/>
                      <a:pt x="977" y="1784"/>
                    </a:cubicBezTo>
                    <a:cubicBezTo>
                      <a:pt x="1007" y="1788"/>
                      <a:pt x="1036" y="1790"/>
                      <a:pt x="1066" y="1790"/>
                    </a:cubicBezTo>
                    <a:cubicBezTo>
                      <a:pt x="1626" y="1790"/>
                      <a:pt x="2101" y="1080"/>
                      <a:pt x="1818" y="591"/>
                    </a:cubicBezTo>
                    <a:cubicBezTo>
                      <a:pt x="1596" y="175"/>
                      <a:pt x="1283" y="0"/>
                      <a:pt x="9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17" name="Google Shape;2717;p80"/>
              <p:cNvSpPr/>
              <p:nvPr/>
            </p:nvSpPr>
            <p:spPr>
              <a:xfrm>
                <a:off x="2482450" y="4783850"/>
                <a:ext cx="116000" cy="159800"/>
              </a:xfrm>
              <a:custGeom>
                <a:avLst/>
                <a:gdLst/>
                <a:ahLst/>
                <a:cxnLst/>
                <a:rect l="l" t="t" r="r" b="b"/>
                <a:pathLst>
                  <a:path w="4640" h="6392" extrusionOk="0">
                    <a:moveTo>
                      <a:pt x="1670" y="0"/>
                    </a:moveTo>
                    <a:cubicBezTo>
                      <a:pt x="1176" y="0"/>
                      <a:pt x="710" y="189"/>
                      <a:pt x="435" y="615"/>
                    </a:cubicBezTo>
                    <a:cubicBezTo>
                      <a:pt x="1" y="1320"/>
                      <a:pt x="272" y="2215"/>
                      <a:pt x="652" y="2920"/>
                    </a:cubicBezTo>
                    <a:cubicBezTo>
                      <a:pt x="1493" y="4412"/>
                      <a:pt x="2822" y="5578"/>
                      <a:pt x="4395" y="6202"/>
                    </a:cubicBezTo>
                    <a:lnTo>
                      <a:pt x="4639" y="6392"/>
                    </a:lnTo>
                    <a:cubicBezTo>
                      <a:pt x="4531" y="5524"/>
                      <a:pt x="4422" y="4629"/>
                      <a:pt x="4314" y="3734"/>
                    </a:cubicBezTo>
                    <a:cubicBezTo>
                      <a:pt x="4178" y="2649"/>
                      <a:pt x="3988" y="1482"/>
                      <a:pt x="3256" y="696"/>
                    </a:cubicBezTo>
                    <a:cubicBezTo>
                      <a:pt x="2861" y="258"/>
                      <a:pt x="2246" y="0"/>
                      <a:pt x="16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18" name="Google Shape;2718;p80"/>
              <p:cNvSpPr/>
              <p:nvPr/>
            </p:nvSpPr>
            <p:spPr>
              <a:xfrm>
                <a:off x="2475675" y="4779750"/>
                <a:ext cx="127175" cy="167975"/>
              </a:xfrm>
              <a:custGeom>
                <a:avLst/>
                <a:gdLst/>
                <a:ahLst/>
                <a:cxnLst/>
                <a:rect l="l" t="t" r="r" b="b"/>
                <a:pathLst>
                  <a:path w="5087" h="6719" extrusionOk="0">
                    <a:moveTo>
                      <a:pt x="1967" y="352"/>
                    </a:moveTo>
                    <a:cubicBezTo>
                      <a:pt x="2131" y="352"/>
                      <a:pt x="2300" y="376"/>
                      <a:pt x="2469" y="426"/>
                    </a:cubicBezTo>
                    <a:cubicBezTo>
                      <a:pt x="3473" y="697"/>
                      <a:pt x="3961" y="1646"/>
                      <a:pt x="4178" y="2596"/>
                    </a:cubicBezTo>
                    <a:cubicBezTo>
                      <a:pt x="4313" y="3193"/>
                      <a:pt x="4395" y="3844"/>
                      <a:pt x="4476" y="4467"/>
                    </a:cubicBezTo>
                    <a:cubicBezTo>
                      <a:pt x="4543" y="5045"/>
                      <a:pt x="4609" y="5623"/>
                      <a:pt x="4676" y="6186"/>
                    </a:cubicBezTo>
                    <a:lnTo>
                      <a:pt x="4676" y="6186"/>
                    </a:lnTo>
                    <a:cubicBezTo>
                      <a:pt x="3718" y="5806"/>
                      <a:pt x="2865" y="5215"/>
                      <a:pt x="2143" y="4467"/>
                    </a:cubicBezTo>
                    <a:cubicBezTo>
                      <a:pt x="1465" y="3735"/>
                      <a:pt x="706" y="2731"/>
                      <a:pt x="652" y="1701"/>
                    </a:cubicBezTo>
                    <a:cubicBezTo>
                      <a:pt x="607" y="836"/>
                      <a:pt x="1233" y="352"/>
                      <a:pt x="1967" y="352"/>
                    </a:cubicBezTo>
                    <a:close/>
                    <a:moveTo>
                      <a:pt x="1980" y="0"/>
                    </a:moveTo>
                    <a:cubicBezTo>
                      <a:pt x="1303" y="0"/>
                      <a:pt x="654" y="325"/>
                      <a:pt x="408" y="1023"/>
                    </a:cubicBezTo>
                    <a:cubicBezTo>
                      <a:pt x="1" y="2135"/>
                      <a:pt x="814" y="3355"/>
                      <a:pt x="1465" y="4196"/>
                    </a:cubicBezTo>
                    <a:cubicBezTo>
                      <a:pt x="2306" y="5227"/>
                      <a:pt x="3391" y="6041"/>
                      <a:pt x="4612" y="6529"/>
                    </a:cubicBezTo>
                    <a:cubicBezTo>
                      <a:pt x="4635" y="6538"/>
                      <a:pt x="4658" y="6542"/>
                      <a:pt x="4678" y="6542"/>
                    </a:cubicBezTo>
                    <a:cubicBezTo>
                      <a:pt x="4692" y="6542"/>
                      <a:pt x="4705" y="6540"/>
                      <a:pt x="4718" y="6536"/>
                    </a:cubicBezTo>
                    <a:lnTo>
                      <a:pt x="4718" y="6536"/>
                    </a:lnTo>
                    <a:cubicBezTo>
                      <a:pt x="4719" y="6543"/>
                      <a:pt x="4719" y="6549"/>
                      <a:pt x="4720" y="6556"/>
                    </a:cubicBezTo>
                    <a:cubicBezTo>
                      <a:pt x="4734" y="6664"/>
                      <a:pt x="4829" y="6719"/>
                      <a:pt x="4917" y="6719"/>
                    </a:cubicBezTo>
                    <a:cubicBezTo>
                      <a:pt x="5005" y="6719"/>
                      <a:pt x="5086" y="6664"/>
                      <a:pt x="5073" y="6556"/>
                    </a:cubicBezTo>
                    <a:cubicBezTo>
                      <a:pt x="4991" y="5824"/>
                      <a:pt x="4883" y="5091"/>
                      <a:pt x="4802" y="4359"/>
                    </a:cubicBezTo>
                    <a:cubicBezTo>
                      <a:pt x="4720" y="3735"/>
                      <a:pt x="4639" y="3111"/>
                      <a:pt x="4503" y="2487"/>
                    </a:cubicBezTo>
                    <a:cubicBezTo>
                      <a:pt x="4259" y="1457"/>
                      <a:pt x="3717" y="453"/>
                      <a:pt x="2632" y="100"/>
                    </a:cubicBezTo>
                    <a:cubicBezTo>
                      <a:pt x="2420" y="34"/>
                      <a:pt x="2198" y="0"/>
                      <a:pt x="19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19" name="Google Shape;2719;p80"/>
              <p:cNvSpPr/>
              <p:nvPr/>
            </p:nvSpPr>
            <p:spPr>
              <a:xfrm>
                <a:off x="3269725" y="4818875"/>
                <a:ext cx="249575" cy="156650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6266" extrusionOk="0">
                    <a:moveTo>
                      <a:pt x="7270" y="0"/>
                    </a:moveTo>
                    <a:cubicBezTo>
                      <a:pt x="5941" y="0"/>
                      <a:pt x="4747" y="787"/>
                      <a:pt x="3744" y="1655"/>
                    </a:cubicBezTo>
                    <a:cubicBezTo>
                      <a:pt x="2279" y="2957"/>
                      <a:pt x="1004" y="4476"/>
                      <a:pt x="55" y="6184"/>
                    </a:cubicBezTo>
                    <a:lnTo>
                      <a:pt x="1" y="6266"/>
                    </a:lnTo>
                    <a:cubicBezTo>
                      <a:pt x="1221" y="5750"/>
                      <a:pt x="2605" y="5859"/>
                      <a:pt x="3934" y="5723"/>
                    </a:cubicBezTo>
                    <a:cubicBezTo>
                      <a:pt x="5317" y="5588"/>
                      <a:pt x="6673" y="5208"/>
                      <a:pt x="7894" y="4557"/>
                    </a:cubicBezTo>
                    <a:cubicBezTo>
                      <a:pt x="8762" y="4123"/>
                      <a:pt x="9630" y="3445"/>
                      <a:pt x="9792" y="2468"/>
                    </a:cubicBezTo>
                    <a:cubicBezTo>
                      <a:pt x="9982" y="1166"/>
                      <a:pt x="8599" y="27"/>
                      <a:pt x="72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20" name="Google Shape;2720;p80"/>
              <p:cNvSpPr/>
              <p:nvPr/>
            </p:nvSpPr>
            <p:spPr>
              <a:xfrm>
                <a:off x="3264525" y="4814550"/>
                <a:ext cx="264950" cy="165375"/>
              </a:xfrm>
              <a:custGeom>
                <a:avLst/>
                <a:gdLst/>
                <a:ahLst/>
                <a:cxnLst/>
                <a:rect l="l" t="t" r="r" b="b"/>
                <a:pathLst>
                  <a:path w="10598" h="6615" extrusionOk="0">
                    <a:moveTo>
                      <a:pt x="7423" y="363"/>
                    </a:moveTo>
                    <a:cubicBezTo>
                      <a:pt x="7442" y="363"/>
                      <a:pt x="7460" y="363"/>
                      <a:pt x="7478" y="363"/>
                    </a:cubicBezTo>
                    <a:cubicBezTo>
                      <a:pt x="8888" y="363"/>
                      <a:pt x="10434" y="1773"/>
                      <a:pt x="9621" y="3238"/>
                    </a:cubicBezTo>
                    <a:cubicBezTo>
                      <a:pt x="9268" y="3862"/>
                      <a:pt x="8644" y="4269"/>
                      <a:pt x="8020" y="4594"/>
                    </a:cubicBezTo>
                    <a:cubicBezTo>
                      <a:pt x="7234" y="5001"/>
                      <a:pt x="6393" y="5300"/>
                      <a:pt x="5525" y="5489"/>
                    </a:cubicBezTo>
                    <a:cubicBezTo>
                      <a:pt x="3909" y="5862"/>
                      <a:pt x="2180" y="5620"/>
                      <a:pt x="587" y="6120"/>
                    </a:cubicBezTo>
                    <a:lnTo>
                      <a:pt x="587" y="6120"/>
                    </a:lnTo>
                    <a:cubicBezTo>
                      <a:pt x="1365" y="4832"/>
                      <a:pt x="2304" y="3640"/>
                      <a:pt x="3382" y="2587"/>
                    </a:cubicBezTo>
                    <a:cubicBezTo>
                      <a:pt x="4455" y="1541"/>
                      <a:pt x="5820" y="363"/>
                      <a:pt x="7423" y="363"/>
                    </a:cubicBezTo>
                    <a:close/>
                    <a:moveTo>
                      <a:pt x="7439" y="1"/>
                    </a:moveTo>
                    <a:cubicBezTo>
                      <a:pt x="6193" y="1"/>
                      <a:pt x="4977" y="765"/>
                      <a:pt x="4060" y="1529"/>
                    </a:cubicBezTo>
                    <a:cubicBezTo>
                      <a:pt x="2460" y="2858"/>
                      <a:pt x="1158" y="4486"/>
                      <a:pt x="127" y="6249"/>
                    </a:cubicBezTo>
                    <a:cubicBezTo>
                      <a:pt x="111" y="6271"/>
                      <a:pt x="101" y="6294"/>
                      <a:pt x="96" y="6316"/>
                    </a:cubicBezTo>
                    <a:lnTo>
                      <a:pt x="96" y="6316"/>
                    </a:lnTo>
                    <a:cubicBezTo>
                      <a:pt x="0" y="6417"/>
                      <a:pt x="54" y="6614"/>
                      <a:pt x="197" y="6614"/>
                    </a:cubicBezTo>
                    <a:cubicBezTo>
                      <a:pt x="217" y="6614"/>
                      <a:pt x="239" y="6610"/>
                      <a:pt x="263" y="6601"/>
                    </a:cubicBezTo>
                    <a:cubicBezTo>
                      <a:pt x="1158" y="6222"/>
                      <a:pt x="2135" y="6167"/>
                      <a:pt x="3111" y="6140"/>
                    </a:cubicBezTo>
                    <a:cubicBezTo>
                      <a:pt x="4060" y="6086"/>
                      <a:pt x="5010" y="5978"/>
                      <a:pt x="5932" y="5733"/>
                    </a:cubicBezTo>
                    <a:cubicBezTo>
                      <a:pt x="7342" y="5381"/>
                      <a:pt x="9322" y="4676"/>
                      <a:pt x="10000" y="3238"/>
                    </a:cubicBezTo>
                    <a:cubicBezTo>
                      <a:pt x="10597" y="1909"/>
                      <a:pt x="9621" y="580"/>
                      <a:pt x="8346" y="146"/>
                    </a:cubicBezTo>
                    <a:cubicBezTo>
                      <a:pt x="8045" y="46"/>
                      <a:pt x="7741" y="1"/>
                      <a:pt x="74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21" name="Google Shape;2721;p80"/>
              <p:cNvSpPr/>
              <p:nvPr/>
            </p:nvSpPr>
            <p:spPr>
              <a:xfrm>
                <a:off x="3389075" y="5615125"/>
                <a:ext cx="146500" cy="799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3196" extrusionOk="0">
                    <a:moveTo>
                      <a:pt x="1908" y="0"/>
                    </a:moveTo>
                    <a:cubicBezTo>
                      <a:pt x="1290" y="0"/>
                      <a:pt x="670" y="96"/>
                      <a:pt x="82" y="292"/>
                    </a:cubicBezTo>
                    <a:lnTo>
                      <a:pt x="1" y="482"/>
                    </a:lnTo>
                    <a:cubicBezTo>
                      <a:pt x="679" y="2028"/>
                      <a:pt x="2279" y="3140"/>
                      <a:pt x="3961" y="3194"/>
                    </a:cubicBezTo>
                    <a:cubicBezTo>
                      <a:pt x="3992" y="3195"/>
                      <a:pt x="4024" y="3196"/>
                      <a:pt x="4057" y="3196"/>
                    </a:cubicBezTo>
                    <a:cubicBezTo>
                      <a:pt x="4742" y="3196"/>
                      <a:pt x="5541" y="2918"/>
                      <a:pt x="5697" y="2245"/>
                    </a:cubicBezTo>
                    <a:cubicBezTo>
                      <a:pt x="5859" y="1540"/>
                      <a:pt x="5208" y="943"/>
                      <a:pt x="4557" y="617"/>
                    </a:cubicBezTo>
                    <a:cubicBezTo>
                      <a:pt x="3746" y="212"/>
                      <a:pt x="2828" y="0"/>
                      <a:pt x="19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22" name="Google Shape;2722;p80"/>
              <p:cNvSpPr/>
              <p:nvPr/>
            </p:nvSpPr>
            <p:spPr>
              <a:xfrm>
                <a:off x="3384325" y="5611225"/>
                <a:ext cx="154625" cy="88425"/>
              </a:xfrm>
              <a:custGeom>
                <a:avLst/>
                <a:gdLst/>
                <a:ahLst/>
                <a:cxnLst/>
                <a:rect l="l" t="t" r="r" b="b"/>
                <a:pathLst>
                  <a:path w="6185" h="3537" extrusionOk="0">
                    <a:moveTo>
                      <a:pt x="2123" y="331"/>
                    </a:moveTo>
                    <a:cubicBezTo>
                      <a:pt x="2474" y="331"/>
                      <a:pt x="2826" y="361"/>
                      <a:pt x="3174" y="421"/>
                    </a:cubicBezTo>
                    <a:cubicBezTo>
                      <a:pt x="4015" y="583"/>
                      <a:pt x="5073" y="909"/>
                      <a:pt x="5561" y="1668"/>
                    </a:cubicBezTo>
                    <a:cubicBezTo>
                      <a:pt x="5805" y="2021"/>
                      <a:pt x="5805" y="2482"/>
                      <a:pt x="5480" y="2780"/>
                    </a:cubicBezTo>
                    <a:cubicBezTo>
                      <a:pt x="5208" y="3052"/>
                      <a:pt x="4802" y="3160"/>
                      <a:pt x="4422" y="3187"/>
                    </a:cubicBezTo>
                    <a:cubicBezTo>
                      <a:pt x="4354" y="3192"/>
                      <a:pt x="4287" y="3194"/>
                      <a:pt x="4219" y="3194"/>
                    </a:cubicBezTo>
                    <a:cubicBezTo>
                      <a:pt x="3497" y="3194"/>
                      <a:pt x="2763" y="2938"/>
                      <a:pt x="2143" y="2591"/>
                    </a:cubicBezTo>
                    <a:cubicBezTo>
                      <a:pt x="1372" y="2112"/>
                      <a:pt x="730" y="1424"/>
                      <a:pt x="348" y="604"/>
                    </a:cubicBezTo>
                    <a:lnTo>
                      <a:pt x="348" y="604"/>
                    </a:lnTo>
                    <a:cubicBezTo>
                      <a:pt x="925" y="419"/>
                      <a:pt x="1524" y="331"/>
                      <a:pt x="2123" y="331"/>
                    </a:cubicBezTo>
                    <a:close/>
                    <a:moveTo>
                      <a:pt x="2106" y="0"/>
                    </a:moveTo>
                    <a:cubicBezTo>
                      <a:pt x="1472" y="0"/>
                      <a:pt x="841" y="95"/>
                      <a:pt x="245" y="285"/>
                    </a:cubicBezTo>
                    <a:cubicBezTo>
                      <a:pt x="142" y="323"/>
                      <a:pt x="106" y="416"/>
                      <a:pt x="120" y="495"/>
                    </a:cubicBezTo>
                    <a:lnTo>
                      <a:pt x="120" y="495"/>
                    </a:lnTo>
                    <a:cubicBezTo>
                      <a:pt x="48" y="536"/>
                      <a:pt x="1" y="624"/>
                      <a:pt x="55" y="719"/>
                    </a:cubicBezTo>
                    <a:cubicBezTo>
                      <a:pt x="734" y="2279"/>
                      <a:pt x="2418" y="3536"/>
                      <a:pt x="4152" y="3536"/>
                    </a:cubicBezTo>
                    <a:cubicBezTo>
                      <a:pt x="4287" y="3536"/>
                      <a:pt x="4422" y="3528"/>
                      <a:pt x="4557" y="3513"/>
                    </a:cubicBezTo>
                    <a:cubicBezTo>
                      <a:pt x="5317" y="3431"/>
                      <a:pt x="6185" y="2943"/>
                      <a:pt x="6076" y="2048"/>
                    </a:cubicBezTo>
                    <a:cubicBezTo>
                      <a:pt x="5941" y="1072"/>
                      <a:pt x="4802" y="556"/>
                      <a:pt x="3988" y="285"/>
                    </a:cubicBezTo>
                    <a:cubicBezTo>
                      <a:pt x="3378" y="95"/>
                      <a:pt x="2740" y="0"/>
                      <a:pt x="21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23" name="Google Shape;2723;p80"/>
              <p:cNvSpPr/>
              <p:nvPr/>
            </p:nvSpPr>
            <p:spPr>
              <a:xfrm>
                <a:off x="2923225" y="4748325"/>
                <a:ext cx="65125" cy="103800"/>
              </a:xfrm>
              <a:custGeom>
                <a:avLst/>
                <a:gdLst/>
                <a:ahLst/>
                <a:cxnLst/>
                <a:rect l="l" t="t" r="r" b="b"/>
                <a:pathLst>
                  <a:path w="2605" h="4152" extrusionOk="0">
                    <a:moveTo>
                      <a:pt x="1513" y="1"/>
                    </a:moveTo>
                    <a:cubicBezTo>
                      <a:pt x="1056" y="1"/>
                      <a:pt x="569" y="300"/>
                      <a:pt x="326" y="706"/>
                    </a:cubicBezTo>
                    <a:cubicBezTo>
                      <a:pt x="0" y="1249"/>
                      <a:pt x="82" y="1385"/>
                      <a:pt x="82" y="2036"/>
                    </a:cubicBezTo>
                    <a:cubicBezTo>
                      <a:pt x="109" y="2551"/>
                      <a:pt x="597" y="3663"/>
                      <a:pt x="868" y="4097"/>
                    </a:cubicBezTo>
                    <a:lnTo>
                      <a:pt x="923" y="4151"/>
                    </a:lnTo>
                    <a:cubicBezTo>
                      <a:pt x="1574" y="3365"/>
                      <a:pt x="1953" y="2741"/>
                      <a:pt x="2279" y="2090"/>
                    </a:cubicBezTo>
                    <a:cubicBezTo>
                      <a:pt x="2577" y="1439"/>
                      <a:pt x="2604" y="489"/>
                      <a:pt x="1953" y="110"/>
                    </a:cubicBezTo>
                    <a:cubicBezTo>
                      <a:pt x="1817" y="35"/>
                      <a:pt x="1667" y="1"/>
                      <a:pt x="15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24" name="Google Shape;2724;p80"/>
              <p:cNvSpPr/>
              <p:nvPr/>
            </p:nvSpPr>
            <p:spPr>
              <a:xfrm>
                <a:off x="2919825" y="4744675"/>
                <a:ext cx="72600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4487" extrusionOk="0">
                    <a:moveTo>
                      <a:pt x="1611" y="316"/>
                    </a:moveTo>
                    <a:cubicBezTo>
                      <a:pt x="1783" y="316"/>
                      <a:pt x="1956" y="370"/>
                      <a:pt x="2116" y="500"/>
                    </a:cubicBezTo>
                    <a:cubicBezTo>
                      <a:pt x="2578" y="852"/>
                      <a:pt x="2496" y="1612"/>
                      <a:pt x="2279" y="2100"/>
                    </a:cubicBezTo>
                    <a:cubicBezTo>
                      <a:pt x="1979" y="2801"/>
                      <a:pt x="1516" y="3433"/>
                      <a:pt x="1063" y="4038"/>
                    </a:cubicBezTo>
                    <a:lnTo>
                      <a:pt x="1063" y="4038"/>
                    </a:lnTo>
                    <a:cubicBezTo>
                      <a:pt x="804" y="3605"/>
                      <a:pt x="610" y="3110"/>
                      <a:pt x="462" y="2616"/>
                    </a:cubicBezTo>
                    <a:cubicBezTo>
                      <a:pt x="381" y="2344"/>
                      <a:pt x="381" y="2073"/>
                      <a:pt x="381" y="1802"/>
                    </a:cubicBezTo>
                    <a:cubicBezTo>
                      <a:pt x="381" y="1531"/>
                      <a:pt x="408" y="1286"/>
                      <a:pt x="543" y="1042"/>
                    </a:cubicBezTo>
                    <a:cubicBezTo>
                      <a:pt x="738" y="672"/>
                      <a:pt x="1171" y="316"/>
                      <a:pt x="1611" y="316"/>
                    </a:cubicBezTo>
                    <a:close/>
                    <a:moveTo>
                      <a:pt x="1633" y="1"/>
                    </a:moveTo>
                    <a:cubicBezTo>
                      <a:pt x="1265" y="1"/>
                      <a:pt x="882" y="164"/>
                      <a:pt x="598" y="418"/>
                    </a:cubicBezTo>
                    <a:cubicBezTo>
                      <a:pt x="353" y="635"/>
                      <a:pt x="136" y="988"/>
                      <a:pt x="82" y="1314"/>
                    </a:cubicBezTo>
                    <a:cubicBezTo>
                      <a:pt x="1" y="1612"/>
                      <a:pt x="28" y="1992"/>
                      <a:pt x="55" y="2290"/>
                    </a:cubicBezTo>
                    <a:cubicBezTo>
                      <a:pt x="82" y="2643"/>
                      <a:pt x="218" y="2995"/>
                      <a:pt x="353" y="3348"/>
                    </a:cubicBezTo>
                    <a:cubicBezTo>
                      <a:pt x="489" y="3673"/>
                      <a:pt x="652" y="4026"/>
                      <a:pt x="842" y="4324"/>
                    </a:cubicBezTo>
                    <a:cubicBezTo>
                      <a:pt x="868" y="4361"/>
                      <a:pt x="899" y="4385"/>
                      <a:pt x="932" y="4397"/>
                    </a:cubicBezTo>
                    <a:lnTo>
                      <a:pt x="932" y="4397"/>
                    </a:lnTo>
                    <a:cubicBezTo>
                      <a:pt x="961" y="4449"/>
                      <a:pt x="1012" y="4486"/>
                      <a:pt x="1065" y="4486"/>
                    </a:cubicBezTo>
                    <a:cubicBezTo>
                      <a:pt x="1100" y="4486"/>
                      <a:pt x="1136" y="4471"/>
                      <a:pt x="1167" y="4433"/>
                    </a:cubicBezTo>
                    <a:cubicBezTo>
                      <a:pt x="1710" y="3755"/>
                      <a:pt x="2225" y="3049"/>
                      <a:pt x="2578" y="2290"/>
                    </a:cubicBezTo>
                    <a:cubicBezTo>
                      <a:pt x="2822" y="1693"/>
                      <a:pt x="2903" y="880"/>
                      <a:pt x="2442" y="364"/>
                    </a:cubicBezTo>
                    <a:cubicBezTo>
                      <a:pt x="2223" y="109"/>
                      <a:pt x="1933" y="1"/>
                      <a:pt x="16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25" name="Google Shape;2725;p80"/>
              <p:cNvSpPr/>
              <p:nvPr/>
            </p:nvSpPr>
            <p:spPr>
              <a:xfrm>
                <a:off x="3406025" y="5200325"/>
                <a:ext cx="152600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3367" extrusionOk="0">
                    <a:moveTo>
                      <a:pt x="3895" y="1"/>
                    </a:moveTo>
                    <a:cubicBezTo>
                      <a:pt x="3538" y="1"/>
                      <a:pt x="3169" y="52"/>
                      <a:pt x="2821" y="121"/>
                    </a:cubicBezTo>
                    <a:cubicBezTo>
                      <a:pt x="1899" y="284"/>
                      <a:pt x="977" y="501"/>
                      <a:pt x="82" y="772"/>
                    </a:cubicBezTo>
                    <a:lnTo>
                      <a:pt x="1" y="827"/>
                    </a:lnTo>
                    <a:cubicBezTo>
                      <a:pt x="597" y="1586"/>
                      <a:pt x="1221" y="2373"/>
                      <a:pt x="2062" y="2861"/>
                    </a:cubicBezTo>
                    <a:cubicBezTo>
                      <a:pt x="2556" y="3174"/>
                      <a:pt x="3160" y="3367"/>
                      <a:pt x="3747" y="3367"/>
                    </a:cubicBezTo>
                    <a:cubicBezTo>
                      <a:pt x="4126" y="3367"/>
                      <a:pt x="4498" y="3286"/>
                      <a:pt x="4829" y="3105"/>
                    </a:cubicBezTo>
                    <a:cubicBezTo>
                      <a:pt x="5697" y="2644"/>
                      <a:pt x="6103" y="1396"/>
                      <a:pt x="5480" y="637"/>
                    </a:cubicBezTo>
                    <a:cubicBezTo>
                      <a:pt x="5101" y="155"/>
                      <a:pt x="4515" y="1"/>
                      <a:pt x="3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26" name="Google Shape;2726;p80"/>
              <p:cNvSpPr/>
              <p:nvPr/>
            </p:nvSpPr>
            <p:spPr>
              <a:xfrm>
                <a:off x="3401400" y="5195875"/>
                <a:ext cx="157225" cy="92875"/>
              </a:xfrm>
              <a:custGeom>
                <a:avLst/>
                <a:gdLst/>
                <a:ahLst/>
                <a:cxnLst/>
                <a:rect l="l" t="t" r="r" b="b"/>
                <a:pathLst>
                  <a:path w="6289" h="3715" extrusionOk="0">
                    <a:moveTo>
                      <a:pt x="4050" y="349"/>
                    </a:moveTo>
                    <a:cubicBezTo>
                      <a:pt x="4631" y="349"/>
                      <a:pt x="5218" y="480"/>
                      <a:pt x="5556" y="950"/>
                    </a:cubicBezTo>
                    <a:cubicBezTo>
                      <a:pt x="6017" y="1574"/>
                      <a:pt x="5719" y="2496"/>
                      <a:pt x="5176" y="2957"/>
                    </a:cubicBezTo>
                    <a:cubicBezTo>
                      <a:pt x="4824" y="3256"/>
                      <a:pt x="4383" y="3378"/>
                      <a:pt x="3932" y="3378"/>
                    </a:cubicBezTo>
                    <a:cubicBezTo>
                      <a:pt x="3481" y="3378"/>
                      <a:pt x="3020" y="3256"/>
                      <a:pt x="2627" y="3066"/>
                    </a:cubicBezTo>
                    <a:cubicBezTo>
                      <a:pt x="1727" y="2641"/>
                      <a:pt x="1080" y="1847"/>
                      <a:pt x="474" y="1067"/>
                    </a:cubicBezTo>
                    <a:lnTo>
                      <a:pt x="474" y="1067"/>
                    </a:lnTo>
                    <a:cubicBezTo>
                      <a:pt x="1402" y="787"/>
                      <a:pt x="2354" y="536"/>
                      <a:pt x="3305" y="408"/>
                    </a:cubicBezTo>
                    <a:cubicBezTo>
                      <a:pt x="3538" y="375"/>
                      <a:pt x="3793" y="349"/>
                      <a:pt x="4050" y="349"/>
                    </a:cubicBezTo>
                    <a:close/>
                    <a:moveTo>
                      <a:pt x="4091" y="1"/>
                    </a:moveTo>
                    <a:cubicBezTo>
                      <a:pt x="3495" y="1"/>
                      <a:pt x="2925" y="109"/>
                      <a:pt x="2356" y="245"/>
                    </a:cubicBezTo>
                    <a:cubicBezTo>
                      <a:pt x="1623" y="381"/>
                      <a:pt x="918" y="571"/>
                      <a:pt x="213" y="760"/>
                    </a:cubicBezTo>
                    <a:cubicBezTo>
                      <a:pt x="169" y="779"/>
                      <a:pt x="140" y="810"/>
                      <a:pt x="124" y="847"/>
                    </a:cubicBezTo>
                    <a:lnTo>
                      <a:pt x="124" y="847"/>
                    </a:lnTo>
                    <a:cubicBezTo>
                      <a:pt x="45" y="902"/>
                      <a:pt x="0" y="1021"/>
                      <a:pt x="77" y="1113"/>
                    </a:cubicBezTo>
                    <a:cubicBezTo>
                      <a:pt x="755" y="1954"/>
                      <a:pt x="1460" y="2876"/>
                      <a:pt x="2464" y="3364"/>
                    </a:cubicBezTo>
                    <a:cubicBezTo>
                      <a:pt x="2915" y="3576"/>
                      <a:pt x="3433" y="3714"/>
                      <a:pt x="3944" y="3714"/>
                    </a:cubicBezTo>
                    <a:cubicBezTo>
                      <a:pt x="4415" y="3714"/>
                      <a:pt x="4881" y="3596"/>
                      <a:pt x="5285" y="3310"/>
                    </a:cubicBezTo>
                    <a:cubicBezTo>
                      <a:pt x="5909" y="2849"/>
                      <a:pt x="6288" y="1981"/>
                      <a:pt x="6071" y="1194"/>
                    </a:cubicBezTo>
                    <a:cubicBezTo>
                      <a:pt x="5800" y="326"/>
                      <a:pt x="4905" y="1"/>
                      <a:pt x="40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727" name="Google Shape;2727;p80"/>
            <p:cNvGrpSpPr/>
            <p:nvPr/>
          </p:nvGrpSpPr>
          <p:grpSpPr>
            <a:xfrm>
              <a:off x="2386850" y="4744663"/>
              <a:ext cx="1171775" cy="1355200"/>
              <a:chOff x="711125" y="4670475"/>
              <a:chExt cx="1171775" cy="1355200"/>
            </a:xfrm>
          </p:grpSpPr>
          <p:sp>
            <p:nvSpPr>
              <p:cNvPr id="2728" name="Google Shape;2728;p80"/>
              <p:cNvSpPr/>
              <p:nvPr/>
            </p:nvSpPr>
            <p:spPr>
              <a:xfrm>
                <a:off x="782325" y="4843600"/>
                <a:ext cx="973100" cy="1045550"/>
              </a:xfrm>
              <a:custGeom>
                <a:avLst/>
                <a:gdLst/>
                <a:ahLst/>
                <a:cxnLst/>
                <a:rect l="l" t="t" r="r" b="b"/>
                <a:pathLst>
                  <a:path w="38924" h="41822" extrusionOk="0">
                    <a:moveTo>
                      <a:pt x="18795" y="0"/>
                    </a:moveTo>
                    <a:cubicBezTo>
                      <a:pt x="14356" y="0"/>
                      <a:pt x="9915" y="1770"/>
                      <a:pt x="6537" y="5401"/>
                    </a:cubicBezTo>
                    <a:cubicBezTo>
                      <a:pt x="0" y="12426"/>
                      <a:pt x="2496" y="20916"/>
                      <a:pt x="3988" y="24442"/>
                    </a:cubicBezTo>
                    <a:cubicBezTo>
                      <a:pt x="4449" y="25527"/>
                      <a:pt x="4422" y="26801"/>
                      <a:pt x="3852" y="27859"/>
                    </a:cubicBezTo>
                    <a:lnTo>
                      <a:pt x="1330" y="32714"/>
                    </a:lnTo>
                    <a:cubicBezTo>
                      <a:pt x="82" y="35074"/>
                      <a:pt x="760" y="37976"/>
                      <a:pt x="2903" y="39550"/>
                    </a:cubicBezTo>
                    <a:cubicBezTo>
                      <a:pt x="4150" y="40418"/>
                      <a:pt x="5479" y="41069"/>
                      <a:pt x="6619" y="41530"/>
                    </a:cubicBezTo>
                    <a:cubicBezTo>
                      <a:pt x="7109" y="41726"/>
                      <a:pt x="7622" y="41821"/>
                      <a:pt x="8130" y="41821"/>
                    </a:cubicBezTo>
                    <a:cubicBezTo>
                      <a:pt x="9306" y="41821"/>
                      <a:pt x="10453" y="41311"/>
                      <a:pt x="11230" y="40363"/>
                    </a:cubicBezTo>
                    <a:lnTo>
                      <a:pt x="14756" y="36132"/>
                    </a:lnTo>
                    <a:cubicBezTo>
                      <a:pt x="15380" y="35373"/>
                      <a:pt x="16248" y="34857"/>
                      <a:pt x="17224" y="34722"/>
                    </a:cubicBezTo>
                    <a:cubicBezTo>
                      <a:pt x="22351" y="33908"/>
                      <a:pt x="38923" y="30219"/>
                      <a:pt x="36455" y="16277"/>
                    </a:cubicBezTo>
                    <a:cubicBezTo>
                      <a:pt x="34580" y="5599"/>
                      <a:pt x="26691" y="0"/>
                      <a:pt x="18795" y="0"/>
                    </a:cubicBezTo>
                    <a:close/>
                  </a:path>
                </a:pathLst>
              </a:custGeom>
              <a:solidFill>
                <a:srgbClr val="FF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29" name="Google Shape;2729;p80"/>
              <p:cNvSpPr/>
              <p:nvPr/>
            </p:nvSpPr>
            <p:spPr>
              <a:xfrm>
                <a:off x="784350" y="5144075"/>
                <a:ext cx="794750" cy="745075"/>
              </a:xfrm>
              <a:custGeom>
                <a:avLst/>
                <a:gdLst/>
                <a:ahLst/>
                <a:cxnLst/>
                <a:rect l="l" t="t" r="r" b="b"/>
                <a:pathLst>
                  <a:path w="31790" h="29803" extrusionOk="0">
                    <a:moveTo>
                      <a:pt x="2713" y="0"/>
                    </a:moveTo>
                    <a:lnTo>
                      <a:pt x="2713" y="0"/>
                    </a:lnTo>
                    <a:cubicBezTo>
                      <a:pt x="1357" y="5099"/>
                      <a:pt x="2876" y="9954"/>
                      <a:pt x="3907" y="12423"/>
                    </a:cubicBezTo>
                    <a:cubicBezTo>
                      <a:pt x="4368" y="13508"/>
                      <a:pt x="4341" y="14782"/>
                      <a:pt x="3771" y="15840"/>
                    </a:cubicBezTo>
                    <a:lnTo>
                      <a:pt x="1249" y="20695"/>
                    </a:lnTo>
                    <a:cubicBezTo>
                      <a:pt x="1" y="23055"/>
                      <a:pt x="679" y="25957"/>
                      <a:pt x="2822" y="27531"/>
                    </a:cubicBezTo>
                    <a:cubicBezTo>
                      <a:pt x="4042" y="28399"/>
                      <a:pt x="5398" y="29050"/>
                      <a:pt x="6538" y="29511"/>
                    </a:cubicBezTo>
                    <a:cubicBezTo>
                      <a:pt x="7028" y="29707"/>
                      <a:pt x="7541" y="29802"/>
                      <a:pt x="8049" y="29802"/>
                    </a:cubicBezTo>
                    <a:cubicBezTo>
                      <a:pt x="9225" y="29802"/>
                      <a:pt x="10372" y="29292"/>
                      <a:pt x="11149" y="28344"/>
                    </a:cubicBezTo>
                    <a:lnTo>
                      <a:pt x="14675" y="24113"/>
                    </a:lnTo>
                    <a:cubicBezTo>
                      <a:pt x="15299" y="23354"/>
                      <a:pt x="16167" y="22838"/>
                      <a:pt x="17143" y="22703"/>
                    </a:cubicBezTo>
                    <a:cubicBezTo>
                      <a:pt x="20154" y="22214"/>
                      <a:pt x="27070" y="20750"/>
                      <a:pt x="31790" y="16844"/>
                    </a:cubicBezTo>
                    <a:lnTo>
                      <a:pt x="31790" y="16844"/>
                    </a:lnTo>
                    <a:cubicBezTo>
                      <a:pt x="28344" y="19136"/>
                      <a:pt x="24071" y="19649"/>
                      <a:pt x="20935" y="19649"/>
                    </a:cubicBezTo>
                    <a:cubicBezTo>
                      <a:pt x="18394" y="19649"/>
                      <a:pt x="16601" y="19312"/>
                      <a:pt x="16601" y="19312"/>
                    </a:cubicBezTo>
                    <a:cubicBezTo>
                      <a:pt x="16601" y="19312"/>
                      <a:pt x="11015" y="26922"/>
                      <a:pt x="6755" y="26922"/>
                    </a:cubicBezTo>
                    <a:cubicBezTo>
                      <a:pt x="6183" y="26922"/>
                      <a:pt x="5635" y="26784"/>
                      <a:pt x="5127" y="26473"/>
                    </a:cubicBezTo>
                    <a:cubicBezTo>
                      <a:pt x="1493" y="24249"/>
                      <a:pt x="6863" y="13535"/>
                      <a:pt x="6863" y="13535"/>
                    </a:cubicBezTo>
                    <a:cubicBezTo>
                      <a:pt x="2686" y="10551"/>
                      <a:pt x="2659" y="2278"/>
                      <a:pt x="2713" y="0"/>
                    </a:cubicBezTo>
                    <a:close/>
                  </a:path>
                </a:pathLst>
              </a:custGeom>
              <a:solidFill>
                <a:srgbClr val="FF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30" name="Google Shape;2730;p80"/>
              <p:cNvSpPr/>
              <p:nvPr/>
            </p:nvSpPr>
            <p:spPr>
              <a:xfrm>
                <a:off x="781725" y="4839775"/>
                <a:ext cx="937750" cy="1053725"/>
              </a:xfrm>
              <a:custGeom>
                <a:avLst/>
                <a:gdLst/>
                <a:ahLst/>
                <a:cxnLst/>
                <a:rect l="l" t="t" r="r" b="b"/>
                <a:pathLst>
                  <a:path w="37510" h="42149" extrusionOk="0">
                    <a:moveTo>
                      <a:pt x="18790" y="339"/>
                    </a:moveTo>
                    <a:cubicBezTo>
                      <a:pt x="20728" y="339"/>
                      <a:pt x="22668" y="678"/>
                      <a:pt x="24517" y="1350"/>
                    </a:cubicBezTo>
                    <a:cubicBezTo>
                      <a:pt x="28423" y="2760"/>
                      <a:pt x="31651" y="5608"/>
                      <a:pt x="33739" y="9188"/>
                    </a:cubicBezTo>
                    <a:cubicBezTo>
                      <a:pt x="34933" y="11277"/>
                      <a:pt x="35747" y="13555"/>
                      <a:pt x="36208" y="15915"/>
                    </a:cubicBezTo>
                    <a:cubicBezTo>
                      <a:pt x="36642" y="18085"/>
                      <a:pt x="36723" y="20336"/>
                      <a:pt x="36099" y="22506"/>
                    </a:cubicBezTo>
                    <a:cubicBezTo>
                      <a:pt x="35096" y="26141"/>
                      <a:pt x="32329" y="28880"/>
                      <a:pt x="29128" y="30725"/>
                    </a:cubicBezTo>
                    <a:cubicBezTo>
                      <a:pt x="26253" y="32406"/>
                      <a:pt x="23053" y="33491"/>
                      <a:pt x="19798" y="34197"/>
                    </a:cubicBezTo>
                    <a:cubicBezTo>
                      <a:pt x="19201" y="34332"/>
                      <a:pt x="18604" y="34468"/>
                      <a:pt x="18008" y="34576"/>
                    </a:cubicBezTo>
                    <a:cubicBezTo>
                      <a:pt x="17085" y="34739"/>
                      <a:pt x="16217" y="34848"/>
                      <a:pt x="15458" y="35417"/>
                    </a:cubicBezTo>
                    <a:cubicBezTo>
                      <a:pt x="14915" y="35797"/>
                      <a:pt x="14536" y="36285"/>
                      <a:pt x="14129" y="36800"/>
                    </a:cubicBezTo>
                    <a:cubicBezTo>
                      <a:pt x="13559" y="37451"/>
                      <a:pt x="13017" y="38129"/>
                      <a:pt x="12447" y="38780"/>
                    </a:cubicBezTo>
                    <a:cubicBezTo>
                      <a:pt x="12040" y="39296"/>
                      <a:pt x="11606" y="39811"/>
                      <a:pt x="11199" y="40327"/>
                    </a:cubicBezTo>
                    <a:cubicBezTo>
                      <a:pt x="10440" y="41222"/>
                      <a:pt x="9355" y="41791"/>
                      <a:pt x="8162" y="41818"/>
                    </a:cubicBezTo>
                    <a:cubicBezTo>
                      <a:pt x="7375" y="41818"/>
                      <a:pt x="6697" y="41547"/>
                      <a:pt x="5992" y="41249"/>
                    </a:cubicBezTo>
                    <a:cubicBezTo>
                      <a:pt x="5259" y="40896"/>
                      <a:pt x="4527" y="40544"/>
                      <a:pt x="3849" y="40110"/>
                    </a:cubicBezTo>
                    <a:cubicBezTo>
                      <a:pt x="2574" y="39323"/>
                      <a:pt x="1543" y="38319"/>
                      <a:pt x="1109" y="36828"/>
                    </a:cubicBezTo>
                    <a:cubicBezTo>
                      <a:pt x="730" y="35526"/>
                      <a:pt x="892" y="34142"/>
                      <a:pt x="1489" y="32949"/>
                    </a:cubicBezTo>
                    <a:cubicBezTo>
                      <a:pt x="1491" y="32945"/>
                      <a:pt x="1493" y="32942"/>
                      <a:pt x="1495" y="32938"/>
                    </a:cubicBezTo>
                    <a:lnTo>
                      <a:pt x="1495" y="32938"/>
                    </a:lnTo>
                    <a:cubicBezTo>
                      <a:pt x="2144" y="31721"/>
                      <a:pt x="2766" y="30504"/>
                      <a:pt x="3415" y="29287"/>
                    </a:cubicBezTo>
                    <a:cubicBezTo>
                      <a:pt x="3659" y="28826"/>
                      <a:pt x="3903" y="28365"/>
                      <a:pt x="4120" y="27904"/>
                    </a:cubicBezTo>
                    <a:cubicBezTo>
                      <a:pt x="4419" y="27253"/>
                      <a:pt x="4554" y="26521"/>
                      <a:pt x="4500" y="25815"/>
                    </a:cubicBezTo>
                    <a:cubicBezTo>
                      <a:pt x="4446" y="25219"/>
                      <a:pt x="4229" y="24676"/>
                      <a:pt x="4012" y="24134"/>
                    </a:cubicBezTo>
                    <a:cubicBezTo>
                      <a:pt x="2384" y="20065"/>
                      <a:pt x="1842" y="15427"/>
                      <a:pt x="3279" y="11223"/>
                    </a:cubicBezTo>
                    <a:cubicBezTo>
                      <a:pt x="4852" y="6666"/>
                      <a:pt x="8677" y="2950"/>
                      <a:pt x="13180" y="1323"/>
                    </a:cubicBezTo>
                    <a:cubicBezTo>
                      <a:pt x="14992" y="665"/>
                      <a:pt x="16890" y="339"/>
                      <a:pt x="18790" y="339"/>
                    </a:cubicBezTo>
                    <a:close/>
                    <a:moveTo>
                      <a:pt x="18812" y="1"/>
                    </a:moveTo>
                    <a:cubicBezTo>
                      <a:pt x="18056" y="1"/>
                      <a:pt x="17297" y="52"/>
                      <a:pt x="16543" y="156"/>
                    </a:cubicBezTo>
                    <a:cubicBezTo>
                      <a:pt x="12366" y="726"/>
                      <a:pt x="8541" y="2896"/>
                      <a:pt x="5829" y="6123"/>
                    </a:cubicBezTo>
                    <a:cubicBezTo>
                      <a:pt x="3985" y="8348"/>
                      <a:pt x="2710" y="11033"/>
                      <a:pt x="2303" y="13908"/>
                    </a:cubicBezTo>
                    <a:cubicBezTo>
                      <a:pt x="1950" y="16213"/>
                      <a:pt x="2113" y="18573"/>
                      <a:pt x="2628" y="20852"/>
                    </a:cubicBezTo>
                    <a:cubicBezTo>
                      <a:pt x="2845" y="21801"/>
                      <a:pt x="3117" y="22723"/>
                      <a:pt x="3442" y="23618"/>
                    </a:cubicBezTo>
                    <a:cubicBezTo>
                      <a:pt x="3605" y="23998"/>
                      <a:pt x="3768" y="24378"/>
                      <a:pt x="3903" y="24757"/>
                    </a:cubicBezTo>
                    <a:cubicBezTo>
                      <a:pt x="4229" y="25571"/>
                      <a:pt x="4256" y="26466"/>
                      <a:pt x="3985" y="27307"/>
                    </a:cubicBezTo>
                    <a:cubicBezTo>
                      <a:pt x="3822" y="27904"/>
                      <a:pt x="3469" y="28473"/>
                      <a:pt x="3171" y="29016"/>
                    </a:cubicBezTo>
                    <a:cubicBezTo>
                      <a:pt x="2737" y="29830"/>
                      <a:pt x="2303" y="30643"/>
                      <a:pt x="1896" y="31484"/>
                    </a:cubicBezTo>
                    <a:cubicBezTo>
                      <a:pt x="1652" y="31918"/>
                      <a:pt x="1435" y="32352"/>
                      <a:pt x="1191" y="32786"/>
                    </a:cubicBezTo>
                    <a:cubicBezTo>
                      <a:pt x="1191" y="32786"/>
                      <a:pt x="1191" y="32786"/>
                      <a:pt x="1191" y="32786"/>
                    </a:cubicBezTo>
                    <a:lnTo>
                      <a:pt x="1191" y="32786"/>
                    </a:lnTo>
                    <a:cubicBezTo>
                      <a:pt x="1187" y="32792"/>
                      <a:pt x="1184" y="32798"/>
                      <a:pt x="1181" y="32805"/>
                    </a:cubicBezTo>
                    <a:lnTo>
                      <a:pt x="1181" y="32805"/>
                    </a:lnTo>
                    <a:cubicBezTo>
                      <a:pt x="0" y="35161"/>
                      <a:pt x="600" y="38107"/>
                      <a:pt x="2710" y="39730"/>
                    </a:cubicBezTo>
                    <a:cubicBezTo>
                      <a:pt x="3930" y="40679"/>
                      <a:pt x="5395" y="41466"/>
                      <a:pt x="6833" y="41954"/>
                    </a:cubicBezTo>
                    <a:cubicBezTo>
                      <a:pt x="7251" y="42085"/>
                      <a:pt x="7683" y="42148"/>
                      <a:pt x="8112" y="42148"/>
                    </a:cubicBezTo>
                    <a:cubicBezTo>
                      <a:pt x="9021" y="42148"/>
                      <a:pt x="9920" y="41864"/>
                      <a:pt x="10657" y="41330"/>
                    </a:cubicBezTo>
                    <a:cubicBezTo>
                      <a:pt x="11172" y="40923"/>
                      <a:pt x="11579" y="40408"/>
                      <a:pt x="11986" y="39893"/>
                    </a:cubicBezTo>
                    <a:cubicBezTo>
                      <a:pt x="12556" y="39214"/>
                      <a:pt x="13125" y="38509"/>
                      <a:pt x="13722" y="37804"/>
                    </a:cubicBezTo>
                    <a:cubicBezTo>
                      <a:pt x="14102" y="37343"/>
                      <a:pt x="14481" y="36882"/>
                      <a:pt x="14888" y="36421"/>
                    </a:cubicBezTo>
                    <a:cubicBezTo>
                      <a:pt x="15648" y="35498"/>
                      <a:pt x="16624" y="35146"/>
                      <a:pt x="17763" y="34956"/>
                    </a:cubicBezTo>
                    <a:cubicBezTo>
                      <a:pt x="20774" y="34441"/>
                      <a:pt x="23731" y="33627"/>
                      <a:pt x="26552" y="32406"/>
                    </a:cubicBezTo>
                    <a:cubicBezTo>
                      <a:pt x="29915" y="30942"/>
                      <a:pt x="33170" y="28799"/>
                      <a:pt x="35123" y="25598"/>
                    </a:cubicBezTo>
                    <a:cubicBezTo>
                      <a:pt x="37510" y="21692"/>
                      <a:pt x="37157" y="17027"/>
                      <a:pt x="35747" y="12823"/>
                    </a:cubicBezTo>
                    <a:cubicBezTo>
                      <a:pt x="34336" y="8673"/>
                      <a:pt x="31651" y="4957"/>
                      <a:pt x="27881" y="2597"/>
                    </a:cubicBezTo>
                    <a:cubicBezTo>
                      <a:pt x="25162" y="909"/>
                      <a:pt x="22001" y="1"/>
                      <a:pt x="188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31" name="Google Shape;2731;p80"/>
              <p:cNvSpPr/>
              <p:nvPr/>
            </p:nvSpPr>
            <p:spPr>
              <a:xfrm>
                <a:off x="959300" y="5137925"/>
                <a:ext cx="542500" cy="366625"/>
              </a:xfrm>
              <a:custGeom>
                <a:avLst/>
                <a:gdLst/>
                <a:ahLst/>
                <a:cxnLst/>
                <a:rect l="l" t="t" r="r" b="b"/>
                <a:pathLst>
                  <a:path w="21700" h="14665" extrusionOk="0">
                    <a:moveTo>
                      <a:pt x="6808" y="5833"/>
                    </a:moveTo>
                    <a:cubicBezTo>
                      <a:pt x="7248" y="5833"/>
                      <a:pt x="7641" y="6042"/>
                      <a:pt x="7812" y="6593"/>
                    </a:cubicBezTo>
                    <a:cubicBezTo>
                      <a:pt x="8219" y="7786"/>
                      <a:pt x="7080" y="8654"/>
                      <a:pt x="6049" y="8899"/>
                    </a:cubicBezTo>
                    <a:cubicBezTo>
                      <a:pt x="5697" y="8981"/>
                      <a:pt x="5335" y="9021"/>
                      <a:pt x="4973" y="9021"/>
                    </a:cubicBezTo>
                    <a:cubicBezTo>
                      <a:pt x="4797" y="9021"/>
                      <a:pt x="4620" y="9011"/>
                      <a:pt x="4444" y="8992"/>
                    </a:cubicBezTo>
                    <a:lnTo>
                      <a:pt x="4444" y="8992"/>
                    </a:lnTo>
                    <a:cubicBezTo>
                      <a:pt x="4410" y="8075"/>
                      <a:pt x="4676" y="7166"/>
                      <a:pt x="5317" y="6512"/>
                    </a:cubicBezTo>
                    <a:cubicBezTo>
                      <a:pt x="5674" y="6140"/>
                      <a:pt x="6275" y="5833"/>
                      <a:pt x="6808" y="5833"/>
                    </a:cubicBezTo>
                    <a:close/>
                    <a:moveTo>
                      <a:pt x="10886" y="9234"/>
                    </a:moveTo>
                    <a:cubicBezTo>
                      <a:pt x="11443" y="9234"/>
                      <a:pt x="11819" y="9779"/>
                      <a:pt x="11773" y="10363"/>
                    </a:cubicBezTo>
                    <a:cubicBezTo>
                      <a:pt x="11718" y="10960"/>
                      <a:pt x="11311" y="11475"/>
                      <a:pt x="10877" y="11855"/>
                    </a:cubicBezTo>
                    <a:cubicBezTo>
                      <a:pt x="10435" y="12240"/>
                      <a:pt x="9902" y="12511"/>
                      <a:pt x="9334" y="12663"/>
                    </a:cubicBezTo>
                    <a:lnTo>
                      <a:pt x="9334" y="12663"/>
                    </a:lnTo>
                    <a:cubicBezTo>
                      <a:pt x="9194" y="12300"/>
                      <a:pt x="9130" y="11901"/>
                      <a:pt x="9142" y="11502"/>
                    </a:cubicBezTo>
                    <a:cubicBezTo>
                      <a:pt x="9196" y="10607"/>
                      <a:pt x="9684" y="9577"/>
                      <a:pt x="10606" y="9278"/>
                    </a:cubicBezTo>
                    <a:cubicBezTo>
                      <a:pt x="10703" y="9248"/>
                      <a:pt x="10797" y="9234"/>
                      <a:pt x="10886" y="9234"/>
                    </a:cubicBezTo>
                    <a:close/>
                    <a:moveTo>
                      <a:pt x="15437" y="10774"/>
                    </a:moveTo>
                    <a:cubicBezTo>
                      <a:pt x="15543" y="10774"/>
                      <a:pt x="15651" y="10790"/>
                      <a:pt x="15760" y="10824"/>
                    </a:cubicBezTo>
                    <a:cubicBezTo>
                      <a:pt x="16384" y="11041"/>
                      <a:pt x="16736" y="11719"/>
                      <a:pt x="16438" y="12343"/>
                    </a:cubicBezTo>
                    <a:cubicBezTo>
                      <a:pt x="16221" y="12750"/>
                      <a:pt x="15787" y="13048"/>
                      <a:pt x="15380" y="13293"/>
                    </a:cubicBezTo>
                    <a:cubicBezTo>
                      <a:pt x="15278" y="13349"/>
                      <a:pt x="15176" y="13403"/>
                      <a:pt x="15073" y="13455"/>
                    </a:cubicBezTo>
                    <a:lnTo>
                      <a:pt x="15073" y="13455"/>
                    </a:lnTo>
                    <a:cubicBezTo>
                      <a:pt x="14396" y="12973"/>
                      <a:pt x="13936" y="12170"/>
                      <a:pt x="14431" y="11367"/>
                    </a:cubicBezTo>
                    <a:cubicBezTo>
                      <a:pt x="14666" y="11003"/>
                      <a:pt x="15037" y="10774"/>
                      <a:pt x="15437" y="10774"/>
                    </a:cubicBezTo>
                    <a:close/>
                    <a:moveTo>
                      <a:pt x="5042" y="0"/>
                    </a:moveTo>
                    <a:cubicBezTo>
                      <a:pt x="5034" y="0"/>
                      <a:pt x="5027" y="1"/>
                      <a:pt x="5019" y="2"/>
                    </a:cubicBezTo>
                    <a:cubicBezTo>
                      <a:pt x="3690" y="29"/>
                      <a:pt x="2496" y="761"/>
                      <a:pt x="1628" y="1738"/>
                    </a:cubicBezTo>
                    <a:cubicBezTo>
                      <a:pt x="733" y="2714"/>
                      <a:pt x="1" y="3962"/>
                      <a:pt x="136" y="5318"/>
                    </a:cubicBezTo>
                    <a:cubicBezTo>
                      <a:pt x="307" y="7521"/>
                      <a:pt x="2114" y="8982"/>
                      <a:pt x="4147" y="9302"/>
                    </a:cubicBezTo>
                    <a:lnTo>
                      <a:pt x="4147" y="9302"/>
                    </a:lnTo>
                    <a:cubicBezTo>
                      <a:pt x="4220" y="10078"/>
                      <a:pt x="4476" y="10834"/>
                      <a:pt x="4883" y="11421"/>
                    </a:cubicBezTo>
                    <a:cubicBezTo>
                      <a:pt x="5667" y="12565"/>
                      <a:pt x="6976" y="13148"/>
                      <a:pt x="8292" y="13148"/>
                    </a:cubicBezTo>
                    <a:cubicBezTo>
                      <a:pt x="8575" y="13148"/>
                      <a:pt x="8857" y="13121"/>
                      <a:pt x="9135" y="13067"/>
                    </a:cubicBezTo>
                    <a:lnTo>
                      <a:pt x="9135" y="13067"/>
                    </a:lnTo>
                    <a:cubicBezTo>
                      <a:pt x="9155" y="13107"/>
                      <a:pt x="9175" y="13146"/>
                      <a:pt x="9196" y="13184"/>
                    </a:cubicBezTo>
                    <a:cubicBezTo>
                      <a:pt x="9761" y="14191"/>
                      <a:pt x="10926" y="14664"/>
                      <a:pt x="12047" y="14664"/>
                    </a:cubicBezTo>
                    <a:cubicBezTo>
                      <a:pt x="12164" y="14664"/>
                      <a:pt x="12281" y="14659"/>
                      <a:pt x="12396" y="14649"/>
                    </a:cubicBezTo>
                    <a:cubicBezTo>
                      <a:pt x="13129" y="14595"/>
                      <a:pt x="13861" y="14378"/>
                      <a:pt x="14539" y="14079"/>
                    </a:cubicBezTo>
                    <a:cubicBezTo>
                      <a:pt x="14698" y="14007"/>
                      <a:pt x="14860" y="13933"/>
                      <a:pt x="15022" y="13855"/>
                    </a:cubicBezTo>
                    <a:lnTo>
                      <a:pt x="15022" y="13855"/>
                    </a:lnTo>
                    <a:cubicBezTo>
                      <a:pt x="15392" y="14078"/>
                      <a:pt x="15807" y="14228"/>
                      <a:pt x="16194" y="14296"/>
                    </a:cubicBezTo>
                    <a:cubicBezTo>
                      <a:pt x="16439" y="14337"/>
                      <a:pt x="16679" y="14357"/>
                      <a:pt x="16915" y="14357"/>
                    </a:cubicBezTo>
                    <a:cubicBezTo>
                      <a:pt x="19316" y="14357"/>
                      <a:pt x="21194" y="12305"/>
                      <a:pt x="21564" y="9983"/>
                    </a:cubicBezTo>
                    <a:cubicBezTo>
                      <a:pt x="21700" y="9305"/>
                      <a:pt x="21700" y="8627"/>
                      <a:pt x="21618" y="7949"/>
                    </a:cubicBezTo>
                    <a:cubicBezTo>
                      <a:pt x="21605" y="7841"/>
                      <a:pt x="21510" y="7786"/>
                      <a:pt x="21422" y="7786"/>
                    </a:cubicBezTo>
                    <a:cubicBezTo>
                      <a:pt x="21334" y="7786"/>
                      <a:pt x="21252" y="7841"/>
                      <a:pt x="21266" y="7949"/>
                    </a:cubicBezTo>
                    <a:cubicBezTo>
                      <a:pt x="21537" y="10092"/>
                      <a:pt x="20832" y="12452"/>
                      <a:pt x="18825" y="13510"/>
                    </a:cubicBezTo>
                    <a:cubicBezTo>
                      <a:pt x="18241" y="13819"/>
                      <a:pt x="17570" y="13997"/>
                      <a:pt x="16902" y="13997"/>
                    </a:cubicBezTo>
                    <a:cubicBezTo>
                      <a:pt x="16514" y="13997"/>
                      <a:pt x="16128" y="13937"/>
                      <a:pt x="15760" y="13808"/>
                    </a:cubicBezTo>
                    <a:cubicBezTo>
                      <a:pt x="15642" y="13769"/>
                      <a:pt x="15524" y="13719"/>
                      <a:pt x="15409" y="13660"/>
                    </a:cubicBezTo>
                    <a:lnTo>
                      <a:pt x="15409" y="13660"/>
                    </a:lnTo>
                    <a:cubicBezTo>
                      <a:pt x="15721" y="13492"/>
                      <a:pt x="16020" y="13302"/>
                      <a:pt x="16275" y="13076"/>
                    </a:cubicBezTo>
                    <a:cubicBezTo>
                      <a:pt x="17089" y="12343"/>
                      <a:pt x="17116" y="11041"/>
                      <a:pt x="15977" y="10553"/>
                    </a:cubicBezTo>
                    <a:cubicBezTo>
                      <a:pt x="15792" y="10473"/>
                      <a:pt x="15606" y="10436"/>
                      <a:pt x="15425" y="10436"/>
                    </a:cubicBezTo>
                    <a:cubicBezTo>
                      <a:pt x="14626" y="10436"/>
                      <a:pt x="13932" y="11155"/>
                      <a:pt x="13888" y="12018"/>
                    </a:cubicBezTo>
                    <a:cubicBezTo>
                      <a:pt x="13845" y="12686"/>
                      <a:pt x="14198" y="13238"/>
                      <a:pt x="14702" y="13635"/>
                    </a:cubicBezTo>
                    <a:lnTo>
                      <a:pt x="14702" y="13635"/>
                    </a:lnTo>
                    <a:cubicBezTo>
                      <a:pt x="14379" y="13784"/>
                      <a:pt x="14048" y="13914"/>
                      <a:pt x="13698" y="14025"/>
                    </a:cubicBezTo>
                    <a:cubicBezTo>
                      <a:pt x="13172" y="14205"/>
                      <a:pt x="12609" y="14318"/>
                      <a:pt x="12053" y="14318"/>
                    </a:cubicBezTo>
                    <a:cubicBezTo>
                      <a:pt x="11434" y="14318"/>
                      <a:pt x="10823" y="14178"/>
                      <a:pt x="10281" y="13835"/>
                    </a:cubicBezTo>
                    <a:cubicBezTo>
                      <a:pt x="9938" y="13622"/>
                      <a:pt x="9672" y="13327"/>
                      <a:pt x="9484" y="12985"/>
                    </a:cubicBezTo>
                    <a:lnTo>
                      <a:pt x="9484" y="12985"/>
                    </a:lnTo>
                    <a:cubicBezTo>
                      <a:pt x="10025" y="12833"/>
                      <a:pt x="10539" y="12574"/>
                      <a:pt x="10986" y="12208"/>
                    </a:cubicBezTo>
                    <a:cubicBezTo>
                      <a:pt x="11827" y="11530"/>
                      <a:pt x="12668" y="10146"/>
                      <a:pt x="11691" y="9224"/>
                    </a:cubicBezTo>
                    <a:cubicBezTo>
                      <a:pt x="11451" y="8991"/>
                      <a:pt x="11186" y="8895"/>
                      <a:pt x="10918" y="8895"/>
                    </a:cubicBezTo>
                    <a:cubicBezTo>
                      <a:pt x="10187" y="8895"/>
                      <a:pt x="9439" y="9612"/>
                      <a:pt x="9142" y="10228"/>
                    </a:cubicBezTo>
                    <a:cubicBezTo>
                      <a:pt x="8754" y="11003"/>
                      <a:pt x="8711" y="11931"/>
                      <a:pt x="8997" y="12739"/>
                    </a:cubicBezTo>
                    <a:lnTo>
                      <a:pt x="8997" y="12739"/>
                    </a:lnTo>
                    <a:cubicBezTo>
                      <a:pt x="8745" y="12785"/>
                      <a:pt x="8489" y="12808"/>
                      <a:pt x="8233" y="12808"/>
                    </a:cubicBezTo>
                    <a:cubicBezTo>
                      <a:pt x="7245" y="12808"/>
                      <a:pt x="6263" y="12462"/>
                      <a:pt x="5561" y="11747"/>
                    </a:cubicBezTo>
                    <a:cubicBezTo>
                      <a:pt x="4966" y="11126"/>
                      <a:pt x="4578" y="10246"/>
                      <a:pt x="4471" y="9343"/>
                    </a:cubicBezTo>
                    <a:lnTo>
                      <a:pt x="4471" y="9343"/>
                    </a:lnTo>
                    <a:cubicBezTo>
                      <a:pt x="4644" y="9360"/>
                      <a:pt x="4818" y="9368"/>
                      <a:pt x="4992" y="9368"/>
                    </a:cubicBezTo>
                    <a:cubicBezTo>
                      <a:pt x="5264" y="9368"/>
                      <a:pt x="5536" y="9347"/>
                      <a:pt x="5805" y="9305"/>
                    </a:cubicBezTo>
                    <a:cubicBezTo>
                      <a:pt x="6999" y="9116"/>
                      <a:pt x="8219" y="8383"/>
                      <a:pt x="8219" y="7054"/>
                    </a:cubicBezTo>
                    <a:cubicBezTo>
                      <a:pt x="8242" y="6120"/>
                      <a:pt x="7553" y="5496"/>
                      <a:pt x="6720" y="5496"/>
                    </a:cubicBezTo>
                    <a:cubicBezTo>
                      <a:pt x="6538" y="5496"/>
                      <a:pt x="6348" y="5526"/>
                      <a:pt x="6158" y="5589"/>
                    </a:cubicBezTo>
                    <a:cubicBezTo>
                      <a:pt x="4703" y="6074"/>
                      <a:pt x="4094" y="7507"/>
                      <a:pt x="4126" y="8948"/>
                    </a:cubicBezTo>
                    <a:lnTo>
                      <a:pt x="4126" y="8948"/>
                    </a:lnTo>
                    <a:cubicBezTo>
                      <a:pt x="2298" y="8635"/>
                      <a:pt x="663" y="7325"/>
                      <a:pt x="462" y="5372"/>
                    </a:cubicBezTo>
                    <a:cubicBezTo>
                      <a:pt x="326" y="4098"/>
                      <a:pt x="1004" y="2931"/>
                      <a:pt x="1818" y="2009"/>
                    </a:cubicBezTo>
                    <a:cubicBezTo>
                      <a:pt x="2659" y="1087"/>
                      <a:pt x="3744" y="355"/>
                      <a:pt x="5019" y="327"/>
                    </a:cubicBezTo>
                    <a:cubicBezTo>
                      <a:pt x="5228" y="327"/>
                      <a:pt x="5235" y="0"/>
                      <a:pt x="50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32" name="Google Shape;2732;p80"/>
              <p:cNvSpPr/>
              <p:nvPr/>
            </p:nvSpPr>
            <p:spPr>
              <a:xfrm>
                <a:off x="716550" y="5759100"/>
                <a:ext cx="303800" cy="261925"/>
              </a:xfrm>
              <a:custGeom>
                <a:avLst/>
                <a:gdLst/>
                <a:ahLst/>
                <a:cxnLst/>
                <a:rect l="l" t="t" r="r" b="b"/>
                <a:pathLst>
                  <a:path w="12152" h="10477" extrusionOk="0">
                    <a:moveTo>
                      <a:pt x="3337" y="0"/>
                    </a:moveTo>
                    <a:cubicBezTo>
                      <a:pt x="2414" y="434"/>
                      <a:pt x="1411" y="1628"/>
                      <a:pt x="760" y="2387"/>
                    </a:cubicBezTo>
                    <a:cubicBezTo>
                      <a:pt x="516" y="2658"/>
                      <a:pt x="272" y="3011"/>
                      <a:pt x="163" y="3391"/>
                    </a:cubicBezTo>
                    <a:cubicBezTo>
                      <a:pt x="0" y="4096"/>
                      <a:pt x="380" y="4801"/>
                      <a:pt x="787" y="5398"/>
                    </a:cubicBezTo>
                    <a:cubicBezTo>
                      <a:pt x="2143" y="7269"/>
                      <a:pt x="4150" y="8571"/>
                      <a:pt x="6185" y="9684"/>
                    </a:cubicBezTo>
                    <a:cubicBezTo>
                      <a:pt x="6781" y="9982"/>
                      <a:pt x="7378" y="10307"/>
                      <a:pt x="8002" y="10416"/>
                    </a:cubicBezTo>
                    <a:cubicBezTo>
                      <a:pt x="8192" y="10455"/>
                      <a:pt x="8388" y="10476"/>
                      <a:pt x="8584" y="10476"/>
                    </a:cubicBezTo>
                    <a:cubicBezTo>
                      <a:pt x="9061" y="10476"/>
                      <a:pt x="9535" y="10352"/>
                      <a:pt x="9901" y="10063"/>
                    </a:cubicBezTo>
                    <a:cubicBezTo>
                      <a:pt x="10552" y="9575"/>
                      <a:pt x="10796" y="8761"/>
                      <a:pt x="11013" y="7975"/>
                    </a:cubicBezTo>
                    <a:cubicBezTo>
                      <a:pt x="11230" y="7134"/>
                      <a:pt x="12152" y="5751"/>
                      <a:pt x="11365" y="5452"/>
                    </a:cubicBezTo>
                    <a:cubicBezTo>
                      <a:pt x="5805" y="3309"/>
                      <a:pt x="3337" y="0"/>
                      <a:pt x="3337" y="0"/>
                    </a:cubicBezTo>
                    <a:close/>
                  </a:path>
                </a:pathLst>
              </a:custGeom>
              <a:solidFill>
                <a:srgbClr val="6C72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33" name="Google Shape;2733;p80"/>
              <p:cNvSpPr/>
              <p:nvPr/>
            </p:nvSpPr>
            <p:spPr>
              <a:xfrm>
                <a:off x="711125" y="5755000"/>
                <a:ext cx="306525" cy="270675"/>
              </a:xfrm>
              <a:custGeom>
                <a:avLst/>
                <a:gdLst/>
                <a:ahLst/>
                <a:cxnLst/>
                <a:rect l="l" t="t" r="r" b="b"/>
                <a:pathLst>
                  <a:path w="12261" h="10827" extrusionOk="0">
                    <a:moveTo>
                      <a:pt x="3506" y="395"/>
                    </a:moveTo>
                    <a:cubicBezTo>
                      <a:pt x="4054" y="1091"/>
                      <a:pt x="4714" y="1694"/>
                      <a:pt x="5398" y="2226"/>
                    </a:cubicBezTo>
                    <a:cubicBezTo>
                      <a:pt x="7212" y="3742"/>
                      <a:pt x="9296" y="4907"/>
                      <a:pt x="11515" y="5774"/>
                    </a:cubicBezTo>
                    <a:lnTo>
                      <a:pt x="11515" y="5774"/>
                    </a:lnTo>
                    <a:cubicBezTo>
                      <a:pt x="11965" y="6043"/>
                      <a:pt x="11551" y="6847"/>
                      <a:pt x="11392" y="7189"/>
                    </a:cubicBezTo>
                    <a:cubicBezTo>
                      <a:pt x="11175" y="7732"/>
                      <a:pt x="11040" y="8274"/>
                      <a:pt x="10850" y="8844"/>
                    </a:cubicBezTo>
                    <a:cubicBezTo>
                      <a:pt x="10579" y="9576"/>
                      <a:pt x="10118" y="10227"/>
                      <a:pt x="9304" y="10417"/>
                    </a:cubicBezTo>
                    <a:cubicBezTo>
                      <a:pt x="9134" y="10456"/>
                      <a:pt x="8964" y="10473"/>
                      <a:pt x="8796" y="10473"/>
                    </a:cubicBezTo>
                    <a:cubicBezTo>
                      <a:pt x="8136" y="10473"/>
                      <a:pt x="7496" y="10205"/>
                      <a:pt x="6890" y="9902"/>
                    </a:cubicBezTo>
                    <a:cubicBezTo>
                      <a:pt x="5588" y="9251"/>
                      <a:pt x="4286" y="8464"/>
                      <a:pt x="3147" y="7542"/>
                    </a:cubicBezTo>
                    <a:cubicBezTo>
                      <a:pt x="2577" y="7081"/>
                      <a:pt x="2062" y="6593"/>
                      <a:pt x="1601" y="6050"/>
                    </a:cubicBezTo>
                    <a:cubicBezTo>
                      <a:pt x="1085" y="5453"/>
                      <a:pt x="489" y="4667"/>
                      <a:pt x="516" y="3826"/>
                    </a:cubicBezTo>
                    <a:cubicBezTo>
                      <a:pt x="543" y="3039"/>
                      <a:pt x="1329" y="2388"/>
                      <a:pt x="1818" y="1846"/>
                    </a:cubicBezTo>
                    <a:cubicBezTo>
                      <a:pt x="2327" y="1312"/>
                      <a:pt x="2860" y="753"/>
                      <a:pt x="3506" y="395"/>
                    </a:cubicBezTo>
                    <a:close/>
                    <a:moveTo>
                      <a:pt x="3558" y="0"/>
                    </a:moveTo>
                    <a:cubicBezTo>
                      <a:pt x="3530" y="0"/>
                      <a:pt x="3501" y="9"/>
                      <a:pt x="3472" y="29"/>
                    </a:cubicBezTo>
                    <a:cubicBezTo>
                      <a:pt x="2740" y="381"/>
                      <a:pt x="2143" y="1005"/>
                      <a:pt x="1601" y="1602"/>
                    </a:cubicBezTo>
                    <a:cubicBezTo>
                      <a:pt x="1113" y="2117"/>
                      <a:pt x="489" y="2687"/>
                      <a:pt x="272" y="3392"/>
                    </a:cubicBezTo>
                    <a:cubicBezTo>
                      <a:pt x="0" y="4206"/>
                      <a:pt x="407" y="5019"/>
                      <a:pt x="868" y="5643"/>
                    </a:cubicBezTo>
                    <a:cubicBezTo>
                      <a:pt x="1384" y="6376"/>
                      <a:pt x="2008" y="7027"/>
                      <a:pt x="2686" y="7596"/>
                    </a:cubicBezTo>
                    <a:cubicBezTo>
                      <a:pt x="4015" y="8735"/>
                      <a:pt x="5615" y="9739"/>
                      <a:pt x="7215" y="10444"/>
                    </a:cubicBezTo>
                    <a:cubicBezTo>
                      <a:pt x="7717" y="10667"/>
                      <a:pt x="8282" y="10826"/>
                      <a:pt x="8840" y="10826"/>
                    </a:cubicBezTo>
                    <a:cubicBezTo>
                      <a:pt x="9098" y="10826"/>
                      <a:pt x="9354" y="10792"/>
                      <a:pt x="9602" y="10715"/>
                    </a:cubicBezTo>
                    <a:cubicBezTo>
                      <a:pt x="10280" y="10471"/>
                      <a:pt x="10741" y="9956"/>
                      <a:pt x="11040" y="9305"/>
                    </a:cubicBezTo>
                    <a:cubicBezTo>
                      <a:pt x="11203" y="8871"/>
                      <a:pt x="11311" y="8437"/>
                      <a:pt x="11447" y="8030"/>
                    </a:cubicBezTo>
                    <a:cubicBezTo>
                      <a:pt x="11555" y="7650"/>
                      <a:pt x="11745" y="7298"/>
                      <a:pt x="11881" y="6945"/>
                    </a:cubicBezTo>
                    <a:cubicBezTo>
                      <a:pt x="12043" y="6457"/>
                      <a:pt x="12260" y="5752"/>
                      <a:pt x="11664" y="5481"/>
                    </a:cubicBezTo>
                    <a:cubicBezTo>
                      <a:pt x="11660" y="5479"/>
                      <a:pt x="11657" y="5477"/>
                      <a:pt x="11654" y="5476"/>
                    </a:cubicBezTo>
                    <a:lnTo>
                      <a:pt x="11654" y="5476"/>
                    </a:lnTo>
                    <a:cubicBezTo>
                      <a:pt x="11641" y="5467"/>
                      <a:pt x="11626" y="5460"/>
                      <a:pt x="11609" y="5453"/>
                    </a:cubicBezTo>
                    <a:cubicBezTo>
                      <a:pt x="9440" y="4613"/>
                      <a:pt x="7351" y="3446"/>
                      <a:pt x="5561" y="1954"/>
                    </a:cubicBezTo>
                    <a:cubicBezTo>
                      <a:pt x="5073" y="1520"/>
                      <a:pt x="4584" y="1087"/>
                      <a:pt x="4150" y="625"/>
                    </a:cubicBezTo>
                    <a:cubicBezTo>
                      <a:pt x="4015" y="490"/>
                      <a:pt x="3906" y="354"/>
                      <a:pt x="3798" y="219"/>
                    </a:cubicBezTo>
                    <a:cubicBezTo>
                      <a:pt x="3774" y="170"/>
                      <a:pt x="3685" y="79"/>
                      <a:pt x="3685" y="79"/>
                    </a:cubicBezTo>
                    <a:lnTo>
                      <a:pt x="3685" y="79"/>
                    </a:lnTo>
                    <a:cubicBezTo>
                      <a:pt x="3685" y="79"/>
                      <a:pt x="3686" y="80"/>
                      <a:pt x="3689" y="83"/>
                    </a:cubicBezTo>
                    <a:cubicBezTo>
                      <a:pt x="3654" y="30"/>
                      <a:pt x="3608" y="0"/>
                      <a:pt x="35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34" name="Google Shape;2734;p80"/>
              <p:cNvSpPr/>
              <p:nvPr/>
            </p:nvSpPr>
            <p:spPr>
              <a:xfrm>
                <a:off x="1518725" y="5095450"/>
                <a:ext cx="114625" cy="338975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13559" extrusionOk="0">
                    <a:moveTo>
                      <a:pt x="1549" y="0"/>
                    </a:moveTo>
                    <a:cubicBezTo>
                      <a:pt x="862" y="0"/>
                      <a:pt x="224" y="692"/>
                      <a:pt x="109" y="1403"/>
                    </a:cubicBezTo>
                    <a:cubicBezTo>
                      <a:pt x="1" y="2271"/>
                      <a:pt x="381" y="3084"/>
                      <a:pt x="706" y="3898"/>
                    </a:cubicBezTo>
                    <a:cubicBezTo>
                      <a:pt x="1574" y="6122"/>
                      <a:pt x="1900" y="8563"/>
                      <a:pt x="1656" y="10950"/>
                    </a:cubicBezTo>
                    <a:cubicBezTo>
                      <a:pt x="1601" y="11493"/>
                      <a:pt x="1520" y="12062"/>
                      <a:pt x="1656" y="12605"/>
                    </a:cubicBezTo>
                    <a:cubicBezTo>
                      <a:pt x="1810" y="13094"/>
                      <a:pt x="2257" y="13558"/>
                      <a:pt x="2766" y="13558"/>
                    </a:cubicBezTo>
                    <a:cubicBezTo>
                      <a:pt x="2794" y="13558"/>
                      <a:pt x="2821" y="13557"/>
                      <a:pt x="2849" y="13554"/>
                    </a:cubicBezTo>
                    <a:cubicBezTo>
                      <a:pt x="3310" y="13500"/>
                      <a:pt x="3663" y="13120"/>
                      <a:pt x="3880" y="12713"/>
                    </a:cubicBezTo>
                    <a:cubicBezTo>
                      <a:pt x="4585" y="11465"/>
                      <a:pt x="4531" y="9947"/>
                      <a:pt x="4368" y="8536"/>
                    </a:cubicBezTo>
                    <a:cubicBezTo>
                      <a:pt x="4151" y="6448"/>
                      <a:pt x="4015" y="4305"/>
                      <a:pt x="3310" y="2325"/>
                    </a:cubicBezTo>
                    <a:cubicBezTo>
                      <a:pt x="2659" y="453"/>
                      <a:pt x="1927" y="73"/>
                      <a:pt x="1927" y="73"/>
                    </a:cubicBezTo>
                    <a:cubicBezTo>
                      <a:pt x="1801" y="23"/>
                      <a:pt x="1674" y="0"/>
                      <a:pt x="15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35" name="Google Shape;2735;p80"/>
              <p:cNvSpPr/>
              <p:nvPr/>
            </p:nvSpPr>
            <p:spPr>
              <a:xfrm>
                <a:off x="1526200" y="5488025"/>
                <a:ext cx="52550" cy="4475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790" extrusionOk="0">
                    <a:moveTo>
                      <a:pt x="990" y="0"/>
                    </a:moveTo>
                    <a:cubicBezTo>
                      <a:pt x="708" y="0"/>
                      <a:pt x="445" y="162"/>
                      <a:pt x="299" y="428"/>
                    </a:cubicBezTo>
                    <a:cubicBezTo>
                      <a:pt x="0" y="943"/>
                      <a:pt x="380" y="1730"/>
                      <a:pt x="977" y="1784"/>
                    </a:cubicBezTo>
                    <a:cubicBezTo>
                      <a:pt x="1007" y="1788"/>
                      <a:pt x="1036" y="1790"/>
                      <a:pt x="1066" y="1790"/>
                    </a:cubicBezTo>
                    <a:cubicBezTo>
                      <a:pt x="1626" y="1790"/>
                      <a:pt x="2101" y="1080"/>
                      <a:pt x="1818" y="591"/>
                    </a:cubicBezTo>
                    <a:cubicBezTo>
                      <a:pt x="1596" y="175"/>
                      <a:pt x="1283" y="0"/>
                      <a:pt x="9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36" name="Google Shape;2736;p80"/>
              <p:cNvSpPr/>
              <p:nvPr/>
            </p:nvSpPr>
            <p:spPr>
              <a:xfrm>
                <a:off x="806725" y="4709650"/>
                <a:ext cx="116000" cy="159800"/>
              </a:xfrm>
              <a:custGeom>
                <a:avLst/>
                <a:gdLst/>
                <a:ahLst/>
                <a:cxnLst/>
                <a:rect l="l" t="t" r="r" b="b"/>
                <a:pathLst>
                  <a:path w="4640" h="6392" extrusionOk="0">
                    <a:moveTo>
                      <a:pt x="1670" y="0"/>
                    </a:moveTo>
                    <a:cubicBezTo>
                      <a:pt x="1176" y="0"/>
                      <a:pt x="710" y="189"/>
                      <a:pt x="435" y="615"/>
                    </a:cubicBezTo>
                    <a:cubicBezTo>
                      <a:pt x="1" y="1320"/>
                      <a:pt x="272" y="2215"/>
                      <a:pt x="652" y="2920"/>
                    </a:cubicBezTo>
                    <a:cubicBezTo>
                      <a:pt x="1493" y="4412"/>
                      <a:pt x="2822" y="5578"/>
                      <a:pt x="4395" y="6202"/>
                    </a:cubicBezTo>
                    <a:lnTo>
                      <a:pt x="4639" y="6392"/>
                    </a:lnTo>
                    <a:cubicBezTo>
                      <a:pt x="4531" y="5524"/>
                      <a:pt x="4422" y="4629"/>
                      <a:pt x="4314" y="3734"/>
                    </a:cubicBezTo>
                    <a:cubicBezTo>
                      <a:pt x="4178" y="2649"/>
                      <a:pt x="3988" y="1482"/>
                      <a:pt x="3256" y="696"/>
                    </a:cubicBezTo>
                    <a:cubicBezTo>
                      <a:pt x="2861" y="258"/>
                      <a:pt x="2246" y="0"/>
                      <a:pt x="16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37" name="Google Shape;2737;p80"/>
              <p:cNvSpPr/>
              <p:nvPr/>
            </p:nvSpPr>
            <p:spPr>
              <a:xfrm>
                <a:off x="799950" y="4705550"/>
                <a:ext cx="127175" cy="167975"/>
              </a:xfrm>
              <a:custGeom>
                <a:avLst/>
                <a:gdLst/>
                <a:ahLst/>
                <a:cxnLst/>
                <a:rect l="l" t="t" r="r" b="b"/>
                <a:pathLst>
                  <a:path w="5087" h="6719" extrusionOk="0">
                    <a:moveTo>
                      <a:pt x="1967" y="352"/>
                    </a:moveTo>
                    <a:cubicBezTo>
                      <a:pt x="2131" y="352"/>
                      <a:pt x="2300" y="376"/>
                      <a:pt x="2469" y="426"/>
                    </a:cubicBezTo>
                    <a:cubicBezTo>
                      <a:pt x="3473" y="697"/>
                      <a:pt x="3961" y="1646"/>
                      <a:pt x="4178" y="2596"/>
                    </a:cubicBezTo>
                    <a:cubicBezTo>
                      <a:pt x="4313" y="3193"/>
                      <a:pt x="4395" y="3844"/>
                      <a:pt x="4476" y="4467"/>
                    </a:cubicBezTo>
                    <a:cubicBezTo>
                      <a:pt x="4543" y="5045"/>
                      <a:pt x="4609" y="5623"/>
                      <a:pt x="4676" y="6186"/>
                    </a:cubicBezTo>
                    <a:lnTo>
                      <a:pt x="4676" y="6186"/>
                    </a:lnTo>
                    <a:cubicBezTo>
                      <a:pt x="3718" y="5806"/>
                      <a:pt x="2865" y="5215"/>
                      <a:pt x="2143" y="4467"/>
                    </a:cubicBezTo>
                    <a:cubicBezTo>
                      <a:pt x="1465" y="3735"/>
                      <a:pt x="706" y="2731"/>
                      <a:pt x="652" y="1701"/>
                    </a:cubicBezTo>
                    <a:cubicBezTo>
                      <a:pt x="607" y="836"/>
                      <a:pt x="1233" y="352"/>
                      <a:pt x="1967" y="352"/>
                    </a:cubicBezTo>
                    <a:close/>
                    <a:moveTo>
                      <a:pt x="1980" y="0"/>
                    </a:moveTo>
                    <a:cubicBezTo>
                      <a:pt x="1303" y="0"/>
                      <a:pt x="654" y="325"/>
                      <a:pt x="408" y="1023"/>
                    </a:cubicBezTo>
                    <a:cubicBezTo>
                      <a:pt x="1" y="2135"/>
                      <a:pt x="814" y="3355"/>
                      <a:pt x="1465" y="4196"/>
                    </a:cubicBezTo>
                    <a:cubicBezTo>
                      <a:pt x="2306" y="5227"/>
                      <a:pt x="3391" y="6041"/>
                      <a:pt x="4612" y="6529"/>
                    </a:cubicBezTo>
                    <a:cubicBezTo>
                      <a:pt x="4635" y="6538"/>
                      <a:pt x="4658" y="6542"/>
                      <a:pt x="4678" y="6542"/>
                    </a:cubicBezTo>
                    <a:cubicBezTo>
                      <a:pt x="4692" y="6542"/>
                      <a:pt x="4705" y="6540"/>
                      <a:pt x="4718" y="6536"/>
                    </a:cubicBezTo>
                    <a:lnTo>
                      <a:pt x="4718" y="6536"/>
                    </a:lnTo>
                    <a:cubicBezTo>
                      <a:pt x="4719" y="6543"/>
                      <a:pt x="4719" y="6549"/>
                      <a:pt x="4720" y="6556"/>
                    </a:cubicBezTo>
                    <a:cubicBezTo>
                      <a:pt x="4734" y="6664"/>
                      <a:pt x="4829" y="6719"/>
                      <a:pt x="4917" y="6719"/>
                    </a:cubicBezTo>
                    <a:cubicBezTo>
                      <a:pt x="5005" y="6719"/>
                      <a:pt x="5086" y="6664"/>
                      <a:pt x="5073" y="6556"/>
                    </a:cubicBezTo>
                    <a:cubicBezTo>
                      <a:pt x="4991" y="5824"/>
                      <a:pt x="4883" y="5091"/>
                      <a:pt x="4802" y="4359"/>
                    </a:cubicBezTo>
                    <a:cubicBezTo>
                      <a:pt x="4720" y="3735"/>
                      <a:pt x="4639" y="3111"/>
                      <a:pt x="4503" y="2487"/>
                    </a:cubicBezTo>
                    <a:cubicBezTo>
                      <a:pt x="4259" y="1457"/>
                      <a:pt x="3717" y="453"/>
                      <a:pt x="2632" y="100"/>
                    </a:cubicBezTo>
                    <a:cubicBezTo>
                      <a:pt x="2420" y="34"/>
                      <a:pt x="2198" y="0"/>
                      <a:pt x="1980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38" name="Google Shape;2738;p80"/>
              <p:cNvSpPr/>
              <p:nvPr/>
            </p:nvSpPr>
            <p:spPr>
              <a:xfrm>
                <a:off x="1594000" y="4744675"/>
                <a:ext cx="249575" cy="156650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6266" extrusionOk="0">
                    <a:moveTo>
                      <a:pt x="7270" y="0"/>
                    </a:moveTo>
                    <a:cubicBezTo>
                      <a:pt x="5941" y="0"/>
                      <a:pt x="4747" y="787"/>
                      <a:pt x="3744" y="1655"/>
                    </a:cubicBezTo>
                    <a:cubicBezTo>
                      <a:pt x="2279" y="2957"/>
                      <a:pt x="1004" y="4476"/>
                      <a:pt x="55" y="6184"/>
                    </a:cubicBezTo>
                    <a:lnTo>
                      <a:pt x="1" y="6266"/>
                    </a:lnTo>
                    <a:cubicBezTo>
                      <a:pt x="1221" y="5750"/>
                      <a:pt x="2605" y="5859"/>
                      <a:pt x="3934" y="5723"/>
                    </a:cubicBezTo>
                    <a:cubicBezTo>
                      <a:pt x="5317" y="5588"/>
                      <a:pt x="6673" y="5208"/>
                      <a:pt x="7894" y="4557"/>
                    </a:cubicBezTo>
                    <a:cubicBezTo>
                      <a:pt x="8762" y="4123"/>
                      <a:pt x="9630" y="3445"/>
                      <a:pt x="9792" y="2468"/>
                    </a:cubicBezTo>
                    <a:cubicBezTo>
                      <a:pt x="9982" y="1166"/>
                      <a:pt x="8599" y="27"/>
                      <a:pt x="72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39" name="Google Shape;2739;p80"/>
              <p:cNvSpPr/>
              <p:nvPr/>
            </p:nvSpPr>
            <p:spPr>
              <a:xfrm>
                <a:off x="1588800" y="4740350"/>
                <a:ext cx="264950" cy="165375"/>
              </a:xfrm>
              <a:custGeom>
                <a:avLst/>
                <a:gdLst/>
                <a:ahLst/>
                <a:cxnLst/>
                <a:rect l="l" t="t" r="r" b="b"/>
                <a:pathLst>
                  <a:path w="10598" h="6615" extrusionOk="0">
                    <a:moveTo>
                      <a:pt x="7423" y="363"/>
                    </a:moveTo>
                    <a:cubicBezTo>
                      <a:pt x="7442" y="363"/>
                      <a:pt x="7460" y="363"/>
                      <a:pt x="7478" y="363"/>
                    </a:cubicBezTo>
                    <a:cubicBezTo>
                      <a:pt x="8888" y="363"/>
                      <a:pt x="10434" y="1773"/>
                      <a:pt x="9621" y="3238"/>
                    </a:cubicBezTo>
                    <a:cubicBezTo>
                      <a:pt x="9268" y="3862"/>
                      <a:pt x="8644" y="4269"/>
                      <a:pt x="8020" y="4594"/>
                    </a:cubicBezTo>
                    <a:cubicBezTo>
                      <a:pt x="7234" y="5001"/>
                      <a:pt x="6393" y="5300"/>
                      <a:pt x="5525" y="5489"/>
                    </a:cubicBezTo>
                    <a:cubicBezTo>
                      <a:pt x="3909" y="5862"/>
                      <a:pt x="2180" y="5620"/>
                      <a:pt x="587" y="6120"/>
                    </a:cubicBezTo>
                    <a:lnTo>
                      <a:pt x="587" y="6120"/>
                    </a:lnTo>
                    <a:cubicBezTo>
                      <a:pt x="1365" y="4832"/>
                      <a:pt x="2304" y="3640"/>
                      <a:pt x="3382" y="2587"/>
                    </a:cubicBezTo>
                    <a:cubicBezTo>
                      <a:pt x="4455" y="1541"/>
                      <a:pt x="5820" y="363"/>
                      <a:pt x="7423" y="363"/>
                    </a:cubicBezTo>
                    <a:close/>
                    <a:moveTo>
                      <a:pt x="7439" y="1"/>
                    </a:moveTo>
                    <a:cubicBezTo>
                      <a:pt x="6193" y="1"/>
                      <a:pt x="4977" y="765"/>
                      <a:pt x="4060" y="1529"/>
                    </a:cubicBezTo>
                    <a:cubicBezTo>
                      <a:pt x="2460" y="2858"/>
                      <a:pt x="1158" y="4486"/>
                      <a:pt x="127" y="6249"/>
                    </a:cubicBezTo>
                    <a:cubicBezTo>
                      <a:pt x="111" y="6271"/>
                      <a:pt x="101" y="6294"/>
                      <a:pt x="96" y="6316"/>
                    </a:cubicBezTo>
                    <a:lnTo>
                      <a:pt x="96" y="6316"/>
                    </a:lnTo>
                    <a:cubicBezTo>
                      <a:pt x="0" y="6417"/>
                      <a:pt x="54" y="6614"/>
                      <a:pt x="197" y="6614"/>
                    </a:cubicBezTo>
                    <a:cubicBezTo>
                      <a:pt x="217" y="6614"/>
                      <a:pt x="239" y="6610"/>
                      <a:pt x="263" y="6601"/>
                    </a:cubicBezTo>
                    <a:cubicBezTo>
                      <a:pt x="1158" y="6222"/>
                      <a:pt x="2135" y="6167"/>
                      <a:pt x="3111" y="6140"/>
                    </a:cubicBezTo>
                    <a:cubicBezTo>
                      <a:pt x="4060" y="6086"/>
                      <a:pt x="5010" y="5978"/>
                      <a:pt x="5932" y="5733"/>
                    </a:cubicBezTo>
                    <a:cubicBezTo>
                      <a:pt x="7342" y="5381"/>
                      <a:pt x="9322" y="4676"/>
                      <a:pt x="10000" y="3238"/>
                    </a:cubicBezTo>
                    <a:cubicBezTo>
                      <a:pt x="10597" y="1909"/>
                      <a:pt x="9621" y="580"/>
                      <a:pt x="8346" y="146"/>
                    </a:cubicBezTo>
                    <a:cubicBezTo>
                      <a:pt x="8045" y="46"/>
                      <a:pt x="7741" y="1"/>
                      <a:pt x="7439" y="1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40" name="Google Shape;2740;p80"/>
              <p:cNvSpPr/>
              <p:nvPr/>
            </p:nvSpPr>
            <p:spPr>
              <a:xfrm>
                <a:off x="1713350" y="5540925"/>
                <a:ext cx="146500" cy="799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3196" extrusionOk="0">
                    <a:moveTo>
                      <a:pt x="1908" y="0"/>
                    </a:moveTo>
                    <a:cubicBezTo>
                      <a:pt x="1290" y="0"/>
                      <a:pt x="670" y="96"/>
                      <a:pt x="82" y="292"/>
                    </a:cubicBezTo>
                    <a:lnTo>
                      <a:pt x="1" y="482"/>
                    </a:lnTo>
                    <a:cubicBezTo>
                      <a:pt x="679" y="2028"/>
                      <a:pt x="2279" y="3140"/>
                      <a:pt x="3961" y="3194"/>
                    </a:cubicBezTo>
                    <a:cubicBezTo>
                      <a:pt x="3992" y="3195"/>
                      <a:pt x="4024" y="3196"/>
                      <a:pt x="4057" y="3196"/>
                    </a:cubicBezTo>
                    <a:cubicBezTo>
                      <a:pt x="4742" y="3196"/>
                      <a:pt x="5541" y="2918"/>
                      <a:pt x="5697" y="2245"/>
                    </a:cubicBezTo>
                    <a:cubicBezTo>
                      <a:pt x="5859" y="1540"/>
                      <a:pt x="5208" y="943"/>
                      <a:pt x="4557" y="617"/>
                    </a:cubicBezTo>
                    <a:cubicBezTo>
                      <a:pt x="3746" y="212"/>
                      <a:pt x="2828" y="0"/>
                      <a:pt x="19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41" name="Google Shape;2741;p80"/>
              <p:cNvSpPr/>
              <p:nvPr/>
            </p:nvSpPr>
            <p:spPr>
              <a:xfrm>
                <a:off x="1708600" y="5537025"/>
                <a:ext cx="154625" cy="88425"/>
              </a:xfrm>
              <a:custGeom>
                <a:avLst/>
                <a:gdLst/>
                <a:ahLst/>
                <a:cxnLst/>
                <a:rect l="l" t="t" r="r" b="b"/>
                <a:pathLst>
                  <a:path w="6185" h="3537" extrusionOk="0">
                    <a:moveTo>
                      <a:pt x="2123" y="331"/>
                    </a:moveTo>
                    <a:cubicBezTo>
                      <a:pt x="2474" y="331"/>
                      <a:pt x="2826" y="361"/>
                      <a:pt x="3174" y="421"/>
                    </a:cubicBezTo>
                    <a:cubicBezTo>
                      <a:pt x="4015" y="583"/>
                      <a:pt x="5073" y="909"/>
                      <a:pt x="5561" y="1668"/>
                    </a:cubicBezTo>
                    <a:cubicBezTo>
                      <a:pt x="5805" y="2021"/>
                      <a:pt x="5805" y="2482"/>
                      <a:pt x="5480" y="2780"/>
                    </a:cubicBezTo>
                    <a:cubicBezTo>
                      <a:pt x="5208" y="3052"/>
                      <a:pt x="4802" y="3160"/>
                      <a:pt x="4422" y="3187"/>
                    </a:cubicBezTo>
                    <a:cubicBezTo>
                      <a:pt x="4354" y="3192"/>
                      <a:pt x="4287" y="3194"/>
                      <a:pt x="4219" y="3194"/>
                    </a:cubicBezTo>
                    <a:cubicBezTo>
                      <a:pt x="3497" y="3194"/>
                      <a:pt x="2763" y="2938"/>
                      <a:pt x="2143" y="2591"/>
                    </a:cubicBezTo>
                    <a:cubicBezTo>
                      <a:pt x="1372" y="2112"/>
                      <a:pt x="730" y="1424"/>
                      <a:pt x="348" y="604"/>
                    </a:cubicBezTo>
                    <a:lnTo>
                      <a:pt x="348" y="604"/>
                    </a:lnTo>
                    <a:cubicBezTo>
                      <a:pt x="925" y="419"/>
                      <a:pt x="1524" y="331"/>
                      <a:pt x="2123" y="331"/>
                    </a:cubicBezTo>
                    <a:close/>
                    <a:moveTo>
                      <a:pt x="2106" y="0"/>
                    </a:moveTo>
                    <a:cubicBezTo>
                      <a:pt x="1472" y="0"/>
                      <a:pt x="841" y="95"/>
                      <a:pt x="245" y="285"/>
                    </a:cubicBezTo>
                    <a:cubicBezTo>
                      <a:pt x="142" y="323"/>
                      <a:pt x="106" y="416"/>
                      <a:pt x="120" y="495"/>
                    </a:cubicBezTo>
                    <a:lnTo>
                      <a:pt x="120" y="495"/>
                    </a:lnTo>
                    <a:cubicBezTo>
                      <a:pt x="48" y="536"/>
                      <a:pt x="1" y="624"/>
                      <a:pt x="55" y="719"/>
                    </a:cubicBezTo>
                    <a:cubicBezTo>
                      <a:pt x="734" y="2279"/>
                      <a:pt x="2418" y="3536"/>
                      <a:pt x="4152" y="3536"/>
                    </a:cubicBezTo>
                    <a:cubicBezTo>
                      <a:pt x="4287" y="3536"/>
                      <a:pt x="4422" y="3528"/>
                      <a:pt x="4557" y="3513"/>
                    </a:cubicBezTo>
                    <a:cubicBezTo>
                      <a:pt x="5317" y="3431"/>
                      <a:pt x="6185" y="2943"/>
                      <a:pt x="6076" y="2048"/>
                    </a:cubicBezTo>
                    <a:cubicBezTo>
                      <a:pt x="5941" y="1072"/>
                      <a:pt x="4802" y="556"/>
                      <a:pt x="3988" y="285"/>
                    </a:cubicBezTo>
                    <a:cubicBezTo>
                      <a:pt x="3378" y="95"/>
                      <a:pt x="2740" y="0"/>
                      <a:pt x="2106" y="0"/>
                    </a:cubicBezTo>
                    <a:close/>
                  </a:path>
                </a:pathLst>
              </a:custGeom>
              <a:solidFill>
                <a:srgbClr val="221C42"/>
              </a:solidFill>
              <a:ln w="9525" cap="flat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42" name="Google Shape;2742;p80"/>
              <p:cNvSpPr/>
              <p:nvPr/>
            </p:nvSpPr>
            <p:spPr>
              <a:xfrm>
                <a:off x="1247500" y="4674125"/>
                <a:ext cx="65125" cy="103800"/>
              </a:xfrm>
              <a:custGeom>
                <a:avLst/>
                <a:gdLst/>
                <a:ahLst/>
                <a:cxnLst/>
                <a:rect l="l" t="t" r="r" b="b"/>
                <a:pathLst>
                  <a:path w="2605" h="4152" extrusionOk="0">
                    <a:moveTo>
                      <a:pt x="1513" y="1"/>
                    </a:moveTo>
                    <a:cubicBezTo>
                      <a:pt x="1056" y="1"/>
                      <a:pt x="569" y="300"/>
                      <a:pt x="326" y="706"/>
                    </a:cubicBezTo>
                    <a:cubicBezTo>
                      <a:pt x="0" y="1249"/>
                      <a:pt x="82" y="1385"/>
                      <a:pt x="82" y="2036"/>
                    </a:cubicBezTo>
                    <a:cubicBezTo>
                      <a:pt x="109" y="2551"/>
                      <a:pt x="597" y="3663"/>
                      <a:pt x="868" y="4097"/>
                    </a:cubicBezTo>
                    <a:lnTo>
                      <a:pt x="923" y="4151"/>
                    </a:lnTo>
                    <a:cubicBezTo>
                      <a:pt x="1574" y="3365"/>
                      <a:pt x="1953" y="2741"/>
                      <a:pt x="2279" y="2090"/>
                    </a:cubicBezTo>
                    <a:cubicBezTo>
                      <a:pt x="2577" y="1439"/>
                      <a:pt x="2604" y="489"/>
                      <a:pt x="1953" y="110"/>
                    </a:cubicBezTo>
                    <a:cubicBezTo>
                      <a:pt x="1817" y="35"/>
                      <a:pt x="1667" y="1"/>
                      <a:pt x="1513" y="1"/>
                    </a:cubicBezTo>
                    <a:close/>
                  </a:path>
                </a:pathLst>
              </a:custGeom>
              <a:solidFill>
                <a:srgbClr val="FF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43" name="Google Shape;2743;p80"/>
              <p:cNvSpPr/>
              <p:nvPr/>
            </p:nvSpPr>
            <p:spPr>
              <a:xfrm>
                <a:off x="1244100" y="4670475"/>
                <a:ext cx="72600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4487" extrusionOk="0">
                    <a:moveTo>
                      <a:pt x="1611" y="316"/>
                    </a:moveTo>
                    <a:cubicBezTo>
                      <a:pt x="1783" y="316"/>
                      <a:pt x="1956" y="370"/>
                      <a:pt x="2116" y="500"/>
                    </a:cubicBezTo>
                    <a:cubicBezTo>
                      <a:pt x="2578" y="852"/>
                      <a:pt x="2496" y="1612"/>
                      <a:pt x="2279" y="2100"/>
                    </a:cubicBezTo>
                    <a:cubicBezTo>
                      <a:pt x="1979" y="2801"/>
                      <a:pt x="1516" y="3433"/>
                      <a:pt x="1063" y="4038"/>
                    </a:cubicBezTo>
                    <a:lnTo>
                      <a:pt x="1063" y="4038"/>
                    </a:lnTo>
                    <a:cubicBezTo>
                      <a:pt x="804" y="3605"/>
                      <a:pt x="610" y="3110"/>
                      <a:pt x="462" y="2616"/>
                    </a:cubicBezTo>
                    <a:cubicBezTo>
                      <a:pt x="381" y="2344"/>
                      <a:pt x="381" y="2073"/>
                      <a:pt x="381" y="1802"/>
                    </a:cubicBezTo>
                    <a:cubicBezTo>
                      <a:pt x="381" y="1531"/>
                      <a:pt x="408" y="1286"/>
                      <a:pt x="543" y="1042"/>
                    </a:cubicBezTo>
                    <a:cubicBezTo>
                      <a:pt x="738" y="672"/>
                      <a:pt x="1171" y="316"/>
                      <a:pt x="1611" y="316"/>
                    </a:cubicBezTo>
                    <a:close/>
                    <a:moveTo>
                      <a:pt x="1633" y="1"/>
                    </a:moveTo>
                    <a:cubicBezTo>
                      <a:pt x="1265" y="1"/>
                      <a:pt x="882" y="164"/>
                      <a:pt x="598" y="418"/>
                    </a:cubicBezTo>
                    <a:cubicBezTo>
                      <a:pt x="353" y="635"/>
                      <a:pt x="136" y="988"/>
                      <a:pt x="82" y="1314"/>
                    </a:cubicBezTo>
                    <a:cubicBezTo>
                      <a:pt x="1" y="1612"/>
                      <a:pt x="28" y="1992"/>
                      <a:pt x="55" y="2290"/>
                    </a:cubicBezTo>
                    <a:cubicBezTo>
                      <a:pt x="82" y="2643"/>
                      <a:pt x="218" y="2995"/>
                      <a:pt x="353" y="3348"/>
                    </a:cubicBezTo>
                    <a:cubicBezTo>
                      <a:pt x="489" y="3673"/>
                      <a:pt x="652" y="4026"/>
                      <a:pt x="842" y="4324"/>
                    </a:cubicBezTo>
                    <a:cubicBezTo>
                      <a:pt x="868" y="4361"/>
                      <a:pt x="899" y="4385"/>
                      <a:pt x="932" y="4397"/>
                    </a:cubicBezTo>
                    <a:lnTo>
                      <a:pt x="932" y="4397"/>
                    </a:lnTo>
                    <a:cubicBezTo>
                      <a:pt x="961" y="4449"/>
                      <a:pt x="1012" y="4486"/>
                      <a:pt x="1065" y="4486"/>
                    </a:cubicBezTo>
                    <a:cubicBezTo>
                      <a:pt x="1100" y="4486"/>
                      <a:pt x="1136" y="4471"/>
                      <a:pt x="1167" y="4433"/>
                    </a:cubicBezTo>
                    <a:cubicBezTo>
                      <a:pt x="1710" y="3755"/>
                      <a:pt x="2225" y="3049"/>
                      <a:pt x="2578" y="2290"/>
                    </a:cubicBezTo>
                    <a:cubicBezTo>
                      <a:pt x="2822" y="1693"/>
                      <a:pt x="2903" y="880"/>
                      <a:pt x="2442" y="364"/>
                    </a:cubicBezTo>
                    <a:cubicBezTo>
                      <a:pt x="2223" y="109"/>
                      <a:pt x="1933" y="1"/>
                      <a:pt x="16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44" name="Google Shape;2744;p80"/>
              <p:cNvSpPr/>
              <p:nvPr/>
            </p:nvSpPr>
            <p:spPr>
              <a:xfrm>
                <a:off x="1730300" y="5126125"/>
                <a:ext cx="152600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3367" extrusionOk="0">
                    <a:moveTo>
                      <a:pt x="3895" y="1"/>
                    </a:moveTo>
                    <a:cubicBezTo>
                      <a:pt x="3538" y="1"/>
                      <a:pt x="3169" y="52"/>
                      <a:pt x="2821" y="121"/>
                    </a:cubicBezTo>
                    <a:cubicBezTo>
                      <a:pt x="1899" y="284"/>
                      <a:pt x="977" y="501"/>
                      <a:pt x="82" y="772"/>
                    </a:cubicBezTo>
                    <a:lnTo>
                      <a:pt x="1" y="827"/>
                    </a:lnTo>
                    <a:cubicBezTo>
                      <a:pt x="597" y="1586"/>
                      <a:pt x="1221" y="2373"/>
                      <a:pt x="2062" y="2861"/>
                    </a:cubicBezTo>
                    <a:cubicBezTo>
                      <a:pt x="2556" y="3174"/>
                      <a:pt x="3160" y="3367"/>
                      <a:pt x="3747" y="3367"/>
                    </a:cubicBezTo>
                    <a:cubicBezTo>
                      <a:pt x="4126" y="3367"/>
                      <a:pt x="4498" y="3286"/>
                      <a:pt x="4829" y="3105"/>
                    </a:cubicBezTo>
                    <a:cubicBezTo>
                      <a:pt x="5697" y="2644"/>
                      <a:pt x="6103" y="1396"/>
                      <a:pt x="5480" y="637"/>
                    </a:cubicBezTo>
                    <a:cubicBezTo>
                      <a:pt x="5101" y="155"/>
                      <a:pt x="4515" y="1"/>
                      <a:pt x="3895" y="1"/>
                    </a:cubicBezTo>
                    <a:close/>
                  </a:path>
                </a:pathLst>
              </a:custGeom>
              <a:solidFill>
                <a:srgbClr val="FF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45" name="Google Shape;2745;p80"/>
              <p:cNvSpPr/>
              <p:nvPr/>
            </p:nvSpPr>
            <p:spPr>
              <a:xfrm>
                <a:off x="1725675" y="5121675"/>
                <a:ext cx="157225" cy="92875"/>
              </a:xfrm>
              <a:custGeom>
                <a:avLst/>
                <a:gdLst/>
                <a:ahLst/>
                <a:cxnLst/>
                <a:rect l="l" t="t" r="r" b="b"/>
                <a:pathLst>
                  <a:path w="6289" h="3715" extrusionOk="0">
                    <a:moveTo>
                      <a:pt x="4050" y="349"/>
                    </a:moveTo>
                    <a:cubicBezTo>
                      <a:pt x="4631" y="349"/>
                      <a:pt x="5218" y="480"/>
                      <a:pt x="5556" y="950"/>
                    </a:cubicBezTo>
                    <a:cubicBezTo>
                      <a:pt x="6017" y="1574"/>
                      <a:pt x="5719" y="2496"/>
                      <a:pt x="5176" y="2957"/>
                    </a:cubicBezTo>
                    <a:cubicBezTo>
                      <a:pt x="4824" y="3256"/>
                      <a:pt x="4383" y="3378"/>
                      <a:pt x="3932" y="3378"/>
                    </a:cubicBezTo>
                    <a:cubicBezTo>
                      <a:pt x="3481" y="3378"/>
                      <a:pt x="3020" y="3256"/>
                      <a:pt x="2627" y="3066"/>
                    </a:cubicBezTo>
                    <a:cubicBezTo>
                      <a:pt x="1727" y="2641"/>
                      <a:pt x="1080" y="1847"/>
                      <a:pt x="474" y="1067"/>
                    </a:cubicBezTo>
                    <a:lnTo>
                      <a:pt x="474" y="1067"/>
                    </a:lnTo>
                    <a:cubicBezTo>
                      <a:pt x="1402" y="787"/>
                      <a:pt x="2354" y="536"/>
                      <a:pt x="3305" y="408"/>
                    </a:cubicBezTo>
                    <a:cubicBezTo>
                      <a:pt x="3538" y="375"/>
                      <a:pt x="3793" y="349"/>
                      <a:pt x="4050" y="349"/>
                    </a:cubicBezTo>
                    <a:close/>
                    <a:moveTo>
                      <a:pt x="4091" y="1"/>
                    </a:moveTo>
                    <a:cubicBezTo>
                      <a:pt x="3495" y="1"/>
                      <a:pt x="2925" y="109"/>
                      <a:pt x="2356" y="245"/>
                    </a:cubicBezTo>
                    <a:cubicBezTo>
                      <a:pt x="1623" y="381"/>
                      <a:pt x="918" y="571"/>
                      <a:pt x="213" y="760"/>
                    </a:cubicBezTo>
                    <a:cubicBezTo>
                      <a:pt x="169" y="779"/>
                      <a:pt x="140" y="810"/>
                      <a:pt x="124" y="847"/>
                    </a:cubicBezTo>
                    <a:lnTo>
                      <a:pt x="124" y="847"/>
                    </a:lnTo>
                    <a:cubicBezTo>
                      <a:pt x="45" y="902"/>
                      <a:pt x="0" y="1021"/>
                      <a:pt x="77" y="1113"/>
                    </a:cubicBezTo>
                    <a:cubicBezTo>
                      <a:pt x="755" y="1954"/>
                      <a:pt x="1460" y="2876"/>
                      <a:pt x="2464" y="3364"/>
                    </a:cubicBezTo>
                    <a:cubicBezTo>
                      <a:pt x="2915" y="3576"/>
                      <a:pt x="3433" y="3714"/>
                      <a:pt x="3944" y="3714"/>
                    </a:cubicBezTo>
                    <a:cubicBezTo>
                      <a:pt x="4415" y="3714"/>
                      <a:pt x="4881" y="3596"/>
                      <a:pt x="5285" y="3310"/>
                    </a:cubicBezTo>
                    <a:cubicBezTo>
                      <a:pt x="5909" y="2849"/>
                      <a:pt x="6288" y="1981"/>
                      <a:pt x="6071" y="1194"/>
                    </a:cubicBezTo>
                    <a:cubicBezTo>
                      <a:pt x="5800" y="326"/>
                      <a:pt x="4905" y="1"/>
                      <a:pt x="40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1A26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2746" name="Google Shape;2746;p80"/>
          <p:cNvGrpSpPr/>
          <p:nvPr/>
        </p:nvGrpSpPr>
        <p:grpSpPr>
          <a:xfrm rot="5973186">
            <a:off x="7252825" y="581203"/>
            <a:ext cx="525721" cy="428640"/>
            <a:chOff x="5426900" y="3064075"/>
            <a:chExt cx="281450" cy="229525"/>
          </a:xfrm>
        </p:grpSpPr>
        <p:sp>
          <p:nvSpPr>
            <p:cNvPr id="2747" name="Google Shape;2747;p80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48" name="Google Shape;2748;p80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49" name="Google Shape;2749;p80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0" name="Google Shape;2750;p80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1" name="Google Shape;2751;p80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2" name="Google Shape;2752;p80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3" name="Google Shape;2753;p80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4" name="Google Shape;2754;p80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5" name="Google Shape;2755;p80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/>
          <p:cNvSpPr/>
          <p:nvPr/>
        </p:nvSpPr>
        <p:spPr>
          <a:xfrm>
            <a:off x="574156" y="-1657350"/>
            <a:ext cx="7995688" cy="2590800"/>
          </a:xfrm>
          <a:prstGeom prst="flowChartTerminator">
            <a:avLst/>
          </a:prstGeom>
          <a:solidFill>
            <a:srgbClr val="051079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47650"/>
            <a:ext cx="7620000" cy="475059"/>
          </a:xfrm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en-US" altLang="en-US" sz="3200" b="1" dirty="0">
                <a:solidFill>
                  <a:schemeClr val="bg1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  <a:sym typeface="Mali Medium" panose="00000500000000000000"/>
              </a:rPr>
              <a:t>We often use reported speech to:</a:t>
            </a:r>
            <a:endParaRPr lang="en-US" altLang="en-US" sz="3200" b="1" dirty="0">
              <a:solidFill>
                <a:schemeClr val="bg1"/>
              </a:solidFill>
              <a:latin typeface="Mali Medium" panose="00000500000000000000"/>
              <a:ea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232297"/>
            <a:ext cx="7796395" cy="59806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b="1" dirty="0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  <a:sym typeface="Mali Medium" panose="00000500000000000000"/>
              </a:rPr>
              <a:t>1. Give someone a telephone message. </a:t>
            </a:r>
            <a:endParaRPr lang="en-US" altLang="en-US" sz="2400" b="1" dirty="0">
              <a:solidFill>
                <a:schemeClr val="tx2"/>
              </a:solidFill>
              <a:latin typeface="Mali Medium" panose="00000500000000000000"/>
              <a:ea typeface="Mali Medium" panose="00000500000000000000"/>
              <a:cs typeface="Mali Medium" panose="00000500000000000000"/>
              <a:sym typeface="Mali Medium" panose="0000050000000000000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762000" y="2216841"/>
            <a:ext cx="7796395" cy="88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defTabSz="457200" eaLnBrk="1" hangingPunct="1">
              <a:spcBef>
                <a:spcPct val="20000"/>
              </a:spcBef>
              <a:buClrTx/>
            </a:pPr>
            <a:r>
              <a:rPr lang="en-US" altLang="en-US" sz="2400" b="1" kern="1200" dirty="0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2. Tell someone news that we heard from someone else. </a:t>
            </a:r>
            <a:endParaRPr lang="en-US" altLang="en-US" sz="2400" b="1" kern="1200" dirty="0">
              <a:solidFill>
                <a:schemeClr val="tx2"/>
              </a:solidFill>
              <a:latin typeface="Mali Medium" panose="00000500000000000000"/>
              <a:ea typeface="Mali Medium" panose="00000500000000000000"/>
              <a:cs typeface="Mali Medium" panose="0000050000000000000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762000" y="3490296"/>
            <a:ext cx="7796395" cy="86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defTabSz="457200" eaLnBrk="1" hangingPunct="1">
              <a:spcBef>
                <a:spcPct val="20000"/>
              </a:spcBef>
              <a:buClrTx/>
            </a:pPr>
            <a:r>
              <a:rPr lang="en-US" altLang="en-US" sz="2400" b="1" kern="1200" dirty="0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3. To report something that happened earlier. </a:t>
            </a:r>
            <a:endParaRPr lang="en-US" altLang="en-US" sz="2400" b="1" kern="1200" dirty="0">
              <a:solidFill>
                <a:schemeClr val="tx2"/>
              </a:solidFill>
              <a:latin typeface="Mali Medium" panose="00000500000000000000"/>
              <a:ea typeface="Mali Medium" panose="00000500000000000000"/>
              <a:cs typeface="Mali Medium" panose="00000500000000000000"/>
            </a:endParaRPr>
          </a:p>
        </p:txBody>
      </p:sp>
      <p:pic>
        <p:nvPicPr>
          <p:cNvPr id="3080" name="Picture 8" descr="MCj02903220000[1]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345782"/>
            <a:ext cx="1528763" cy="70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/>
      <p:bldP spid="3076" grpId="0"/>
      <p:bldP spid="307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: Góc Tròn 19"/>
          <p:cNvSpPr/>
          <p:nvPr/>
        </p:nvSpPr>
        <p:spPr>
          <a:xfrm>
            <a:off x="4645611" y="2199141"/>
            <a:ext cx="3809772" cy="1304550"/>
          </a:xfrm>
          <a:prstGeom prst="rect">
            <a:avLst/>
          </a:prstGeom>
          <a:solidFill>
            <a:schemeClr val="bg1"/>
          </a:solidFill>
          <a:ln>
            <a:solidFill>
              <a:srgbClr val="00A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8640" indent="-285750" defTabSz="457200"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en-US" sz="1800" b="1" kern="1200">
                <a:solidFill>
                  <a:srgbClr val="040C61"/>
                </a:solidFill>
                <a:latin typeface="Mali Medium" panose="00000500000000000000" charset="-34"/>
                <a:cs typeface="Mali Medium" panose="00000500000000000000" charset="-34"/>
              </a:rPr>
              <a:t>He/she</a:t>
            </a:r>
            <a:endParaRPr lang="en-US" sz="1800" b="1" kern="1200">
              <a:solidFill>
                <a:srgbClr val="040C61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548640" indent="-285750" defTabSz="457200"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en-US" sz="1800" b="1" kern="1200">
                <a:solidFill>
                  <a:srgbClr val="040C61"/>
                </a:solidFill>
                <a:latin typeface="Mali Medium" panose="00000500000000000000" charset="-34"/>
                <a:cs typeface="Mali Medium" panose="00000500000000000000" charset="-34"/>
              </a:rPr>
              <a:t>They</a:t>
            </a:r>
            <a:endParaRPr lang="en-US" sz="1800" b="1" kern="1200">
              <a:solidFill>
                <a:srgbClr val="040C61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548640" indent="-285750" defTabSz="457200"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en-US" sz="1800" b="1" kern="1200">
                <a:solidFill>
                  <a:srgbClr val="040C61"/>
                </a:solidFill>
                <a:latin typeface="Mali Medium" panose="00000500000000000000" charset="-34"/>
                <a:cs typeface="Mali Medium" panose="00000500000000000000" charset="-34"/>
              </a:rPr>
              <a:t>I/ we</a:t>
            </a:r>
            <a:endParaRPr lang="en-US" sz="1800" b="1" kern="1200" dirty="0">
              <a:solidFill>
                <a:srgbClr val="040C61"/>
              </a:solidFill>
              <a:latin typeface="Mali Medium" panose="00000500000000000000" charset="-34"/>
              <a:cs typeface="Mali Medium" panose="00000500000000000000" charset="-34"/>
            </a:endParaRPr>
          </a:p>
        </p:txBody>
      </p:sp>
      <p:sp>
        <p:nvSpPr>
          <p:cNvPr id="12" name="Hình chữ nhật 15"/>
          <p:cNvSpPr/>
          <p:nvPr/>
        </p:nvSpPr>
        <p:spPr>
          <a:xfrm>
            <a:off x="697562" y="2199141"/>
            <a:ext cx="3809772" cy="1304550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algn="ctr" defTabSz="457200">
              <a:spcAft>
                <a:spcPts val="600"/>
              </a:spcAft>
              <a:buClrTx/>
            </a:pPr>
            <a:r>
              <a:rPr lang="en-SG" sz="1800" b="1" kern="1200" dirty="0">
                <a:solidFill>
                  <a:srgbClr val="FF6600"/>
                </a:solidFill>
                <a:latin typeface="Mali Medium" panose="00000500000000000000" charset="-34"/>
                <a:cs typeface="Mali Medium" panose="00000500000000000000" charset="-34"/>
              </a:rPr>
              <a:t>I</a:t>
            </a:r>
            <a:endParaRPr lang="en-US" sz="1800" b="1" kern="1200" dirty="0">
              <a:solidFill>
                <a:srgbClr val="FF6600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91440" algn="ctr" defTabSz="457200">
              <a:spcAft>
                <a:spcPts val="600"/>
              </a:spcAft>
              <a:buClrTx/>
            </a:pPr>
            <a:r>
              <a:rPr lang="en-US" sz="1800" b="1" kern="1200" dirty="0">
                <a:solidFill>
                  <a:srgbClr val="FF6600"/>
                </a:solidFill>
                <a:latin typeface="Mali Medium" panose="00000500000000000000" charset="-34"/>
                <a:cs typeface="Mali Medium" panose="00000500000000000000" charset="-34"/>
              </a:rPr>
              <a:t>We</a:t>
            </a:r>
            <a:endParaRPr lang="en-US" sz="1800" b="1" kern="1200" dirty="0">
              <a:solidFill>
                <a:srgbClr val="FF6600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91440" algn="ctr" defTabSz="457200">
              <a:spcAft>
                <a:spcPts val="600"/>
              </a:spcAft>
              <a:buClrTx/>
            </a:pPr>
            <a:r>
              <a:rPr lang="en-US" sz="1800" b="1" kern="1200" dirty="0">
                <a:solidFill>
                  <a:srgbClr val="FF6600"/>
                </a:solidFill>
                <a:latin typeface="Mali Medium" panose="00000500000000000000" charset="-34"/>
                <a:cs typeface="Mali Medium" panose="00000500000000000000" charset="-34"/>
              </a:rPr>
              <a:t>You </a:t>
            </a:r>
            <a:endParaRPr lang="en-SG" sz="1800" b="1" kern="1200" dirty="0">
              <a:solidFill>
                <a:srgbClr val="FF6600"/>
              </a:solidFill>
              <a:latin typeface="Mali Medium" panose="00000500000000000000" charset="-34"/>
              <a:cs typeface="Mali Medium" panose="00000500000000000000" charset="-34"/>
            </a:endParaRPr>
          </a:p>
        </p:txBody>
      </p:sp>
      <p:sp>
        <p:nvSpPr>
          <p:cNvPr id="27" name="Hình chữ nhật: Góc Tròn 1"/>
          <p:cNvSpPr/>
          <p:nvPr/>
        </p:nvSpPr>
        <p:spPr>
          <a:xfrm>
            <a:off x="688483" y="1699496"/>
            <a:ext cx="3809772" cy="571500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SG" sz="1800" b="1" kern="1200" dirty="0">
                <a:solidFill>
                  <a:prstClr val="white"/>
                </a:solidFill>
                <a:latin typeface="Mali Medium" panose="00000500000000000000" charset="-34"/>
                <a:cs typeface="Mali Medium" panose="00000500000000000000" charset="-34"/>
              </a:rPr>
              <a:t>Direct speech</a:t>
            </a:r>
            <a:endParaRPr lang="en-SG" sz="1800" b="1" kern="1200" dirty="0">
              <a:solidFill>
                <a:prstClr val="white"/>
              </a:solidFill>
              <a:latin typeface="Mali Medium" panose="00000500000000000000" charset="-34"/>
              <a:cs typeface="Mali Medium" panose="00000500000000000000" charset="-34"/>
            </a:endParaRPr>
          </a:p>
        </p:txBody>
      </p:sp>
      <p:sp>
        <p:nvSpPr>
          <p:cNvPr id="28" name="Hình chữ nhật: Góc Tròn 14"/>
          <p:cNvSpPr/>
          <p:nvPr/>
        </p:nvSpPr>
        <p:spPr>
          <a:xfrm>
            <a:off x="4645746" y="1699496"/>
            <a:ext cx="3809772" cy="571500"/>
          </a:xfrm>
          <a:prstGeom prst="roundRect">
            <a:avLst/>
          </a:prstGeom>
          <a:solidFill>
            <a:srgbClr val="00A4DE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SG" sz="1800" b="1" kern="1200" dirty="0">
                <a:solidFill>
                  <a:prstClr val="white"/>
                </a:solidFill>
                <a:latin typeface="Mali Medium" panose="00000500000000000000" charset="-34"/>
                <a:cs typeface="Mali Medium" panose="00000500000000000000" charset="-34"/>
              </a:rPr>
              <a:t>Indirect speech/ </a:t>
            </a:r>
            <a:endParaRPr lang="en-SG" sz="1800" b="1" kern="1200" dirty="0">
              <a:solidFill>
                <a:prstClr val="white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algn="ctr" defTabSz="457200">
              <a:buClrTx/>
            </a:pPr>
            <a:r>
              <a:rPr lang="en-SG" sz="1800" b="1" kern="1200" dirty="0">
                <a:solidFill>
                  <a:prstClr val="white"/>
                </a:solidFill>
                <a:latin typeface="Mali Medium" panose="00000500000000000000" charset="-34"/>
                <a:cs typeface="Mali Medium" panose="00000500000000000000" charset="-34"/>
              </a:rPr>
              <a:t>Reported speech</a:t>
            </a:r>
            <a:endParaRPr lang="en-SG" sz="1800" b="1" kern="1200" dirty="0">
              <a:solidFill>
                <a:prstClr val="white"/>
              </a:solidFill>
              <a:latin typeface="Mali Medium" panose="00000500000000000000" charset="-34"/>
              <a:cs typeface="Mali Medium" panose="00000500000000000000" charset="-34"/>
            </a:endParaRPr>
          </a:p>
        </p:txBody>
      </p:sp>
      <p:sp>
        <p:nvSpPr>
          <p:cNvPr id="29" name="Hình chữ nhật 15"/>
          <p:cNvSpPr/>
          <p:nvPr/>
        </p:nvSpPr>
        <p:spPr>
          <a:xfrm>
            <a:off x="1447800" y="1009650"/>
            <a:ext cx="6210300" cy="5022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algn="ctr" defTabSz="457200">
              <a:lnSpc>
                <a:spcPct val="80000"/>
              </a:lnSpc>
              <a:buClr>
                <a:schemeClr val="dk1"/>
              </a:buClr>
              <a:buSzPts val="3200"/>
            </a:pPr>
            <a:r>
              <a:rPr lang="en-SG" sz="3200" b="1" kern="1200" dirty="0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1. Change pronoun</a:t>
            </a:r>
            <a:endParaRPr lang="en-SG" sz="3200" b="1" kern="1200" dirty="0">
              <a:solidFill>
                <a:schemeClr val="tx2"/>
              </a:solidFill>
              <a:latin typeface="Mali Medium" panose="00000500000000000000"/>
              <a:ea typeface="Mali Medium" panose="00000500000000000000"/>
              <a:cs typeface="Mali Medium" panose="00000500000000000000"/>
            </a:endParaRPr>
          </a:p>
        </p:txBody>
      </p:sp>
      <p:sp>
        <p:nvSpPr>
          <p:cNvPr id="23" name="Flowchart: Terminator 22"/>
          <p:cNvSpPr/>
          <p:nvPr/>
        </p:nvSpPr>
        <p:spPr>
          <a:xfrm>
            <a:off x="574156" y="-1657350"/>
            <a:ext cx="7995688" cy="2590800"/>
          </a:xfrm>
          <a:prstGeom prst="flowChartTerminator">
            <a:avLst/>
          </a:prstGeom>
          <a:solidFill>
            <a:srgbClr val="051079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762000" y="72285"/>
            <a:ext cx="7620000" cy="47505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en-US" altLang="en-US" sz="3200" b="1" dirty="0">
                <a:solidFill>
                  <a:schemeClr val="bg1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Rules of changing direct speech to reported speech</a:t>
            </a:r>
            <a:endParaRPr lang="en-US" altLang="en-US" sz="3200" b="1" dirty="0">
              <a:solidFill>
                <a:schemeClr val="bg1"/>
              </a:solidFill>
              <a:latin typeface="Mali Medium" panose="00000500000000000000"/>
              <a:ea typeface="Mali Medium" panose="00000500000000000000"/>
              <a:cs typeface="Mali Medium" panose="00000500000000000000"/>
            </a:endParaRPr>
          </a:p>
        </p:txBody>
      </p:sp>
      <p:sp>
        <p:nvSpPr>
          <p:cNvPr id="34" name="Hình chữ nhật: Góc Tròn 19"/>
          <p:cNvSpPr/>
          <p:nvPr/>
        </p:nvSpPr>
        <p:spPr>
          <a:xfrm>
            <a:off x="1641118" y="3739037"/>
            <a:ext cx="6474183" cy="1156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457200">
              <a:lnSpc>
                <a:spcPct val="150000"/>
              </a:lnSpc>
              <a:buClrTx/>
            </a:pPr>
            <a:r>
              <a:rPr lang="en-SG" sz="2000" kern="1200" dirty="0">
                <a:solidFill>
                  <a:srgbClr val="C00000"/>
                </a:solidFill>
                <a:latin typeface="Mali Medium" panose="00000500000000000000" charset="-34"/>
                <a:cs typeface="Mali Medium" panose="00000500000000000000" charset="-34"/>
              </a:rPr>
              <a:t>Peter said “</a:t>
            </a:r>
            <a:r>
              <a:rPr lang="en-SG" sz="2000" kern="1200" dirty="0">
                <a:solidFill>
                  <a:srgbClr val="C00000"/>
                </a:solidFill>
                <a:highlight>
                  <a:srgbClr val="FFFF00"/>
                </a:highlight>
                <a:latin typeface="Mali Medium" panose="00000500000000000000" charset="-34"/>
                <a:cs typeface="Mali Medium" panose="00000500000000000000" charset="-34"/>
              </a:rPr>
              <a:t> I </a:t>
            </a:r>
            <a:r>
              <a:rPr lang="en-SG" sz="2000" kern="1200" dirty="0">
                <a:solidFill>
                  <a:srgbClr val="C00000"/>
                </a:solidFill>
                <a:latin typeface="Mali Medium" panose="00000500000000000000" charset="-34"/>
                <a:cs typeface="Mali Medium" panose="00000500000000000000" charset="-34"/>
              </a:rPr>
              <a:t>am so hungry”</a:t>
            </a:r>
            <a:endParaRPr lang="en-SG" sz="2000" kern="1200" dirty="0">
              <a:solidFill>
                <a:srgbClr val="C00000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285750" indent="-285750" defTabSz="457200">
              <a:lnSpc>
                <a:spcPct val="150000"/>
              </a:lnSpc>
              <a:buClrTx/>
              <a:buFont typeface="Wingdings" panose="05000000000000000000" pitchFamily="2" charset="2"/>
              <a:buChar char="Ø"/>
            </a:pPr>
            <a:r>
              <a:rPr lang="en-US" sz="2000" kern="1200" dirty="0">
                <a:solidFill>
                  <a:srgbClr val="040C61"/>
                </a:solidFill>
                <a:latin typeface="Mali Medium" panose="00000500000000000000" charset="-34"/>
                <a:cs typeface="Mali Medium" panose="00000500000000000000" charset="-34"/>
              </a:rPr>
              <a:t>Peter said </a:t>
            </a:r>
            <a:r>
              <a:rPr lang="en-US" sz="2000" kern="1200" dirty="0">
                <a:solidFill>
                  <a:srgbClr val="040C61"/>
                </a:solidFill>
                <a:highlight>
                  <a:srgbClr val="FFFF00"/>
                </a:highlight>
                <a:latin typeface="Mali Medium" panose="00000500000000000000" charset="-34"/>
                <a:cs typeface="Mali Medium" panose="00000500000000000000" charset="-34"/>
              </a:rPr>
              <a:t>he</a:t>
            </a:r>
            <a:r>
              <a:rPr lang="en-US" sz="2000" kern="1200" dirty="0">
                <a:solidFill>
                  <a:srgbClr val="040C61"/>
                </a:solidFill>
                <a:latin typeface="Mali Medium" panose="00000500000000000000" charset="-34"/>
                <a:cs typeface="Mali Medium" panose="00000500000000000000" charset="-34"/>
              </a:rPr>
              <a:t> was so hungry.</a:t>
            </a:r>
            <a:endParaRPr lang="en-US" sz="2000" kern="1200" dirty="0">
              <a:solidFill>
                <a:srgbClr val="040C61"/>
              </a:solidFill>
              <a:latin typeface="Mali Medium" panose="00000500000000000000" charset="-34"/>
              <a:cs typeface="Mali Medium" panose="00000500000000000000" charset="-34"/>
            </a:endParaRPr>
          </a:p>
        </p:txBody>
      </p:sp>
      <p:sp>
        <p:nvSpPr>
          <p:cNvPr id="14" name="Hình chữ nhật: Góc Tròn 19"/>
          <p:cNvSpPr/>
          <p:nvPr/>
        </p:nvSpPr>
        <p:spPr>
          <a:xfrm>
            <a:off x="609600" y="3717585"/>
            <a:ext cx="838200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lvl="2" defTabSz="457200">
              <a:spcAft>
                <a:spcPts val="600"/>
              </a:spcAft>
              <a:buClrTx/>
            </a:pPr>
            <a:r>
              <a:rPr lang="en-US" sz="2400" b="1" kern="1200" dirty="0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Ex: </a:t>
            </a:r>
            <a:endParaRPr lang="en-US" sz="2400" b="1" kern="1200" dirty="0">
              <a:solidFill>
                <a:schemeClr val="tx2"/>
              </a:solidFill>
              <a:latin typeface="Mali Medium" panose="00000500000000000000"/>
              <a:ea typeface="Mali Medium" panose="00000500000000000000"/>
              <a:cs typeface="Mali Medium" panose="0000050000000000000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2" grpId="0" animBg="1"/>
      <p:bldP spid="27" grpId="0" animBg="1"/>
      <p:bldP spid="28" grpId="0" animBg="1"/>
      <p:bldP spid="29" grpId="0" animBg="1"/>
      <p:bldP spid="23" grpId="0" animBg="1"/>
      <p:bldP spid="25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: Góc Tròn 19"/>
          <p:cNvSpPr/>
          <p:nvPr/>
        </p:nvSpPr>
        <p:spPr>
          <a:xfrm>
            <a:off x="4645611" y="2199141"/>
            <a:ext cx="3809772" cy="1304550"/>
          </a:xfrm>
          <a:prstGeom prst="rect">
            <a:avLst/>
          </a:prstGeom>
          <a:solidFill>
            <a:schemeClr val="bg1"/>
          </a:solidFill>
          <a:ln>
            <a:solidFill>
              <a:srgbClr val="00A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8640" indent="-285750" defTabSz="457200"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en-US" sz="1800" b="1" kern="1200">
                <a:solidFill>
                  <a:srgbClr val="040C61"/>
                </a:solidFill>
                <a:latin typeface="Mali Medium" panose="00000500000000000000" charset="-34"/>
                <a:cs typeface="Mali Medium" panose="00000500000000000000" charset="-34"/>
              </a:rPr>
              <a:t>Her/his</a:t>
            </a:r>
            <a:endParaRPr lang="en-US" sz="1800" b="1" kern="1200">
              <a:solidFill>
                <a:srgbClr val="040C61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548640" indent="-285750" defTabSz="457200"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en-US" sz="1800" b="1" kern="1200">
                <a:solidFill>
                  <a:srgbClr val="040C61"/>
                </a:solidFill>
                <a:latin typeface="Mali Medium" panose="00000500000000000000" charset="-34"/>
                <a:cs typeface="Mali Medium" panose="00000500000000000000" charset="-34"/>
              </a:rPr>
              <a:t>Their</a:t>
            </a:r>
            <a:endParaRPr lang="en-US" sz="1800" b="1" kern="1200">
              <a:solidFill>
                <a:srgbClr val="040C61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548640" indent="-285750" defTabSz="457200"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en-US" sz="1800" b="1" kern="1200">
                <a:solidFill>
                  <a:srgbClr val="040C61"/>
                </a:solidFill>
                <a:latin typeface="Mali Medium" panose="00000500000000000000" charset="-34"/>
                <a:cs typeface="Mali Medium" panose="00000500000000000000" charset="-34"/>
              </a:rPr>
              <a:t>My/our</a:t>
            </a:r>
            <a:endParaRPr lang="en-US" sz="1800" b="1" kern="1200" dirty="0">
              <a:solidFill>
                <a:srgbClr val="040C61"/>
              </a:solidFill>
              <a:latin typeface="Mali Medium" panose="00000500000000000000" charset="-34"/>
              <a:cs typeface="Mali Medium" panose="00000500000000000000" charset="-34"/>
            </a:endParaRPr>
          </a:p>
        </p:txBody>
      </p:sp>
      <p:sp>
        <p:nvSpPr>
          <p:cNvPr id="12" name="Hình chữ nhật 15"/>
          <p:cNvSpPr/>
          <p:nvPr/>
        </p:nvSpPr>
        <p:spPr>
          <a:xfrm>
            <a:off x="697562" y="2199141"/>
            <a:ext cx="3809772" cy="1304550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algn="ctr" defTabSz="457200">
              <a:spcAft>
                <a:spcPts val="600"/>
              </a:spcAft>
              <a:buClrTx/>
            </a:pPr>
            <a:r>
              <a:rPr lang="en-US" sz="1800" b="1" kern="1200">
                <a:solidFill>
                  <a:srgbClr val="FF6600"/>
                </a:solidFill>
                <a:latin typeface="Mali Medium" panose="00000500000000000000" charset="-34"/>
                <a:cs typeface="Mali Medium" panose="00000500000000000000" charset="-34"/>
              </a:rPr>
              <a:t>my</a:t>
            </a:r>
            <a:endParaRPr lang="en-US" sz="1800" b="1" kern="1200" dirty="0">
              <a:solidFill>
                <a:srgbClr val="FF6600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91440" algn="ctr" defTabSz="457200">
              <a:spcAft>
                <a:spcPts val="600"/>
              </a:spcAft>
              <a:buClrTx/>
            </a:pPr>
            <a:r>
              <a:rPr lang="en-US" sz="1800" b="1" kern="1200">
                <a:solidFill>
                  <a:srgbClr val="FF6600"/>
                </a:solidFill>
                <a:latin typeface="Mali Medium" panose="00000500000000000000" charset="-34"/>
                <a:cs typeface="Mali Medium" panose="00000500000000000000" charset="-34"/>
              </a:rPr>
              <a:t>our</a:t>
            </a:r>
            <a:endParaRPr lang="en-US" sz="1800" b="1" kern="1200" dirty="0">
              <a:solidFill>
                <a:srgbClr val="FF6600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91440" algn="ctr" defTabSz="457200">
              <a:spcAft>
                <a:spcPts val="600"/>
              </a:spcAft>
              <a:buClrTx/>
            </a:pPr>
            <a:r>
              <a:rPr lang="en-US" sz="1800" b="1" kern="1200">
                <a:solidFill>
                  <a:srgbClr val="FF6600"/>
                </a:solidFill>
                <a:latin typeface="Mali Medium" panose="00000500000000000000" charset="-34"/>
                <a:cs typeface="Mali Medium" panose="00000500000000000000" charset="-34"/>
              </a:rPr>
              <a:t>Your </a:t>
            </a:r>
            <a:endParaRPr lang="en-SG" sz="1800" b="1" kern="1200">
              <a:solidFill>
                <a:srgbClr val="FF6600"/>
              </a:solidFill>
              <a:latin typeface="Mali Medium" panose="00000500000000000000" charset="-34"/>
              <a:cs typeface="Mali Medium" panose="00000500000000000000" charset="-34"/>
            </a:endParaRPr>
          </a:p>
        </p:txBody>
      </p:sp>
      <p:sp>
        <p:nvSpPr>
          <p:cNvPr id="27" name="Hình chữ nhật: Góc Tròn 1"/>
          <p:cNvSpPr/>
          <p:nvPr/>
        </p:nvSpPr>
        <p:spPr>
          <a:xfrm>
            <a:off x="688483" y="1699496"/>
            <a:ext cx="3809772" cy="571500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SG" sz="1800" b="1" kern="1200" dirty="0">
                <a:solidFill>
                  <a:prstClr val="white"/>
                </a:solidFill>
                <a:latin typeface="Mali Medium" panose="00000500000000000000" charset="-34"/>
                <a:cs typeface="Mali Medium" panose="00000500000000000000" charset="-34"/>
              </a:rPr>
              <a:t>Direct speech</a:t>
            </a:r>
            <a:endParaRPr lang="en-SG" sz="1800" b="1" kern="1200" dirty="0">
              <a:solidFill>
                <a:prstClr val="white"/>
              </a:solidFill>
              <a:latin typeface="Mali Medium" panose="00000500000000000000" charset="-34"/>
              <a:cs typeface="Mali Medium" panose="00000500000000000000" charset="-34"/>
            </a:endParaRPr>
          </a:p>
        </p:txBody>
      </p:sp>
      <p:sp>
        <p:nvSpPr>
          <p:cNvPr id="28" name="Hình chữ nhật: Góc Tròn 14"/>
          <p:cNvSpPr/>
          <p:nvPr/>
        </p:nvSpPr>
        <p:spPr>
          <a:xfrm>
            <a:off x="4645746" y="1699496"/>
            <a:ext cx="3809772" cy="571500"/>
          </a:xfrm>
          <a:prstGeom prst="roundRect">
            <a:avLst/>
          </a:prstGeom>
          <a:solidFill>
            <a:srgbClr val="00A4DE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SG" sz="1800" b="1" kern="1200" dirty="0">
                <a:solidFill>
                  <a:prstClr val="white"/>
                </a:solidFill>
                <a:latin typeface="Mali Medium" panose="00000500000000000000" charset="-34"/>
                <a:cs typeface="Mali Medium" panose="00000500000000000000" charset="-34"/>
              </a:rPr>
              <a:t>Indirect speech/ </a:t>
            </a:r>
            <a:endParaRPr lang="en-SG" sz="1800" b="1" kern="1200" dirty="0">
              <a:solidFill>
                <a:prstClr val="white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algn="ctr" defTabSz="457200">
              <a:buClrTx/>
            </a:pPr>
            <a:r>
              <a:rPr lang="en-SG" sz="1800" b="1" kern="1200" dirty="0">
                <a:solidFill>
                  <a:prstClr val="white"/>
                </a:solidFill>
                <a:latin typeface="Mali Medium" panose="00000500000000000000" charset="-34"/>
                <a:cs typeface="Mali Medium" panose="00000500000000000000" charset="-34"/>
              </a:rPr>
              <a:t>Reported speech</a:t>
            </a:r>
            <a:endParaRPr lang="en-SG" sz="1800" b="1" kern="1200" dirty="0">
              <a:solidFill>
                <a:prstClr val="white"/>
              </a:solidFill>
              <a:latin typeface="Mali Medium" panose="00000500000000000000" charset="-34"/>
              <a:cs typeface="Mali Medium" panose="00000500000000000000" charset="-34"/>
            </a:endParaRPr>
          </a:p>
        </p:txBody>
      </p:sp>
      <p:sp>
        <p:nvSpPr>
          <p:cNvPr id="29" name="Hình chữ nhật 15"/>
          <p:cNvSpPr/>
          <p:nvPr/>
        </p:nvSpPr>
        <p:spPr>
          <a:xfrm>
            <a:off x="1447800" y="1009650"/>
            <a:ext cx="6210300" cy="5022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algn="ctr" defTabSz="457200">
              <a:spcAft>
                <a:spcPts val="600"/>
              </a:spcAft>
              <a:buClrTx/>
            </a:pPr>
            <a:r>
              <a:rPr lang="en-SG" sz="2800" b="1" kern="1200" dirty="0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2. Change pos</a:t>
            </a:r>
            <a:r>
              <a:rPr lang="vi-VN" altLang="en-SG" sz="2800" b="1" kern="1200" dirty="0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sessive</a:t>
            </a:r>
            <a:r>
              <a:rPr lang="en-SG" sz="2800" b="1" kern="1200" dirty="0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 adjective</a:t>
            </a:r>
            <a:endParaRPr lang="en-SG" sz="2800" b="1" kern="1200" dirty="0">
              <a:solidFill>
                <a:schemeClr val="tx2"/>
              </a:solidFill>
              <a:latin typeface="Mali Medium" panose="00000500000000000000"/>
              <a:ea typeface="Mali Medium" panose="00000500000000000000"/>
              <a:cs typeface="Mali Medium" panose="00000500000000000000"/>
            </a:endParaRPr>
          </a:p>
        </p:txBody>
      </p:sp>
      <p:sp>
        <p:nvSpPr>
          <p:cNvPr id="23" name="Flowchart: Terminator 22"/>
          <p:cNvSpPr/>
          <p:nvPr/>
        </p:nvSpPr>
        <p:spPr>
          <a:xfrm>
            <a:off x="574156" y="-1657350"/>
            <a:ext cx="7995688" cy="2590800"/>
          </a:xfrm>
          <a:prstGeom prst="flowChartTerminator">
            <a:avLst/>
          </a:prstGeom>
          <a:solidFill>
            <a:srgbClr val="051079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762000" y="247650"/>
            <a:ext cx="7620000" cy="475059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en-US" altLang="en-US" sz="32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Rules of changing direct speech to reported speech</a:t>
            </a:r>
            <a:endParaRPr lang="en-US" altLang="en-US" sz="3200" b="1" dirty="0">
              <a:solidFill>
                <a:schemeClr val="bg1"/>
              </a:solidFill>
              <a:latin typeface="Mali Medium" panose="00000500000000000000"/>
              <a:cs typeface="Mali Medium" panose="00000500000000000000"/>
            </a:endParaRPr>
          </a:p>
        </p:txBody>
      </p:sp>
      <p:sp>
        <p:nvSpPr>
          <p:cNvPr id="34" name="Hình chữ nhật: Góc Tròn 19"/>
          <p:cNvSpPr/>
          <p:nvPr/>
        </p:nvSpPr>
        <p:spPr>
          <a:xfrm>
            <a:off x="1298218" y="3739037"/>
            <a:ext cx="7569557" cy="1156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2" defTabSz="457200">
              <a:lnSpc>
                <a:spcPct val="150000"/>
              </a:lnSpc>
              <a:buClrTx/>
            </a:pPr>
            <a:r>
              <a:rPr lang="en-SG" sz="2000" kern="1200" dirty="0">
                <a:solidFill>
                  <a:srgbClr val="C00000"/>
                </a:solidFill>
                <a:latin typeface="Mali Medium" panose="00000500000000000000" charset="-34"/>
                <a:cs typeface="Mali Medium" panose="00000500000000000000" charset="-34"/>
              </a:rPr>
              <a:t>Mary said to me “ I met </a:t>
            </a:r>
            <a:r>
              <a:rPr lang="en-SG" sz="2000" kern="1200" dirty="0">
                <a:solidFill>
                  <a:srgbClr val="C00000"/>
                </a:solidFill>
                <a:highlight>
                  <a:srgbClr val="FFFF00"/>
                </a:highlight>
                <a:latin typeface="Mali Medium" panose="00000500000000000000" charset="-34"/>
                <a:cs typeface="Mali Medium" panose="00000500000000000000" charset="-34"/>
              </a:rPr>
              <a:t>your</a:t>
            </a:r>
            <a:r>
              <a:rPr lang="en-SG" sz="2000" kern="1200" dirty="0">
                <a:solidFill>
                  <a:srgbClr val="C00000"/>
                </a:solidFill>
                <a:latin typeface="Mali Medium" panose="00000500000000000000" charset="-34"/>
                <a:cs typeface="Mali Medium" panose="00000500000000000000" charset="-34"/>
              </a:rPr>
              <a:t> mother yesterday’</a:t>
            </a:r>
            <a:endParaRPr lang="en-SG" sz="2000" kern="1200" dirty="0">
              <a:solidFill>
                <a:srgbClr val="C00000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285750" lvl="2" indent="-285750" defTabSz="457200">
              <a:lnSpc>
                <a:spcPct val="150000"/>
              </a:lnSpc>
              <a:buClrTx/>
              <a:buFont typeface="Wingdings" panose="05000000000000000000" pitchFamily="2" charset="2"/>
              <a:buChar char="Ø"/>
            </a:pPr>
            <a:r>
              <a:rPr lang="en-US" sz="2000" kern="1200" dirty="0">
                <a:solidFill>
                  <a:srgbClr val="040C61"/>
                </a:solidFill>
                <a:latin typeface="Mali Medium" panose="00000500000000000000" charset="-34"/>
                <a:cs typeface="Mali Medium" panose="00000500000000000000" charset="-34"/>
              </a:rPr>
              <a:t>Mary said (that) she had met </a:t>
            </a:r>
            <a:r>
              <a:rPr lang="en-US" sz="2000" kern="1200" dirty="0">
                <a:solidFill>
                  <a:srgbClr val="040C61"/>
                </a:solidFill>
                <a:highlight>
                  <a:srgbClr val="FFFF00"/>
                </a:highlight>
                <a:latin typeface="Mali Medium" panose="00000500000000000000" charset="-34"/>
                <a:cs typeface="Mali Medium" panose="00000500000000000000" charset="-34"/>
              </a:rPr>
              <a:t>my</a:t>
            </a:r>
            <a:r>
              <a:rPr lang="en-US" sz="2000" kern="1200" dirty="0">
                <a:solidFill>
                  <a:srgbClr val="040C61"/>
                </a:solidFill>
                <a:latin typeface="Mali Medium" panose="00000500000000000000" charset="-34"/>
                <a:cs typeface="Mali Medium" panose="00000500000000000000" charset="-34"/>
              </a:rPr>
              <a:t> mother the day before.</a:t>
            </a:r>
            <a:endParaRPr lang="en-US" sz="2000" kern="1200" dirty="0">
              <a:solidFill>
                <a:srgbClr val="040C61"/>
              </a:solidFill>
              <a:latin typeface="Mali Medium" panose="00000500000000000000" charset="-34"/>
              <a:cs typeface="Mali Medium" panose="00000500000000000000" charset="-34"/>
            </a:endParaRPr>
          </a:p>
        </p:txBody>
      </p:sp>
      <p:sp>
        <p:nvSpPr>
          <p:cNvPr id="14" name="Hình chữ nhật: Góc Tròn 19"/>
          <p:cNvSpPr/>
          <p:nvPr/>
        </p:nvSpPr>
        <p:spPr>
          <a:xfrm>
            <a:off x="609600" y="3717585"/>
            <a:ext cx="838200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lvl="2" defTabSz="457200">
              <a:spcAft>
                <a:spcPts val="600"/>
              </a:spcAft>
              <a:buClrTx/>
            </a:pPr>
            <a:r>
              <a:rPr lang="en-US" sz="2400" b="1" kern="1200" dirty="0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Ex: </a:t>
            </a:r>
            <a:endParaRPr lang="en-US" sz="2400" b="1" kern="1200" dirty="0">
              <a:solidFill>
                <a:schemeClr val="tx2"/>
              </a:solidFill>
              <a:latin typeface="Mali Medium" panose="00000500000000000000"/>
              <a:ea typeface="Mali Medium" panose="00000500000000000000"/>
              <a:cs typeface="Mali Medium" panose="000005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2" grpId="0" animBg="1"/>
      <p:bldP spid="27" grpId="0" animBg="1"/>
      <p:bldP spid="28" grpId="0" animBg="1"/>
      <p:bldP spid="29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: Góc Tròn 19"/>
          <p:cNvSpPr/>
          <p:nvPr/>
        </p:nvSpPr>
        <p:spPr>
          <a:xfrm>
            <a:off x="4645611" y="2199141"/>
            <a:ext cx="3809772" cy="1304550"/>
          </a:xfrm>
          <a:prstGeom prst="rect">
            <a:avLst/>
          </a:prstGeom>
          <a:solidFill>
            <a:schemeClr val="bg1"/>
          </a:solidFill>
          <a:ln>
            <a:solidFill>
              <a:srgbClr val="00A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8640" indent="-285750" defTabSz="457200"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en-US" sz="1800" b="1" kern="1200">
                <a:solidFill>
                  <a:srgbClr val="040C61"/>
                </a:solidFill>
                <a:latin typeface="Mali Medium" panose="00000500000000000000" charset="-34"/>
                <a:cs typeface="Mali Medium" panose="00000500000000000000" charset="-34"/>
              </a:rPr>
              <a:t>Her/him</a:t>
            </a:r>
            <a:endParaRPr lang="en-US" sz="1800" b="1" kern="1200">
              <a:solidFill>
                <a:srgbClr val="040C61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548640" indent="-285750" defTabSz="457200"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en-US" sz="1800" b="1" kern="1200">
                <a:solidFill>
                  <a:srgbClr val="040C61"/>
                </a:solidFill>
                <a:latin typeface="Mali Medium" panose="00000500000000000000" charset="-34"/>
                <a:cs typeface="Mali Medium" panose="00000500000000000000" charset="-34"/>
              </a:rPr>
              <a:t>Them </a:t>
            </a:r>
            <a:endParaRPr lang="en-US" sz="1800" b="1" kern="1200">
              <a:solidFill>
                <a:srgbClr val="040C61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548640" indent="-285750" defTabSz="457200"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en-US" sz="1800" b="1" kern="1200">
                <a:solidFill>
                  <a:srgbClr val="040C61"/>
                </a:solidFill>
                <a:latin typeface="Mali Medium" panose="00000500000000000000" charset="-34"/>
                <a:cs typeface="Mali Medium" panose="00000500000000000000" charset="-34"/>
              </a:rPr>
              <a:t>Me/us</a:t>
            </a:r>
            <a:endParaRPr lang="en-US" sz="1800" b="1" kern="1200" dirty="0">
              <a:solidFill>
                <a:srgbClr val="040C61"/>
              </a:solidFill>
              <a:latin typeface="Mali Medium" panose="00000500000000000000" charset="-34"/>
              <a:cs typeface="Mali Medium" panose="00000500000000000000" charset="-34"/>
            </a:endParaRPr>
          </a:p>
        </p:txBody>
      </p:sp>
      <p:sp>
        <p:nvSpPr>
          <p:cNvPr id="12" name="Hình chữ nhật 15"/>
          <p:cNvSpPr/>
          <p:nvPr/>
        </p:nvSpPr>
        <p:spPr>
          <a:xfrm>
            <a:off x="697562" y="2199141"/>
            <a:ext cx="3809772" cy="1304550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algn="ctr" defTabSz="457200">
              <a:spcAft>
                <a:spcPts val="600"/>
              </a:spcAft>
              <a:buClrTx/>
            </a:pPr>
            <a:r>
              <a:rPr lang="en-US" sz="1800" b="1" kern="1200">
                <a:solidFill>
                  <a:srgbClr val="FF6600"/>
                </a:solidFill>
                <a:latin typeface="Mali Medium" panose="00000500000000000000" charset="-34"/>
                <a:cs typeface="Mali Medium" panose="00000500000000000000" charset="-34"/>
              </a:rPr>
              <a:t>me</a:t>
            </a:r>
            <a:endParaRPr lang="en-US" sz="1800" b="1" kern="1200" dirty="0">
              <a:solidFill>
                <a:srgbClr val="FF6600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91440" algn="ctr" defTabSz="457200">
              <a:spcAft>
                <a:spcPts val="600"/>
              </a:spcAft>
              <a:buClrTx/>
            </a:pPr>
            <a:r>
              <a:rPr lang="en-US" sz="1800" b="1" kern="1200">
                <a:solidFill>
                  <a:srgbClr val="FF6600"/>
                </a:solidFill>
                <a:latin typeface="Mali Medium" panose="00000500000000000000" charset="-34"/>
                <a:cs typeface="Mali Medium" panose="00000500000000000000" charset="-34"/>
              </a:rPr>
              <a:t>us</a:t>
            </a:r>
            <a:endParaRPr lang="en-US" sz="1800" b="1" kern="1200" dirty="0">
              <a:solidFill>
                <a:srgbClr val="FF6600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91440" algn="ctr" defTabSz="457200">
              <a:spcAft>
                <a:spcPts val="600"/>
              </a:spcAft>
              <a:buClrTx/>
            </a:pPr>
            <a:r>
              <a:rPr lang="en-US" sz="1800" b="1" kern="1200">
                <a:solidFill>
                  <a:srgbClr val="FF6600"/>
                </a:solidFill>
                <a:latin typeface="Mali Medium" panose="00000500000000000000" charset="-34"/>
                <a:cs typeface="Mali Medium" panose="00000500000000000000" charset="-34"/>
              </a:rPr>
              <a:t>You </a:t>
            </a:r>
            <a:endParaRPr lang="en-SG" sz="1800" b="1" kern="1200">
              <a:solidFill>
                <a:srgbClr val="FF6600"/>
              </a:solidFill>
              <a:latin typeface="Mali Medium" panose="00000500000000000000" charset="-34"/>
              <a:cs typeface="Mali Medium" panose="00000500000000000000" charset="-34"/>
            </a:endParaRPr>
          </a:p>
        </p:txBody>
      </p:sp>
      <p:sp>
        <p:nvSpPr>
          <p:cNvPr id="27" name="Hình chữ nhật: Góc Tròn 1"/>
          <p:cNvSpPr/>
          <p:nvPr/>
        </p:nvSpPr>
        <p:spPr>
          <a:xfrm>
            <a:off x="688483" y="1699496"/>
            <a:ext cx="3809772" cy="571500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SG" sz="1800" b="1" kern="1200" dirty="0">
                <a:solidFill>
                  <a:prstClr val="white"/>
                </a:solidFill>
                <a:latin typeface="Mali Medium" panose="00000500000000000000" charset="-34"/>
                <a:cs typeface="Mali Medium" panose="00000500000000000000" charset="-34"/>
              </a:rPr>
              <a:t>Direct speech</a:t>
            </a:r>
            <a:endParaRPr lang="en-SG" sz="1800" b="1" kern="1200" dirty="0">
              <a:solidFill>
                <a:prstClr val="white"/>
              </a:solidFill>
              <a:latin typeface="Mali Medium" panose="00000500000000000000" charset="-34"/>
              <a:cs typeface="Mali Medium" panose="00000500000000000000" charset="-34"/>
            </a:endParaRPr>
          </a:p>
        </p:txBody>
      </p:sp>
      <p:sp>
        <p:nvSpPr>
          <p:cNvPr id="28" name="Hình chữ nhật: Góc Tròn 14"/>
          <p:cNvSpPr/>
          <p:nvPr/>
        </p:nvSpPr>
        <p:spPr>
          <a:xfrm>
            <a:off x="4645746" y="1699496"/>
            <a:ext cx="3809772" cy="571500"/>
          </a:xfrm>
          <a:prstGeom prst="roundRect">
            <a:avLst/>
          </a:prstGeom>
          <a:solidFill>
            <a:srgbClr val="00A4DE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SG" sz="1800" b="1" kern="1200" dirty="0">
                <a:solidFill>
                  <a:prstClr val="white"/>
                </a:solidFill>
                <a:latin typeface="Mali Medium" panose="00000500000000000000" charset="-34"/>
                <a:cs typeface="Mali Medium" panose="00000500000000000000" charset="-34"/>
              </a:rPr>
              <a:t>Indirect speech/ </a:t>
            </a:r>
            <a:endParaRPr lang="en-SG" sz="1800" b="1" kern="1200" dirty="0">
              <a:solidFill>
                <a:prstClr val="white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algn="ctr" defTabSz="457200">
              <a:buClrTx/>
            </a:pPr>
            <a:r>
              <a:rPr lang="en-SG" sz="1800" b="1" kern="1200" dirty="0">
                <a:solidFill>
                  <a:prstClr val="white"/>
                </a:solidFill>
                <a:latin typeface="Mali Medium" panose="00000500000000000000" charset="-34"/>
                <a:cs typeface="Mali Medium" panose="00000500000000000000" charset="-34"/>
              </a:rPr>
              <a:t>Reported speech</a:t>
            </a:r>
            <a:endParaRPr lang="en-SG" sz="1800" b="1" kern="1200" dirty="0">
              <a:solidFill>
                <a:prstClr val="white"/>
              </a:solidFill>
              <a:latin typeface="Mali Medium" panose="00000500000000000000" charset="-34"/>
              <a:cs typeface="Mali Medium" panose="00000500000000000000" charset="-34"/>
            </a:endParaRPr>
          </a:p>
        </p:txBody>
      </p:sp>
      <p:sp>
        <p:nvSpPr>
          <p:cNvPr id="29" name="Hình chữ nhật 15"/>
          <p:cNvSpPr/>
          <p:nvPr/>
        </p:nvSpPr>
        <p:spPr>
          <a:xfrm>
            <a:off x="1447800" y="1009650"/>
            <a:ext cx="6210300" cy="5022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algn="ctr" defTabSz="457200">
              <a:spcAft>
                <a:spcPts val="600"/>
              </a:spcAft>
              <a:buClrTx/>
            </a:pPr>
            <a:r>
              <a:rPr lang="en-SG" sz="3200" b="1" kern="1200" dirty="0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3. Change object</a:t>
            </a:r>
            <a:endParaRPr lang="en-SG" sz="3200" b="1" kern="1200" dirty="0">
              <a:solidFill>
                <a:schemeClr val="tx2"/>
              </a:solidFill>
              <a:latin typeface="Mali Medium" panose="00000500000000000000"/>
              <a:ea typeface="Mali Medium" panose="00000500000000000000"/>
              <a:cs typeface="Mali Medium" panose="00000500000000000000"/>
            </a:endParaRPr>
          </a:p>
        </p:txBody>
      </p:sp>
      <p:sp>
        <p:nvSpPr>
          <p:cNvPr id="23" name="Flowchart: Terminator 22"/>
          <p:cNvSpPr/>
          <p:nvPr/>
        </p:nvSpPr>
        <p:spPr>
          <a:xfrm>
            <a:off x="574156" y="-1657350"/>
            <a:ext cx="7995688" cy="2590800"/>
          </a:xfrm>
          <a:prstGeom prst="flowChartTerminator">
            <a:avLst/>
          </a:prstGeom>
          <a:solidFill>
            <a:srgbClr val="051079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762000" y="247650"/>
            <a:ext cx="7620000" cy="475059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buClrTx/>
            </a:pPr>
            <a:r>
              <a:rPr lang="en-US" altLang="en-US" sz="26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Rules of changing direct speech to reported speech</a:t>
            </a:r>
            <a:endParaRPr lang="en-US" altLang="en-US" sz="2600" b="1" dirty="0">
              <a:solidFill>
                <a:schemeClr val="bg1"/>
              </a:solidFill>
              <a:latin typeface="Mali Medium" panose="00000500000000000000"/>
              <a:cs typeface="Mali Medium" panose="00000500000000000000"/>
            </a:endParaRPr>
          </a:p>
          <a:p>
            <a:pPr defTabSz="457200">
              <a:buClrTx/>
            </a:pPr>
            <a:endParaRPr lang="en-US" altLang="en-US" sz="2600" b="1" dirty="0" err="1">
              <a:solidFill>
                <a:schemeClr val="bg1"/>
              </a:solidFill>
              <a:latin typeface="Mali Medium" panose="00000500000000000000"/>
              <a:cs typeface="Mali Medium" panose="00000500000000000000"/>
            </a:endParaRPr>
          </a:p>
        </p:txBody>
      </p:sp>
      <p:sp>
        <p:nvSpPr>
          <p:cNvPr id="34" name="Hình chữ nhật: Góc Tròn 19"/>
          <p:cNvSpPr/>
          <p:nvPr/>
        </p:nvSpPr>
        <p:spPr>
          <a:xfrm>
            <a:off x="1641118" y="3739037"/>
            <a:ext cx="7159983" cy="1156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1440" defTabSz="457200">
              <a:spcAft>
                <a:spcPts val="600"/>
              </a:spcAft>
              <a:buClrTx/>
            </a:pPr>
            <a:r>
              <a:rPr lang="en-SG" sz="2000" kern="1200" dirty="0">
                <a:solidFill>
                  <a:srgbClr val="C00000"/>
                </a:solidFill>
                <a:latin typeface="Mali Medium" panose="00000500000000000000" charset="-34"/>
                <a:cs typeface="Mali Medium" panose="00000500000000000000" charset="-34"/>
              </a:rPr>
              <a:t>He said to me “ I will give </a:t>
            </a:r>
            <a:r>
              <a:rPr lang="en-SG" sz="2000" kern="1200" dirty="0">
                <a:solidFill>
                  <a:srgbClr val="C00000"/>
                </a:solidFill>
                <a:highlight>
                  <a:srgbClr val="FFFF00"/>
                </a:highlight>
                <a:latin typeface="Mali Medium" panose="00000500000000000000" charset="-34"/>
                <a:cs typeface="Mali Medium" panose="00000500000000000000" charset="-34"/>
              </a:rPr>
              <a:t>you</a:t>
            </a:r>
            <a:r>
              <a:rPr lang="en-SG" sz="2000" kern="1200" dirty="0">
                <a:solidFill>
                  <a:srgbClr val="C00000"/>
                </a:solidFill>
                <a:latin typeface="Mali Medium" panose="00000500000000000000" charset="-34"/>
                <a:cs typeface="Mali Medium" panose="00000500000000000000" charset="-34"/>
              </a:rPr>
              <a:t> the book”</a:t>
            </a:r>
            <a:endParaRPr lang="en-SG" sz="2000" kern="1200" dirty="0">
              <a:solidFill>
                <a:srgbClr val="C00000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377190" indent="-285750" defTabSz="457200"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en-US" sz="2000" kern="1200" dirty="0">
                <a:solidFill>
                  <a:srgbClr val="040C61"/>
                </a:solidFill>
                <a:latin typeface="Mali Medium" panose="00000500000000000000" charset="-34"/>
                <a:cs typeface="Mali Medium" panose="00000500000000000000" charset="-34"/>
              </a:rPr>
              <a:t>He said he would give </a:t>
            </a:r>
            <a:r>
              <a:rPr lang="en-US" sz="2000" kern="1200" dirty="0">
                <a:solidFill>
                  <a:srgbClr val="040C61"/>
                </a:solidFill>
                <a:highlight>
                  <a:srgbClr val="FFFF00"/>
                </a:highlight>
                <a:latin typeface="Mali Medium" panose="00000500000000000000" charset="-34"/>
                <a:cs typeface="Mali Medium" panose="00000500000000000000" charset="-34"/>
              </a:rPr>
              <a:t>me</a:t>
            </a:r>
            <a:r>
              <a:rPr lang="en-US" sz="2000" kern="1200" dirty="0">
                <a:solidFill>
                  <a:srgbClr val="040C61"/>
                </a:solidFill>
                <a:latin typeface="Mali Medium" panose="00000500000000000000" charset="-34"/>
                <a:cs typeface="Mali Medium" panose="00000500000000000000" charset="-34"/>
              </a:rPr>
              <a:t> the book.</a:t>
            </a:r>
            <a:endParaRPr lang="en-US" sz="2000" kern="1200" dirty="0">
              <a:solidFill>
                <a:srgbClr val="040C61"/>
              </a:solidFill>
              <a:latin typeface="Mali Medium" panose="00000500000000000000" charset="-34"/>
              <a:cs typeface="Mali Medium" panose="00000500000000000000" charset="-34"/>
            </a:endParaRPr>
          </a:p>
        </p:txBody>
      </p:sp>
      <p:sp>
        <p:nvSpPr>
          <p:cNvPr id="14" name="Hình chữ nhật: Góc Tròn 19"/>
          <p:cNvSpPr/>
          <p:nvPr/>
        </p:nvSpPr>
        <p:spPr>
          <a:xfrm>
            <a:off x="609600" y="3717585"/>
            <a:ext cx="838200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lvl="2" defTabSz="457200">
              <a:spcAft>
                <a:spcPts val="600"/>
              </a:spcAft>
              <a:buClrTx/>
            </a:pPr>
            <a:r>
              <a:rPr lang="en-US" sz="2400" b="1" kern="1200" dirty="0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Ex: </a:t>
            </a:r>
            <a:endParaRPr lang="en-US" sz="2400" b="1" kern="1200" dirty="0">
              <a:solidFill>
                <a:schemeClr val="tx2"/>
              </a:solidFill>
              <a:latin typeface="Mali Medium" panose="00000500000000000000"/>
              <a:ea typeface="Mali Medium" panose="00000500000000000000"/>
              <a:cs typeface="Mali Medium" panose="000005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2" grpId="0" animBg="1"/>
      <p:bldP spid="27" grpId="0" animBg="1"/>
      <p:bldP spid="28" grpId="0" animBg="1"/>
      <p:bldP spid="29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: Góc Tròn 19"/>
          <p:cNvSpPr/>
          <p:nvPr/>
        </p:nvSpPr>
        <p:spPr>
          <a:xfrm>
            <a:off x="4490527" y="2118895"/>
            <a:ext cx="4402951" cy="2689774"/>
          </a:xfrm>
          <a:prstGeom prst="rect">
            <a:avLst/>
          </a:prstGeom>
          <a:solidFill>
            <a:schemeClr val="bg1"/>
          </a:solidFill>
          <a:ln>
            <a:solidFill>
              <a:srgbClr val="00A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77190" indent="-285750" defTabSz="457200">
              <a:spcBef>
                <a:spcPts val="300"/>
              </a:spcBef>
              <a:spcAft>
                <a:spcPts val="600"/>
              </a:spcAft>
              <a:buClrTx/>
              <a:buFontTx/>
              <a:buChar char="-"/>
            </a:pPr>
            <a:endParaRPr lang="en-SG" sz="700" b="1" kern="1200" dirty="0">
              <a:solidFill>
                <a:srgbClr val="FF6600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377190" indent="-285750" defTabSz="457200">
              <a:spcBef>
                <a:spcPts val="3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en-SG" sz="1800" b="1" kern="1200" dirty="0">
                <a:solidFill>
                  <a:srgbClr val="040C61"/>
                </a:solidFill>
                <a:latin typeface="Mali Medium" panose="00000500000000000000" charset="-34"/>
                <a:cs typeface="Mali Medium" panose="00000500000000000000" charset="-34"/>
              </a:rPr>
              <a:t>Past simple </a:t>
            </a:r>
            <a:endParaRPr lang="en-SG" sz="1800" b="1" kern="1200" dirty="0">
              <a:solidFill>
                <a:srgbClr val="040C61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377190" indent="-285750" defTabSz="457200">
              <a:spcBef>
                <a:spcPts val="3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en-SG" sz="1800" b="1" kern="1200" dirty="0">
                <a:solidFill>
                  <a:srgbClr val="040C61"/>
                </a:solidFill>
                <a:latin typeface="Mali Medium" panose="00000500000000000000" charset="-34"/>
                <a:cs typeface="Mali Medium" panose="00000500000000000000" charset="-34"/>
              </a:rPr>
              <a:t>Past continuous </a:t>
            </a:r>
            <a:endParaRPr lang="en-SG" sz="1800" b="1" kern="1200" dirty="0">
              <a:solidFill>
                <a:srgbClr val="040C61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377190" indent="-285750" defTabSz="457200">
              <a:spcBef>
                <a:spcPts val="3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en-SG" sz="1800" b="1" kern="1200" dirty="0">
                <a:solidFill>
                  <a:srgbClr val="040C61"/>
                </a:solidFill>
                <a:latin typeface="Mali Medium" panose="00000500000000000000" charset="-34"/>
                <a:cs typeface="Mali Medium" panose="00000500000000000000" charset="-34"/>
              </a:rPr>
              <a:t>Past perfect </a:t>
            </a:r>
            <a:endParaRPr lang="en-SG" sz="1800" b="1" kern="1200" dirty="0">
              <a:solidFill>
                <a:srgbClr val="040C61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377190" indent="-285750" defTabSz="457200">
              <a:spcBef>
                <a:spcPts val="3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en-SG" sz="1800" b="1" kern="1200" dirty="0">
                <a:solidFill>
                  <a:srgbClr val="040C61"/>
                </a:solidFill>
                <a:latin typeface="Mali Medium" panose="00000500000000000000" charset="-34"/>
                <a:cs typeface="Mali Medium" panose="00000500000000000000" charset="-34"/>
              </a:rPr>
              <a:t>Past perfect </a:t>
            </a:r>
            <a:endParaRPr lang="en-SG" sz="1800" b="1" kern="1200" dirty="0">
              <a:solidFill>
                <a:srgbClr val="040C61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377190" indent="-285750" defTabSz="457200">
              <a:spcBef>
                <a:spcPts val="3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en-SG" sz="1800" b="1" kern="1200" dirty="0">
                <a:solidFill>
                  <a:srgbClr val="040C61"/>
                </a:solidFill>
                <a:latin typeface="Mali Medium" panose="00000500000000000000" charset="-34"/>
                <a:cs typeface="Mali Medium" panose="00000500000000000000" charset="-34"/>
              </a:rPr>
              <a:t>Past perfect continuous </a:t>
            </a:r>
            <a:endParaRPr lang="en-SG" sz="1800" b="1" kern="1200" dirty="0">
              <a:solidFill>
                <a:srgbClr val="040C61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377190" indent="-285750" defTabSz="457200">
              <a:spcBef>
                <a:spcPts val="3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en-SG" sz="1800" b="1" kern="1200" dirty="0">
                <a:solidFill>
                  <a:srgbClr val="040C61"/>
                </a:solidFill>
                <a:latin typeface="Mali Medium" panose="00000500000000000000" charset="-34"/>
                <a:cs typeface="Mali Medium" panose="00000500000000000000" charset="-34"/>
              </a:rPr>
              <a:t>Past perfect</a:t>
            </a:r>
            <a:endParaRPr lang="en-SG" sz="1800" b="1" kern="1200" dirty="0">
              <a:solidFill>
                <a:srgbClr val="040C61"/>
              </a:solidFill>
              <a:latin typeface="Mali Medium" panose="00000500000000000000" charset="-34"/>
              <a:cs typeface="Mali Medium" panose="00000500000000000000" charset="-34"/>
            </a:endParaRPr>
          </a:p>
        </p:txBody>
      </p:sp>
      <p:sp>
        <p:nvSpPr>
          <p:cNvPr id="12" name="Hình chữ nhật 15"/>
          <p:cNvSpPr/>
          <p:nvPr/>
        </p:nvSpPr>
        <p:spPr>
          <a:xfrm>
            <a:off x="542480" y="2118895"/>
            <a:ext cx="3809772" cy="2689774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77190" indent="-285750" defTabSz="457200">
              <a:spcBef>
                <a:spcPts val="300"/>
              </a:spcBef>
              <a:spcAft>
                <a:spcPts val="600"/>
              </a:spcAft>
              <a:buClrTx/>
              <a:buFontTx/>
              <a:buChar char="-"/>
            </a:pPr>
            <a:endParaRPr lang="en-SG" sz="700" b="1" kern="1200" dirty="0">
              <a:solidFill>
                <a:srgbClr val="FF6600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377190" indent="-285750" defTabSz="457200">
              <a:spcBef>
                <a:spcPts val="300"/>
              </a:spcBef>
              <a:spcAft>
                <a:spcPts val="600"/>
              </a:spcAft>
              <a:buClrTx/>
              <a:buFontTx/>
              <a:buChar char="-"/>
            </a:pPr>
            <a:r>
              <a:rPr lang="en-SG" sz="1800" b="1" kern="1200" dirty="0">
                <a:solidFill>
                  <a:srgbClr val="FF6600"/>
                </a:solidFill>
                <a:latin typeface="Mali Medium" panose="00000500000000000000" charset="-34"/>
                <a:cs typeface="Mali Medium" panose="00000500000000000000" charset="-34"/>
              </a:rPr>
              <a:t>Present simple </a:t>
            </a:r>
            <a:endParaRPr lang="en-SG" sz="1800" b="1" kern="1200" dirty="0">
              <a:solidFill>
                <a:srgbClr val="FF6600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377190" indent="-285750" defTabSz="457200">
              <a:spcBef>
                <a:spcPts val="300"/>
              </a:spcBef>
              <a:spcAft>
                <a:spcPts val="600"/>
              </a:spcAft>
              <a:buClrTx/>
              <a:buFontTx/>
              <a:buChar char="-"/>
            </a:pPr>
            <a:r>
              <a:rPr lang="en-SG" sz="1800" b="1" kern="1200" dirty="0">
                <a:solidFill>
                  <a:srgbClr val="FF6600"/>
                </a:solidFill>
                <a:latin typeface="Mali Medium" panose="00000500000000000000" charset="-34"/>
                <a:cs typeface="Mali Medium" panose="00000500000000000000" charset="-34"/>
              </a:rPr>
              <a:t>Present continuous </a:t>
            </a:r>
            <a:endParaRPr lang="en-SG" sz="1800" b="1" kern="1200" dirty="0">
              <a:solidFill>
                <a:srgbClr val="FF6600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377190" indent="-285750" defTabSz="457200">
              <a:spcBef>
                <a:spcPts val="300"/>
              </a:spcBef>
              <a:spcAft>
                <a:spcPts val="600"/>
              </a:spcAft>
              <a:buClrTx/>
              <a:buFontTx/>
              <a:buChar char="-"/>
            </a:pPr>
            <a:r>
              <a:rPr lang="en-SG" sz="1800" b="1" kern="1200" dirty="0">
                <a:solidFill>
                  <a:srgbClr val="FF6600"/>
                </a:solidFill>
                <a:latin typeface="Mali Medium" panose="00000500000000000000" charset="-34"/>
                <a:cs typeface="Mali Medium" panose="00000500000000000000" charset="-34"/>
              </a:rPr>
              <a:t>Present perfect </a:t>
            </a:r>
            <a:endParaRPr lang="en-SG" sz="1800" b="1" kern="1200" dirty="0">
              <a:solidFill>
                <a:srgbClr val="FF6600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377190" indent="-285750" defTabSz="457200">
              <a:spcBef>
                <a:spcPts val="300"/>
              </a:spcBef>
              <a:spcAft>
                <a:spcPts val="600"/>
              </a:spcAft>
              <a:buClrTx/>
              <a:buFontTx/>
              <a:buChar char="-"/>
            </a:pPr>
            <a:r>
              <a:rPr lang="en-SG" sz="1800" b="1" kern="1200" dirty="0">
                <a:solidFill>
                  <a:srgbClr val="FF6600"/>
                </a:solidFill>
                <a:latin typeface="Mali Medium" panose="00000500000000000000" charset="-34"/>
                <a:cs typeface="Mali Medium" panose="00000500000000000000" charset="-34"/>
              </a:rPr>
              <a:t>Past simple </a:t>
            </a:r>
            <a:endParaRPr lang="en-SG" sz="1800" b="1" kern="1200" dirty="0">
              <a:solidFill>
                <a:srgbClr val="FF6600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377190" indent="-285750" defTabSz="457200">
              <a:spcBef>
                <a:spcPts val="300"/>
              </a:spcBef>
              <a:spcAft>
                <a:spcPts val="600"/>
              </a:spcAft>
              <a:buClrTx/>
              <a:buFontTx/>
              <a:buChar char="-"/>
            </a:pPr>
            <a:r>
              <a:rPr lang="en-SG" sz="1800" b="1" kern="1200" dirty="0">
                <a:solidFill>
                  <a:srgbClr val="FF6600"/>
                </a:solidFill>
                <a:latin typeface="Mali Medium" panose="00000500000000000000" charset="-34"/>
                <a:cs typeface="Mali Medium" panose="00000500000000000000" charset="-34"/>
              </a:rPr>
              <a:t>Past continuous </a:t>
            </a:r>
            <a:endParaRPr lang="en-SG" sz="1800" b="1" kern="1200" dirty="0">
              <a:solidFill>
                <a:srgbClr val="FF6600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377190" indent="-285750" defTabSz="457200">
              <a:spcBef>
                <a:spcPts val="300"/>
              </a:spcBef>
              <a:spcAft>
                <a:spcPts val="600"/>
              </a:spcAft>
              <a:buClrTx/>
              <a:buFontTx/>
              <a:buChar char="-"/>
            </a:pPr>
            <a:r>
              <a:rPr lang="en-SG" sz="1800" b="1" kern="1200" dirty="0">
                <a:solidFill>
                  <a:srgbClr val="FF6600"/>
                </a:solidFill>
                <a:latin typeface="Mali Medium" panose="00000500000000000000" charset="-34"/>
                <a:cs typeface="Mali Medium" panose="00000500000000000000" charset="-34"/>
              </a:rPr>
              <a:t>Past perfect</a:t>
            </a:r>
            <a:endParaRPr lang="en-SG" sz="1800" b="1" kern="1200" dirty="0">
              <a:solidFill>
                <a:srgbClr val="FF6600"/>
              </a:solidFill>
              <a:latin typeface="Mali Medium" panose="00000500000000000000" charset="-34"/>
              <a:cs typeface="Mali Medium" panose="00000500000000000000" charset="-34"/>
            </a:endParaRPr>
          </a:p>
        </p:txBody>
      </p:sp>
      <p:sp>
        <p:nvSpPr>
          <p:cNvPr id="27" name="Hình chữ nhật: Góc Tròn 1"/>
          <p:cNvSpPr/>
          <p:nvPr/>
        </p:nvSpPr>
        <p:spPr>
          <a:xfrm>
            <a:off x="533400" y="1619250"/>
            <a:ext cx="3809772" cy="571500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SG" sz="1800" b="1" kern="1200" dirty="0">
                <a:solidFill>
                  <a:prstClr val="white"/>
                </a:solidFill>
                <a:latin typeface="Mali Medium" panose="00000500000000000000" charset="-34"/>
                <a:cs typeface="Mali Medium" panose="00000500000000000000" charset="-34"/>
              </a:rPr>
              <a:t>Direct speech</a:t>
            </a:r>
            <a:endParaRPr lang="en-SG" sz="1800" b="1" kern="1200" dirty="0">
              <a:solidFill>
                <a:prstClr val="white"/>
              </a:solidFill>
              <a:latin typeface="Mali Medium" panose="00000500000000000000" charset="-34"/>
              <a:cs typeface="Mali Medium" panose="00000500000000000000" charset="-34"/>
            </a:endParaRPr>
          </a:p>
        </p:txBody>
      </p:sp>
      <p:sp>
        <p:nvSpPr>
          <p:cNvPr id="28" name="Hình chữ nhật: Góc Tròn 14"/>
          <p:cNvSpPr/>
          <p:nvPr/>
        </p:nvSpPr>
        <p:spPr>
          <a:xfrm>
            <a:off x="4490662" y="1619250"/>
            <a:ext cx="4402815" cy="571500"/>
          </a:xfrm>
          <a:prstGeom prst="roundRect">
            <a:avLst/>
          </a:prstGeom>
          <a:solidFill>
            <a:srgbClr val="00A4DE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SG" sz="1800" b="1" kern="1200" dirty="0">
                <a:solidFill>
                  <a:prstClr val="white"/>
                </a:solidFill>
                <a:latin typeface="Mali Medium" panose="00000500000000000000" charset="-34"/>
                <a:cs typeface="Mali Medium" panose="00000500000000000000" charset="-34"/>
              </a:rPr>
              <a:t>Indirect speech/ Reported speech</a:t>
            </a:r>
            <a:endParaRPr lang="en-SG" sz="1800" b="1" kern="1200" dirty="0">
              <a:solidFill>
                <a:prstClr val="white"/>
              </a:solidFill>
              <a:latin typeface="Mali Medium" panose="00000500000000000000" charset="-34"/>
              <a:cs typeface="Mali Medium" panose="00000500000000000000" charset="-34"/>
            </a:endParaRPr>
          </a:p>
        </p:txBody>
      </p:sp>
      <p:sp>
        <p:nvSpPr>
          <p:cNvPr id="29" name="Hình chữ nhật 15"/>
          <p:cNvSpPr/>
          <p:nvPr/>
        </p:nvSpPr>
        <p:spPr>
          <a:xfrm>
            <a:off x="1447800" y="1009650"/>
            <a:ext cx="6210300" cy="5022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algn="ctr" defTabSz="457200">
              <a:spcAft>
                <a:spcPts val="600"/>
              </a:spcAft>
              <a:buClrTx/>
            </a:pPr>
            <a:r>
              <a:rPr lang="en-SG" sz="2400" b="1" kern="1200" dirty="0">
                <a:solidFill>
                  <a:schemeClr val="tx2"/>
                </a:solidFill>
                <a:latin typeface="Mali Medium" panose="00000500000000000000" charset="-34"/>
                <a:ea typeface="Mali Medium" panose="00000500000000000000"/>
                <a:cs typeface="Mali Medium" panose="00000500000000000000" charset="-34"/>
              </a:rPr>
              <a:t>4. Rule is to "backshift" the tense.</a:t>
            </a:r>
            <a:endParaRPr lang="en-SG" sz="2400" b="1" kern="1200" dirty="0">
              <a:solidFill>
                <a:schemeClr val="tx2"/>
              </a:solidFill>
              <a:latin typeface="Mali Medium" panose="00000500000000000000" charset="-34"/>
              <a:ea typeface="Mali Medium" panose="00000500000000000000"/>
              <a:cs typeface="Mali Medium" panose="00000500000000000000" charset="-34"/>
            </a:endParaRPr>
          </a:p>
        </p:txBody>
      </p:sp>
      <p:sp>
        <p:nvSpPr>
          <p:cNvPr id="23" name="Flowchart: Terminator 22"/>
          <p:cNvSpPr/>
          <p:nvPr/>
        </p:nvSpPr>
        <p:spPr>
          <a:xfrm>
            <a:off x="574156" y="-1657350"/>
            <a:ext cx="7995688" cy="2590800"/>
          </a:xfrm>
          <a:prstGeom prst="flowChartTerminator">
            <a:avLst/>
          </a:prstGeom>
          <a:solidFill>
            <a:srgbClr val="051079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prstClr val="white"/>
              </a:solidFill>
              <a:latin typeface="Mali Medium" panose="00000500000000000000" charset="-34"/>
              <a:cs typeface="Mali Medium" panose="00000500000000000000" charset="-34"/>
            </a:endParaRP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762000" y="247650"/>
            <a:ext cx="7620000" cy="47505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10000"/>
              </a:lnSpc>
              <a:buClrTx/>
            </a:pPr>
            <a:r>
              <a:rPr lang="en-US" altLang="en-US" sz="2000" b="1" dirty="0">
                <a:solidFill>
                  <a:schemeClr val="bg1"/>
                </a:solidFill>
                <a:latin typeface="Mali Medium" panose="00000500000000000000" charset="-34"/>
                <a:cs typeface="Mali Medium" panose="00000500000000000000" charset="-34"/>
              </a:rPr>
              <a:t>Rules of changing direct speech to reported speech</a:t>
            </a:r>
            <a:endParaRPr lang="en-US" altLang="en-US" sz="2000" b="1" dirty="0">
              <a:solidFill>
                <a:schemeClr val="bg1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defTabSz="457200">
              <a:lnSpc>
                <a:spcPct val="110000"/>
              </a:lnSpc>
              <a:buClrTx/>
            </a:pPr>
            <a:endParaRPr lang="en-US" altLang="en-US" sz="2000" b="1" dirty="0" err="1">
              <a:solidFill>
                <a:schemeClr val="bg1"/>
              </a:solidFill>
              <a:latin typeface="Mali Medium" panose="00000500000000000000" charset="-34"/>
              <a:cs typeface="Mali Medium" panose="00000500000000000000" charset="-3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2" grpId="0" animBg="1"/>
      <p:bldP spid="27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: Góc Tròn 19"/>
          <p:cNvSpPr/>
          <p:nvPr/>
        </p:nvSpPr>
        <p:spPr>
          <a:xfrm>
            <a:off x="4490528" y="2012215"/>
            <a:ext cx="4245960" cy="2129256"/>
          </a:xfrm>
          <a:prstGeom prst="rect">
            <a:avLst/>
          </a:prstGeom>
          <a:solidFill>
            <a:schemeClr val="bg1"/>
          </a:solidFill>
          <a:ln>
            <a:solidFill>
              <a:srgbClr val="00A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77190" indent="-285750" defTabSz="457200">
              <a:spcBef>
                <a:spcPts val="300"/>
              </a:spcBef>
              <a:spcAft>
                <a:spcPts val="600"/>
              </a:spcAft>
              <a:buClrTx/>
              <a:buFontTx/>
              <a:buChar char="-"/>
            </a:pPr>
            <a:endParaRPr lang="en-SG" sz="700" b="1" kern="1200">
              <a:solidFill>
                <a:srgbClr val="FF6600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377190" indent="-285750" defTabSz="457200">
              <a:spcBef>
                <a:spcPts val="3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en-SG" sz="1800" b="1" kern="1200">
                <a:solidFill>
                  <a:srgbClr val="040C61"/>
                </a:solidFill>
                <a:latin typeface="Mali Medium" panose="00000500000000000000" charset="-34"/>
                <a:cs typeface="Mali Medium" panose="00000500000000000000" charset="-34"/>
              </a:rPr>
              <a:t>Would </a:t>
            </a:r>
            <a:endParaRPr lang="en-SG" sz="1800" b="1" kern="1200">
              <a:solidFill>
                <a:srgbClr val="040C61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377190" indent="-285750" defTabSz="457200">
              <a:spcBef>
                <a:spcPts val="3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en-SG" sz="1800" b="1" kern="1200">
                <a:solidFill>
                  <a:srgbClr val="040C61"/>
                </a:solidFill>
                <a:latin typeface="Mali Medium" panose="00000500000000000000" charset="-34"/>
                <a:cs typeface="Mali Medium" panose="00000500000000000000" charset="-34"/>
              </a:rPr>
              <a:t>Could </a:t>
            </a:r>
            <a:endParaRPr lang="en-SG" sz="1800" b="1" kern="1200">
              <a:solidFill>
                <a:srgbClr val="040C61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377190" indent="-285750" defTabSz="457200">
              <a:spcBef>
                <a:spcPts val="3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en-SG" sz="1800" b="1" kern="1200">
                <a:solidFill>
                  <a:srgbClr val="040C61"/>
                </a:solidFill>
                <a:latin typeface="Mali Medium" panose="00000500000000000000" charset="-34"/>
                <a:cs typeface="Mali Medium" panose="00000500000000000000" charset="-34"/>
              </a:rPr>
              <a:t>Might </a:t>
            </a:r>
            <a:endParaRPr lang="en-SG" sz="1800" b="1" kern="1200">
              <a:solidFill>
                <a:srgbClr val="040C61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377190" indent="-285750" defTabSz="457200">
              <a:spcBef>
                <a:spcPts val="3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en-SG" sz="1800" b="1" kern="1200">
                <a:solidFill>
                  <a:srgbClr val="040C61"/>
                </a:solidFill>
                <a:latin typeface="Mali Medium" panose="00000500000000000000" charset="-34"/>
                <a:cs typeface="Mali Medium" panose="00000500000000000000" charset="-34"/>
              </a:rPr>
              <a:t>Should </a:t>
            </a:r>
            <a:endParaRPr lang="en-SG" sz="1800" b="1" kern="1200">
              <a:solidFill>
                <a:srgbClr val="040C61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377190" indent="-285750" defTabSz="457200">
              <a:spcBef>
                <a:spcPts val="3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en-SG" sz="1800" b="1" kern="1200">
                <a:solidFill>
                  <a:srgbClr val="040C61"/>
                </a:solidFill>
                <a:latin typeface="Mali Medium" panose="00000500000000000000" charset="-34"/>
                <a:cs typeface="Mali Medium" panose="00000500000000000000" charset="-34"/>
              </a:rPr>
              <a:t>Must/ Hadto</a:t>
            </a:r>
            <a:endParaRPr lang="en-SG" sz="1800" b="1" kern="1200">
              <a:solidFill>
                <a:srgbClr val="040C61"/>
              </a:solidFill>
              <a:latin typeface="Mali Medium" panose="00000500000000000000" charset="-34"/>
              <a:cs typeface="Mali Medium" panose="00000500000000000000" charset="-34"/>
            </a:endParaRPr>
          </a:p>
        </p:txBody>
      </p:sp>
      <p:sp>
        <p:nvSpPr>
          <p:cNvPr id="12" name="Hình chữ nhật 15"/>
          <p:cNvSpPr/>
          <p:nvPr/>
        </p:nvSpPr>
        <p:spPr>
          <a:xfrm>
            <a:off x="542480" y="2012215"/>
            <a:ext cx="3809772" cy="2129256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77190" indent="-285750" defTabSz="457200">
              <a:spcBef>
                <a:spcPts val="300"/>
              </a:spcBef>
              <a:spcAft>
                <a:spcPts val="600"/>
              </a:spcAft>
              <a:buClrTx/>
              <a:buFontTx/>
              <a:buChar char="-"/>
            </a:pPr>
            <a:endParaRPr lang="en-SG" sz="700" b="1" kern="1200">
              <a:solidFill>
                <a:srgbClr val="FF6600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377190" indent="-285750" defTabSz="457200">
              <a:spcBef>
                <a:spcPts val="300"/>
              </a:spcBef>
              <a:spcAft>
                <a:spcPts val="600"/>
              </a:spcAft>
              <a:buClrTx/>
              <a:buFontTx/>
              <a:buChar char="-"/>
            </a:pPr>
            <a:r>
              <a:rPr lang="en-SG" sz="1800" b="1" kern="1200">
                <a:solidFill>
                  <a:srgbClr val="FF6600"/>
                </a:solidFill>
                <a:latin typeface="Mali Medium" panose="00000500000000000000" charset="-34"/>
                <a:cs typeface="Mali Medium" panose="00000500000000000000" charset="-34"/>
              </a:rPr>
              <a:t>Will </a:t>
            </a:r>
            <a:endParaRPr lang="en-SG" sz="1800" b="1" kern="1200">
              <a:solidFill>
                <a:srgbClr val="FF6600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377190" indent="-285750" defTabSz="457200">
              <a:spcBef>
                <a:spcPts val="300"/>
              </a:spcBef>
              <a:spcAft>
                <a:spcPts val="600"/>
              </a:spcAft>
              <a:buClrTx/>
              <a:buFontTx/>
              <a:buChar char="-"/>
            </a:pPr>
            <a:r>
              <a:rPr lang="en-SG" sz="1800" b="1" kern="1200">
                <a:solidFill>
                  <a:srgbClr val="FF6600"/>
                </a:solidFill>
                <a:latin typeface="Mali Medium" panose="00000500000000000000" charset="-34"/>
                <a:cs typeface="Mali Medium" panose="00000500000000000000" charset="-34"/>
              </a:rPr>
              <a:t>Can </a:t>
            </a:r>
            <a:endParaRPr lang="en-SG" sz="1800" b="1" kern="1200">
              <a:solidFill>
                <a:srgbClr val="FF6600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377190" indent="-285750" defTabSz="457200">
              <a:spcBef>
                <a:spcPts val="300"/>
              </a:spcBef>
              <a:spcAft>
                <a:spcPts val="600"/>
              </a:spcAft>
              <a:buClrTx/>
              <a:buFontTx/>
              <a:buChar char="-"/>
            </a:pPr>
            <a:r>
              <a:rPr lang="en-SG" sz="1800" b="1" kern="1200">
                <a:solidFill>
                  <a:srgbClr val="FF6600"/>
                </a:solidFill>
                <a:latin typeface="Mali Medium" panose="00000500000000000000" charset="-34"/>
                <a:cs typeface="Mali Medium" panose="00000500000000000000" charset="-34"/>
              </a:rPr>
              <a:t>May</a:t>
            </a:r>
            <a:endParaRPr lang="en-SG" sz="1800" b="1" kern="1200">
              <a:solidFill>
                <a:srgbClr val="FF6600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377190" indent="-285750" defTabSz="457200">
              <a:spcBef>
                <a:spcPts val="300"/>
              </a:spcBef>
              <a:spcAft>
                <a:spcPts val="600"/>
              </a:spcAft>
              <a:buClrTx/>
              <a:buFontTx/>
              <a:buChar char="-"/>
            </a:pPr>
            <a:r>
              <a:rPr lang="en-SG" sz="1800" b="1" kern="1200">
                <a:solidFill>
                  <a:srgbClr val="FF6600"/>
                </a:solidFill>
                <a:latin typeface="Mali Medium" panose="00000500000000000000" charset="-34"/>
                <a:cs typeface="Mali Medium" panose="00000500000000000000" charset="-34"/>
              </a:rPr>
              <a:t>Shall </a:t>
            </a:r>
            <a:endParaRPr lang="en-SG" sz="1800" b="1" kern="1200">
              <a:solidFill>
                <a:srgbClr val="FF6600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377190" indent="-285750" defTabSz="457200">
              <a:spcBef>
                <a:spcPts val="300"/>
              </a:spcBef>
              <a:spcAft>
                <a:spcPts val="600"/>
              </a:spcAft>
              <a:buClrTx/>
              <a:buFontTx/>
              <a:buChar char="-"/>
            </a:pPr>
            <a:r>
              <a:rPr lang="en-SG" sz="1800" b="1" kern="1200">
                <a:solidFill>
                  <a:srgbClr val="FF6600"/>
                </a:solidFill>
                <a:latin typeface="Mali Medium" panose="00000500000000000000" charset="-34"/>
                <a:cs typeface="Mali Medium" panose="00000500000000000000" charset="-34"/>
              </a:rPr>
              <a:t>Must</a:t>
            </a:r>
            <a:endParaRPr lang="en-SG" sz="1800" b="1" kern="1200">
              <a:solidFill>
                <a:srgbClr val="FF6600"/>
              </a:solidFill>
              <a:latin typeface="Mali Medium" panose="00000500000000000000" charset="-34"/>
              <a:cs typeface="Mali Medium" panose="00000500000000000000" charset="-34"/>
            </a:endParaRPr>
          </a:p>
        </p:txBody>
      </p:sp>
      <p:sp>
        <p:nvSpPr>
          <p:cNvPr id="27" name="Hình chữ nhật: Góc Tròn 1"/>
          <p:cNvSpPr/>
          <p:nvPr/>
        </p:nvSpPr>
        <p:spPr>
          <a:xfrm>
            <a:off x="533400" y="1512570"/>
            <a:ext cx="3809772" cy="571500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SG" sz="1800" b="1" kern="1200" dirty="0">
                <a:solidFill>
                  <a:prstClr val="white"/>
                </a:solidFill>
                <a:latin typeface="Mali Medium" panose="00000500000000000000" charset="-34"/>
                <a:cs typeface="Mali Medium" panose="00000500000000000000" charset="-34"/>
              </a:rPr>
              <a:t>Direct speech</a:t>
            </a:r>
            <a:endParaRPr lang="en-SG" sz="1800" b="1" kern="1200" dirty="0">
              <a:solidFill>
                <a:prstClr val="white"/>
              </a:solidFill>
              <a:latin typeface="Mali Medium" panose="00000500000000000000" charset="-34"/>
              <a:cs typeface="Mali Medium" panose="00000500000000000000" charset="-34"/>
            </a:endParaRPr>
          </a:p>
        </p:txBody>
      </p:sp>
      <p:sp>
        <p:nvSpPr>
          <p:cNvPr id="28" name="Hình chữ nhật: Góc Tròn 14"/>
          <p:cNvSpPr/>
          <p:nvPr/>
        </p:nvSpPr>
        <p:spPr>
          <a:xfrm>
            <a:off x="4490663" y="1512570"/>
            <a:ext cx="4245960" cy="571500"/>
          </a:xfrm>
          <a:prstGeom prst="roundRect">
            <a:avLst/>
          </a:prstGeom>
          <a:solidFill>
            <a:srgbClr val="00A4DE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SG" sz="1800" b="1" kern="1200" dirty="0">
                <a:solidFill>
                  <a:prstClr val="white"/>
                </a:solidFill>
                <a:latin typeface="Mali Medium" panose="00000500000000000000" charset="-34"/>
                <a:cs typeface="Mali Medium" panose="00000500000000000000" charset="-34"/>
              </a:rPr>
              <a:t>Indirect speech/ </a:t>
            </a:r>
            <a:endParaRPr lang="en-SG" sz="1800" b="1" kern="1200" dirty="0">
              <a:solidFill>
                <a:prstClr val="white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algn="ctr" defTabSz="457200">
              <a:buClrTx/>
            </a:pPr>
            <a:r>
              <a:rPr lang="en-SG" sz="1800" b="1" kern="1200" dirty="0">
                <a:solidFill>
                  <a:prstClr val="white"/>
                </a:solidFill>
                <a:latin typeface="Mali Medium" panose="00000500000000000000" charset="-34"/>
                <a:cs typeface="Mali Medium" panose="00000500000000000000" charset="-34"/>
              </a:rPr>
              <a:t>Reported speech</a:t>
            </a:r>
            <a:endParaRPr lang="en-SG" sz="1800" b="1" kern="1200" dirty="0">
              <a:solidFill>
                <a:prstClr val="white"/>
              </a:solidFill>
              <a:latin typeface="Mali Medium" panose="00000500000000000000" charset="-34"/>
              <a:cs typeface="Mali Medium" panose="00000500000000000000" charset="-34"/>
            </a:endParaRPr>
          </a:p>
        </p:txBody>
      </p:sp>
      <p:sp>
        <p:nvSpPr>
          <p:cNvPr id="29" name="Hình chữ nhật 15"/>
          <p:cNvSpPr/>
          <p:nvPr/>
        </p:nvSpPr>
        <p:spPr>
          <a:xfrm>
            <a:off x="1447800" y="971550"/>
            <a:ext cx="6210300" cy="5022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algn="ctr" defTabSz="457200">
              <a:spcAft>
                <a:spcPts val="600"/>
              </a:spcAft>
              <a:buClrTx/>
            </a:pPr>
            <a:r>
              <a:rPr lang="en-SG" sz="3200" b="1" kern="1200" dirty="0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5. Change modal verb</a:t>
            </a:r>
            <a:endParaRPr lang="en-SG" sz="3200" b="1" kern="1200" dirty="0">
              <a:solidFill>
                <a:schemeClr val="tx2"/>
              </a:solidFill>
              <a:latin typeface="Mali Medium" panose="00000500000000000000"/>
              <a:ea typeface="Mali Medium" panose="00000500000000000000"/>
              <a:cs typeface="Mali Medium" panose="00000500000000000000"/>
            </a:endParaRPr>
          </a:p>
        </p:txBody>
      </p:sp>
      <p:sp>
        <p:nvSpPr>
          <p:cNvPr id="23" name="Flowchart: Terminator 22"/>
          <p:cNvSpPr/>
          <p:nvPr/>
        </p:nvSpPr>
        <p:spPr>
          <a:xfrm>
            <a:off x="574156" y="-1657350"/>
            <a:ext cx="7995688" cy="2590800"/>
          </a:xfrm>
          <a:prstGeom prst="flowChartTerminator">
            <a:avLst/>
          </a:prstGeom>
          <a:solidFill>
            <a:srgbClr val="051079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762000" y="247650"/>
            <a:ext cx="7620000" cy="47505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20000"/>
              </a:lnSpc>
              <a:buClrTx/>
            </a:pPr>
            <a:r>
              <a:rPr lang="en-US" altLang="en-US" sz="2000" b="1" dirty="0">
                <a:solidFill>
                  <a:schemeClr val="bg1"/>
                </a:solidFill>
                <a:latin typeface="Mali Medium" panose="00000500000000000000"/>
                <a:cs typeface="Mali Medium" panose="00000500000000000000"/>
              </a:rPr>
              <a:t>Rules of changing direct speech to reported speech</a:t>
            </a:r>
            <a:endParaRPr lang="en-US" altLang="en-US" sz="2000" b="1" dirty="0">
              <a:solidFill>
                <a:schemeClr val="bg1"/>
              </a:solidFill>
              <a:latin typeface="Mali Medium" panose="00000500000000000000"/>
              <a:cs typeface="Mali Medium" panose="00000500000000000000"/>
            </a:endParaRPr>
          </a:p>
          <a:p>
            <a:pPr defTabSz="457200">
              <a:lnSpc>
                <a:spcPct val="120000"/>
              </a:lnSpc>
              <a:buClrTx/>
            </a:pPr>
            <a:endParaRPr lang="en-US" altLang="en-US" sz="2000" b="1" dirty="0" err="1">
              <a:solidFill>
                <a:schemeClr val="bg1"/>
              </a:solidFill>
              <a:latin typeface="Mali Medium" panose="00000500000000000000"/>
              <a:cs typeface="Mali Medium" panose="00000500000000000000"/>
            </a:endParaRPr>
          </a:p>
        </p:txBody>
      </p:sp>
      <p:sp>
        <p:nvSpPr>
          <p:cNvPr id="9" name="Hình chữ nhật: Góc Tròn 19"/>
          <p:cNvSpPr/>
          <p:nvPr/>
        </p:nvSpPr>
        <p:spPr>
          <a:xfrm>
            <a:off x="1828800" y="4196237"/>
            <a:ext cx="7159983" cy="1156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457200">
              <a:buClrTx/>
            </a:pPr>
            <a:r>
              <a:rPr lang="en-SG" sz="2000" kern="1200" dirty="0">
                <a:solidFill>
                  <a:srgbClr val="C00000"/>
                </a:solidFill>
                <a:latin typeface="Mali Medium" panose="00000500000000000000" charset="-34"/>
                <a:cs typeface="Mali Medium" panose="00000500000000000000" charset="-34"/>
              </a:rPr>
              <a:t>She said “ I </a:t>
            </a:r>
            <a:r>
              <a:rPr lang="en-SG" sz="2000" b="1" u="sng" kern="1200" dirty="0">
                <a:solidFill>
                  <a:srgbClr val="C00000"/>
                </a:solidFill>
                <a:latin typeface="Mali Medium" panose="00000500000000000000" charset="-34"/>
                <a:cs typeface="Mali Medium" panose="00000500000000000000" charset="-34"/>
              </a:rPr>
              <a:t>will tell </a:t>
            </a:r>
            <a:r>
              <a:rPr lang="en-SG" sz="2000" kern="1200" dirty="0">
                <a:solidFill>
                  <a:srgbClr val="C00000"/>
                </a:solidFill>
                <a:latin typeface="Mali Medium" panose="00000500000000000000" charset="-34"/>
                <a:cs typeface="Mali Medium" panose="00000500000000000000" charset="-34"/>
              </a:rPr>
              <a:t>him”</a:t>
            </a:r>
            <a:endParaRPr lang="en-SG" sz="2000" kern="1200" dirty="0">
              <a:solidFill>
                <a:srgbClr val="C00000"/>
              </a:solidFill>
              <a:latin typeface="Mali Medium" panose="00000500000000000000" charset="-34"/>
              <a:cs typeface="Mali Medium" panose="00000500000000000000" charset="-34"/>
            </a:endParaRPr>
          </a:p>
          <a:p>
            <a:pPr marL="285750" indent="-285750" defTabSz="457200">
              <a:buClrTx/>
              <a:buFont typeface="Wingdings" panose="05000000000000000000" pitchFamily="2" charset="2"/>
              <a:buChar char="Ø"/>
            </a:pPr>
            <a:r>
              <a:rPr lang="en-SG" sz="2000" kern="1200" dirty="0">
                <a:solidFill>
                  <a:srgbClr val="040C61"/>
                </a:solidFill>
                <a:latin typeface="Mali Medium" panose="00000500000000000000" charset="-34"/>
                <a:cs typeface="Mali Medium" panose="00000500000000000000" charset="-34"/>
              </a:rPr>
              <a:t>She said he </a:t>
            </a:r>
            <a:r>
              <a:rPr lang="en-SG" sz="2000" u="sng" kern="1200" dirty="0">
                <a:solidFill>
                  <a:srgbClr val="040C61"/>
                </a:solidFill>
                <a:latin typeface="Mali Medium" panose="00000500000000000000" charset="-34"/>
                <a:cs typeface="Mali Medium" panose="00000500000000000000" charset="-34"/>
              </a:rPr>
              <a:t>would tell</a:t>
            </a:r>
            <a:r>
              <a:rPr lang="en-SG" sz="2000" kern="1200" dirty="0">
                <a:solidFill>
                  <a:srgbClr val="040C61"/>
                </a:solidFill>
                <a:latin typeface="Mali Medium" panose="00000500000000000000" charset="-34"/>
                <a:cs typeface="Mali Medium" panose="00000500000000000000" charset="-34"/>
              </a:rPr>
              <a:t> him.</a:t>
            </a:r>
            <a:endParaRPr lang="en-SG" sz="2000" kern="1200" dirty="0">
              <a:solidFill>
                <a:srgbClr val="040C61"/>
              </a:solidFill>
              <a:latin typeface="Mali Medium" panose="00000500000000000000" charset="-34"/>
              <a:cs typeface="Mali Medium" panose="00000500000000000000" charset="-34"/>
            </a:endParaRPr>
          </a:p>
        </p:txBody>
      </p:sp>
      <p:sp>
        <p:nvSpPr>
          <p:cNvPr id="10" name="Hình chữ nhật: Góc Tròn 19"/>
          <p:cNvSpPr/>
          <p:nvPr/>
        </p:nvSpPr>
        <p:spPr>
          <a:xfrm>
            <a:off x="685800" y="4088087"/>
            <a:ext cx="838200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lvl="2" defTabSz="457200">
              <a:spcAft>
                <a:spcPts val="600"/>
              </a:spcAft>
              <a:buClrTx/>
            </a:pPr>
            <a:r>
              <a:rPr lang="en-US" sz="2400" b="1" kern="1200" dirty="0">
                <a:solidFill>
                  <a:schemeClr val="tx2"/>
                </a:solidFill>
                <a:latin typeface="Mali Medium" panose="00000500000000000000"/>
                <a:ea typeface="Mali Medium" panose="00000500000000000000"/>
                <a:cs typeface="Mali Medium" panose="00000500000000000000"/>
              </a:rPr>
              <a:t>Ex: </a:t>
            </a:r>
            <a:endParaRPr lang="en-US" sz="2400" b="1" kern="1200" dirty="0">
              <a:solidFill>
                <a:schemeClr val="tx2"/>
              </a:solidFill>
              <a:latin typeface="Mali Medium" panose="00000500000000000000"/>
              <a:ea typeface="Mali Medium" panose="00000500000000000000"/>
              <a:cs typeface="Mali Medium" panose="000005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2" grpId="0" animBg="1"/>
      <p:bldP spid="27" grpId="0" animBg="1"/>
      <p:bldP spid="28" grpId="0" animBg="1"/>
      <p:bldP spid="29" grpId="0" animBg="1"/>
      <p:bldP spid="10" grpId="0"/>
    </p:bldLst>
  </p:timing>
</p:sld>
</file>

<file path=ppt/theme/theme1.xml><?xml version="1.0" encoding="utf-8"?>
<a:theme xmlns:a="http://schemas.openxmlformats.org/drawingml/2006/main" name="Basic Chemistry for Pre-K by Slidesgo">
  <a:themeElements>
    <a:clrScheme name="Simple Light">
      <a:dk1>
        <a:srgbClr val="263E68"/>
      </a:dk1>
      <a:lt1>
        <a:srgbClr val="FFFFFF"/>
      </a:lt1>
      <a:dk2>
        <a:srgbClr val="FECA2A"/>
      </a:dk2>
      <a:lt2>
        <a:srgbClr val="ED6A30"/>
      </a:lt2>
      <a:accent1>
        <a:srgbClr val="FFA288"/>
      </a:accent1>
      <a:accent2>
        <a:srgbClr val="263E68"/>
      </a:accent2>
      <a:accent3>
        <a:srgbClr val="4E8CCA"/>
      </a:accent3>
      <a:accent4>
        <a:srgbClr val="E4EFF9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7323</Words>
  <Application>WPS Presentation</Application>
  <PresentationFormat>On-screen Show (16:9)</PresentationFormat>
  <Paragraphs>448</Paragraphs>
  <Slides>31</Slides>
  <Notes>20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31</vt:i4>
      </vt:variant>
    </vt:vector>
  </HeadingPairs>
  <TitlesOfParts>
    <vt:vector size="52" baseType="lpstr">
      <vt:lpstr>Arial</vt:lpstr>
      <vt:lpstr>SimSun</vt:lpstr>
      <vt:lpstr>Wingdings</vt:lpstr>
      <vt:lpstr>Arial</vt:lpstr>
      <vt:lpstr>Mali Medium</vt:lpstr>
      <vt:lpstr>Single Day</vt:lpstr>
      <vt:lpstr>Segoe Print</vt:lpstr>
      <vt:lpstr>Comfortaa Light</vt:lpstr>
      <vt:lpstr>Comfortaa Medium</vt:lpstr>
      <vt:lpstr>Comfortaa SemiBold</vt:lpstr>
      <vt:lpstr>Calibri</vt:lpstr>
      <vt:lpstr>Comfortaa</vt:lpstr>
      <vt:lpstr>Calibri</vt:lpstr>
      <vt:lpstr>Mali Medium</vt:lpstr>
      <vt:lpstr>Microsoft YaHei</vt:lpstr>
      <vt:lpstr>Arial Unicode MS</vt:lpstr>
      <vt:lpstr>.VnCooper</vt:lpstr>
      <vt:lpstr>Cooper Black</vt:lpstr>
      <vt:lpstr>Basic Chemistry for Pre-K by Slidesgo</vt:lpstr>
      <vt:lpstr>1_Tema de Office</vt:lpstr>
      <vt:lpstr>Office Theme</vt:lpstr>
      <vt:lpstr> Science and Technology</vt:lpstr>
      <vt:lpstr>Be aware of changes in tenses, pronouns, time, and place expressions. </vt:lpstr>
      <vt:lpstr>Let’s watch!</vt:lpstr>
      <vt:lpstr>We often use reported speech to: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Ex 2. (p 118) Complete the second sentences using the correct verb form.</vt:lpstr>
      <vt:lpstr>Ex 2. (p 118) Complete the second sentences using the correct verb form.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Ex 4. (p 118) Complete the second sentence in each pair so that it means the same as the first one.</vt:lpstr>
      <vt:lpstr>Ex 4. (p 118) Complete the second sentence in each pair so that it means the same as the first one.</vt:lpstr>
      <vt:lpstr>Ex 4. (p 118) Complete the second sentence in each pair so that it means the same as the first one.</vt:lpstr>
      <vt:lpstr>Ex 4. (p 118) Complete the second sentence in each pair so that it means the same as the first one.</vt:lpstr>
      <vt:lpstr>Ex 4. (p 118) Complete the second sentence in each pair so that it means the same as the first one.</vt:lpstr>
      <vt:lpstr>Ex 5. (p 118) He / She said that … </vt:lpstr>
      <vt:lpstr>Show your assignment!!!</vt:lpstr>
      <vt:lpstr>RECAP</vt:lpstr>
      <vt:lpstr>Thank you!</vt:lpstr>
      <vt:lpstr>Alternative resources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11  Science and Technology</dc:title>
  <dc:creator/>
  <cp:lastModifiedBy>82199</cp:lastModifiedBy>
  <cp:revision>25</cp:revision>
  <dcterms:created xsi:type="dcterms:W3CDTF">2024-04-02T14:26:57Z</dcterms:created>
  <dcterms:modified xsi:type="dcterms:W3CDTF">2024-04-02T14:28:20Z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67CBB55FD1DB4451A1B21BC5FAD65492_12</vt:lpwstr>
  </property>
  <property fmtid="{D5CDD505-2E9C-101B-9397-08002B2CF9AE}" pid="3" name="KSOProductBuildVer">
    <vt:lpwstr>1033-12.2.0.13472</vt:lpwstr>
  </property>
</Properties>
</file>