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5.wav" ContentType="audio/wav"/>
  <Override PartName="/ppt/media/audio6.wav" ContentType="audio/wav"/>
  <Override PartName="/ppt/media/audio7.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5"/>
  </p:notesMasterIdLst>
  <p:sldIdLst>
    <p:sldId id="261" r:id="rId5"/>
    <p:sldId id="262" r:id="rId6"/>
    <p:sldId id="263" r:id="rId7"/>
    <p:sldId id="259" r:id="rId8"/>
    <p:sldId id="265" r:id="rId9"/>
    <p:sldId id="266" r:id="rId10"/>
    <p:sldId id="267" r:id="rId11"/>
    <p:sldId id="268" r:id="rId12"/>
    <p:sldId id="270" r:id="rId13"/>
    <p:sldId id="269" r:id="rId14"/>
    <p:sldId id="256" r:id="rId15"/>
    <p:sldId id="258" r:id="rId16"/>
    <p:sldId id="271" r:id="rId17"/>
    <p:sldId id="272" r:id="rId18"/>
    <p:sldId id="273" r:id="rId19"/>
    <p:sldId id="274" r:id="rId20"/>
    <p:sldId id="276" r:id="rId21"/>
    <p:sldId id="277" r:id="rId22"/>
    <p:sldId id="278" r:id="rId23"/>
    <p:sldId id="279" r:id="rId24"/>
    <p:sldId id="280" r:id="rId25"/>
    <p:sldId id="257" r:id="rId26"/>
    <p:sldId id="872" r:id="rId27"/>
    <p:sldId id="282" r:id="rId28"/>
    <p:sldId id="260" r:id="rId29"/>
    <p:sldId id="880" r:id="rId30"/>
    <p:sldId id="873" r:id="rId31"/>
    <p:sldId id="876" r:id="rId32"/>
    <p:sldId id="877" r:id="rId33"/>
    <p:sldId id="878" r:id="rId34"/>
    <p:sldId id="881" r:id="rId35"/>
    <p:sldId id="883" r:id="rId36"/>
    <p:sldId id="885" r:id="rId37"/>
    <p:sldId id="886" r:id="rId38"/>
    <p:sldId id="887" r:id="rId39"/>
    <p:sldId id="888" r:id="rId40"/>
    <p:sldId id="889" r:id="rId41"/>
    <p:sldId id="890" r:id="rId42"/>
    <p:sldId id="891" r:id="rId43"/>
    <p:sldId id="892" r:id="rId44"/>
    <p:sldId id="327" r:id="rId45"/>
    <p:sldId id="355" r:id="rId46"/>
    <p:sldId id="330" r:id="rId47"/>
    <p:sldId id="894" r:id="rId48"/>
    <p:sldId id="348" r:id="rId49"/>
    <p:sldId id="895" r:id="rId50"/>
    <p:sldId id="896" r:id="rId51"/>
    <p:sldId id="345" r:id="rId52"/>
    <p:sldId id="897" r:id="rId53"/>
    <p:sldId id="898" r:id="rId54"/>
    <p:sldId id="349" r:id="rId55"/>
    <p:sldId id="899" r:id="rId56"/>
    <p:sldId id="900" r:id="rId57"/>
    <p:sldId id="343" r:id="rId58"/>
    <p:sldId id="901" r:id="rId59"/>
    <p:sldId id="344" r:id="rId60"/>
    <p:sldId id="893" r:id="rId61"/>
    <p:sldId id="874" r:id="rId62"/>
    <p:sldId id="903" r:id="rId63"/>
    <p:sldId id="90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971" autoAdjust="0"/>
  </p:normalViewPr>
  <p:slideViewPr>
    <p:cSldViewPr snapToGrid="0">
      <p:cViewPr varScale="1">
        <p:scale>
          <a:sx n="86" d="100"/>
          <a:sy n="86" d="100"/>
        </p:scale>
        <p:origin x="-64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965F-47CD-4DB5-9375-E6F7539562BB}"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41FA6-9B18-44DA-A952-383099B522CD}" type="slidenum">
              <a:rPr lang="en-US" smtClean="0"/>
              <a:t>‹#›</a:t>
            </a:fld>
            <a:endParaRPr lang="en-US"/>
          </a:p>
        </p:txBody>
      </p:sp>
    </p:spTree>
    <p:extLst>
      <p:ext uri="{BB962C8B-B14F-4D97-AF65-F5344CB8AC3E}">
        <p14:creationId xmlns:p14="http://schemas.microsoft.com/office/powerpoint/2010/main" val="281748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32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404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4BEE5-C790-40C3-AB01-C1310E8D0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7168AC-C6E6-4D7E-BAC3-EBAF17C3D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BB8495A-213F-4225-A5CE-2D1548D3A078}"/>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5" name="Footer Placeholder 4">
            <a:extLst>
              <a:ext uri="{FF2B5EF4-FFF2-40B4-BE49-F238E27FC236}">
                <a16:creationId xmlns:a16="http://schemas.microsoft.com/office/drawing/2014/main" xmlns="" id="{AAA481C5-671C-4521-80D5-2B1AAB097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C0EE57-4553-40DA-9FFA-CFFCC38B025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28236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F1675-675F-4544-B6BF-D75A04399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2CDF65-CD85-4E3C-B13F-8DA6018008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9CF359-FFA3-4A56-8F1D-60298E8F11CC}"/>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5" name="Footer Placeholder 4">
            <a:extLst>
              <a:ext uri="{FF2B5EF4-FFF2-40B4-BE49-F238E27FC236}">
                <a16:creationId xmlns:a16="http://schemas.microsoft.com/office/drawing/2014/main" xmlns="" id="{13656D86-DD14-439B-B8FF-F85408A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859E26-795F-49B8-AC69-4B4B20DE2DEF}"/>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06261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26AEAB-47AC-4B91-BC68-9E0946680B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E7FEDE3-1CE0-4DE9-BA94-CC2C712206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138E1A-6E18-46F3-A6D2-BF97C454E10D}"/>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5" name="Footer Placeholder 4">
            <a:extLst>
              <a:ext uri="{FF2B5EF4-FFF2-40B4-BE49-F238E27FC236}">
                <a16:creationId xmlns:a16="http://schemas.microsoft.com/office/drawing/2014/main" xmlns="" id="{324568DF-898E-4051-BC36-86FC8629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C39A3A-C38F-469D-B720-B4E92A25BB3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811626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632295556"/>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635" y="182881"/>
            <a:ext cx="11305631" cy="617855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7780"/>
            <a:ext cx="12180570" cy="1760220"/>
          </a:xfrm>
          <a:prstGeom prst="rect">
            <a:avLst/>
          </a:prstGeom>
        </p:spPr>
      </p:pic>
    </p:spTree>
    <p:extLst>
      <p:ext uri="{BB962C8B-B14F-4D97-AF65-F5344CB8AC3E}">
        <p14:creationId xmlns:p14="http://schemas.microsoft.com/office/powerpoint/2010/main" val="576919693"/>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hasCustomPrompt="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094968406"/>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1172964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91601154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5381310"/>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94390421"/>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225972773"/>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92E94-3C57-403F-B1CD-6F97B1E70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1A2A88-9766-4A87-BAB0-54ACE8D5D2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40B9E3-F37B-4F0D-8D1E-BAC117A48035}"/>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5" name="Footer Placeholder 4">
            <a:extLst>
              <a:ext uri="{FF2B5EF4-FFF2-40B4-BE49-F238E27FC236}">
                <a16:creationId xmlns:a16="http://schemas.microsoft.com/office/drawing/2014/main" xmlns="" id="{6BCA0A0B-825D-49A1-B781-65AA1AE34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8EFA09-A6D0-4393-8062-01B25DDFB250}"/>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094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24698289"/>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214705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93119377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267803139"/>
      </p:ext>
    </p:extLst>
  </p:cSld>
  <p:clrMapOvr>
    <a:masterClrMapping/>
  </p:clrMapOvr>
  <p:transition spd="slow" advTm="3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4189097599"/>
      </p:ext>
    </p:extLst>
  </p:cSld>
  <p:clrMapOvr>
    <a:masterClrMapping/>
  </p:clrMapOvr>
  <p:transition spd="slow" advTm="3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544869802"/>
      </p:ext>
    </p:extLst>
  </p:cSld>
  <p:clrMapOvr>
    <a:masterClrMapping/>
  </p:clrMapOvr>
  <p:transition spd="slow" advTm="3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680195176"/>
      </p:ext>
    </p:extLst>
  </p:cSld>
  <p:clrMapOvr>
    <a:masterClrMapping/>
  </p:clrMapOvr>
  <p:transition spd="slow" advTm="3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451714767"/>
      </p:ext>
    </p:extLst>
  </p:cSld>
  <p:clrMapOvr>
    <a:masterClrMapping/>
  </p:clrMapOvr>
  <p:transition spd="slow" advTm="3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96146648"/>
      </p:ext>
    </p:extLst>
  </p:cSld>
  <p:clrMapOvr>
    <a:masterClrMapping/>
  </p:clrMapOvr>
  <p:transition spd="slow" advTm="3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344161278"/>
      </p:ext>
    </p:extLst>
  </p:cSld>
  <p:clrMapOvr>
    <a:masterClrMapping/>
  </p:clrMapOvr>
  <p:transition spd="slow" advTm="3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FA065-1340-479A-876A-8ECF4AE41E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702FB5D-CEEC-4780-8F64-0EC7889A6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5D8D75A-5EFA-4E3D-9A55-6A97A875A388}"/>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5" name="Footer Placeholder 4">
            <a:extLst>
              <a:ext uri="{FF2B5EF4-FFF2-40B4-BE49-F238E27FC236}">
                <a16:creationId xmlns:a16="http://schemas.microsoft.com/office/drawing/2014/main" xmlns="" id="{6255EAE8-E3D2-4EF1-A59B-6ABFBAA3B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52157B-B450-47C1-8EF7-84E899B7EE5D}"/>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14325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4015897315"/>
      </p:ext>
    </p:extLst>
  </p:cSld>
  <p:clrMapOvr>
    <a:masterClrMapping/>
  </p:clrMapOvr>
  <p:transition spd="slow" advTm="300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502178295"/>
      </p:ext>
    </p:extLst>
  </p:cSld>
  <p:clrMapOvr>
    <a:masterClrMapping/>
  </p:clrMapOvr>
  <p:transition spd="slow" advTm="300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547340152"/>
      </p:ext>
    </p:extLst>
  </p:cSld>
  <p:clrMapOvr>
    <a:masterClrMapping/>
  </p:clrMapOvr>
  <p:transition spd="slow" advTm="300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715429399"/>
      </p:ext>
    </p:extLst>
  </p:cSld>
  <p:clrMapOvr>
    <a:masterClrMapping/>
  </p:clrMapOvr>
  <p:transition spd="slow" advTm="300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1518209"/>
      </p:ext>
    </p:extLst>
  </p:cSld>
  <p:clrMapOvr>
    <a:masterClrMapping/>
  </p:clrMapOvr>
  <p:transition spd="slow" advTm="300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8370941"/>
      </p:ext>
    </p:extLst>
  </p:cSld>
  <p:clrMapOvr>
    <a:masterClrMapping/>
  </p:clrMapOvr>
  <p:transition spd="slow" advTm="300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360027"/>
      </p:ext>
    </p:extLst>
  </p:cSld>
  <p:clrMapOvr>
    <a:masterClrMapping/>
  </p:clrMapOvr>
  <p:transition spd="slow" advTm="3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0331709"/>
      </p:ext>
    </p:extLst>
  </p:cSld>
  <p:clrMapOvr>
    <a:masterClrMapping/>
  </p:clrMapOvr>
  <p:transition spd="slow" advTm="300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147061"/>
      </p:ext>
    </p:extLst>
  </p:cSld>
  <p:clrMapOvr>
    <a:masterClrMapping/>
  </p:clrMapOvr>
  <p:transition spd="slow" advTm="3000">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532191"/>
      </p:ext>
    </p:extLst>
  </p:cSld>
  <p:clrMapOvr>
    <a:masterClrMapping/>
  </p:clrMapOvr>
  <p:transition spd="slow"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DBA52-40C1-4F35-B4FF-967300B35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81DE0A-D119-472B-8129-BDF2D1865F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2C0844-D9BF-4FCC-9998-05BCBDE44D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03D8A9-5BB5-4788-B797-CDA422AB9A94}"/>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6" name="Footer Placeholder 5">
            <a:extLst>
              <a:ext uri="{FF2B5EF4-FFF2-40B4-BE49-F238E27FC236}">
                <a16:creationId xmlns:a16="http://schemas.microsoft.com/office/drawing/2014/main" xmlns="" id="{127E7A8C-E530-43DA-AEDD-A7645B3C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0DE17C-C69D-49AD-B1F2-F233EDCB930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283690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609001"/>
      </p:ext>
    </p:extLst>
  </p:cSld>
  <p:clrMapOvr>
    <a:masterClrMapping/>
  </p:clrMapOvr>
  <p:transition spd="slow" advTm="3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6409494"/>
      </p:ext>
    </p:extLst>
  </p:cSld>
  <p:clrMapOvr>
    <a:masterClrMapping/>
  </p:clrMapOvr>
  <p:transition spd="slow" advTm="3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8462450"/>
      </p:ext>
    </p:extLst>
  </p:cSld>
  <p:clrMapOvr>
    <a:masterClrMapping/>
  </p:clrMapOvr>
  <p:transition spd="slow" advTm="3000">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7401541"/>
      </p:ext>
    </p:extLst>
  </p:cSld>
  <p:clrMapOvr>
    <a:masterClrMapping/>
  </p:clrMapOvr>
  <p:transition spd="slow" advTm="300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432930"/>
      </p:ext>
    </p:extLst>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6DBA8-679D-4657-8A31-4A16C24D2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BD426FC-80DB-4924-BC0E-92D5BF9C7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16968F0-ED1E-4A4E-958C-A33E29ED0E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0BBD6C8-BD21-47C4-9B4D-01979EDBB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12010CB-F1E8-4A90-9DEC-3E4ABF1295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DB57693-CC42-4049-A161-232BE19DD056}"/>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8" name="Footer Placeholder 7">
            <a:extLst>
              <a:ext uri="{FF2B5EF4-FFF2-40B4-BE49-F238E27FC236}">
                <a16:creationId xmlns:a16="http://schemas.microsoft.com/office/drawing/2014/main" xmlns="" id="{AAE50939-904F-4A7B-970A-79A928E3E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8221DD3-AB33-4BFE-9614-7867E2BFB62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17734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09B5F2-1424-4865-A54C-A5EDF0A5B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39CAB7-86FA-4D81-941B-44FFB3661064}"/>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4" name="Footer Placeholder 3">
            <a:extLst>
              <a:ext uri="{FF2B5EF4-FFF2-40B4-BE49-F238E27FC236}">
                <a16:creationId xmlns:a16="http://schemas.microsoft.com/office/drawing/2014/main" xmlns="" id="{1EB70E8B-3E11-4B28-9941-66E8DDB44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9DCFBE7-9A64-400F-A107-FBB8754576FC}"/>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482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C992D82-43C8-4271-A90D-1B3FE85095BA}"/>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3" name="Footer Placeholder 2">
            <a:extLst>
              <a:ext uri="{FF2B5EF4-FFF2-40B4-BE49-F238E27FC236}">
                <a16:creationId xmlns:a16="http://schemas.microsoft.com/office/drawing/2014/main" xmlns="" id="{B2401571-5843-4741-AE8F-ACCEBD771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57C13FE-7958-477A-83F6-B8ECBA7784D2}"/>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9366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42322F-7625-46F4-96BF-B28E4D706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2E6A92F-E083-4423-9218-EAAAEC764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BCDAFA2-627B-467E-96E1-7E25E3DD6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DCCB0D5-9D83-48EF-87F1-B0D96B82E5B5}"/>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6" name="Footer Placeholder 5">
            <a:extLst>
              <a:ext uri="{FF2B5EF4-FFF2-40B4-BE49-F238E27FC236}">
                <a16:creationId xmlns:a16="http://schemas.microsoft.com/office/drawing/2014/main" xmlns="" id="{E7A0C940-8865-4075-B13D-EEEA14B08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782A22-2803-4FD0-8A01-B5138FD1790E}"/>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83837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1E8922-4543-4FE2-BD97-2F69203A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77551D-6D95-47AB-B7F3-866A2D629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135737-5A07-450B-81F0-D331A8E6A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BCFAF2E-D6CA-4750-84BB-04D747B5D9D3}"/>
              </a:ext>
            </a:extLst>
          </p:cNvPr>
          <p:cNvSpPr>
            <a:spLocks noGrp="1"/>
          </p:cNvSpPr>
          <p:nvPr>
            <p:ph type="dt" sz="half" idx="10"/>
          </p:nvPr>
        </p:nvSpPr>
        <p:spPr/>
        <p:txBody>
          <a:bodyPr/>
          <a:lstStyle/>
          <a:p>
            <a:fld id="{A7A9D32E-D022-4F39-98D2-14F58439EC28}" type="datetimeFigureOut">
              <a:rPr lang="en-US" smtClean="0"/>
              <a:t>6/23/2025</a:t>
            </a:fld>
            <a:endParaRPr lang="en-US"/>
          </a:p>
        </p:txBody>
      </p:sp>
      <p:sp>
        <p:nvSpPr>
          <p:cNvPr id="6" name="Footer Placeholder 5">
            <a:extLst>
              <a:ext uri="{FF2B5EF4-FFF2-40B4-BE49-F238E27FC236}">
                <a16:creationId xmlns:a16="http://schemas.microsoft.com/office/drawing/2014/main" xmlns="" id="{86B22FED-FE91-4CAD-9BC0-5349C8660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46B1EF-390D-48FD-B322-BEC8CD2CFD01}"/>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79926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E1727D-179F-4B28-B04E-34CD1C089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67F2A3B-AEAE-44C6-8733-B6F757AAED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4DDF3E-216B-48C0-8842-894EB5B07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D32E-D022-4F39-98D2-14F58439EC28}" type="datetimeFigureOut">
              <a:rPr lang="en-US" smtClean="0"/>
              <a:t>6/23/2025</a:t>
            </a:fld>
            <a:endParaRPr lang="en-US"/>
          </a:p>
        </p:txBody>
      </p:sp>
      <p:sp>
        <p:nvSpPr>
          <p:cNvPr id="5" name="Footer Placeholder 4">
            <a:extLst>
              <a:ext uri="{FF2B5EF4-FFF2-40B4-BE49-F238E27FC236}">
                <a16:creationId xmlns:a16="http://schemas.microsoft.com/office/drawing/2014/main" xmlns="" id="{292A721C-6DCD-4B68-BF11-3CFB0CA44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AE662CC-DE2F-4F81-B6F7-4956C903E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4ED99-0C19-42FF-A865-E5AF10CF6B57}" type="slidenum">
              <a:rPr lang="en-US" smtClean="0"/>
              <a:t>‹#›</a:t>
            </a:fld>
            <a:endParaRPr lang="en-US"/>
          </a:p>
        </p:txBody>
      </p:sp>
    </p:spTree>
    <p:extLst>
      <p:ext uri="{BB962C8B-B14F-4D97-AF65-F5344CB8AC3E}">
        <p14:creationId xmlns:p14="http://schemas.microsoft.com/office/powerpoint/2010/main" val="20964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2594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t>2025/6/23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556094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solidFill>
                  <a:prstClr val="black">
                    <a:tint val="75000"/>
                  </a:prstClr>
                </a:solidFill>
              </a:rPr>
              <a:pPr/>
              <a:t>2025/6/23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96419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5.jpg"/><Relationship Id="rId7" Type="http://schemas.microsoft.com/office/2007/relationships/hdphoto" Target="../media/hdphoto7.wdp"/><Relationship Id="rId12"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slide" Target="slide17.xml"/><Relationship Id="rId4" Type="http://schemas.openxmlformats.org/officeDocument/2006/relationships/image" Target="../media/image34.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hyperlink" Target="https://vi.wikipedia.org/wiki/T%C3%A2y_Nguy%C3%AAn" TargetMode="External"/><Relationship Id="rId13" Type="http://schemas.openxmlformats.org/officeDocument/2006/relationships/image" Target="../media/image44.png"/><Relationship Id="rId3" Type="http://schemas.openxmlformats.org/officeDocument/2006/relationships/image" Target="../media/image40.jpg"/><Relationship Id="rId7" Type="http://schemas.openxmlformats.org/officeDocument/2006/relationships/hyperlink" Target="https://vi.wikipedia.org/wiki/Vi%E1%BB%87t_Nam" TargetMode="External"/><Relationship Id="rId12" Type="http://schemas.openxmlformats.org/officeDocument/2006/relationships/slide" Target="slide1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wikipedia.org/w/index.php?title=%C4%90an_th%E1%BB%A7_c%C3%B4ng&amp;action=edit&amp;redlink=1" TargetMode="External"/><Relationship Id="rId11" Type="http://schemas.openxmlformats.org/officeDocument/2006/relationships/image" Target="../media/image43.png"/><Relationship Id="rId5" Type="http://schemas.openxmlformats.org/officeDocument/2006/relationships/hyperlink" Target="https://vi.wikipedia.org/wiki/M%C3%A2y_(th%E1%BB%B1c_v%E1%BA%ADt)" TargetMode="External"/><Relationship Id="rId10" Type="http://schemas.openxmlformats.org/officeDocument/2006/relationships/image" Target="../media/image42.png"/><Relationship Id="rId4" Type="http://schemas.openxmlformats.org/officeDocument/2006/relationships/hyperlink" Target="https://vi.wikipedia.org/wiki/Tre" TargetMode="Externa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2.png"/><Relationship Id="rId5" Type="http://schemas.openxmlformats.org/officeDocument/2006/relationships/image" Target="../media/image19.png"/><Relationship Id="rId10" Type="http://schemas.openxmlformats.org/officeDocument/2006/relationships/image" Target="../media/image61.png"/><Relationship Id="rId4" Type="http://schemas.microsoft.com/office/2007/relationships/hdphoto" Target="../media/hdphoto1.wdp"/><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8.png"/><Relationship Id="rId7"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0.png"/><Relationship Id="rId5" Type="http://schemas.openxmlformats.org/officeDocument/2006/relationships/image" Target="../media/image19.png"/><Relationship Id="rId10" Type="http://schemas.openxmlformats.org/officeDocument/2006/relationships/image" Target="../media/image69.png"/><Relationship Id="rId4" Type="http://schemas.microsoft.com/office/2007/relationships/hdphoto" Target="../media/hdphoto1.wdp"/><Relationship Id="rId9" Type="http://schemas.microsoft.com/office/2007/relationships/hdphoto" Target="../media/hdphoto11.wdp"/></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3.png"/><Relationship Id="rId5" Type="http://schemas.openxmlformats.org/officeDocument/2006/relationships/image" Target="../media/image19.png"/><Relationship Id="rId10" Type="http://schemas.openxmlformats.org/officeDocument/2006/relationships/image" Target="../media/image72.png"/><Relationship Id="rId4" Type="http://schemas.microsoft.com/office/2007/relationships/hdphoto" Target="../media/hdphoto1.wdp"/><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6.png"/><Relationship Id="rId3" Type="http://schemas.openxmlformats.org/officeDocument/2006/relationships/image" Target="../media/image12.png"/><Relationship Id="rId7" Type="http://schemas.openxmlformats.org/officeDocument/2006/relationships/image" Target="../media/image55.png"/><Relationship Id="rId12"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7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59.png"/><Relationship Id="rId12" Type="http://schemas.openxmlformats.org/officeDocument/2006/relationships/image" Target="../media/image79.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8.png"/><Relationship Id="rId5" Type="http://schemas.openxmlformats.org/officeDocument/2006/relationships/image" Target="../media/image19.png"/><Relationship Id="rId10" Type="http://schemas.openxmlformats.org/officeDocument/2006/relationships/image" Target="../media/image77.png"/><Relationship Id="rId4" Type="http://schemas.microsoft.com/office/2007/relationships/hdphoto" Target="../media/hdphoto1.wdp"/><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59.png"/><Relationship Id="rId12" Type="http://schemas.openxmlformats.org/officeDocument/2006/relationships/image" Target="../media/image8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12.wdp"/><Relationship Id="rId5" Type="http://schemas.openxmlformats.org/officeDocument/2006/relationships/image" Target="../media/image19.png"/><Relationship Id="rId10" Type="http://schemas.openxmlformats.org/officeDocument/2006/relationships/image" Target="../media/image82.png"/><Relationship Id="rId4" Type="http://schemas.microsoft.com/office/2007/relationships/hdphoto" Target="../media/hdphoto1.wdp"/><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9.xml"/><Relationship Id="rId5" Type="http://schemas.openxmlformats.org/officeDocument/2006/relationships/image" Target="../media/image85.gif"/><Relationship Id="rId4" Type="http://schemas.openxmlformats.org/officeDocument/2006/relationships/image" Target="../media/image84.jfif"/></Relationships>
</file>

<file path=ppt/slides/_rels/slide4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7.wav"/><Relationship Id="rId4" Type="http://schemas.openxmlformats.org/officeDocument/2006/relationships/audio" Target="../media/audio6.wav"/></Relationships>
</file>

<file path=ppt/slides/_rels/slide4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4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5.wav"/><Relationship Id="rId4" Type="http://schemas.openxmlformats.org/officeDocument/2006/relationships/audio" Target="../media/audio7.wav"/></Relationships>
</file>

<file path=ppt/slides/_rels/slide4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image" Target="../media/image84.jfif"/><Relationship Id="rId4" Type="http://schemas.openxmlformats.org/officeDocument/2006/relationships/audio" Target="../media/audio7.wav"/></Relationships>
</file>

<file path=ppt/slides/_rels/slide4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4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image" Target="../media/image84.jfif"/><Relationship Id="rId4" Type="http://schemas.openxmlformats.org/officeDocument/2006/relationships/audio" Target="../media/audio7.wav"/></Relationships>
</file>

<file path=ppt/slides/_rels/slide4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5.wav"/><Relationship Id="rId4" Type="http://schemas.openxmlformats.org/officeDocument/2006/relationships/audio" Target="../media/audio7.wav"/></Relationships>
</file>

<file path=ppt/slides/_rels/slide4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7.wav"/><Relationship Id="rId4" Type="http://schemas.openxmlformats.org/officeDocument/2006/relationships/audio" Target="../media/audio6.wav"/></Relationships>
</file>

<file path=ppt/slides/_rels/slide5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image" Target="../media/image84.jfif"/><Relationship Id="rId4" Type="http://schemas.openxmlformats.org/officeDocument/2006/relationships/audio" Target="../media/audio7.wav"/></Relationships>
</file>

<file path=ppt/slides/_rels/slide5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7.wav"/><Relationship Id="rId4" Type="http://schemas.openxmlformats.org/officeDocument/2006/relationships/audio" Target="../media/audio6.wav"/></Relationships>
</file>

<file path=ppt/slides/_rels/slide5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6.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jpg"/><Relationship Id="rId18" Type="http://schemas.openxmlformats.org/officeDocument/2006/relationships/slide" Target="slide7.xml"/><Relationship Id="rId3" Type="http://schemas.openxmlformats.org/officeDocument/2006/relationships/image" Target="../media/image12.png"/><Relationship Id="rId21" Type="http://schemas.openxmlformats.org/officeDocument/2006/relationships/slide" Target="slide10.xml"/><Relationship Id="rId7"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23.png"/><Relationship Id="rId20"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2.png"/><Relationship Id="rId10" Type="http://schemas.microsoft.com/office/2007/relationships/hdphoto" Target="../media/hdphoto1.wdp"/><Relationship Id="rId19" Type="http://schemas.openxmlformats.org/officeDocument/2006/relationships/slide" Target="slide8.xm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slide" Target="slide11.xml"/></Relationships>
</file>

<file path=ppt/slides/_rels/slide6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6" name="TextBox 5">
            <a:extLst>
              <a:ext uri="{FF2B5EF4-FFF2-40B4-BE49-F238E27FC236}">
                <a16:creationId xmlns:a16="http://schemas.microsoft.com/office/drawing/2014/main" xmlns="" id="{A8648CFB-31FD-450F-B89D-5A5AF9A53C6B}"/>
              </a:ext>
            </a:extLst>
          </p:cNvPr>
          <p:cNvSpPr txBox="1"/>
          <p:nvPr/>
        </p:nvSpPr>
        <p:spPr>
          <a:xfrm>
            <a:off x="6023296" y="1151057"/>
            <a:ext cx="5595458" cy="1323439"/>
          </a:xfrm>
          <a:prstGeom prst="rect">
            <a:avLst/>
          </a:prstGeom>
          <a:noFill/>
        </p:spPr>
        <p:txBody>
          <a:bodyPr wrap="square" rtlCol="0">
            <a:spAutoFit/>
          </a:bodyPr>
          <a:lstStyle/>
          <a:p>
            <a:pPr algn="ctr"/>
            <a:r>
              <a:rPr lang="vi-VN" sz="4000" b="1" dirty="0">
                <a:solidFill>
                  <a:schemeClr val="accent6">
                    <a:lumMod val="50000"/>
                  </a:schemeClr>
                </a:solidFill>
                <a:latin typeface="Times New Roman" panose="02020603050405020304" pitchFamily="18" charset="0"/>
                <a:cs typeface="Times New Roman" panose="02020603050405020304" pitchFamily="18" charset="0"/>
              </a:rPr>
              <a:t>LỄ CÚNG THẦN LÚA CỦA NGƯỜI CHƠ-RƠ</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11C8904-C52D-4682-B338-D68FB3C74263}"/>
              </a:ext>
            </a:extLst>
          </p:cNvPr>
          <p:cNvSpPr txBox="1"/>
          <p:nvPr/>
        </p:nvSpPr>
        <p:spPr>
          <a:xfrm>
            <a:off x="4421503" y="4952041"/>
            <a:ext cx="7596310"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accent6">
                    <a:lumMod val="50000"/>
                  </a:schemeClr>
                </a:solidFill>
                <a:latin typeface="Times New Roman" panose="02020603050405020304" pitchFamily="18" charset="0"/>
                <a:cs typeface="Times New Roman" panose="02020603050405020304" pitchFamily="18" charset="0"/>
              </a:rPr>
              <a:t>Phạm</a:t>
            </a:r>
            <a:r>
              <a:rPr lang="en-US" sz="4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accent6">
                    <a:lumMod val="50000"/>
                  </a:schemeClr>
                </a:solidFill>
                <a:latin typeface="Times New Roman" panose="02020603050405020304" pitchFamily="18" charset="0"/>
                <a:cs typeface="Times New Roman" panose="02020603050405020304" pitchFamily="18" charset="0"/>
              </a:rPr>
              <a:t>Thị</a:t>
            </a:r>
            <a:r>
              <a:rPr lang="en-US" sz="40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chemeClr val="accent6">
                    <a:lumMod val="50000"/>
                  </a:schemeClr>
                </a:solidFill>
                <a:latin typeface="Times New Roman" panose="02020603050405020304" pitchFamily="18" charset="0"/>
                <a:cs typeface="Times New Roman" panose="02020603050405020304" pitchFamily="18" charset="0"/>
              </a:rPr>
              <a:t>Minh T </a:t>
            </a:r>
            <a:r>
              <a:rPr lang="en-US" sz="4000" b="1" dirty="0" err="1" smtClean="0">
                <a:solidFill>
                  <a:schemeClr val="accent6">
                    <a:lumMod val="50000"/>
                  </a:schemeClr>
                </a:solidFill>
                <a:latin typeface="Times New Roman" panose="02020603050405020304" pitchFamily="18" charset="0"/>
                <a:cs typeface="Times New Roman" panose="02020603050405020304" pitchFamily="18" charset="0"/>
              </a:rPr>
              <a:t>âm</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99013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xmlns=""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Điền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chỗ</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trống</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“Cày đồng đang buổi ban trưa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Mồ hôi thánh thót như mưa…”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Chiếc liềm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xmlns=""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37720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xmlns=""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xmlns=""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xmlns=""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xmlns=""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xmlns=""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xmlns=""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xmlns=""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xmlns=""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xmlns=""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xmlns=""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xmlns=""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xmlns=""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xmlns=""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xmlns=""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xmlns=""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xmlns=""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xmlns=""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xmlns=""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xmlns=""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xmlns=""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xmlns=""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xmlns="" id="{77293C59-4182-41C5-BEFF-BD636ED1281F}"/>
              </a:ext>
            </a:extLst>
          </p:cNvPr>
          <p:cNvSpPr txBox="1"/>
          <p:nvPr/>
        </p:nvSpPr>
        <p:spPr>
          <a:xfrm>
            <a:off x="6374321" y="2126190"/>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 THÀNH KIẾN THỨC</a:t>
            </a:r>
          </a:p>
        </p:txBody>
      </p:sp>
    </p:spTree>
    <p:extLst>
      <p:ext uri="{BB962C8B-B14F-4D97-AF65-F5344CB8AC3E}">
        <p14:creationId xmlns:p14="http://schemas.microsoft.com/office/powerpoint/2010/main" val="228860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xmlns=""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xmlns=""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xmlns=""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xmlns=""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xmlns="" id="{71BA3937-84F4-4A73-938F-9D7998F1E852}"/>
              </a:ext>
            </a:extLst>
          </p:cNvPr>
          <p:cNvSpPr txBox="1"/>
          <p:nvPr/>
        </p:nvSpPr>
        <p:spPr>
          <a:xfrm>
            <a:off x="3020037" y="1750064"/>
            <a:ext cx="5616605"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Trải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nghiệm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cùng</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văn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xmlns=""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xmlns=""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xmlns=""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04322255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198811" y="2078132"/>
              <a:ext cx="2563249" cy="128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 HS biết cách đọc thầm, biết cách đọc to, trôi chảy, phù hợp về tốc độ đọc</a:t>
              </a:r>
            </a:p>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 Trả lời được các câu hỏi dự đoán, theo dõi</a:t>
              </a:r>
            </a:p>
          </p:txBody>
        </p:sp>
      </p:grpSp>
      <p:sp>
        <p:nvSpPr>
          <p:cNvPr id="2" name="Rectangle 1">
            <a:extLst>
              <a:ext uri="{FF2B5EF4-FFF2-40B4-BE49-F238E27FC236}">
                <a16:creationId xmlns:a16="http://schemas.microsoft.com/office/drawing/2014/main" xmlns="" id="{41CCA3C0-C660-4B46-B7F8-1BCF6F2199C4}"/>
              </a:ext>
            </a:extLst>
          </p:cNvPr>
          <p:cNvSpPr/>
          <p:nvPr/>
        </p:nvSpPr>
        <p:spPr>
          <a:xfrm>
            <a:off x="1056291" y="155207"/>
            <a:ext cx="1415772" cy="824136"/>
          </a:xfrm>
          <a:prstGeom prst="rect">
            <a:avLst/>
          </a:prstGeom>
        </p:spPr>
        <p:txBody>
          <a:bodyPr wrap="none">
            <a:spAutoFit/>
          </a:bodyPr>
          <a:lstStyle/>
          <a:p>
            <a:pPr algn="just">
              <a:lnSpc>
                <a:spcPct val="150000"/>
              </a:lnSpc>
              <a:spcAft>
                <a:spcPts val="0"/>
              </a:spcAft>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Đọc</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1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198811" y="2078132"/>
              <a:ext cx="2563249" cy="1646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en-US" sz="2400" i="1" kern="0" dirty="0">
                  <a:solidFill>
                    <a:srgbClr val="000000"/>
                  </a:solidFill>
                  <a:latin typeface="Times New Roman" panose="02020603050405020304" pitchFamily="18" charset="0"/>
                  <a:cs typeface="Times New Roman" panose="02020603050405020304" pitchFamily="18" charset="0"/>
                </a:rPr>
                <a:t>T</a:t>
              </a:r>
              <a:r>
                <a:rPr lang="vi-VN" sz="2400" i="1" kern="0" dirty="0">
                  <a:solidFill>
                    <a:srgbClr val="000000"/>
                  </a:solidFill>
                  <a:latin typeface="Times New Roman" panose="02020603050405020304" pitchFamily="18" charset="0"/>
                  <a:cs typeface="Times New Roman" panose="02020603050405020304" pitchFamily="18" charset="0"/>
                </a:rPr>
                <a:t>ổ chức cuộc thi ô chữ bí mật. HS sẽ lần lượt chọn các ô chữ, mỗi ô là một từ khóa là những chú thích. Chọn trúng từ khóa nào thì học sinh sẽ giải nghĩa từ khóa đó. </a:t>
              </a:r>
            </a:p>
          </p:txBody>
        </p:sp>
      </p:grpSp>
      <p:sp>
        <p:nvSpPr>
          <p:cNvPr id="2" name="Rectangle 1">
            <a:extLst>
              <a:ext uri="{FF2B5EF4-FFF2-40B4-BE49-F238E27FC236}">
                <a16:creationId xmlns:a16="http://schemas.microsoft.com/office/drawing/2014/main" xmlns="" id="{41CCA3C0-C660-4B46-B7F8-1BCF6F2199C4}"/>
              </a:ext>
            </a:extLst>
          </p:cNvPr>
          <p:cNvSpPr/>
          <p:nvPr/>
        </p:nvSpPr>
        <p:spPr>
          <a:xfrm>
            <a:off x="1013929" y="104711"/>
            <a:ext cx="2608406" cy="824136"/>
          </a:xfrm>
          <a:prstGeom prst="rect">
            <a:avLst/>
          </a:prstGeom>
        </p:spPr>
        <p:txBody>
          <a:bodyPr wrap="none">
            <a:spAutoFit/>
          </a:bodyPr>
          <a:lstStyle/>
          <a:p>
            <a:pPr algn="just">
              <a:lnSpc>
                <a:spcPct val="150000"/>
              </a:lnSpc>
              <a:spcAft>
                <a:spcPts val="0"/>
              </a:spcAft>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Chú</a:t>
            </a: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thích</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7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56626"/>
            <a:ext cx="12192000" cy="6971251"/>
          </a:xfrm>
          <a:prstGeom prst="rect">
            <a:avLst/>
          </a:prstGeom>
        </p:spPr>
      </p:pic>
      <p:sp>
        <p:nvSpPr>
          <p:cNvPr id="2" name="Rectangle 1">
            <a:extLst>
              <a:ext uri="{FF2B5EF4-FFF2-40B4-BE49-F238E27FC236}">
                <a16:creationId xmlns:a16="http://schemas.microsoft.com/office/drawing/2014/main" xmlns="" id="{41CCA3C0-C660-4B46-B7F8-1BCF6F2199C4}"/>
              </a:ext>
            </a:extLst>
          </p:cNvPr>
          <p:cNvSpPr/>
          <p:nvPr/>
        </p:nvSpPr>
        <p:spPr>
          <a:xfrm>
            <a:off x="3662235" y="498993"/>
            <a:ext cx="3514104" cy="824136"/>
          </a:xfrm>
          <a:prstGeom prst="rect">
            <a:avLst/>
          </a:prstGeom>
        </p:spPr>
        <p:txBody>
          <a:bodyPr wrap="none">
            <a:spAutoFit/>
          </a:bodyPr>
          <a:lstStyle/>
          <a:p>
            <a:pPr algn="just">
              <a:lnSpc>
                <a:spcPct val="150000"/>
              </a:lnSpc>
              <a:spcAft>
                <a:spcPts val="0"/>
              </a:spcAft>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Ô CHỮ BÍ MẬT</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6" name="Rectangle: Rounded Corners 95">
            <a:extLst>
              <a:ext uri="{FF2B5EF4-FFF2-40B4-BE49-F238E27FC236}">
                <a16:creationId xmlns:a16="http://schemas.microsoft.com/office/drawing/2014/main" xmlns="" id="{8157FB64-4F33-4FB5-9455-7E0F5BBEBD04}"/>
              </a:ext>
            </a:extLst>
          </p:cNvPr>
          <p:cNvSpPr/>
          <p:nvPr/>
        </p:nvSpPr>
        <p:spPr>
          <a:xfrm>
            <a:off x="1625579" y="2587140"/>
            <a:ext cx="2986481" cy="957629"/>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Gùi</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7" name="Rectangle: Rounded Corners 96">
            <a:extLst>
              <a:ext uri="{FF2B5EF4-FFF2-40B4-BE49-F238E27FC236}">
                <a16:creationId xmlns:a16="http://schemas.microsoft.com/office/drawing/2014/main" xmlns="" id="{C57D0C84-6FBB-4B2F-BCAD-38456B5300D0}"/>
              </a:ext>
            </a:extLst>
          </p:cNvPr>
          <p:cNvSpPr/>
          <p:nvPr/>
        </p:nvSpPr>
        <p:spPr>
          <a:xfrm>
            <a:off x="5432298" y="2587140"/>
            <a:ext cx="2986481" cy="957629"/>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Chế</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độ</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mẫu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hệ</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04" name="Picture 103">
            <a:extLst>
              <a:ext uri="{FF2B5EF4-FFF2-40B4-BE49-F238E27FC236}">
                <a16:creationId xmlns:a16="http://schemas.microsoft.com/office/drawing/2014/main" xmlns="" id="{663F972E-1B57-4B11-80B7-70B696BDD177}"/>
              </a:ext>
            </a:extLst>
          </p:cNvPr>
          <p:cNvPicPr>
            <a:picLocks noChangeAspect="1"/>
          </p:cNvPicPr>
          <p:nvPr/>
        </p:nvPicPr>
        <p:blipFill>
          <a:blip r:embed="rId4"/>
          <a:stretch>
            <a:fillRect/>
          </a:stretch>
        </p:blipFill>
        <p:spPr>
          <a:xfrm>
            <a:off x="5419287" y="2563702"/>
            <a:ext cx="2999492" cy="969348"/>
          </a:xfrm>
          <a:prstGeom prst="rect">
            <a:avLst/>
          </a:prstGeom>
        </p:spPr>
      </p:pic>
      <p:pic>
        <p:nvPicPr>
          <p:cNvPr id="105" name="Picture 104">
            <a:extLst>
              <a:ext uri="{FF2B5EF4-FFF2-40B4-BE49-F238E27FC236}">
                <a16:creationId xmlns:a16="http://schemas.microsoft.com/office/drawing/2014/main" xmlns="" id="{97C655CC-4E6A-42F7-B520-B7B59A24D4F0}"/>
              </a:ext>
            </a:extLst>
          </p:cNvPr>
          <p:cNvPicPr>
            <a:picLocks noChangeAspect="1"/>
          </p:cNvPicPr>
          <p:nvPr/>
        </p:nvPicPr>
        <p:blipFill>
          <a:blip r:embed="rId5"/>
          <a:stretch>
            <a:fillRect/>
          </a:stretch>
        </p:blipFill>
        <p:spPr>
          <a:xfrm>
            <a:off x="1619074" y="2575421"/>
            <a:ext cx="2999492" cy="969348"/>
          </a:xfrm>
          <a:prstGeom prst="rect">
            <a:avLst/>
          </a:prstGeom>
        </p:spPr>
      </p:pic>
      <p:pic>
        <p:nvPicPr>
          <p:cNvPr id="106" name="Picture 105">
            <a:extLst>
              <a:ext uri="{FF2B5EF4-FFF2-40B4-BE49-F238E27FC236}">
                <a16:creationId xmlns:a16="http://schemas.microsoft.com/office/drawing/2014/main" xmlns="" id="{6B98DCC5-80F7-46E2-B837-BEA9EABA93F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2796466" y="343407"/>
            <a:ext cx="979722" cy="979722"/>
          </a:xfrm>
          <a:prstGeom prst="rect">
            <a:avLst/>
          </a:prstGeom>
        </p:spPr>
      </p:pic>
      <p:pic>
        <p:nvPicPr>
          <p:cNvPr id="107" name="Picture 106">
            <a:extLst>
              <a:ext uri="{FF2B5EF4-FFF2-40B4-BE49-F238E27FC236}">
                <a16:creationId xmlns:a16="http://schemas.microsoft.com/office/drawing/2014/main" xmlns="" id="{9B8F5F5D-89AC-4D98-BB67-E77834FE0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6812355" y="216948"/>
            <a:ext cx="897621" cy="897621"/>
          </a:xfrm>
          <a:prstGeom prst="rect">
            <a:avLst/>
          </a:prstGeom>
        </p:spPr>
      </p:pic>
      <p:pic>
        <p:nvPicPr>
          <p:cNvPr id="113" name="Picture 112">
            <a:hlinkClick r:id="rId8" action="ppaction://hlinksldjump"/>
            <a:extLst>
              <a:ext uri="{FF2B5EF4-FFF2-40B4-BE49-F238E27FC236}">
                <a16:creationId xmlns:a16="http://schemas.microsoft.com/office/drawing/2014/main" xmlns="" id="{BC091420-F57B-45F9-9D0D-D27B5C777FBD}"/>
              </a:ext>
            </a:extLst>
          </p:cNvPr>
          <p:cNvPicPr>
            <a:picLocks noChangeAspect="1"/>
          </p:cNvPicPr>
          <p:nvPr/>
        </p:nvPicPr>
        <p:blipFill>
          <a:blip r:embed="rId9"/>
          <a:stretch>
            <a:fillRect/>
          </a:stretch>
        </p:blipFill>
        <p:spPr>
          <a:xfrm>
            <a:off x="2461449" y="1503809"/>
            <a:ext cx="798645" cy="1164437"/>
          </a:xfrm>
          <a:prstGeom prst="rect">
            <a:avLst/>
          </a:prstGeom>
        </p:spPr>
      </p:pic>
      <p:pic>
        <p:nvPicPr>
          <p:cNvPr id="114" name="Picture 113">
            <a:hlinkClick r:id="rId10" action="ppaction://hlinksldjump"/>
            <a:extLst>
              <a:ext uri="{FF2B5EF4-FFF2-40B4-BE49-F238E27FC236}">
                <a16:creationId xmlns:a16="http://schemas.microsoft.com/office/drawing/2014/main" xmlns="" id="{A2EB4F9D-CF54-4AB1-BFB6-16E6AA0A0BFE}"/>
              </a:ext>
            </a:extLst>
          </p:cNvPr>
          <p:cNvPicPr>
            <a:picLocks noChangeAspect="1"/>
          </p:cNvPicPr>
          <p:nvPr/>
        </p:nvPicPr>
        <p:blipFill>
          <a:blip r:embed="rId11"/>
          <a:stretch>
            <a:fillRect/>
          </a:stretch>
        </p:blipFill>
        <p:spPr>
          <a:xfrm>
            <a:off x="6276789" y="1374216"/>
            <a:ext cx="758912" cy="1164437"/>
          </a:xfrm>
          <a:prstGeom prst="rect">
            <a:avLst/>
          </a:prstGeom>
        </p:spPr>
      </p:pic>
      <p:pic>
        <p:nvPicPr>
          <p:cNvPr id="116" name="Picture 115">
            <a:extLst>
              <a:ext uri="{FF2B5EF4-FFF2-40B4-BE49-F238E27FC236}">
                <a16:creationId xmlns:a16="http://schemas.microsoft.com/office/drawing/2014/main" xmlns="" id="{210FDC63-3816-42F1-AB8E-55D5118E3AC2}"/>
              </a:ext>
            </a:extLst>
          </p:cNvPr>
          <p:cNvPicPr>
            <a:picLocks noChangeAspect="1"/>
          </p:cNvPicPr>
          <p:nvPr/>
        </p:nvPicPr>
        <p:blipFill>
          <a:blip r:embed="rId12"/>
          <a:stretch>
            <a:fillRect/>
          </a:stretch>
        </p:blipFill>
        <p:spPr>
          <a:xfrm>
            <a:off x="9853911" y="101684"/>
            <a:ext cx="1469263" cy="1463167"/>
          </a:xfrm>
          <a:prstGeom prst="rect">
            <a:avLst/>
          </a:prstGeom>
        </p:spPr>
      </p:pic>
    </p:spTree>
    <p:extLst>
      <p:ext uri="{BB962C8B-B14F-4D97-AF65-F5344CB8AC3E}">
        <p14:creationId xmlns:p14="http://schemas.microsoft.com/office/powerpoint/2010/main" val="201718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2"/>
                                        </p:tgtEl>
                                        <p:attrNameLst>
                                          <p:attrName>style.color</p:attrName>
                                        </p:attrNameLst>
                                      </p:cBhvr>
                                      <p:to>
                                        <a:schemeClr val="bg1"/>
                                      </p:to>
                                    </p:animClr>
                                    <p:animClr clrSpc="rgb" dir="cw">
                                      <p:cBhvr>
                                        <p:cTn id="12" dur="250" autoRev="1" fill="remove"/>
                                        <p:tgtEl>
                                          <p:spTgt spid="2"/>
                                        </p:tgtEl>
                                        <p:attrNameLst>
                                          <p:attrName>fillcolor</p:attrName>
                                        </p:attrNameLst>
                                      </p:cBhvr>
                                      <p:to>
                                        <a:schemeClr val="bg1"/>
                                      </p:to>
                                    </p:animClr>
                                    <p:set>
                                      <p:cBhvr>
                                        <p:cTn id="13" dur="250" autoRev="1" fill="remove"/>
                                        <p:tgtEl>
                                          <p:spTgt spid="2"/>
                                        </p:tgtEl>
                                        <p:attrNameLst>
                                          <p:attrName>fill.type</p:attrName>
                                        </p:attrNameLst>
                                      </p:cBhvr>
                                      <p:to>
                                        <p:strVal val="solid"/>
                                      </p:to>
                                    </p:set>
                                    <p:set>
                                      <p:cBhvr>
                                        <p:cTn id="14" dur="250" autoRev="1" fill="remove"/>
                                        <p:tgtEl>
                                          <p:spTgt spid="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2" nodeType="clickEffect">
                                  <p:stCondLst>
                                    <p:cond delay="0"/>
                                  </p:stCondLst>
                                  <p:childTnLst>
                                    <p:animClr clrSpc="rgb" dir="cw">
                                      <p:cBhvr override="childStyle">
                                        <p:cTn id="18" dur="250" autoRev="1" fill="remove"/>
                                        <p:tgtEl>
                                          <p:spTgt spid="2"/>
                                        </p:tgtEl>
                                        <p:attrNameLst>
                                          <p:attrName>style.color</p:attrName>
                                        </p:attrNameLst>
                                      </p:cBhvr>
                                      <p:to>
                                        <a:schemeClr val="bg1"/>
                                      </p:to>
                                    </p:animClr>
                                    <p:animClr clrSpc="rgb" dir="cw">
                                      <p:cBhvr>
                                        <p:cTn id="19" dur="250" autoRev="1" fill="remove"/>
                                        <p:tgtEl>
                                          <p:spTgt spid="2"/>
                                        </p:tgtEl>
                                        <p:attrNameLst>
                                          <p:attrName>fillcolor</p:attrName>
                                        </p:attrNameLst>
                                      </p:cBhvr>
                                      <p:to>
                                        <a:schemeClr val="bg1"/>
                                      </p:to>
                                    </p:animClr>
                                    <p:set>
                                      <p:cBhvr>
                                        <p:cTn id="20" dur="250" autoRev="1" fill="remove"/>
                                        <p:tgtEl>
                                          <p:spTgt spid="2"/>
                                        </p:tgtEl>
                                        <p:attrNameLst>
                                          <p:attrName>fill.type</p:attrName>
                                        </p:attrNameLst>
                                      </p:cBhvr>
                                      <p:to>
                                        <p:strVal val="solid"/>
                                      </p:to>
                                    </p:set>
                                    <p:set>
                                      <p:cBhvr>
                                        <p:cTn id="21"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5"/>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05"/>
                                        </p:tgtEl>
                                      </p:cBhvr>
                                    </p:animEffect>
                                    <p:set>
                                      <p:cBhvr>
                                        <p:cTn id="2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28" restart="whenNotActive" fill="hold" evtFilter="cancelBubble" nodeType="interactiveSeq">
                <p:stCondLst>
                  <p:cond evt="onClick" delay="0">
                    <p:tgtEl>
                      <p:spTgt spid="104"/>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104"/>
                                        </p:tgtEl>
                                      </p:cBhvr>
                                    </p:animEffect>
                                    <p:set>
                                      <p:cBhvr>
                                        <p:cTn id="33"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childTnLst>
        </p:cTn>
      </p:par>
    </p:tnLst>
    <p:bldLst>
      <p:bldP spid="2" grpId="0"/>
      <p:bldP spid="2" grpId="1"/>
      <p:bldP spid="2"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3" name="Rectangle: Rounded Corners 2">
            <a:extLst>
              <a:ext uri="{FF2B5EF4-FFF2-40B4-BE49-F238E27FC236}">
                <a16:creationId xmlns:a16="http://schemas.microsoft.com/office/drawing/2014/main" xmlns="" id="{2981DF1F-03F2-4BB3-BC06-CC5B901A527C}"/>
              </a:ext>
            </a:extLst>
          </p:cNvPr>
          <p:cNvSpPr/>
          <p:nvPr/>
        </p:nvSpPr>
        <p:spPr>
          <a:xfrm>
            <a:off x="1586203" y="361503"/>
            <a:ext cx="8490857" cy="1782147"/>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prstClr val="black"/>
                </a:solidFill>
                <a:latin typeface="Times New Roman" panose="02020603050405020304" pitchFamily="18" charset="0"/>
                <a:cs typeface="Times New Roman" panose="02020603050405020304" pitchFamily="18" charset="0"/>
              </a:rPr>
              <a:t>Gùi là một vật dụng bằng </a:t>
            </a:r>
            <a:r>
              <a:rPr lang="vi-VN" sz="2000" b="1" dirty="0">
                <a:solidFill>
                  <a:prstClr val="black"/>
                </a:solidFill>
                <a:latin typeface="Times New Roman" panose="02020603050405020304" pitchFamily="18" charset="0"/>
                <a:cs typeface="Times New Roman" panose="02020603050405020304" pitchFamily="18" charset="0"/>
                <a:hlinkClick r:id="rId4" tooltip="Tre">
                  <a:extLst>
                    <a:ext uri="{A12FA001-AC4F-418D-AE19-62706E023703}">
                      <ahyp:hlinkClr xmlns:ahyp="http://schemas.microsoft.com/office/drawing/2018/hyperlinkcolor" xmlns="" val="tx"/>
                    </a:ext>
                  </a:extLst>
                </a:hlinkClick>
              </a:rPr>
              <a:t>tre</a:t>
            </a:r>
            <a:r>
              <a:rPr lang="vi-VN"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hlinkClick r:id="rId5" tooltip="Mây (thực vật)">
                  <a:extLst>
                    <a:ext uri="{A12FA001-AC4F-418D-AE19-62706E023703}">
                      <ahyp:hlinkClr xmlns:ahyp="http://schemas.microsoft.com/office/drawing/2018/hyperlinkcolor" xmlns="" val="tx"/>
                    </a:ext>
                  </a:extLst>
                </a:hlinkClick>
              </a:rPr>
              <a:t>mây</a:t>
            </a:r>
            <a:r>
              <a:rPr lang="vi-VN"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hlinkClick r:id="rId6" tooltip="Đan thủ công (trang không tồn tại)">
                  <a:extLst>
                    <a:ext uri="{A12FA001-AC4F-418D-AE19-62706E023703}">
                      <ahyp:hlinkClr xmlns:ahyp="http://schemas.microsoft.com/office/drawing/2018/hyperlinkcolor" xmlns="" val="tx"/>
                    </a:ext>
                  </a:extLst>
                </a:hlinkClick>
              </a:rPr>
              <a:t>đan thủ công</a:t>
            </a:r>
            <a:r>
              <a:rPr lang="vi-VN" sz="2000" b="1" dirty="0">
                <a:solidFill>
                  <a:prstClr val="black"/>
                </a:solidFill>
                <a:latin typeface="Times New Roman" panose="02020603050405020304" pitchFamily="18" charset="0"/>
                <a:cs typeface="Times New Roman" panose="02020603050405020304" pitchFamily="18" charset="0"/>
              </a:rPr>
              <a:t> rất phổ biến trong các khu vực sinh sống của cộng đồng dân tộc thiểu số ở </a:t>
            </a:r>
            <a:r>
              <a:rPr lang="vi-VN" sz="2000" b="1" dirty="0">
                <a:solidFill>
                  <a:prstClr val="black"/>
                </a:solidFill>
                <a:latin typeface="Times New Roman" panose="02020603050405020304" pitchFamily="18" charset="0"/>
                <a:cs typeface="Times New Roman" panose="02020603050405020304" pitchFamily="18" charset="0"/>
                <a:hlinkClick r:id="rId7" tooltip="Việt Nam">
                  <a:extLst>
                    <a:ext uri="{A12FA001-AC4F-418D-AE19-62706E023703}">
                      <ahyp:hlinkClr xmlns:ahyp="http://schemas.microsoft.com/office/drawing/2018/hyperlinkcolor" xmlns="" val="tx"/>
                    </a:ext>
                  </a:extLst>
                </a:hlinkClick>
              </a:rPr>
              <a:t>Việt Nam</a:t>
            </a:r>
            <a:r>
              <a:rPr lang="vi-VN" sz="2000" b="1" dirty="0">
                <a:solidFill>
                  <a:prstClr val="black"/>
                </a:solidFill>
                <a:latin typeface="Times New Roman" panose="02020603050405020304" pitchFamily="18" charset="0"/>
                <a:cs typeface="Times New Roman" panose="02020603050405020304" pitchFamily="18" charset="0"/>
              </a:rPr>
              <a:t>, đặc biệt là vùng cao </a:t>
            </a:r>
            <a:r>
              <a:rPr lang="vi-VN" sz="2000" b="1" dirty="0">
                <a:solidFill>
                  <a:prstClr val="black"/>
                </a:solidFill>
                <a:latin typeface="Times New Roman" panose="02020603050405020304" pitchFamily="18" charset="0"/>
                <a:cs typeface="Times New Roman" panose="02020603050405020304" pitchFamily="18" charset="0"/>
                <a:hlinkClick r:id="rId8" tooltip="Tây Nguyên">
                  <a:extLst>
                    <a:ext uri="{A12FA001-AC4F-418D-AE19-62706E023703}">
                      <ahyp:hlinkClr xmlns:ahyp="http://schemas.microsoft.com/office/drawing/2018/hyperlinkcolor" xmlns="" val="tx"/>
                    </a:ext>
                  </a:extLst>
                </a:hlinkClick>
              </a:rPr>
              <a:t>Tây nguyên</a:t>
            </a:r>
            <a:r>
              <a:rPr lang="vi-VN" sz="2000" b="1" dirty="0">
                <a:solidFill>
                  <a:prstClr val="black"/>
                </a:solidFill>
                <a:latin typeface="Times New Roman" panose="02020603050405020304" pitchFamily="18" charset="0"/>
                <a:cs typeface="Times New Roman" panose="02020603050405020304" pitchFamily="18" charset="0"/>
              </a:rPr>
              <a:t>. Chức năng của gùi thường là để đựng đồ, nhưng đặc biệt có thêm hai quai để tiện mang vác trên vai nhằm giải phóng đôi tay không vướng bận khi mang vác đồ và di chuyển.</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7EF91593-A5BA-4851-80B0-2CF1F28A70BA}"/>
              </a:ext>
            </a:extLst>
          </p:cNvPr>
          <p:cNvPicPr>
            <a:picLocks noChangeAspect="1"/>
          </p:cNvPicPr>
          <p:nvPr/>
        </p:nvPicPr>
        <p:blipFill>
          <a:blip r:embed="rId9"/>
          <a:stretch>
            <a:fillRect/>
          </a:stretch>
        </p:blipFill>
        <p:spPr>
          <a:xfrm>
            <a:off x="1151566" y="2379306"/>
            <a:ext cx="1603569" cy="1619229"/>
          </a:xfrm>
          <a:prstGeom prst="rect">
            <a:avLst/>
          </a:prstGeom>
        </p:spPr>
      </p:pic>
      <p:pic>
        <p:nvPicPr>
          <p:cNvPr id="6" name="Picture 5">
            <a:extLst>
              <a:ext uri="{FF2B5EF4-FFF2-40B4-BE49-F238E27FC236}">
                <a16:creationId xmlns:a16="http://schemas.microsoft.com/office/drawing/2014/main" xmlns="" id="{1C912033-0281-4930-9B79-CCC10367D3AF}"/>
              </a:ext>
            </a:extLst>
          </p:cNvPr>
          <p:cNvPicPr>
            <a:picLocks noChangeAspect="1"/>
          </p:cNvPicPr>
          <p:nvPr/>
        </p:nvPicPr>
        <p:blipFill>
          <a:blip r:embed="rId10"/>
          <a:stretch>
            <a:fillRect/>
          </a:stretch>
        </p:blipFill>
        <p:spPr>
          <a:xfrm>
            <a:off x="3326363" y="2379306"/>
            <a:ext cx="2334597" cy="1619228"/>
          </a:xfrm>
          <a:prstGeom prst="rect">
            <a:avLst/>
          </a:prstGeom>
        </p:spPr>
      </p:pic>
      <p:pic>
        <p:nvPicPr>
          <p:cNvPr id="7" name="Picture 6">
            <a:extLst>
              <a:ext uri="{FF2B5EF4-FFF2-40B4-BE49-F238E27FC236}">
                <a16:creationId xmlns:a16="http://schemas.microsoft.com/office/drawing/2014/main" xmlns="" id="{1C5C9B3C-4229-403E-AAC0-DEF57F50ACD6}"/>
              </a:ext>
            </a:extLst>
          </p:cNvPr>
          <p:cNvPicPr>
            <a:picLocks noChangeAspect="1"/>
          </p:cNvPicPr>
          <p:nvPr/>
        </p:nvPicPr>
        <p:blipFill>
          <a:blip r:embed="rId11"/>
          <a:stretch>
            <a:fillRect/>
          </a:stretch>
        </p:blipFill>
        <p:spPr>
          <a:xfrm>
            <a:off x="5961874" y="2379306"/>
            <a:ext cx="2407685" cy="1619228"/>
          </a:xfrm>
          <a:prstGeom prst="rect">
            <a:avLst/>
          </a:prstGeom>
        </p:spPr>
      </p:pic>
      <p:pic>
        <p:nvPicPr>
          <p:cNvPr id="8" name="Picture 7">
            <a:hlinkClick r:id="rId12" action="ppaction://hlinksldjump"/>
            <a:extLst>
              <a:ext uri="{FF2B5EF4-FFF2-40B4-BE49-F238E27FC236}">
                <a16:creationId xmlns:a16="http://schemas.microsoft.com/office/drawing/2014/main" xmlns="" id="{F81D9DE9-8AA1-40A6-9CF5-4B85595D8489}"/>
              </a:ext>
            </a:extLst>
          </p:cNvPr>
          <p:cNvPicPr>
            <a:picLocks noChangeAspect="1"/>
          </p:cNvPicPr>
          <p:nvPr/>
        </p:nvPicPr>
        <p:blipFill>
          <a:blip r:embed="rId13"/>
          <a:stretch>
            <a:fillRect/>
          </a:stretch>
        </p:blipFill>
        <p:spPr>
          <a:xfrm>
            <a:off x="3779319" y="4558266"/>
            <a:ext cx="2316681" cy="2347163"/>
          </a:xfrm>
          <a:prstGeom prst="rect">
            <a:avLst/>
          </a:prstGeom>
        </p:spPr>
      </p:pic>
    </p:spTree>
    <p:extLst>
      <p:ext uri="{BB962C8B-B14F-4D97-AF65-F5344CB8AC3E}">
        <p14:creationId xmlns:p14="http://schemas.microsoft.com/office/powerpoint/2010/main" val="272403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3" name="Rectangle: Rounded Corners 2">
            <a:extLst>
              <a:ext uri="{FF2B5EF4-FFF2-40B4-BE49-F238E27FC236}">
                <a16:creationId xmlns:a16="http://schemas.microsoft.com/office/drawing/2014/main" xmlns="" id="{2981DF1F-03F2-4BB3-BC06-CC5B901A527C}"/>
              </a:ext>
            </a:extLst>
          </p:cNvPr>
          <p:cNvSpPr/>
          <p:nvPr/>
        </p:nvSpPr>
        <p:spPr>
          <a:xfrm>
            <a:off x="1511559" y="568098"/>
            <a:ext cx="8490857" cy="120604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prstClr val="black"/>
                </a:solidFill>
                <a:latin typeface="Times New Roman" panose="02020603050405020304" pitchFamily="18" charset="0"/>
                <a:cs typeface="Times New Roman" panose="02020603050405020304" pitchFamily="18" charset="0"/>
              </a:rPr>
              <a:t>Chế độ mẫu hệ </a:t>
            </a:r>
            <a:r>
              <a:rPr lang="en-US" sz="2000" b="1" dirty="0" err="1">
                <a:solidFill>
                  <a:prstClr val="black"/>
                </a:solidFill>
                <a:latin typeface="Times New Roman" panose="02020603050405020304" pitchFamily="18" charset="0"/>
                <a:cs typeface="Times New Roman" panose="02020603050405020304" pitchFamily="18" charset="0"/>
              </a:rPr>
              <a:t>là</a:t>
            </a:r>
            <a:r>
              <a:rPr lang="vi-VN" sz="2000" b="1" dirty="0">
                <a:solidFill>
                  <a:prstClr val="black"/>
                </a:solidFill>
                <a:latin typeface="Times New Roman" panose="02020603050405020304" pitchFamily="18" charset="0"/>
                <a:cs typeface="Times New Roman" panose="02020603050405020304" pitchFamily="18" charset="0"/>
              </a:rPr>
              <a:t> </a:t>
            </a:r>
            <a:r>
              <a:rPr lang="en-US" sz="2000" b="1" dirty="0">
                <a:solidFill>
                  <a:prstClr val="black"/>
                </a:solidFill>
                <a:latin typeface="Times New Roman" panose="02020603050405020304" pitchFamily="18" charset="0"/>
                <a:cs typeface="Times New Roman" panose="02020603050405020304" pitchFamily="18" charset="0"/>
              </a:rPr>
              <a:t>c</a:t>
            </a:r>
            <a:r>
              <a:rPr lang="vi-VN" sz="2000" b="1" dirty="0">
                <a:solidFill>
                  <a:prstClr val="black"/>
                </a:solidFill>
                <a:latin typeface="Times New Roman" panose="02020603050405020304" pitchFamily="18" charset="0"/>
                <a:cs typeface="Times New Roman" panose="02020603050405020304" pitchFamily="18" charset="0"/>
              </a:rPr>
              <a:t>hế độ xã hội trong </a:t>
            </a:r>
            <a:r>
              <a:rPr lang="en-US" sz="2000" b="1" dirty="0" err="1">
                <a:solidFill>
                  <a:prstClr val="black"/>
                </a:solidFill>
                <a:latin typeface="Times New Roman" panose="02020603050405020304" pitchFamily="18" charset="0"/>
                <a:cs typeface="Times New Roman" panose="02020603050405020304" pitchFamily="18" charset="0"/>
              </a:rPr>
              <a:t>đó</a:t>
            </a: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con đẻ ra theo dòng họ mẹ, quyền </a:t>
            </a:r>
            <a:r>
              <a:rPr lang="en-US" sz="2000" b="1" dirty="0" err="1">
                <a:solidFill>
                  <a:prstClr val="black"/>
                </a:solidFill>
                <a:latin typeface="Times New Roman" panose="02020603050405020304" pitchFamily="18" charset="0"/>
                <a:cs typeface="Times New Roman" panose="02020603050405020304" pitchFamily="18" charset="0"/>
              </a:rPr>
              <a:t>lãnh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đạo</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thuộc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về</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phụ</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nữ</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đặc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biệt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người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mẹ</a:t>
            </a:r>
            <a:r>
              <a:rPr lang="vi-VN" sz="2000" b="1" dirty="0">
                <a:solidFill>
                  <a:prstClr val="black"/>
                </a:solidFill>
                <a:latin typeface="Times New Roman" panose="02020603050405020304" pitchFamily="18" charset="0"/>
                <a:cs typeface="Times New Roman" panose="02020603050405020304" pitchFamily="18" charset="0"/>
              </a:rPr>
              <a:t>.</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EADDE16C-DD23-49A9-8E89-47BAE0665AFE}"/>
              </a:ext>
            </a:extLst>
          </p:cNvPr>
          <p:cNvPicPr>
            <a:picLocks noChangeAspect="1"/>
          </p:cNvPicPr>
          <p:nvPr/>
        </p:nvPicPr>
        <p:blipFill>
          <a:blip r:embed="rId4"/>
          <a:stretch>
            <a:fillRect/>
          </a:stretch>
        </p:blipFill>
        <p:spPr>
          <a:xfrm>
            <a:off x="855792" y="2022410"/>
            <a:ext cx="2847975" cy="2120382"/>
          </a:xfrm>
          <a:prstGeom prst="rect">
            <a:avLst/>
          </a:prstGeom>
        </p:spPr>
      </p:pic>
      <p:sp>
        <p:nvSpPr>
          <p:cNvPr id="8" name="Rectangle: Rounded Corners 7">
            <a:extLst>
              <a:ext uri="{FF2B5EF4-FFF2-40B4-BE49-F238E27FC236}">
                <a16:creationId xmlns:a16="http://schemas.microsoft.com/office/drawing/2014/main" xmlns="" id="{4CB4FD0D-2F4F-46AC-B88D-9756336FDB4D}"/>
              </a:ext>
            </a:extLst>
          </p:cNvPr>
          <p:cNvSpPr/>
          <p:nvPr/>
        </p:nvSpPr>
        <p:spPr>
          <a:xfrm>
            <a:off x="902202" y="3965418"/>
            <a:ext cx="2755154" cy="851292"/>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Chế độ mẫu hệ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người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Chăm</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017A6023-8714-4E0E-AC07-2673ABACEAE9}"/>
              </a:ext>
            </a:extLst>
          </p:cNvPr>
          <p:cNvPicPr>
            <a:picLocks noChangeAspect="1"/>
          </p:cNvPicPr>
          <p:nvPr/>
        </p:nvPicPr>
        <p:blipFill>
          <a:blip r:embed="rId5"/>
          <a:stretch>
            <a:fillRect/>
          </a:stretch>
        </p:blipFill>
        <p:spPr>
          <a:xfrm>
            <a:off x="4974743" y="2022410"/>
            <a:ext cx="3559903" cy="2457311"/>
          </a:xfrm>
          <a:prstGeom prst="rect">
            <a:avLst/>
          </a:prstGeom>
        </p:spPr>
      </p:pic>
      <p:sp>
        <p:nvSpPr>
          <p:cNvPr id="10" name="Rectangle: Rounded Corners 9">
            <a:extLst>
              <a:ext uri="{FF2B5EF4-FFF2-40B4-BE49-F238E27FC236}">
                <a16:creationId xmlns:a16="http://schemas.microsoft.com/office/drawing/2014/main" xmlns="" id="{6D315110-C109-4024-A095-BCBF7C9D0BB8}"/>
              </a:ext>
            </a:extLst>
          </p:cNvPr>
          <p:cNvSpPr/>
          <p:nvPr/>
        </p:nvSpPr>
        <p:spPr>
          <a:xfrm>
            <a:off x="5474202" y="4142792"/>
            <a:ext cx="2755154" cy="851292"/>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Chế độ mẫu hệ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người</a:t>
            </a:r>
            <a:r>
              <a:rPr lang="en-US" sz="2000" b="1" dirty="0">
                <a:solidFill>
                  <a:prstClr val="black"/>
                </a:solidFill>
                <a:latin typeface="Times New Roman" panose="02020603050405020304" pitchFamily="18" charset="0"/>
                <a:cs typeface="Times New Roman" panose="02020603050405020304" pitchFamily="18" charset="0"/>
              </a:rPr>
              <a:t> Ê-</a:t>
            </a:r>
            <a:r>
              <a:rPr lang="en-US" sz="2000" b="1" dirty="0" err="1">
                <a:solidFill>
                  <a:prstClr val="black"/>
                </a:solidFill>
                <a:latin typeface="Times New Roman" panose="02020603050405020304" pitchFamily="18" charset="0"/>
                <a:cs typeface="Times New Roman" panose="02020603050405020304" pitchFamily="18" charset="0"/>
              </a:rPr>
              <a:t>đê</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rId6" action="ppaction://hlinksldjump"/>
            <a:extLst>
              <a:ext uri="{FF2B5EF4-FFF2-40B4-BE49-F238E27FC236}">
                <a16:creationId xmlns:a16="http://schemas.microsoft.com/office/drawing/2014/main" xmlns="" id="{35AE9529-1AD3-42A6-9D71-79F92FC99398}"/>
              </a:ext>
            </a:extLst>
          </p:cNvPr>
          <p:cNvPicPr>
            <a:picLocks noChangeAspect="1"/>
          </p:cNvPicPr>
          <p:nvPr/>
        </p:nvPicPr>
        <p:blipFill>
          <a:blip r:embed="rId7"/>
          <a:stretch>
            <a:fillRect/>
          </a:stretch>
        </p:blipFill>
        <p:spPr>
          <a:xfrm>
            <a:off x="2781688" y="4809129"/>
            <a:ext cx="2316681" cy="2347163"/>
          </a:xfrm>
          <a:prstGeom prst="rect">
            <a:avLst/>
          </a:prstGeom>
        </p:spPr>
      </p:pic>
    </p:spTree>
    <p:extLst>
      <p:ext uri="{BB962C8B-B14F-4D97-AF65-F5344CB8AC3E}">
        <p14:creationId xmlns:p14="http://schemas.microsoft.com/office/powerpoint/2010/main" val="188196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214755" y="2329321"/>
              <a:ext cx="2563249" cy="85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Hãy</a:t>
              </a:r>
              <a:r>
                <a:rPr kumimoji="0" lang="en-US"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t>
              </a:r>
              <a:r>
                <a:rPr lang="en-US" i="1" kern="0" dirty="0" err="1">
                  <a:solidFill>
                    <a:srgbClr val="000000"/>
                  </a:solidFill>
                  <a:latin typeface="Times New Roman" panose="02020603050405020304" pitchFamily="18" charset="0"/>
                  <a:cs typeface="Times New Roman" panose="02020603050405020304" pitchFamily="18" charset="0"/>
                </a:rPr>
                <a:t>ới</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thiệu</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những</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hiểu</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biết</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của</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em</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về</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tác</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gải</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và</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tác</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phẩm</a:t>
              </a:r>
              <a:r>
                <a:rPr lang="en-US" i="1" kern="0" dirty="0">
                  <a:solidFill>
                    <a:srgbClr val="000000"/>
                  </a:solidFill>
                  <a:latin typeface="Times New Roman" panose="02020603050405020304" pitchFamily="18" charset="0"/>
                  <a:cs typeface="Times New Roman" panose="02020603050405020304" pitchFamily="18" charset="0"/>
                </a:rPr>
                <a:t>?</a:t>
              </a:r>
              <a:endParaRPr kumimoji="0" lang="vi-VN"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xmlns="" id="{41CCA3C0-C660-4B46-B7F8-1BCF6F2199C4}"/>
              </a:ext>
            </a:extLst>
          </p:cNvPr>
          <p:cNvSpPr/>
          <p:nvPr/>
        </p:nvSpPr>
        <p:spPr>
          <a:xfrm>
            <a:off x="1150172" y="105866"/>
            <a:ext cx="4267194"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3.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xmlns=""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143304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2" name="Rectangle 1">
            <a:extLst>
              <a:ext uri="{FF2B5EF4-FFF2-40B4-BE49-F238E27FC236}">
                <a16:creationId xmlns:a16="http://schemas.microsoft.com/office/drawing/2014/main" xmlns="" id="{41CCA3C0-C660-4B46-B7F8-1BCF6F2199C4}"/>
              </a:ext>
            </a:extLst>
          </p:cNvPr>
          <p:cNvSpPr/>
          <p:nvPr/>
        </p:nvSpPr>
        <p:spPr>
          <a:xfrm>
            <a:off x="3609031" y="0"/>
            <a:ext cx="2087110"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a</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xmlns=""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029104" y="728132"/>
            <a:ext cx="1141396" cy="1141396"/>
          </a:xfrm>
          <a:prstGeom prst="rect">
            <a:avLst/>
          </a:prstGeom>
        </p:spPr>
      </p:pic>
      <p:cxnSp>
        <p:nvCxnSpPr>
          <p:cNvPr id="98" name="Straight Connector 97">
            <a:extLst>
              <a:ext uri="{FF2B5EF4-FFF2-40B4-BE49-F238E27FC236}">
                <a16:creationId xmlns:a16="http://schemas.microsoft.com/office/drawing/2014/main" xmlns="" id="{5004B25B-CF5C-47E8-BA9D-12AC81518D3C}"/>
              </a:ext>
            </a:extLst>
          </p:cNvPr>
          <p:cNvCxnSpPr>
            <a:cxnSpLocks/>
          </p:cNvCxnSpPr>
          <p:nvPr/>
        </p:nvCxnSpPr>
        <p:spPr>
          <a:xfrm>
            <a:off x="6010616" y="1786804"/>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xmlns="" id="{5A2C755F-9DAD-443D-AE15-2CA4B85F31D3}"/>
              </a:ext>
            </a:extLst>
          </p:cNvPr>
          <p:cNvSpPr/>
          <p:nvPr/>
        </p:nvSpPr>
        <p:spPr>
          <a:xfrm>
            <a:off x="5972344" y="1125341"/>
            <a:ext cx="4148893" cy="661463"/>
          </a:xfrm>
          <a:prstGeom prst="rect">
            <a:avLst/>
          </a:prstGeom>
        </p:spPr>
        <p:txBody>
          <a:bodyPr wrap="none">
            <a:spAutoFit/>
          </a:bodyPr>
          <a:lstStyle/>
          <a:p>
            <a:pPr>
              <a:lnSpc>
                <a:spcPct val="15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Văn Quag, Văn Tuyên</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xmlns=""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xmlns=""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sp>
        <p:nvSpPr>
          <p:cNvPr id="107" name="Rectangle 106">
            <a:extLst>
              <a:ext uri="{FF2B5EF4-FFF2-40B4-BE49-F238E27FC236}">
                <a16:creationId xmlns:a16="http://schemas.microsoft.com/office/drawing/2014/main" xmlns="" id="{D39BD93C-CF8E-4535-BACC-EE82AF706349}"/>
              </a:ext>
            </a:extLst>
          </p:cNvPr>
          <p:cNvSpPr/>
          <p:nvPr/>
        </p:nvSpPr>
        <p:spPr>
          <a:xfrm>
            <a:off x="1405512" y="1617439"/>
            <a:ext cx="265136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8" name="Picture 107">
            <a:extLst>
              <a:ext uri="{FF2B5EF4-FFF2-40B4-BE49-F238E27FC236}">
                <a16:creationId xmlns:a16="http://schemas.microsoft.com/office/drawing/2014/main" xmlns=""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3287" y="1081077"/>
            <a:ext cx="1245066" cy="1245066"/>
          </a:xfrm>
          <a:prstGeom prst="rect">
            <a:avLst/>
          </a:prstGeom>
        </p:spPr>
      </p:pic>
      <p:pic>
        <p:nvPicPr>
          <p:cNvPr id="109" name="Picture 108">
            <a:extLst>
              <a:ext uri="{FF2B5EF4-FFF2-40B4-BE49-F238E27FC236}">
                <a16:creationId xmlns:a16="http://schemas.microsoft.com/office/drawing/2014/main" xmlns=""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6244" y="2309552"/>
            <a:ext cx="1141396" cy="1141396"/>
          </a:xfrm>
          <a:prstGeom prst="rect">
            <a:avLst/>
          </a:prstGeom>
        </p:spPr>
      </p:pic>
      <p:cxnSp>
        <p:nvCxnSpPr>
          <p:cNvPr id="110" name="Straight Connector 109">
            <a:extLst>
              <a:ext uri="{FF2B5EF4-FFF2-40B4-BE49-F238E27FC236}">
                <a16:creationId xmlns:a16="http://schemas.microsoft.com/office/drawing/2014/main" xmlns="" id="{A239708A-AF2D-4EAF-967F-F406913040C5}"/>
              </a:ext>
            </a:extLst>
          </p:cNvPr>
          <p:cNvCxnSpPr>
            <a:cxnSpLocks/>
          </p:cNvCxnSpPr>
          <p:nvPr/>
        </p:nvCxnSpPr>
        <p:spPr>
          <a:xfrm>
            <a:off x="1497957" y="3449972"/>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xmlns="" id="{786126B7-E1DD-4A66-BEA2-C1F58C2F78D9}"/>
              </a:ext>
            </a:extLst>
          </p:cNvPr>
          <p:cNvSpPr/>
          <p:nvPr/>
        </p:nvSpPr>
        <p:spPr>
          <a:xfrm>
            <a:off x="1405513" y="2497816"/>
            <a:ext cx="5028844" cy="954107"/>
          </a:xfrm>
          <a:prstGeom prst="rect">
            <a:avLst/>
          </a:prstGeom>
        </p:spPr>
        <p:txBody>
          <a:bodyPr wrap="square">
            <a:spAutoFit/>
          </a:bodyPr>
          <a:lstStyle/>
          <a:p>
            <a:pPr>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xứ</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Trích Báo dâ tộc và miền núi, ngày 4/4/2007.</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xmlns=""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972344" y="2137879"/>
            <a:ext cx="1141396" cy="1141396"/>
          </a:xfrm>
          <a:prstGeom prst="rect">
            <a:avLst/>
          </a:prstGeom>
        </p:spPr>
      </p:pic>
      <p:cxnSp>
        <p:nvCxnSpPr>
          <p:cNvPr id="113" name="Straight Connector 112">
            <a:extLst>
              <a:ext uri="{FF2B5EF4-FFF2-40B4-BE49-F238E27FC236}">
                <a16:creationId xmlns:a16="http://schemas.microsoft.com/office/drawing/2014/main" xmlns="" id="{804AE386-AB2F-413D-A01A-77C7D01583EC}"/>
              </a:ext>
            </a:extLst>
          </p:cNvPr>
          <p:cNvCxnSpPr>
            <a:cxnSpLocks/>
          </p:cNvCxnSpPr>
          <p:nvPr/>
        </p:nvCxnSpPr>
        <p:spPr>
          <a:xfrm>
            <a:off x="6924057" y="3278299"/>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xmlns="" id="{751EAB78-83AB-4585-BD0D-616103CC70ED}"/>
              </a:ext>
            </a:extLst>
          </p:cNvPr>
          <p:cNvSpPr/>
          <p:nvPr/>
        </p:nvSpPr>
        <p:spPr>
          <a:xfrm>
            <a:off x="6831613" y="2326143"/>
            <a:ext cx="5028844" cy="954107"/>
          </a:xfrm>
          <a:prstGeom prst="rect">
            <a:avLst/>
          </a:prstGeom>
        </p:spPr>
        <p:txBody>
          <a:bodyPr wrap="square">
            <a:spAutoFit/>
          </a:bodyPr>
          <a:lstStyle/>
          <a:p>
            <a:pPr>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arn(inVertical)">
                                      <p:cBhvr>
                                        <p:cTn id="23" dur="500"/>
                                        <p:tgtEl>
                                          <p:spTgt spid="10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barn(inVertical)">
                                      <p:cBhvr>
                                        <p:cTn id="28" dur="500"/>
                                        <p:tgtEl>
                                          <p:spTgt spid="10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barn(inVertical)">
                                      <p:cBhvr>
                                        <p:cTn id="31" dur="500"/>
                                        <p:tgtEl>
                                          <p:spTgt spid="111"/>
                                        </p:tgtEl>
                                      </p:cBhvr>
                                    </p:animEffect>
                                  </p:childTnLst>
                                </p:cTn>
                              </p:par>
                              <p:par>
                                <p:cTn id="32" presetID="16" presetClass="entr" presetSubtype="21" fill="hold" nodeType="with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barn(inVertical)">
                                      <p:cBhvr>
                                        <p:cTn id="34" dur="500"/>
                                        <p:tgtEl>
                                          <p:spTgt spid="1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barn(inVertical)">
                                      <p:cBhvr>
                                        <p:cTn id="39" dur="500"/>
                                        <p:tgtEl>
                                          <p:spTgt spid="1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barn(inVertical)">
                                      <p:cBhvr>
                                        <p:cTn id="42" dur="500"/>
                                        <p:tgtEl>
                                          <p:spTgt spid="114"/>
                                        </p:tgtEl>
                                      </p:cBhvr>
                                    </p:animEffect>
                                  </p:childTnLst>
                                </p:cTn>
                              </p:par>
                              <p:par>
                                <p:cTn id="43" presetID="16" presetClass="entr" presetSubtype="21" fill="hold" nodeType="with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barn(inVertical)">
                                      <p:cBhvr>
                                        <p:cTn id="4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07" grpId="0"/>
      <p:bldP spid="111" grpId="0"/>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426501DD-E8FF-43BC-A682-CD89798256EA}"/>
              </a:ext>
            </a:extLst>
          </p:cNvPr>
          <p:cNvSpPr txBox="1"/>
          <p:nvPr/>
        </p:nvSpPr>
        <p:spPr>
          <a:xfrm>
            <a:off x="6585358" y="2072081"/>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1209440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9707"/>
            <a:ext cx="12192000" cy="6971251"/>
          </a:xfrm>
          <a:prstGeom prst="rect">
            <a:avLst/>
          </a:prstGeom>
        </p:spPr>
      </p:pic>
      <p:sp>
        <p:nvSpPr>
          <p:cNvPr id="2" name="Rectangle 1">
            <a:extLst>
              <a:ext uri="{FF2B5EF4-FFF2-40B4-BE49-F238E27FC236}">
                <a16:creationId xmlns:a16="http://schemas.microsoft.com/office/drawing/2014/main" xmlns="" id="{41CCA3C0-C660-4B46-B7F8-1BCF6F2199C4}"/>
              </a:ext>
            </a:extLst>
          </p:cNvPr>
          <p:cNvSpPr/>
          <p:nvPr/>
        </p:nvSpPr>
        <p:spPr>
          <a:xfrm>
            <a:off x="3609031" y="-209053"/>
            <a:ext cx="1505540"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Bố</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cục</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xmlns=""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78575" y="601735"/>
            <a:ext cx="1141396" cy="1141396"/>
          </a:xfrm>
          <a:prstGeom prst="rect">
            <a:avLst/>
          </a:prstGeom>
        </p:spPr>
      </p:pic>
      <p:cxnSp>
        <p:nvCxnSpPr>
          <p:cNvPr id="98" name="Straight Connector 97">
            <a:extLst>
              <a:ext uri="{FF2B5EF4-FFF2-40B4-BE49-F238E27FC236}">
                <a16:creationId xmlns:a16="http://schemas.microsoft.com/office/drawing/2014/main" xmlns="" id="{5004B25B-CF5C-47E8-BA9D-12AC81518D3C}"/>
              </a:ext>
            </a:extLst>
          </p:cNvPr>
          <p:cNvCxnSpPr>
            <a:cxnSpLocks/>
          </p:cNvCxnSpPr>
          <p:nvPr/>
        </p:nvCxnSpPr>
        <p:spPr>
          <a:xfrm>
            <a:off x="1360087" y="1660407"/>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xmlns="" id="{5A2C755F-9DAD-443D-AE15-2CA4B85F31D3}"/>
              </a:ext>
            </a:extLst>
          </p:cNvPr>
          <p:cNvSpPr/>
          <p:nvPr/>
        </p:nvSpPr>
        <p:spPr>
          <a:xfrm>
            <a:off x="1354838" y="537348"/>
            <a:ext cx="4740397" cy="954107"/>
          </a:xfrm>
          <a:prstGeom prst="rect">
            <a:avLst/>
          </a:prstGeom>
        </p:spPr>
        <p:txBody>
          <a:bodyPr wrap="square">
            <a:spAutoFit/>
          </a:bodyPr>
          <a:lstStyle/>
          <a:p>
            <a:pPr>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P1: từ đầu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trên bài thờ: Trước khi cúng Thần Lúa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xmlns=""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779410" y="-158329"/>
            <a:ext cx="669889" cy="669889"/>
          </a:xfrm>
          <a:prstGeom prst="rect">
            <a:avLst/>
          </a:prstGeom>
        </p:spPr>
      </p:pic>
      <p:pic>
        <p:nvPicPr>
          <p:cNvPr id="103" name="Picture 102">
            <a:extLst>
              <a:ext uri="{FF2B5EF4-FFF2-40B4-BE49-F238E27FC236}">
                <a16:creationId xmlns:a16="http://schemas.microsoft.com/office/drawing/2014/main" xmlns=""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8883937" y="-158329"/>
            <a:ext cx="3477721" cy="2398428"/>
          </a:xfrm>
          <a:prstGeom prst="rect">
            <a:avLst/>
          </a:prstGeom>
        </p:spPr>
      </p:pic>
      <p:pic>
        <p:nvPicPr>
          <p:cNvPr id="109" name="Picture 108">
            <a:extLst>
              <a:ext uri="{FF2B5EF4-FFF2-40B4-BE49-F238E27FC236}">
                <a16:creationId xmlns:a16="http://schemas.microsoft.com/office/drawing/2014/main" xmlns=""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225295" y="1524695"/>
            <a:ext cx="1141396" cy="1141396"/>
          </a:xfrm>
          <a:prstGeom prst="rect">
            <a:avLst/>
          </a:prstGeom>
        </p:spPr>
      </p:pic>
      <p:cxnSp>
        <p:nvCxnSpPr>
          <p:cNvPr id="110" name="Straight Connector 109">
            <a:extLst>
              <a:ext uri="{FF2B5EF4-FFF2-40B4-BE49-F238E27FC236}">
                <a16:creationId xmlns:a16="http://schemas.microsoft.com/office/drawing/2014/main" xmlns="" id="{A239708A-AF2D-4EAF-967F-F406913040C5}"/>
              </a:ext>
            </a:extLst>
          </p:cNvPr>
          <p:cNvCxnSpPr>
            <a:cxnSpLocks/>
          </p:cNvCxnSpPr>
          <p:nvPr/>
        </p:nvCxnSpPr>
        <p:spPr>
          <a:xfrm>
            <a:off x="1009526" y="2803196"/>
            <a:ext cx="4879546"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xmlns="" id="{786126B7-E1DD-4A66-BEA2-C1F58C2F78D9}"/>
              </a:ext>
            </a:extLst>
          </p:cNvPr>
          <p:cNvSpPr/>
          <p:nvPr/>
        </p:nvSpPr>
        <p:spPr>
          <a:xfrm>
            <a:off x="1225627" y="1711984"/>
            <a:ext cx="4870373" cy="954107"/>
          </a:xfrm>
          <a:prstGeom prst="rect">
            <a:avLst/>
          </a:prstGeom>
        </p:spPr>
        <p:txBody>
          <a:bodyPr wrap="square">
            <a:spAutoFit/>
          </a:bodyPr>
          <a:lstStyle/>
          <a:p>
            <a:pPr algn="just">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P2: tiếp theo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vũ trụ và con người: Trong khi cúng Thần Lúa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xmlns=""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235340" y="2886620"/>
            <a:ext cx="1141396" cy="1141396"/>
          </a:xfrm>
          <a:prstGeom prst="rect">
            <a:avLst/>
          </a:prstGeom>
        </p:spPr>
      </p:pic>
      <p:cxnSp>
        <p:nvCxnSpPr>
          <p:cNvPr id="113" name="Straight Connector 112">
            <a:extLst>
              <a:ext uri="{FF2B5EF4-FFF2-40B4-BE49-F238E27FC236}">
                <a16:creationId xmlns:a16="http://schemas.microsoft.com/office/drawing/2014/main" xmlns="" id="{804AE386-AB2F-413D-A01A-77C7D01583EC}"/>
              </a:ext>
            </a:extLst>
          </p:cNvPr>
          <p:cNvCxnSpPr>
            <a:cxnSpLocks/>
          </p:cNvCxnSpPr>
          <p:nvPr/>
        </p:nvCxnSpPr>
        <p:spPr>
          <a:xfrm>
            <a:off x="1187053" y="4027040"/>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xmlns="" id="{751EAB78-83AB-4585-BD0D-616103CC70ED}"/>
              </a:ext>
            </a:extLst>
          </p:cNvPr>
          <p:cNvSpPr/>
          <p:nvPr/>
        </p:nvSpPr>
        <p:spPr>
          <a:xfrm>
            <a:off x="1094609" y="3074884"/>
            <a:ext cx="5028844" cy="954107"/>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56DE7B5C-1AD2-42EC-8580-6A7AEEDB2CBA}"/>
              </a:ext>
            </a:extLst>
          </p:cNvPr>
          <p:cNvSpPr/>
          <p:nvPr/>
        </p:nvSpPr>
        <p:spPr>
          <a:xfrm>
            <a:off x="7156629" y="1363844"/>
            <a:ext cx="2977272" cy="1077218"/>
          </a:xfrm>
          <a:prstGeom prst="rect">
            <a:avLst/>
          </a:prstGeom>
        </p:spPr>
        <p:txBody>
          <a:bodyPr wrap="square">
            <a:spAutoFit/>
          </a:bodyPr>
          <a:lstStyle/>
          <a:p>
            <a:pPr algn="just"/>
            <a:r>
              <a:rPr lang="vi-VN"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srgbClr val="C00000"/>
                </a:solidFill>
                <a:latin typeface="Times New Roman" panose="02020603050405020304" pitchFamily="18" charset="0"/>
                <a:ea typeface="Times New Roman" panose="02020603050405020304" pitchFamily="18" charset="0"/>
              </a:rPr>
              <a:t> VB theo trình tự thời gian </a:t>
            </a:r>
            <a:endParaRPr lang="en-US" sz="3200" dirty="0">
              <a:solidFill>
                <a:srgbClr val="C00000"/>
              </a:solidFill>
            </a:endParaRPr>
          </a:p>
        </p:txBody>
      </p:sp>
      <p:sp>
        <p:nvSpPr>
          <p:cNvPr id="6" name="Right Brace 5">
            <a:extLst>
              <a:ext uri="{FF2B5EF4-FFF2-40B4-BE49-F238E27FC236}">
                <a16:creationId xmlns:a16="http://schemas.microsoft.com/office/drawing/2014/main" xmlns="" id="{04B7C5EA-125B-41CB-BBC8-680AB18DADAE}"/>
              </a:ext>
            </a:extLst>
          </p:cNvPr>
          <p:cNvSpPr/>
          <p:nvPr/>
        </p:nvSpPr>
        <p:spPr>
          <a:xfrm>
            <a:off x="6095234" y="615083"/>
            <a:ext cx="642195" cy="3576819"/>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430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barn(inVertical)">
                                      <p:cBhvr>
                                        <p:cTn id="34" dur="500"/>
                                        <p:tgtEl>
                                          <p:spTgt spid="1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barn(inVertical)">
                                      <p:cBhvr>
                                        <p:cTn id="37" dur="500"/>
                                        <p:tgtEl>
                                          <p:spTgt spid="114"/>
                                        </p:tgtEl>
                                      </p:cBhvr>
                                    </p:animEffect>
                                  </p:childTnLst>
                                </p:cTn>
                              </p:par>
                              <p:par>
                                <p:cTn id="38" presetID="16" presetClass="entr" presetSubtype="21"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arn(inVertical)">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11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xmlns=""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xmlns=""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xmlns=""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xmlns=""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xmlns="" id="{71BA3937-84F4-4A73-938F-9D7998F1E852}"/>
              </a:ext>
            </a:extLst>
          </p:cNvPr>
          <p:cNvSpPr txBox="1"/>
          <p:nvPr/>
        </p:nvSpPr>
        <p:spPr>
          <a:xfrm>
            <a:off x="3020037" y="1750064"/>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Trải</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nghiệm</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xmlns=""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xmlns=""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xmlns=""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50403007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xmlns="" id="{47AA749A-3AC6-457B-830C-23EB2E158A86}"/>
              </a:ext>
            </a:extLst>
          </p:cNvPr>
          <p:cNvSpPr/>
          <p:nvPr/>
        </p:nvSpPr>
        <p:spPr>
          <a:xfrm>
            <a:off x="2566396" y="11731"/>
            <a:ext cx="6359433" cy="669414"/>
          </a:xfrm>
          <a:prstGeom prst="rect">
            <a:avLst/>
          </a:prstGeom>
        </p:spPr>
        <p:txBody>
          <a:bodyPr wrap="none">
            <a:spAutoFit/>
          </a:bodyPr>
          <a:lstStyle/>
          <a:p>
            <a:pPr algn="just">
              <a:lnSpc>
                <a:spcPct val="150000"/>
              </a:lnSpc>
              <a:spcAft>
                <a:spcPts val="0"/>
              </a:spcAft>
            </a:pPr>
            <a:r>
              <a:rPr lang="nl-NL" sz="2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 Dấu hiệu nhận biết văn bản thông tin</a:t>
            </a:r>
            <a:r>
              <a:rPr lang="nl-NL" sz="2800" b="1" i="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2968FE5D-E163-42BB-9E52-326C406C9674}"/>
              </a:ext>
            </a:extLst>
          </p:cNvPr>
          <p:cNvPicPr>
            <a:picLocks noChangeAspect="1"/>
          </p:cNvPicPr>
          <p:nvPr/>
        </p:nvPicPr>
        <p:blipFill>
          <a:blip r:embed="rId7"/>
          <a:stretch>
            <a:fillRect/>
          </a:stretch>
        </p:blipFill>
        <p:spPr>
          <a:xfrm>
            <a:off x="2206305" y="693937"/>
            <a:ext cx="7667537" cy="5279023"/>
          </a:xfrm>
          <a:prstGeom prst="rect">
            <a:avLst/>
          </a:prstGeom>
        </p:spPr>
      </p:pic>
    </p:spTree>
    <p:extLst>
      <p:ext uri="{BB962C8B-B14F-4D97-AF65-F5344CB8AC3E}">
        <p14:creationId xmlns:p14="http://schemas.microsoft.com/office/powerpoint/2010/main" val="7868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xmlns=""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xmlns="" id="{2E190D9B-BA21-437A-A710-F39D613CB24D}"/>
              </a:ext>
            </a:extLst>
          </p:cNvPr>
          <p:cNvGrpSpPr/>
          <p:nvPr/>
        </p:nvGrpSpPr>
        <p:grpSpPr>
          <a:xfrm>
            <a:off x="1612457" y="953843"/>
            <a:ext cx="9121476" cy="3831189"/>
            <a:chOff x="1510635" y="1853292"/>
            <a:chExt cx="9124775"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3" name="组合 13322">
              <a:extLst>
                <a:ext uri="{FF2B5EF4-FFF2-40B4-BE49-F238E27FC236}">
                  <a16:creationId xmlns:a16="http://schemas.microsoft.com/office/drawing/2014/main" xmlns="" id="{D22A5A98-3BC2-4B2F-8FA4-BE31CBB8B13C}"/>
                </a:ext>
              </a:extLst>
            </p:cNvPr>
            <p:cNvGrpSpPr/>
            <p:nvPr/>
          </p:nvGrpSpPr>
          <p:grpSpPr bwMode="auto">
            <a:xfrm>
              <a:off x="1658432" y="4037285"/>
              <a:ext cx="279348" cy="298396"/>
              <a:chOff x="1946500" y="2659080"/>
              <a:chExt cx="249236" cy="264850"/>
            </a:xfrm>
            <a:solidFill>
              <a:srgbClr val="FFC000"/>
            </a:solidFill>
          </p:grpSpPr>
          <p:sp>
            <p:nvSpPr>
              <p:cNvPr id="30" name="Rectangle 13">
                <a:extLst>
                  <a:ext uri="{FF2B5EF4-FFF2-40B4-BE49-F238E27FC236}">
                    <a16:creationId xmlns:a16="http://schemas.microsoft.com/office/drawing/2014/main" xmlns="" id="{01F47890-AB07-4BC0-9714-DCBFEB63C8FB}"/>
                  </a:ext>
                </a:extLst>
              </p:cNvPr>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1" name="Rectangle 14">
                <a:extLst>
                  <a:ext uri="{FF2B5EF4-FFF2-40B4-BE49-F238E27FC236}">
                    <a16:creationId xmlns:a16="http://schemas.microsoft.com/office/drawing/2014/main" xmlns="" id="{6B3BA367-28DC-4BAC-A698-95C0679EF08F}"/>
                  </a:ext>
                </a:extLst>
              </p:cNvPr>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2" name="Rectangle 15">
                <a:extLst>
                  <a:ext uri="{FF2B5EF4-FFF2-40B4-BE49-F238E27FC236}">
                    <a16:creationId xmlns:a16="http://schemas.microsoft.com/office/drawing/2014/main" xmlns="" id="{6CA6B291-3A50-4D1A-A6DC-9E6F3DC57961}"/>
                  </a:ext>
                </a:extLst>
              </p:cNvPr>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3" name="Rectangle 16">
                <a:extLst>
                  <a:ext uri="{FF2B5EF4-FFF2-40B4-BE49-F238E27FC236}">
                    <a16:creationId xmlns:a16="http://schemas.microsoft.com/office/drawing/2014/main" xmlns="" id="{6AB3528A-4FCD-447C-96C6-EF0DA3DC820F}"/>
                  </a:ext>
                </a:extLst>
              </p:cNvPr>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7" name="组合 44">
              <a:extLst>
                <a:ext uri="{FF2B5EF4-FFF2-40B4-BE49-F238E27FC236}">
                  <a16:creationId xmlns:a16="http://schemas.microsoft.com/office/drawing/2014/main" xmlns="" id="{5EAD8BE1-F677-41DB-8004-23E67CFBBA16}"/>
                </a:ext>
              </a:extLst>
            </p:cNvPr>
            <p:cNvGrpSpPr/>
            <p:nvPr/>
          </p:nvGrpSpPr>
          <p:grpSpPr>
            <a:xfrm>
              <a:off x="1510635" y="4426683"/>
              <a:ext cx="3639391" cy="882487"/>
              <a:chOff x="1177046" y="4574541"/>
              <a:chExt cx="3640065" cy="882650"/>
            </a:xfrm>
          </p:grpSpPr>
          <p:sp>
            <p:nvSpPr>
              <p:cNvPr id="22" name="任意多边形 44">
                <a:extLst>
                  <a:ext uri="{FF2B5EF4-FFF2-40B4-BE49-F238E27FC236}">
                    <a16:creationId xmlns:a16="http://schemas.microsoft.com/office/drawing/2014/main" xmlns="" id="{AAABC800-AC83-4BC7-94BF-3FD04C06A5C0}"/>
                  </a:ext>
                </a:extLst>
              </p:cNvPr>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等线 Light"/>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4707044"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sp>
        <p:nvSpPr>
          <p:cNvPr id="48" name="矩形: 圆角 13">
            <a:extLst>
              <a:ext uri="{FF2B5EF4-FFF2-40B4-BE49-F238E27FC236}">
                <a16:creationId xmlns:a16="http://schemas.microsoft.com/office/drawing/2014/main" xmlns="" id="{0BE3D493-EBDA-4640-B3DC-4872E9006E90}"/>
              </a:ext>
            </a:extLst>
          </p:cNvPr>
          <p:cNvSpPr/>
          <p:nvPr/>
        </p:nvSpPr>
        <p:spPr>
          <a:xfrm>
            <a:off x="1760201" y="329915"/>
            <a:ext cx="8222698" cy="521715"/>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1771996" y="279661"/>
            <a:ext cx="7883732" cy="523092"/>
          </a:xfrm>
          <a:prstGeom prst="rect">
            <a:avLst/>
          </a:prstGeom>
          <a:noFill/>
        </p:spPr>
        <p:txBody>
          <a:bodyPr wrap="square" rtlCol="0">
            <a:spAutoFit/>
          </a:bodyPr>
          <a:lstStyle/>
          <a:p>
            <a:pPr algn="ctr" defTabSz="914126">
              <a:defRPr/>
            </a:pP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1.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Dấu</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hiệu</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nhận</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biết</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thông</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tin </a:t>
            </a: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45724" y="450248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xmlns=""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kern="100" dirty="0">
                <a:solidFill>
                  <a:prstClr val="black"/>
                </a:solidFill>
                <a:latin typeface="Times New Roman" panose="02020603050405020304" pitchFamily="18" charset="0"/>
                <a:ea typeface="SimSun" panose="02010600030101010101" pitchFamily="2" charset="-122"/>
              </a:rPr>
              <a:t>Nhan đề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xmlns="" id="{78309775-AE0F-4B28-8CC0-EF04A7865FD4}"/>
              </a:ext>
            </a:extLst>
          </p:cNvPr>
          <p:cNvSpPr/>
          <p:nvPr/>
        </p:nvSpPr>
        <p:spPr>
          <a:xfrm>
            <a:off x="1521912" y="1604827"/>
            <a:ext cx="3328788" cy="83080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Lễ cúng Thần Lúa của người Chơ-ro</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xmlns=""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Sa-pô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8130364" y="1547250"/>
            <a:ext cx="3705070" cy="1569660"/>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Người Chơ-ro, còn gọi là người Đơ-ro, là một trong những tộc người lớn nhất trên vùng đất Đồng Nai…</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sp>
        <p:nvSpPr>
          <p:cNvPr id="63" name="Rectangle 62">
            <a:extLst>
              <a:ext uri="{FF2B5EF4-FFF2-40B4-BE49-F238E27FC236}">
                <a16:creationId xmlns:a16="http://schemas.microsoft.com/office/drawing/2014/main" xmlns="" id="{99EE81A3-FDC1-4E51-9EB0-BE9708ECB17D}"/>
              </a:ext>
            </a:extLst>
          </p:cNvPr>
          <p:cNvSpPr/>
          <p:nvPr/>
        </p:nvSpPr>
        <p:spPr>
          <a:xfrm>
            <a:off x="8904823" y="3090774"/>
            <a:ext cx="2900183" cy="46166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Yếu tố phi ngôn ngữ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64" name="Rectangle 63">
            <a:extLst>
              <a:ext uri="{FF2B5EF4-FFF2-40B4-BE49-F238E27FC236}">
                <a16:creationId xmlns:a16="http://schemas.microsoft.com/office/drawing/2014/main" xmlns="" id="{263A4FD3-2680-4849-B933-7F045818D8BE}"/>
              </a:ext>
            </a:extLst>
          </p:cNvPr>
          <p:cNvSpPr/>
          <p:nvPr/>
        </p:nvSpPr>
        <p:spPr>
          <a:xfrm>
            <a:off x="7583445" y="3911167"/>
            <a:ext cx="1371839" cy="461665"/>
          </a:xfrm>
          <a:prstGeom prst="rect">
            <a:avLst/>
          </a:prstGeom>
        </p:spPr>
        <p:txBody>
          <a:bodyPr wrap="square">
            <a:spAutoFit/>
          </a:bodyPr>
          <a:lstStyle/>
          <a:p>
            <a:pPr algn="just" defTabSz="914217"/>
            <a:r>
              <a:rPr lang="en-US" sz="2400" kern="100" dirty="0">
                <a:solidFill>
                  <a:prstClr val="black"/>
                </a:solidFill>
                <a:latin typeface="Times New Roman" panose="02020603050405020304" pitchFamily="18" charset="0"/>
                <a:ea typeface="SimSun" panose="02010600030101010101" pitchFamily="2" charset="-122"/>
              </a:rPr>
              <a:t>H</a:t>
            </a:r>
            <a:r>
              <a:rPr lang="vi-VN" sz="2400" kern="100" dirty="0">
                <a:solidFill>
                  <a:prstClr val="black"/>
                </a:solidFill>
                <a:latin typeface="Times New Roman" panose="02020603050405020304" pitchFamily="18" charset="0"/>
                <a:ea typeface="SimSun" panose="02010600030101010101" pitchFamily="2" charset="-122"/>
              </a:rPr>
              <a:t>ình ảnh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65" name="Rectangle 64">
            <a:extLst>
              <a:ext uri="{FF2B5EF4-FFF2-40B4-BE49-F238E27FC236}">
                <a16:creationId xmlns:a16="http://schemas.microsoft.com/office/drawing/2014/main" xmlns="" id="{C388F865-2539-45C4-B515-420FD237EF4D}"/>
              </a:ext>
            </a:extLst>
          </p:cNvPr>
          <p:cNvSpPr/>
          <p:nvPr/>
        </p:nvSpPr>
        <p:spPr>
          <a:xfrm>
            <a:off x="2041741" y="3039470"/>
            <a:ext cx="3252647" cy="46166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Mục đích của văn bản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66" name="Rectangle 65">
            <a:extLst>
              <a:ext uri="{FF2B5EF4-FFF2-40B4-BE49-F238E27FC236}">
                <a16:creationId xmlns:a16="http://schemas.microsoft.com/office/drawing/2014/main" xmlns="" id="{EDCAF067-C503-4340-B2AF-6614022BCC59}"/>
              </a:ext>
            </a:extLst>
          </p:cNvPr>
          <p:cNvSpPr/>
          <p:nvPr/>
        </p:nvSpPr>
        <p:spPr>
          <a:xfrm>
            <a:off x="1471213" y="3762980"/>
            <a:ext cx="3252647" cy="1200329"/>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Cung cấp thông tin về lễ hội cũng Thần Lúa của người Chơ-ro</a:t>
            </a:r>
            <a:endParaRPr lang="en-US" sz="2000" kern="1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ppt_x"/>
                                          </p:val>
                                        </p:tav>
                                        <p:tav tm="100000">
                                          <p:val>
                                            <p:strVal val="#ppt_x"/>
                                          </p:val>
                                        </p:tav>
                                      </p:tavLst>
                                    </p:anim>
                                    <p:anim calcmode="lin" valueType="num">
                                      <p:cBhvr additive="base">
                                        <p:cTn id="5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P spid="64" grpId="0"/>
      <p:bldP spid="65" grpId="0"/>
      <p:bldP spid="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xmlns="" id="{47AA749A-3AC6-457B-830C-23EB2E158A86}"/>
              </a:ext>
            </a:extLst>
          </p:cNvPr>
          <p:cNvSpPr/>
          <p:nvPr/>
        </p:nvSpPr>
        <p:spPr>
          <a:xfrm>
            <a:off x="3617164" y="11731"/>
            <a:ext cx="4257897" cy="669414"/>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2. Cách triển khai văn bản</a:t>
            </a:r>
            <a:endParaRPr kumimoji="0" lang="en-US" sz="2800" b="1" i="0" u="none" strike="noStrike" kern="1200" cap="none" spc="0" normalizeH="0" baseline="0" noProof="0" dirty="0">
              <a:ln>
                <a:noFill/>
              </a:ln>
              <a:solidFill>
                <a:schemeClr val="accent6">
                  <a:lumMod val="50000"/>
                </a:scheme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DF050C2-3261-4AB9-B53E-59EBC3E273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63" b="96387" l="10000" r="93000">
                        <a14:foregroundMark x1="76333" y1="7226" x2="76333" y2="7226"/>
                        <a14:foregroundMark x1="81167" y1="4079" x2="81167" y2="4079"/>
                        <a14:foregroundMark x1="93000" y1="13986" x2="93000" y2="13986"/>
                        <a14:foregroundMark x1="28000" y1="91026" x2="28000" y2="91026"/>
                        <a14:foregroundMark x1="27167" y1="96387" x2="27167" y2="96387"/>
                      </a14:backgroundRemoval>
                    </a14:imgEffect>
                  </a14:imgLayer>
                </a14:imgProps>
              </a:ext>
            </a:extLst>
          </a:blip>
          <a:stretch>
            <a:fillRect/>
          </a:stretch>
        </p:blipFill>
        <p:spPr>
          <a:xfrm>
            <a:off x="5135141" y="1426652"/>
            <a:ext cx="1960184" cy="2803063"/>
          </a:xfrm>
          <a:prstGeom prst="rect">
            <a:avLst/>
          </a:prstGeom>
        </p:spPr>
      </p:pic>
      <p:cxnSp>
        <p:nvCxnSpPr>
          <p:cNvPr id="9" name="Connector: Elbow 8">
            <a:extLst>
              <a:ext uri="{FF2B5EF4-FFF2-40B4-BE49-F238E27FC236}">
                <a16:creationId xmlns:a16="http://schemas.microsoft.com/office/drawing/2014/main" xmlns="" id="{B3D2C195-E64F-415F-9B25-2A9E36E40DCF}"/>
              </a:ext>
            </a:extLst>
          </p:cNvPr>
          <p:cNvCxnSpPr>
            <a:cxnSpLocks/>
          </p:cNvCxnSpPr>
          <p:nvPr/>
        </p:nvCxnSpPr>
        <p:spPr>
          <a:xfrm flipV="1">
            <a:off x="6795083" y="1812022"/>
            <a:ext cx="1375794" cy="76339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xmlns="" id="{50E2F3A6-C92C-4FD7-8D44-E081349AE44E}"/>
              </a:ext>
            </a:extLst>
          </p:cNvPr>
          <p:cNvPicPr>
            <a:picLocks noChangeAspect="1"/>
          </p:cNvPicPr>
          <p:nvPr/>
        </p:nvPicPr>
        <p:blipFill>
          <a:blip r:embed="rId9"/>
          <a:stretch>
            <a:fillRect/>
          </a:stretch>
        </p:blipFill>
        <p:spPr>
          <a:xfrm>
            <a:off x="7333366" y="1173410"/>
            <a:ext cx="541695" cy="506485"/>
          </a:xfrm>
          <a:prstGeom prst="rect">
            <a:avLst/>
          </a:prstGeom>
        </p:spPr>
      </p:pic>
      <p:sp>
        <p:nvSpPr>
          <p:cNvPr id="14" name="Rectangle 13">
            <a:extLst>
              <a:ext uri="{FF2B5EF4-FFF2-40B4-BE49-F238E27FC236}">
                <a16:creationId xmlns:a16="http://schemas.microsoft.com/office/drawing/2014/main" xmlns="" id="{B3A75A3C-27B5-4302-AA2A-079F53D6E3CE}"/>
              </a:ext>
            </a:extLst>
          </p:cNvPr>
          <p:cNvSpPr/>
          <p:nvPr/>
        </p:nvSpPr>
        <p:spPr>
          <a:xfrm>
            <a:off x="8275773" y="1581189"/>
            <a:ext cx="3515514" cy="461665"/>
          </a:xfrm>
          <a:prstGeom prst="rect">
            <a:avLst/>
          </a:prstGeom>
        </p:spPr>
        <p:txBody>
          <a:bodyPr wrap="none">
            <a:spAutoFit/>
          </a:bodyPr>
          <a:lstStyle/>
          <a:p>
            <a:r>
              <a:rPr lang="vi-VN" sz="2400" b="1" i="1" dirty="0">
                <a:solidFill>
                  <a:srgbClr val="000000"/>
                </a:solidFill>
                <a:latin typeface="Times New Roman" panose="02020603050405020304" pitchFamily="18" charset="0"/>
                <a:ea typeface="Times New Roman" panose="02020603050405020304" pitchFamily="18" charset="0"/>
              </a:rPr>
              <a:t>Trước khi cúng Thần Lúa</a:t>
            </a:r>
            <a:endParaRPr lang="en-US" sz="2400" dirty="0"/>
          </a:p>
        </p:txBody>
      </p:sp>
      <p:pic>
        <p:nvPicPr>
          <p:cNvPr id="15" name="Picture 14">
            <a:extLst>
              <a:ext uri="{FF2B5EF4-FFF2-40B4-BE49-F238E27FC236}">
                <a16:creationId xmlns:a16="http://schemas.microsoft.com/office/drawing/2014/main" xmlns="" id="{7628FB00-44A4-403E-AF1B-7F8DE4AA7648}"/>
              </a:ext>
            </a:extLst>
          </p:cNvPr>
          <p:cNvPicPr>
            <a:picLocks noChangeAspect="1"/>
          </p:cNvPicPr>
          <p:nvPr/>
        </p:nvPicPr>
        <p:blipFill>
          <a:blip r:embed="rId10"/>
          <a:stretch>
            <a:fillRect/>
          </a:stretch>
        </p:blipFill>
        <p:spPr>
          <a:xfrm>
            <a:off x="8268083" y="2130468"/>
            <a:ext cx="3224833" cy="1703301"/>
          </a:xfrm>
          <a:prstGeom prst="rect">
            <a:avLst/>
          </a:prstGeom>
        </p:spPr>
      </p:pic>
      <p:cxnSp>
        <p:nvCxnSpPr>
          <p:cNvPr id="16" name="Connector: Elbow 15">
            <a:extLst>
              <a:ext uri="{FF2B5EF4-FFF2-40B4-BE49-F238E27FC236}">
                <a16:creationId xmlns:a16="http://schemas.microsoft.com/office/drawing/2014/main" xmlns="" id="{6E890264-EB2D-401D-B03F-00B0C662D7C4}"/>
              </a:ext>
            </a:extLst>
          </p:cNvPr>
          <p:cNvCxnSpPr>
            <a:cxnSpLocks/>
          </p:cNvCxnSpPr>
          <p:nvPr/>
        </p:nvCxnSpPr>
        <p:spPr>
          <a:xfrm rot="16200000" flipH="1">
            <a:off x="5599379" y="4267859"/>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xmlns="" id="{586ABB1C-E600-4EE8-B47E-7976D64ABA68}"/>
              </a:ext>
            </a:extLst>
          </p:cNvPr>
          <p:cNvPicPr>
            <a:picLocks noChangeAspect="1"/>
          </p:cNvPicPr>
          <p:nvPr/>
        </p:nvPicPr>
        <p:blipFill>
          <a:blip r:embed="rId9"/>
          <a:stretch>
            <a:fillRect/>
          </a:stretch>
        </p:blipFill>
        <p:spPr>
          <a:xfrm>
            <a:off x="5825152" y="3810844"/>
            <a:ext cx="541695" cy="506485"/>
          </a:xfrm>
          <a:prstGeom prst="rect">
            <a:avLst/>
          </a:prstGeom>
        </p:spPr>
      </p:pic>
      <p:sp>
        <p:nvSpPr>
          <p:cNvPr id="19" name="Rectangle 18">
            <a:extLst>
              <a:ext uri="{FF2B5EF4-FFF2-40B4-BE49-F238E27FC236}">
                <a16:creationId xmlns:a16="http://schemas.microsoft.com/office/drawing/2014/main" xmlns="" id="{F950EC9D-4180-4678-9FC8-F77BC731D912}"/>
              </a:ext>
            </a:extLst>
          </p:cNvPr>
          <p:cNvSpPr/>
          <p:nvPr/>
        </p:nvSpPr>
        <p:spPr>
          <a:xfrm>
            <a:off x="6279194" y="4642439"/>
            <a:ext cx="3515514" cy="461665"/>
          </a:xfrm>
          <a:prstGeom prst="rect">
            <a:avLst/>
          </a:prstGeom>
        </p:spPr>
        <p:txBody>
          <a:bodyPr wrap="none">
            <a:spAutoFit/>
          </a:bodyPr>
          <a:lstStyle/>
          <a:p>
            <a:r>
              <a:rPr lang="vi-VN" sz="2400" b="1" i="1" dirty="0">
                <a:solidFill>
                  <a:srgbClr val="000000"/>
                </a:solidFill>
                <a:latin typeface="Times New Roman" panose="02020603050405020304" pitchFamily="18" charset="0"/>
                <a:ea typeface="Times New Roman" panose="02020603050405020304" pitchFamily="18" charset="0"/>
              </a:rPr>
              <a:t>Trong khi cúng Thần Lúa</a:t>
            </a:r>
            <a:endParaRPr lang="en-US" sz="2400" dirty="0"/>
          </a:p>
        </p:txBody>
      </p:sp>
      <p:pic>
        <p:nvPicPr>
          <p:cNvPr id="20" name="Picture 19">
            <a:extLst>
              <a:ext uri="{FF2B5EF4-FFF2-40B4-BE49-F238E27FC236}">
                <a16:creationId xmlns:a16="http://schemas.microsoft.com/office/drawing/2014/main" xmlns="" id="{6CE74E03-B2DD-41C4-889A-1A801B90A798}"/>
              </a:ext>
            </a:extLst>
          </p:cNvPr>
          <p:cNvPicPr>
            <a:picLocks noChangeAspect="1"/>
          </p:cNvPicPr>
          <p:nvPr/>
        </p:nvPicPr>
        <p:blipFill>
          <a:blip r:embed="rId11"/>
          <a:stretch>
            <a:fillRect/>
          </a:stretch>
        </p:blipFill>
        <p:spPr>
          <a:xfrm>
            <a:off x="5043293" y="5087886"/>
            <a:ext cx="2894222" cy="1629788"/>
          </a:xfrm>
          <a:prstGeom prst="rect">
            <a:avLst/>
          </a:prstGeom>
        </p:spPr>
      </p:pic>
      <p:cxnSp>
        <p:nvCxnSpPr>
          <p:cNvPr id="21" name="Connector: Elbow 20">
            <a:extLst>
              <a:ext uri="{FF2B5EF4-FFF2-40B4-BE49-F238E27FC236}">
                <a16:creationId xmlns:a16="http://schemas.microsoft.com/office/drawing/2014/main" xmlns="" id="{40D1A0FB-6F29-43B1-8583-5E73E23200C8}"/>
              </a:ext>
            </a:extLst>
          </p:cNvPr>
          <p:cNvCxnSpPr>
            <a:cxnSpLocks/>
          </p:cNvCxnSpPr>
          <p:nvPr/>
        </p:nvCxnSpPr>
        <p:spPr>
          <a:xfrm rot="10800000">
            <a:off x="3773699" y="2130469"/>
            <a:ext cx="1569986" cy="43165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xmlns="" id="{58C69EAA-0DF3-471C-84C9-F03F22868C0A}"/>
              </a:ext>
            </a:extLst>
          </p:cNvPr>
          <p:cNvPicPr>
            <a:picLocks noChangeAspect="1"/>
          </p:cNvPicPr>
          <p:nvPr/>
        </p:nvPicPr>
        <p:blipFill>
          <a:blip r:embed="rId9"/>
          <a:stretch>
            <a:fillRect/>
          </a:stretch>
        </p:blipFill>
        <p:spPr>
          <a:xfrm>
            <a:off x="3921750" y="1623983"/>
            <a:ext cx="541695" cy="506485"/>
          </a:xfrm>
          <a:prstGeom prst="rect">
            <a:avLst/>
          </a:prstGeom>
        </p:spPr>
      </p:pic>
      <p:sp>
        <p:nvSpPr>
          <p:cNvPr id="25" name="Rectangle 24">
            <a:extLst>
              <a:ext uri="{FF2B5EF4-FFF2-40B4-BE49-F238E27FC236}">
                <a16:creationId xmlns:a16="http://schemas.microsoft.com/office/drawing/2014/main" xmlns="" id="{1178E8D2-3A79-4D2C-B501-ACA35E4ED3DB}"/>
              </a:ext>
            </a:extLst>
          </p:cNvPr>
          <p:cNvSpPr/>
          <p:nvPr/>
        </p:nvSpPr>
        <p:spPr>
          <a:xfrm>
            <a:off x="309030" y="1790473"/>
            <a:ext cx="3230372" cy="461665"/>
          </a:xfrm>
          <a:prstGeom prst="rect">
            <a:avLst/>
          </a:prstGeom>
        </p:spPr>
        <p:txBody>
          <a:bodyPr wrap="none">
            <a:spAutoFit/>
          </a:bodyPr>
          <a:lstStyle/>
          <a:p>
            <a:r>
              <a:rPr lang="vi-VN" sz="2400" b="1" i="1" dirty="0">
                <a:solidFill>
                  <a:srgbClr val="000000"/>
                </a:solidFill>
                <a:latin typeface="Times New Roman" panose="02020603050405020304" pitchFamily="18" charset="0"/>
                <a:ea typeface="Times New Roman" panose="02020603050405020304" pitchFamily="18" charset="0"/>
              </a:rPr>
              <a:t>Sau khi cúng Thần Lúa</a:t>
            </a:r>
            <a:endParaRPr lang="en-US" sz="2400" dirty="0"/>
          </a:p>
        </p:txBody>
      </p:sp>
      <p:pic>
        <p:nvPicPr>
          <p:cNvPr id="27" name="Picture 26">
            <a:extLst>
              <a:ext uri="{FF2B5EF4-FFF2-40B4-BE49-F238E27FC236}">
                <a16:creationId xmlns:a16="http://schemas.microsoft.com/office/drawing/2014/main" xmlns="" id="{8814A77B-7482-45EA-A980-567C376F0CD8}"/>
              </a:ext>
            </a:extLst>
          </p:cNvPr>
          <p:cNvPicPr>
            <a:picLocks noChangeAspect="1"/>
          </p:cNvPicPr>
          <p:nvPr/>
        </p:nvPicPr>
        <p:blipFill>
          <a:blip r:embed="rId12"/>
          <a:stretch>
            <a:fillRect/>
          </a:stretch>
        </p:blipFill>
        <p:spPr>
          <a:xfrm>
            <a:off x="753958" y="2755916"/>
            <a:ext cx="2466975" cy="1847850"/>
          </a:xfrm>
          <a:prstGeom prst="rect">
            <a:avLst/>
          </a:prstGeom>
        </p:spPr>
      </p:pic>
    </p:spTree>
    <p:extLst>
      <p:ext uri="{BB962C8B-B14F-4D97-AF65-F5344CB8AC3E}">
        <p14:creationId xmlns:p14="http://schemas.microsoft.com/office/powerpoint/2010/main" val="22868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15549" y="11731"/>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xmlns="" id="{0EBCEA52-75AE-4E97-99C9-AD5FDEDE90A7}"/>
              </a:ext>
            </a:extLst>
          </p:cNvPr>
          <p:cNvSpPr/>
          <p:nvPr/>
        </p:nvSpPr>
        <p:spPr>
          <a:xfrm>
            <a:off x="3821868" y="111566"/>
            <a:ext cx="3848489"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9B84E123-4DE6-4A4C-A701-783B55AED43C}"/>
              </a:ext>
            </a:extLst>
          </p:cNvPr>
          <p:cNvPicPr>
            <a:picLocks noChangeAspect="1"/>
          </p:cNvPicPr>
          <p:nvPr/>
        </p:nvPicPr>
        <p:blipFill>
          <a:blip r:embed="rId7"/>
          <a:stretch>
            <a:fillRect/>
          </a:stretch>
        </p:blipFill>
        <p:spPr>
          <a:xfrm>
            <a:off x="1758462" y="895892"/>
            <a:ext cx="8801099" cy="5066215"/>
          </a:xfrm>
          <a:prstGeom prst="rect">
            <a:avLst/>
          </a:prstGeom>
        </p:spPr>
      </p:pic>
    </p:spTree>
    <p:extLst>
      <p:ext uri="{BB962C8B-B14F-4D97-AF65-F5344CB8AC3E}">
        <p14:creationId xmlns:p14="http://schemas.microsoft.com/office/powerpoint/2010/main" val="1805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xmlns="" id="{0EBCEA52-75AE-4E97-99C9-AD5FDEDE90A7}"/>
              </a:ext>
            </a:extLst>
          </p:cNvPr>
          <p:cNvSpPr/>
          <p:nvPr/>
        </p:nvSpPr>
        <p:spPr>
          <a:xfrm>
            <a:off x="3491104" y="11731"/>
            <a:ext cx="4510017"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Trước khi cúng Thần Lúa</a:t>
            </a:r>
          </a:p>
        </p:txBody>
      </p:sp>
      <p:sp>
        <p:nvSpPr>
          <p:cNvPr id="9" name="Rectangle 8">
            <a:extLst>
              <a:ext uri="{FF2B5EF4-FFF2-40B4-BE49-F238E27FC236}">
                <a16:creationId xmlns:a16="http://schemas.microsoft.com/office/drawing/2014/main" xmlns="" id="{21C3CA4F-1E78-42E1-B6BE-86779EBF7FEF}"/>
              </a:ext>
            </a:extLst>
          </p:cNvPr>
          <p:cNvSpPr/>
          <p:nvPr/>
        </p:nvSpPr>
        <p:spPr>
          <a:xfrm>
            <a:off x="2250300" y="2008311"/>
            <a:ext cx="2159566"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Làm cây nêu</a:t>
            </a:r>
            <a:endPar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7CD27142-692F-4C76-ADFA-E9EC32501E63}"/>
              </a:ext>
            </a:extLst>
          </p:cNvPr>
          <p:cNvPicPr>
            <a:picLocks noChangeAspect="1"/>
          </p:cNvPicPr>
          <p:nvPr/>
        </p:nvPicPr>
        <p:blipFill>
          <a:blip r:embed="rId7"/>
          <a:stretch>
            <a:fillRect/>
          </a:stretch>
        </p:blipFill>
        <p:spPr>
          <a:xfrm>
            <a:off x="1717551" y="3056731"/>
            <a:ext cx="3225064" cy="1707028"/>
          </a:xfrm>
          <a:prstGeom prst="rect">
            <a:avLst/>
          </a:prstGeom>
        </p:spPr>
      </p:pic>
      <p:sp>
        <p:nvSpPr>
          <p:cNvPr id="10" name="Rectangle 9">
            <a:extLst>
              <a:ext uri="{FF2B5EF4-FFF2-40B4-BE49-F238E27FC236}">
                <a16:creationId xmlns:a16="http://schemas.microsoft.com/office/drawing/2014/main" xmlns="" id="{CC17C655-AF95-4588-97B3-C3AD19E24D28}"/>
              </a:ext>
            </a:extLst>
          </p:cNvPr>
          <p:cNvSpPr/>
          <p:nvPr/>
        </p:nvSpPr>
        <p:spPr>
          <a:xfrm>
            <a:off x="7414016" y="2008311"/>
            <a:ext cx="2603598" cy="661207"/>
          </a:xfrm>
          <a:prstGeom prst="rect">
            <a:avLst/>
          </a:prstGeom>
        </p:spPr>
        <p:txBody>
          <a:bodyPr wrap="none">
            <a:spAutoFit/>
          </a:bodyPr>
          <a:lstStyle/>
          <a:p>
            <a:pPr lvl="0" algn="just">
              <a:lnSpc>
                <a:spcPct val="150000"/>
              </a:lnSpc>
            </a:pP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Đi rước hồn lúa</a:t>
            </a:r>
          </a:p>
        </p:txBody>
      </p:sp>
      <p:pic>
        <p:nvPicPr>
          <p:cNvPr id="3" name="Picture 2">
            <a:extLst>
              <a:ext uri="{FF2B5EF4-FFF2-40B4-BE49-F238E27FC236}">
                <a16:creationId xmlns:a16="http://schemas.microsoft.com/office/drawing/2014/main" xmlns="" id="{F5534EE4-3705-4F80-ADAD-E97612D856D6}"/>
              </a:ext>
            </a:extLst>
          </p:cNvPr>
          <p:cNvPicPr>
            <a:picLocks noChangeAspect="1"/>
          </p:cNvPicPr>
          <p:nvPr/>
        </p:nvPicPr>
        <p:blipFill>
          <a:blip r:embed="rId8"/>
          <a:stretch>
            <a:fillRect/>
          </a:stretch>
        </p:blipFill>
        <p:spPr>
          <a:xfrm>
            <a:off x="7305158" y="3056731"/>
            <a:ext cx="2619375" cy="1743075"/>
          </a:xfrm>
          <a:prstGeom prst="rect">
            <a:avLst/>
          </a:prstGeom>
        </p:spPr>
      </p:pic>
    </p:spTree>
    <p:extLst>
      <p:ext uri="{BB962C8B-B14F-4D97-AF65-F5344CB8AC3E}">
        <p14:creationId xmlns:p14="http://schemas.microsoft.com/office/powerpoint/2010/main" val="4655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21"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xmlns="" id="{0EBCEA52-75AE-4E97-99C9-AD5FDEDE90A7}"/>
              </a:ext>
            </a:extLst>
          </p:cNvPr>
          <p:cNvSpPr/>
          <p:nvPr/>
        </p:nvSpPr>
        <p:spPr>
          <a:xfrm>
            <a:off x="1779320" y="-129616"/>
            <a:ext cx="4510017"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Trước khi cúng Thần Lúa</a:t>
            </a:r>
          </a:p>
        </p:txBody>
      </p:sp>
      <p:sp>
        <p:nvSpPr>
          <p:cNvPr id="10" name="Rectangle 9">
            <a:extLst>
              <a:ext uri="{FF2B5EF4-FFF2-40B4-BE49-F238E27FC236}">
                <a16:creationId xmlns:a16="http://schemas.microsoft.com/office/drawing/2014/main" xmlns="" id="{CC17C655-AF95-4588-97B3-C3AD19E24D28}"/>
              </a:ext>
            </a:extLst>
          </p:cNvPr>
          <p:cNvSpPr/>
          <p:nvPr/>
        </p:nvSpPr>
        <p:spPr>
          <a:xfrm>
            <a:off x="2211745" y="330603"/>
            <a:ext cx="2428870" cy="661207"/>
          </a:xfrm>
          <a:prstGeom prst="rect">
            <a:avLst/>
          </a:prstGeom>
        </p:spPr>
        <p:txBody>
          <a:bodyPr wrap="none">
            <a:spAutoFit/>
          </a:bodyPr>
          <a:lstStyle/>
          <a:p>
            <a:pPr lvl="0" algn="just">
              <a:lnSpc>
                <a:spcPct val="150000"/>
              </a:lnSpc>
            </a:pP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Làm cây nêu</a:t>
            </a:r>
          </a:p>
        </p:txBody>
      </p:sp>
      <p:pic>
        <p:nvPicPr>
          <p:cNvPr id="11" name="Picture 10">
            <a:extLst>
              <a:ext uri="{FF2B5EF4-FFF2-40B4-BE49-F238E27FC236}">
                <a16:creationId xmlns:a16="http://schemas.microsoft.com/office/drawing/2014/main" xmlns="" id="{26C75E8C-82DA-490D-B544-3C7A822D6E60}"/>
              </a:ext>
            </a:extLst>
          </p:cNvPr>
          <p:cNvPicPr>
            <a:picLocks noChangeAspect="1"/>
          </p:cNvPicPr>
          <p:nvPr/>
        </p:nvPicPr>
        <p:blipFill>
          <a:blip r:embed="rId7"/>
          <a:stretch>
            <a:fillRect/>
          </a:stretch>
        </p:blipFill>
        <p:spPr>
          <a:xfrm>
            <a:off x="8054184" y="884341"/>
            <a:ext cx="2641148" cy="1760765"/>
          </a:xfrm>
          <a:prstGeom prst="rect">
            <a:avLst/>
          </a:prstGeom>
        </p:spPr>
      </p:pic>
      <p:pic>
        <p:nvPicPr>
          <p:cNvPr id="12" name="Picture 11">
            <a:extLst>
              <a:ext uri="{FF2B5EF4-FFF2-40B4-BE49-F238E27FC236}">
                <a16:creationId xmlns:a16="http://schemas.microsoft.com/office/drawing/2014/main" xmlns="" id="{20764A19-F61A-4C48-A392-2351EB9A99B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767212" y="1379742"/>
            <a:ext cx="1081806" cy="1081806"/>
          </a:xfrm>
          <a:prstGeom prst="rect">
            <a:avLst/>
          </a:prstGeom>
        </p:spPr>
      </p:pic>
      <p:cxnSp>
        <p:nvCxnSpPr>
          <p:cNvPr id="14" name="Straight Connector 13">
            <a:extLst>
              <a:ext uri="{FF2B5EF4-FFF2-40B4-BE49-F238E27FC236}">
                <a16:creationId xmlns:a16="http://schemas.microsoft.com/office/drawing/2014/main" xmlns="" id="{0396DF5D-6CFA-4DB0-8E6E-C2BA30FCEE09}"/>
              </a:ext>
            </a:extLst>
          </p:cNvPr>
          <p:cNvCxnSpPr>
            <a:cxnSpLocks/>
          </p:cNvCxnSpPr>
          <p:nvPr/>
        </p:nvCxnSpPr>
        <p:spPr>
          <a:xfrm flipV="1">
            <a:off x="1635920" y="2620884"/>
            <a:ext cx="5352109" cy="24223"/>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A6D6981D-F796-4C10-A5D5-CB25669FEB7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501052" y="1579402"/>
            <a:ext cx="1081806" cy="1081806"/>
          </a:xfrm>
          <a:prstGeom prst="rect">
            <a:avLst/>
          </a:prstGeom>
        </p:spPr>
      </p:pic>
      <p:cxnSp>
        <p:nvCxnSpPr>
          <p:cNvPr id="22" name="Straight Connector 21">
            <a:extLst>
              <a:ext uri="{FF2B5EF4-FFF2-40B4-BE49-F238E27FC236}">
                <a16:creationId xmlns:a16="http://schemas.microsoft.com/office/drawing/2014/main" xmlns="" id="{B6796B8E-53F2-4BEE-91B2-A941AF50875F}"/>
              </a:ext>
            </a:extLst>
          </p:cNvPr>
          <p:cNvCxnSpPr>
            <a:cxnSpLocks/>
          </p:cNvCxnSpPr>
          <p:nvPr/>
        </p:nvCxnSpPr>
        <p:spPr>
          <a:xfrm>
            <a:off x="1563512" y="3902313"/>
            <a:ext cx="3959537" cy="9854"/>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xmlns="" id="{69D9232E-D7BD-4A1F-9058-B5E8C28C01DB}"/>
              </a:ext>
            </a:extLst>
          </p:cNvPr>
          <p:cNvPicPr>
            <a:picLocks noChangeAspect="1"/>
          </p:cNvPicPr>
          <p:nvPr/>
        </p:nvPicPr>
        <p:blipFill>
          <a:blip r:embed="rId10"/>
          <a:stretch>
            <a:fillRect/>
          </a:stretch>
        </p:blipFill>
        <p:spPr>
          <a:xfrm>
            <a:off x="6330117" y="3162092"/>
            <a:ext cx="3342007" cy="1879879"/>
          </a:xfrm>
          <a:prstGeom prst="rect">
            <a:avLst/>
          </a:prstGeom>
        </p:spPr>
      </p:pic>
      <p:sp>
        <p:nvSpPr>
          <p:cNvPr id="29" name="Rectangle 28">
            <a:extLst>
              <a:ext uri="{FF2B5EF4-FFF2-40B4-BE49-F238E27FC236}">
                <a16:creationId xmlns:a16="http://schemas.microsoft.com/office/drawing/2014/main" xmlns="" id="{207D5F0A-F42F-4F40-8D78-62CF30B85284}"/>
              </a:ext>
            </a:extLst>
          </p:cNvPr>
          <p:cNvSpPr/>
          <p:nvPr/>
        </p:nvSpPr>
        <p:spPr>
          <a:xfrm>
            <a:off x="1563512" y="1505893"/>
            <a:ext cx="5508407" cy="1015663"/>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Ý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xmlns="" id="{5263CFAF-D04B-46DF-93B2-6F90784EC95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481706" y="3014190"/>
            <a:ext cx="1081806" cy="1081806"/>
          </a:xfrm>
          <a:prstGeom prst="rect">
            <a:avLst/>
          </a:prstGeom>
        </p:spPr>
      </p:pic>
      <p:pic>
        <p:nvPicPr>
          <p:cNvPr id="33" name="Picture 32">
            <a:extLst>
              <a:ext uri="{FF2B5EF4-FFF2-40B4-BE49-F238E27FC236}">
                <a16:creationId xmlns:a16="http://schemas.microsoft.com/office/drawing/2014/main" xmlns="" id="{7EC072DD-1A5B-456B-9DCB-5C309A25A19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756444" y="3063795"/>
            <a:ext cx="1081806" cy="1081806"/>
          </a:xfrm>
          <a:prstGeom prst="rect">
            <a:avLst/>
          </a:prstGeom>
        </p:spPr>
      </p:pic>
      <p:sp>
        <p:nvSpPr>
          <p:cNvPr id="34" name="Rectangle 33">
            <a:extLst>
              <a:ext uri="{FF2B5EF4-FFF2-40B4-BE49-F238E27FC236}">
                <a16:creationId xmlns:a16="http://schemas.microsoft.com/office/drawing/2014/main" xmlns="" id="{74BA105F-7ABA-4941-8AF8-FE92F82CAA67}"/>
              </a:ext>
            </a:extLst>
          </p:cNvPr>
          <p:cNvSpPr/>
          <p:nvPr/>
        </p:nvSpPr>
        <p:spPr>
          <a:xfrm>
            <a:off x="1420265" y="3068409"/>
            <a:ext cx="4102784" cy="707886"/>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buộc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dứa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ngọn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lúa</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xmlns="" id="{1E688044-04E8-4346-B089-EFC8475F99EB}"/>
              </a:ext>
            </a:extLst>
          </p:cNvPr>
          <p:cNvPicPr>
            <a:picLocks noChangeAspect="1"/>
          </p:cNvPicPr>
          <p:nvPr/>
        </p:nvPicPr>
        <p:blipFill>
          <a:blip r:embed="rId11"/>
          <a:stretch>
            <a:fillRect/>
          </a:stretch>
        </p:blipFill>
        <p:spPr>
          <a:xfrm>
            <a:off x="2081184" y="4128265"/>
            <a:ext cx="2543175" cy="1800225"/>
          </a:xfrm>
          <a:prstGeom prst="rect">
            <a:avLst/>
          </a:prstGeom>
        </p:spPr>
      </p:pic>
    </p:spTree>
    <p:extLst>
      <p:ext uri="{BB962C8B-B14F-4D97-AF65-F5344CB8AC3E}">
        <p14:creationId xmlns:p14="http://schemas.microsoft.com/office/powerpoint/2010/main" val="3672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fltVal val="0"/>
                                          </p:val>
                                        </p:tav>
                                        <p:tav tm="100000">
                                          <p:val>
                                            <p:strVal val="#ppt_w"/>
                                          </p:val>
                                        </p:tav>
                                      </p:tavLst>
                                    </p:anim>
                                    <p:anim calcmode="lin" valueType="num">
                                      <p:cBhvr>
                                        <p:cTn id="46" dur="1000" fill="hold"/>
                                        <p:tgtEl>
                                          <p:spTgt spid="35"/>
                                        </p:tgtEl>
                                        <p:attrNameLst>
                                          <p:attrName>ppt_h</p:attrName>
                                        </p:attrNameLst>
                                      </p:cBhvr>
                                      <p:tavLst>
                                        <p:tav tm="0">
                                          <p:val>
                                            <p:fltVal val="0"/>
                                          </p:val>
                                        </p:tav>
                                        <p:tav tm="100000">
                                          <p:val>
                                            <p:strVal val="#ppt_h"/>
                                          </p:val>
                                        </p:tav>
                                      </p:tavLst>
                                    </p:anim>
                                    <p:anim calcmode="lin" valueType="num">
                                      <p:cBhvr>
                                        <p:cTn id="47" dur="1000" fill="hold"/>
                                        <p:tgtEl>
                                          <p:spTgt spid="35"/>
                                        </p:tgtEl>
                                        <p:attrNameLst>
                                          <p:attrName>style.rotation</p:attrName>
                                        </p:attrNameLst>
                                      </p:cBhvr>
                                      <p:tavLst>
                                        <p:tav tm="0">
                                          <p:val>
                                            <p:fltVal val="90"/>
                                          </p:val>
                                        </p:tav>
                                        <p:tav tm="100000">
                                          <p:val>
                                            <p:fltVal val="0"/>
                                          </p:val>
                                        </p:tav>
                                      </p:tavLst>
                                    </p:anim>
                                    <p:animEffect transition="in" filter="fade">
                                      <p:cBhvr>
                                        <p:cTn id="48" dur="1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1000" fill="hold"/>
                                        <p:tgtEl>
                                          <p:spTgt spid="27"/>
                                        </p:tgtEl>
                                        <p:attrNameLst>
                                          <p:attrName>ppt_w</p:attrName>
                                        </p:attrNameLst>
                                      </p:cBhvr>
                                      <p:tavLst>
                                        <p:tav tm="0">
                                          <p:val>
                                            <p:fltVal val="0"/>
                                          </p:val>
                                        </p:tav>
                                        <p:tav tm="100000">
                                          <p:val>
                                            <p:strVal val="#ppt_w"/>
                                          </p:val>
                                        </p:tav>
                                      </p:tavLst>
                                    </p:anim>
                                    <p:anim calcmode="lin" valueType="num">
                                      <p:cBhvr>
                                        <p:cTn id="54" dur="1000" fill="hold"/>
                                        <p:tgtEl>
                                          <p:spTgt spid="27"/>
                                        </p:tgtEl>
                                        <p:attrNameLst>
                                          <p:attrName>ppt_h</p:attrName>
                                        </p:attrNameLst>
                                      </p:cBhvr>
                                      <p:tavLst>
                                        <p:tav tm="0">
                                          <p:val>
                                            <p:fltVal val="0"/>
                                          </p:val>
                                        </p:tav>
                                        <p:tav tm="100000">
                                          <p:val>
                                            <p:strVal val="#ppt_h"/>
                                          </p:val>
                                        </p:tav>
                                      </p:tavLst>
                                    </p:anim>
                                    <p:anim calcmode="lin" valueType="num">
                                      <p:cBhvr>
                                        <p:cTn id="55" dur="1000" fill="hold"/>
                                        <p:tgtEl>
                                          <p:spTgt spid="27"/>
                                        </p:tgtEl>
                                        <p:attrNameLst>
                                          <p:attrName>style.rotation</p:attrName>
                                        </p:attrNameLst>
                                      </p:cBhvr>
                                      <p:tavLst>
                                        <p:tav tm="0">
                                          <p:val>
                                            <p:fltVal val="90"/>
                                          </p:val>
                                        </p:tav>
                                        <p:tav tm="100000">
                                          <p:val>
                                            <p:fltVal val="0"/>
                                          </p:val>
                                        </p:tav>
                                      </p:tavLst>
                                    </p:anim>
                                    <p:animEffect transition="in" filter="fade">
                                      <p:cBhvr>
                                        <p:cTn id="56" dur="10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xmlns="" id="{0EBCEA52-75AE-4E97-99C9-AD5FDEDE90A7}"/>
              </a:ext>
            </a:extLst>
          </p:cNvPr>
          <p:cNvSpPr/>
          <p:nvPr/>
        </p:nvSpPr>
        <p:spPr>
          <a:xfrm>
            <a:off x="1779320" y="-129616"/>
            <a:ext cx="4510017"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Trước khi cúng Thần Lúa</a:t>
            </a:r>
          </a:p>
        </p:txBody>
      </p:sp>
      <p:sp>
        <p:nvSpPr>
          <p:cNvPr id="10" name="Rectangle 9">
            <a:extLst>
              <a:ext uri="{FF2B5EF4-FFF2-40B4-BE49-F238E27FC236}">
                <a16:creationId xmlns:a16="http://schemas.microsoft.com/office/drawing/2014/main" xmlns="" id="{CC17C655-AF95-4588-97B3-C3AD19E24D28}"/>
              </a:ext>
            </a:extLst>
          </p:cNvPr>
          <p:cNvSpPr/>
          <p:nvPr/>
        </p:nvSpPr>
        <p:spPr>
          <a:xfrm>
            <a:off x="1989729" y="330603"/>
            <a:ext cx="2872902" cy="661207"/>
          </a:xfrm>
          <a:prstGeom prst="rect">
            <a:avLst/>
          </a:prstGeom>
        </p:spPr>
        <p:txBody>
          <a:bodyPr wrap="none">
            <a:spAutoFit/>
          </a:bodyPr>
          <a:lstStyle/>
          <a:p>
            <a:pPr lvl="0" algn="just">
              <a:lnSpc>
                <a:spcPct val="150000"/>
              </a:lnSpc>
            </a:pP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Đi rước hồn lúa</a:t>
            </a:r>
          </a:p>
        </p:txBody>
      </p:sp>
      <p:pic>
        <p:nvPicPr>
          <p:cNvPr id="12" name="Picture 11">
            <a:extLst>
              <a:ext uri="{FF2B5EF4-FFF2-40B4-BE49-F238E27FC236}">
                <a16:creationId xmlns:a16="http://schemas.microsoft.com/office/drawing/2014/main" xmlns="" id="{20764A19-F61A-4C48-A392-2351EB9A99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767212" y="1379742"/>
            <a:ext cx="1081806" cy="1081806"/>
          </a:xfrm>
          <a:prstGeom prst="rect">
            <a:avLst/>
          </a:prstGeom>
        </p:spPr>
      </p:pic>
      <p:cxnSp>
        <p:nvCxnSpPr>
          <p:cNvPr id="14" name="Straight Connector 13">
            <a:extLst>
              <a:ext uri="{FF2B5EF4-FFF2-40B4-BE49-F238E27FC236}">
                <a16:creationId xmlns:a16="http://schemas.microsoft.com/office/drawing/2014/main" xmlns="" id="{0396DF5D-6CFA-4DB0-8E6E-C2BA30FCEE09}"/>
              </a:ext>
            </a:extLst>
          </p:cNvPr>
          <p:cNvCxnSpPr>
            <a:cxnSpLocks/>
          </p:cNvCxnSpPr>
          <p:nvPr/>
        </p:nvCxnSpPr>
        <p:spPr>
          <a:xfrm flipV="1">
            <a:off x="1635920" y="2620884"/>
            <a:ext cx="5352109" cy="24223"/>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A6D6981D-F796-4C10-A5D5-CB25669FEB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501052" y="1579402"/>
            <a:ext cx="1081806" cy="1081806"/>
          </a:xfrm>
          <a:prstGeom prst="rect">
            <a:avLst/>
          </a:prstGeom>
        </p:spPr>
      </p:pic>
      <p:cxnSp>
        <p:nvCxnSpPr>
          <p:cNvPr id="22" name="Straight Connector 21">
            <a:extLst>
              <a:ext uri="{FF2B5EF4-FFF2-40B4-BE49-F238E27FC236}">
                <a16:creationId xmlns:a16="http://schemas.microsoft.com/office/drawing/2014/main" xmlns="" id="{B6796B8E-53F2-4BEE-91B2-A941AF50875F}"/>
              </a:ext>
            </a:extLst>
          </p:cNvPr>
          <p:cNvCxnSpPr>
            <a:cxnSpLocks/>
          </p:cNvCxnSpPr>
          <p:nvPr/>
        </p:nvCxnSpPr>
        <p:spPr>
          <a:xfrm>
            <a:off x="1563512" y="3902313"/>
            <a:ext cx="3959537" cy="9854"/>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207D5F0A-F42F-4F40-8D78-62CF30B85284}"/>
              </a:ext>
            </a:extLst>
          </p:cNvPr>
          <p:cNvSpPr/>
          <p:nvPr/>
        </p:nvSpPr>
        <p:spPr>
          <a:xfrm>
            <a:off x="1563512" y="1505893"/>
            <a:ext cx="5508407" cy="1015663"/>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gười phụ nữ lớn tuổi mang gùi đến chỗ lúa để dành cũng thần, vái các thần linh rồi cắt bụi lúa mang về</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xmlns="" id="{5263CFAF-D04B-46DF-93B2-6F90784EC95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528166" y="3084510"/>
            <a:ext cx="1081806" cy="1081806"/>
          </a:xfrm>
          <a:prstGeom prst="rect">
            <a:avLst/>
          </a:prstGeom>
        </p:spPr>
      </p:pic>
      <p:pic>
        <p:nvPicPr>
          <p:cNvPr id="33" name="Picture 32">
            <a:extLst>
              <a:ext uri="{FF2B5EF4-FFF2-40B4-BE49-F238E27FC236}">
                <a16:creationId xmlns:a16="http://schemas.microsoft.com/office/drawing/2014/main" xmlns="" id="{7EC072DD-1A5B-456B-9DCB-5C309A25A19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296874" y="3349129"/>
            <a:ext cx="1081806" cy="1081806"/>
          </a:xfrm>
          <a:prstGeom prst="rect">
            <a:avLst/>
          </a:prstGeom>
        </p:spPr>
      </p:pic>
      <p:sp>
        <p:nvSpPr>
          <p:cNvPr id="34" name="Rectangle 33">
            <a:extLst>
              <a:ext uri="{FF2B5EF4-FFF2-40B4-BE49-F238E27FC236}">
                <a16:creationId xmlns:a16="http://schemas.microsoft.com/office/drawing/2014/main" xmlns="" id="{74BA105F-7ABA-4941-8AF8-FE92F82CAA67}"/>
              </a:ext>
            </a:extLst>
          </p:cNvPr>
          <p:cNvSpPr/>
          <p:nvPr/>
        </p:nvSpPr>
        <p:spPr>
          <a:xfrm>
            <a:off x="1420265" y="3068409"/>
            <a:ext cx="4102784" cy="707886"/>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bụi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lúa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thờ</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066C2197-98AF-4D61-842B-9E3ACA8E4BBE}"/>
              </a:ext>
            </a:extLst>
          </p:cNvPr>
          <p:cNvPicPr>
            <a:picLocks noChangeAspect="1"/>
          </p:cNvPicPr>
          <p:nvPr/>
        </p:nvPicPr>
        <p:blipFill>
          <a:blip r:embed="rId9"/>
          <a:stretch>
            <a:fillRect/>
          </a:stretch>
        </p:blipFill>
        <p:spPr>
          <a:xfrm>
            <a:off x="7648243" y="1232000"/>
            <a:ext cx="2481638" cy="1652771"/>
          </a:xfrm>
          <a:prstGeom prst="rect">
            <a:avLst/>
          </a:prstGeom>
        </p:spPr>
      </p:pic>
      <p:pic>
        <p:nvPicPr>
          <p:cNvPr id="3" name="Picture 2">
            <a:extLst>
              <a:ext uri="{FF2B5EF4-FFF2-40B4-BE49-F238E27FC236}">
                <a16:creationId xmlns:a16="http://schemas.microsoft.com/office/drawing/2014/main" xmlns="" id="{22296DD3-16E9-4874-85D5-B863064C25B0}"/>
              </a:ext>
            </a:extLst>
          </p:cNvPr>
          <p:cNvPicPr>
            <a:picLocks noChangeAspect="1"/>
          </p:cNvPicPr>
          <p:nvPr/>
        </p:nvPicPr>
        <p:blipFill>
          <a:blip r:embed="rId10"/>
          <a:stretch>
            <a:fillRect/>
          </a:stretch>
        </p:blipFill>
        <p:spPr>
          <a:xfrm>
            <a:off x="6046999" y="3442626"/>
            <a:ext cx="2842063" cy="1879919"/>
          </a:xfrm>
          <a:prstGeom prst="rect">
            <a:avLst/>
          </a:prstGeom>
        </p:spPr>
      </p:pic>
      <p:pic>
        <p:nvPicPr>
          <p:cNvPr id="9" name="Picture 8">
            <a:extLst>
              <a:ext uri="{FF2B5EF4-FFF2-40B4-BE49-F238E27FC236}">
                <a16:creationId xmlns:a16="http://schemas.microsoft.com/office/drawing/2014/main" xmlns="" id="{3A31A8D6-008D-4F6C-800F-48620042B7C0}"/>
              </a:ext>
            </a:extLst>
          </p:cNvPr>
          <p:cNvPicPr>
            <a:picLocks noChangeAspect="1"/>
          </p:cNvPicPr>
          <p:nvPr/>
        </p:nvPicPr>
        <p:blipFill>
          <a:blip r:embed="rId11"/>
          <a:stretch>
            <a:fillRect/>
          </a:stretch>
        </p:blipFill>
        <p:spPr>
          <a:xfrm>
            <a:off x="2081184" y="4392224"/>
            <a:ext cx="2914650" cy="1571625"/>
          </a:xfrm>
          <a:prstGeom prst="rect">
            <a:avLst/>
          </a:prstGeom>
        </p:spPr>
      </p:pic>
    </p:spTree>
    <p:extLst>
      <p:ext uri="{BB962C8B-B14F-4D97-AF65-F5344CB8AC3E}">
        <p14:creationId xmlns:p14="http://schemas.microsoft.com/office/powerpoint/2010/main" val="33676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fltVal val="0"/>
                                          </p:val>
                                        </p:tav>
                                        <p:tav tm="100000">
                                          <p:val>
                                            <p:strVal val="#ppt_w"/>
                                          </p:val>
                                        </p:tav>
                                      </p:tavLst>
                                    </p:anim>
                                    <p:anim calcmode="lin" valueType="num">
                                      <p:cBhvr>
                                        <p:cTn id="53" dur="1000" fill="hold"/>
                                        <p:tgtEl>
                                          <p:spTgt spid="3"/>
                                        </p:tgtEl>
                                        <p:attrNameLst>
                                          <p:attrName>ppt_h</p:attrName>
                                        </p:attrNameLst>
                                      </p:cBhvr>
                                      <p:tavLst>
                                        <p:tav tm="0">
                                          <p:val>
                                            <p:fltVal val="0"/>
                                          </p:val>
                                        </p:tav>
                                        <p:tav tm="100000">
                                          <p:val>
                                            <p:strVal val="#ppt_h"/>
                                          </p:val>
                                        </p:tav>
                                      </p:tavLst>
                                    </p:anim>
                                    <p:anim calcmode="lin" valueType="num">
                                      <p:cBhvr>
                                        <p:cTn id="54" dur="1000" fill="hold"/>
                                        <p:tgtEl>
                                          <p:spTgt spid="3"/>
                                        </p:tgtEl>
                                        <p:attrNameLst>
                                          <p:attrName>style.rotation</p:attrName>
                                        </p:attrNameLst>
                                      </p:cBhvr>
                                      <p:tavLst>
                                        <p:tav tm="0">
                                          <p:val>
                                            <p:fltVal val="90"/>
                                          </p:val>
                                        </p:tav>
                                        <p:tav tm="100000">
                                          <p:val>
                                            <p:fltVal val="0"/>
                                          </p:val>
                                        </p:tav>
                                      </p:tavLst>
                                    </p:anim>
                                    <p:animEffect transition="in" filter="fade">
                                      <p:cBhvr>
                                        <p:cTn id="55" dur="10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fltVal val="0"/>
                                          </p:val>
                                        </p:tav>
                                        <p:tav tm="100000">
                                          <p:val>
                                            <p:strVal val="#ppt_w"/>
                                          </p:val>
                                        </p:tav>
                                      </p:tavLst>
                                    </p:anim>
                                    <p:anim calcmode="lin" valueType="num">
                                      <p:cBhvr>
                                        <p:cTn id="61" dur="1000" fill="hold"/>
                                        <p:tgtEl>
                                          <p:spTgt spid="9"/>
                                        </p:tgtEl>
                                        <p:attrNameLst>
                                          <p:attrName>ppt_h</p:attrName>
                                        </p:attrNameLst>
                                      </p:cBhvr>
                                      <p:tavLst>
                                        <p:tav tm="0">
                                          <p:val>
                                            <p:fltVal val="0"/>
                                          </p:val>
                                        </p:tav>
                                        <p:tav tm="100000">
                                          <p:val>
                                            <p:strVal val="#ppt_h"/>
                                          </p:val>
                                        </p:tav>
                                      </p:tavLst>
                                    </p:anim>
                                    <p:anim calcmode="lin" valueType="num">
                                      <p:cBhvr>
                                        <p:cTn id="62" dur="1000" fill="hold"/>
                                        <p:tgtEl>
                                          <p:spTgt spid="9"/>
                                        </p:tgtEl>
                                        <p:attrNameLst>
                                          <p:attrName>style.rotation</p:attrName>
                                        </p:attrNameLst>
                                      </p:cBhvr>
                                      <p:tavLst>
                                        <p:tav tm="0">
                                          <p:val>
                                            <p:fltVal val="90"/>
                                          </p:val>
                                        </p:tav>
                                        <p:tav tm="100000">
                                          <p:val>
                                            <p:fltVal val="0"/>
                                          </p:val>
                                        </p:tav>
                                      </p:tavLst>
                                    </p:anim>
                                    <p:animEffect transition="in" filter="fade">
                                      <p:cBhvr>
                                        <p:cTn id="6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xmlns=""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xmlns="" id="{2E190D9B-BA21-437A-A710-F39D613CB24D}"/>
              </a:ext>
            </a:extLst>
          </p:cNvPr>
          <p:cNvGrpSpPr/>
          <p:nvPr/>
        </p:nvGrpSpPr>
        <p:grpSpPr>
          <a:xfrm>
            <a:off x="1612457" y="953843"/>
            <a:ext cx="9121476" cy="3831189"/>
            <a:chOff x="1510635" y="1853292"/>
            <a:chExt cx="9124775"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3" name="组合 13322">
              <a:extLst>
                <a:ext uri="{FF2B5EF4-FFF2-40B4-BE49-F238E27FC236}">
                  <a16:creationId xmlns:a16="http://schemas.microsoft.com/office/drawing/2014/main" xmlns="" id="{D22A5A98-3BC2-4B2F-8FA4-BE31CBB8B13C}"/>
                </a:ext>
              </a:extLst>
            </p:cNvPr>
            <p:cNvGrpSpPr/>
            <p:nvPr/>
          </p:nvGrpSpPr>
          <p:grpSpPr bwMode="auto">
            <a:xfrm>
              <a:off x="1658432" y="4037285"/>
              <a:ext cx="279348" cy="298396"/>
              <a:chOff x="1946500" y="2659080"/>
              <a:chExt cx="249236" cy="264850"/>
            </a:xfrm>
            <a:solidFill>
              <a:srgbClr val="FFC000"/>
            </a:solidFill>
          </p:grpSpPr>
          <p:sp>
            <p:nvSpPr>
              <p:cNvPr id="30" name="Rectangle 13">
                <a:extLst>
                  <a:ext uri="{FF2B5EF4-FFF2-40B4-BE49-F238E27FC236}">
                    <a16:creationId xmlns:a16="http://schemas.microsoft.com/office/drawing/2014/main" xmlns="" id="{01F47890-AB07-4BC0-9714-DCBFEB63C8FB}"/>
                  </a:ext>
                </a:extLst>
              </p:cNvPr>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1" name="Rectangle 14">
                <a:extLst>
                  <a:ext uri="{FF2B5EF4-FFF2-40B4-BE49-F238E27FC236}">
                    <a16:creationId xmlns:a16="http://schemas.microsoft.com/office/drawing/2014/main" xmlns="" id="{6B3BA367-28DC-4BAC-A698-95C0679EF08F}"/>
                  </a:ext>
                </a:extLst>
              </p:cNvPr>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2" name="Rectangle 15">
                <a:extLst>
                  <a:ext uri="{FF2B5EF4-FFF2-40B4-BE49-F238E27FC236}">
                    <a16:creationId xmlns:a16="http://schemas.microsoft.com/office/drawing/2014/main" xmlns="" id="{6CA6B291-3A50-4D1A-A6DC-9E6F3DC57961}"/>
                  </a:ext>
                </a:extLst>
              </p:cNvPr>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3" name="Rectangle 16">
                <a:extLst>
                  <a:ext uri="{FF2B5EF4-FFF2-40B4-BE49-F238E27FC236}">
                    <a16:creationId xmlns:a16="http://schemas.microsoft.com/office/drawing/2014/main" xmlns="" id="{6AB3528A-4FCD-447C-96C6-EF0DA3DC820F}"/>
                  </a:ext>
                </a:extLst>
              </p:cNvPr>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7" name="组合 44">
              <a:extLst>
                <a:ext uri="{FF2B5EF4-FFF2-40B4-BE49-F238E27FC236}">
                  <a16:creationId xmlns:a16="http://schemas.microsoft.com/office/drawing/2014/main" xmlns="" id="{5EAD8BE1-F677-41DB-8004-23E67CFBBA16}"/>
                </a:ext>
              </a:extLst>
            </p:cNvPr>
            <p:cNvGrpSpPr/>
            <p:nvPr/>
          </p:nvGrpSpPr>
          <p:grpSpPr>
            <a:xfrm>
              <a:off x="1510635" y="4426683"/>
              <a:ext cx="3639391" cy="882487"/>
              <a:chOff x="1177046" y="4574541"/>
              <a:chExt cx="3640065" cy="882650"/>
            </a:xfrm>
          </p:grpSpPr>
          <p:sp>
            <p:nvSpPr>
              <p:cNvPr id="22" name="任意多边形 44">
                <a:extLst>
                  <a:ext uri="{FF2B5EF4-FFF2-40B4-BE49-F238E27FC236}">
                    <a16:creationId xmlns:a16="http://schemas.microsoft.com/office/drawing/2014/main" xmlns="" id="{AAABC800-AC83-4BC7-94BF-3FD04C06A5C0}"/>
                  </a:ext>
                </a:extLst>
              </p:cNvPr>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等线 Light"/>
                  <a:ea typeface="字魂70号-灵悦黑体" panose="00000500000000000000" pitchFamily="2" charset="-122"/>
                  <a:cs typeface="+mn-cs"/>
                  <a:sym typeface="思源黑体 CN Normal" panose="020B0400000000000000" pitchFamily="34" charset="-122"/>
                </a:endParaRPr>
              </a:p>
            </p:txBody>
          </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4707044"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sp>
        <p:nvSpPr>
          <p:cNvPr id="48" name="矩形: 圆角 13">
            <a:extLst>
              <a:ext uri="{FF2B5EF4-FFF2-40B4-BE49-F238E27FC236}">
                <a16:creationId xmlns:a16="http://schemas.microsoft.com/office/drawing/2014/main" xmlns="" id="{0BE3D493-EBDA-4640-B3DC-4872E9006E90}"/>
              </a:ext>
            </a:extLst>
          </p:cNvPr>
          <p:cNvSpPr/>
          <p:nvPr/>
        </p:nvSpPr>
        <p:spPr>
          <a:xfrm>
            <a:off x="1760201" y="329915"/>
            <a:ext cx="8222698" cy="521715"/>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1771996" y="279661"/>
            <a:ext cx="7883732" cy="52309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Trong</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khi</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cúng</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Thần</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Lúa</a:t>
            </a:r>
            <a:endPar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45724" y="450248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xmlns="" id="{7205873C-F840-4CD6-838B-96813B894FFE}"/>
              </a:ext>
            </a:extLst>
          </p:cNvPr>
          <p:cNvSpPr/>
          <p:nvPr/>
        </p:nvSpPr>
        <p:spPr>
          <a:xfrm>
            <a:off x="2124075" y="1084506"/>
            <a:ext cx="1575791" cy="46166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nl-NL"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Thời</a:t>
            </a:r>
            <a:r>
              <a:rPr kumimoji="0" lang="nl-NL" sz="2400" b="0" i="0" u="none" strike="noStrike" kern="100" cap="none" spc="0" normalizeH="0" noProof="0" dirty="0">
                <a:ln>
                  <a:noFill/>
                </a:ln>
                <a:solidFill>
                  <a:prstClr val="black"/>
                </a:solidFill>
                <a:effectLst/>
                <a:uLnTx/>
                <a:uFillTx/>
                <a:latin typeface="Times New Roman" panose="02020603050405020304" pitchFamily="18" charset="0"/>
                <a:ea typeface="SimSun" panose="02010600030101010101" pitchFamily="2" charset="-122"/>
                <a:cs typeface="+mn-cs"/>
              </a:rPr>
              <a:t> gian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xmlns="" id="{78309775-AE0F-4B28-8CC0-EF04A7865FD4}"/>
              </a:ext>
            </a:extLst>
          </p:cNvPr>
          <p:cNvSpPr/>
          <p:nvPr/>
        </p:nvSpPr>
        <p:spPr>
          <a:xfrm>
            <a:off x="1521912" y="1604827"/>
            <a:ext cx="3328788" cy="830805"/>
          </a:xfrm>
          <a:prstGeom prst="rect">
            <a:avLst/>
          </a:prstGeom>
        </p:spPr>
        <p:txBody>
          <a:bodyPr wrap="square">
            <a:spAutoFit/>
          </a:bodyPr>
          <a:lstStyle/>
          <a:p>
            <a:pPr lvl="0" algn="just" defTabSz="914217"/>
            <a:r>
              <a:rPr lang="vi-VN" sz="2400" kern="100" dirty="0">
                <a:solidFill>
                  <a:prstClr val="black"/>
                </a:solidFill>
                <a:latin typeface="Times New Roman" panose="02020603050405020304" pitchFamily="18" charset="0"/>
                <a:ea typeface="SimSun" panose="02010600030101010101" pitchFamily="2" charset="-122"/>
              </a:rPr>
              <a:t>Lễ cúng bắt đầu vào buổi trưa</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0" name="Rectangle 9">
            <a:extLst>
              <a:ext uri="{FF2B5EF4-FFF2-40B4-BE49-F238E27FC236}">
                <a16:creationId xmlns:a16="http://schemas.microsoft.com/office/drawing/2014/main" xmlns="" id="{231FEB8C-BC81-4109-A66D-3077A3D2609D}"/>
              </a:ext>
            </a:extLst>
          </p:cNvPr>
          <p:cNvSpPr/>
          <p:nvPr/>
        </p:nvSpPr>
        <p:spPr>
          <a:xfrm>
            <a:off x="8820329" y="1060929"/>
            <a:ext cx="1371839" cy="461665"/>
          </a:xfrm>
          <a:prstGeom prst="rect">
            <a:avLst/>
          </a:prstGeom>
        </p:spPr>
        <p:txBody>
          <a:bodyPr wrap="square">
            <a:spAutoFit/>
          </a:bodyPr>
          <a:lstStyle/>
          <a:p>
            <a:pPr lvl="0" algn="just" defTabSz="914217"/>
            <a:r>
              <a:rPr lang="vi-VN" sz="2400" kern="100" dirty="0">
                <a:solidFill>
                  <a:prstClr val="black"/>
                </a:solidFill>
                <a:latin typeface="Times New Roman" panose="02020603050405020304" pitchFamily="18" charset="0"/>
                <a:ea typeface="SimSun" panose="02010600030101010101" pitchFamily="2" charset="-122"/>
              </a:rPr>
              <a:t>Lễ vật</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8130364" y="1547250"/>
            <a:ext cx="3705070" cy="830997"/>
          </a:xfrm>
          <a:prstGeom prst="rect">
            <a:avLst/>
          </a:prstGeom>
        </p:spPr>
        <p:txBody>
          <a:bodyPr wrap="square">
            <a:spAutoFit/>
          </a:bodyPr>
          <a:lstStyle/>
          <a:p>
            <a:pPr lvl="0" algn="just" defTabSz="914217"/>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à, heo, rượu cần, bông lúa, hoa quả. Các loại bánh</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sp>
        <p:nvSpPr>
          <p:cNvPr id="63" name="Rectangle 62">
            <a:extLst>
              <a:ext uri="{FF2B5EF4-FFF2-40B4-BE49-F238E27FC236}">
                <a16:creationId xmlns:a16="http://schemas.microsoft.com/office/drawing/2014/main" xmlns="" id="{99EE81A3-FDC1-4E51-9EB0-BE9708ECB17D}"/>
              </a:ext>
            </a:extLst>
          </p:cNvPr>
          <p:cNvSpPr/>
          <p:nvPr/>
        </p:nvSpPr>
        <p:spPr>
          <a:xfrm>
            <a:off x="8904823" y="3090774"/>
            <a:ext cx="2900183" cy="461665"/>
          </a:xfrm>
          <a:prstGeom prst="rect">
            <a:avLst/>
          </a:prstGeom>
        </p:spPr>
        <p:txBody>
          <a:bodyPr wrap="square">
            <a:spAutoFit/>
          </a:bodyPr>
          <a:lstStyle/>
          <a:p>
            <a:pPr lvl="0" algn="just" defTabSz="914217"/>
            <a:r>
              <a:rPr lang="vi-VN" sz="2400" kern="100" dirty="0">
                <a:solidFill>
                  <a:prstClr val="black"/>
                </a:solidFill>
                <a:latin typeface="Times New Roman" panose="02020603050405020304" pitchFamily="18" charset="0"/>
                <a:ea typeface="SimSun" panose="02010600030101010101" pitchFamily="2" charset="-122"/>
              </a:rPr>
              <a:t>Người cúng</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4" name="Rectangle 63">
            <a:extLst>
              <a:ext uri="{FF2B5EF4-FFF2-40B4-BE49-F238E27FC236}">
                <a16:creationId xmlns:a16="http://schemas.microsoft.com/office/drawing/2014/main" xmlns="" id="{263A4FD3-2680-4849-B933-7F045818D8BE}"/>
              </a:ext>
            </a:extLst>
          </p:cNvPr>
          <p:cNvSpPr/>
          <p:nvPr/>
        </p:nvSpPr>
        <p:spPr>
          <a:xfrm>
            <a:off x="7672711" y="3640273"/>
            <a:ext cx="3406133" cy="461665"/>
          </a:xfrm>
          <a:prstGeom prst="rect">
            <a:avLst/>
          </a:prstGeom>
        </p:spPr>
        <p:txBody>
          <a:bodyPr wrap="square">
            <a:spAutoFit/>
          </a:bodyPr>
          <a:lstStyle/>
          <a:p>
            <a:pPr lvl="0" algn="just" defTabSz="914217"/>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ià làng hoặc chủ nhà</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5" name="Rectangle 64">
            <a:extLst>
              <a:ext uri="{FF2B5EF4-FFF2-40B4-BE49-F238E27FC236}">
                <a16:creationId xmlns:a16="http://schemas.microsoft.com/office/drawing/2014/main" xmlns="" id="{C388F865-2539-45C4-B515-420FD237EF4D}"/>
              </a:ext>
            </a:extLst>
          </p:cNvPr>
          <p:cNvSpPr/>
          <p:nvPr/>
        </p:nvSpPr>
        <p:spPr>
          <a:xfrm>
            <a:off x="2041741" y="3039470"/>
            <a:ext cx="3252647" cy="46166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lang="en-US" sz="2400" kern="100" dirty="0" err="1">
                <a:solidFill>
                  <a:prstClr val="black"/>
                </a:solidFill>
                <a:latin typeface="Times New Roman" panose="02020603050405020304" pitchFamily="18" charset="0"/>
                <a:ea typeface="SimSun" panose="02010600030101010101" pitchFamily="2" charset="-122"/>
              </a:rPr>
              <a:t>Nhạc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đệm</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6" name="Rectangle 65">
            <a:extLst>
              <a:ext uri="{FF2B5EF4-FFF2-40B4-BE49-F238E27FC236}">
                <a16:creationId xmlns:a16="http://schemas.microsoft.com/office/drawing/2014/main" xmlns="" id="{EDCAF067-C503-4340-B2AF-6614022BCC59}"/>
              </a:ext>
            </a:extLst>
          </p:cNvPr>
          <p:cNvSpPr/>
          <p:nvPr/>
        </p:nvSpPr>
        <p:spPr>
          <a:xfrm>
            <a:off x="1471213" y="3762980"/>
            <a:ext cx="3252647" cy="461665"/>
          </a:xfrm>
          <a:prstGeom prst="rect">
            <a:avLst/>
          </a:prstGeom>
        </p:spPr>
        <p:txBody>
          <a:bodyPr wrap="square">
            <a:spAutoFit/>
          </a:bodyPr>
          <a:lstStyle/>
          <a:p>
            <a:pPr lvl="0" algn="just" defTabSz="914217"/>
            <a:r>
              <a:rPr lang="en-US" sz="2400" kern="100" dirty="0">
                <a:solidFill>
                  <a:prstClr val="black"/>
                </a:solidFill>
                <a:latin typeface="Times New Roman" panose="02020603050405020304" pitchFamily="18" charset="0"/>
                <a:ea typeface="SimSun" panose="02010600030101010101" pitchFamily="2" charset="-122"/>
              </a:rPr>
              <a:t>C</a:t>
            </a:r>
            <a:r>
              <a:rPr lang="vi-VN" sz="2400" kern="100" dirty="0">
                <a:solidFill>
                  <a:prstClr val="black"/>
                </a:solidFill>
                <a:latin typeface="Times New Roman" panose="02020603050405020304" pitchFamily="18" charset="0"/>
                <a:ea typeface="SimSun" panose="02010600030101010101" pitchFamily="2" charset="-122"/>
              </a:rPr>
              <a:t>ủa dàn cồng chiêng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18" name="Picture 17">
            <a:extLst>
              <a:ext uri="{FF2B5EF4-FFF2-40B4-BE49-F238E27FC236}">
                <a16:creationId xmlns:a16="http://schemas.microsoft.com/office/drawing/2014/main" xmlns="" id="{7254E601-360C-4071-A889-5A64C4D1F24F}"/>
              </a:ext>
            </a:extLst>
          </p:cNvPr>
          <p:cNvPicPr>
            <a:picLocks noChangeAspect="1"/>
          </p:cNvPicPr>
          <p:nvPr/>
        </p:nvPicPr>
        <p:blipFill>
          <a:blip r:embed="rId11"/>
          <a:stretch>
            <a:fillRect/>
          </a:stretch>
        </p:blipFill>
        <p:spPr>
          <a:xfrm>
            <a:off x="641914" y="4990035"/>
            <a:ext cx="2484793" cy="1658035"/>
          </a:xfrm>
          <a:prstGeom prst="rect">
            <a:avLst/>
          </a:prstGeom>
        </p:spPr>
      </p:pic>
      <p:pic>
        <p:nvPicPr>
          <p:cNvPr id="21" name="Picture 20">
            <a:extLst>
              <a:ext uri="{FF2B5EF4-FFF2-40B4-BE49-F238E27FC236}">
                <a16:creationId xmlns:a16="http://schemas.microsoft.com/office/drawing/2014/main" xmlns="" id="{BCF68B27-D8B3-4FAA-B566-F4C1E491EA1A}"/>
              </a:ext>
            </a:extLst>
          </p:cNvPr>
          <p:cNvPicPr>
            <a:picLocks noChangeAspect="1"/>
          </p:cNvPicPr>
          <p:nvPr/>
        </p:nvPicPr>
        <p:blipFill>
          <a:blip r:embed="rId12"/>
          <a:stretch>
            <a:fillRect/>
          </a:stretch>
        </p:blipFill>
        <p:spPr>
          <a:xfrm>
            <a:off x="6646647" y="4984297"/>
            <a:ext cx="3110039" cy="1709919"/>
          </a:xfrm>
          <a:prstGeom prst="rect">
            <a:avLst/>
          </a:prstGeom>
        </p:spPr>
      </p:pic>
      <p:pic>
        <p:nvPicPr>
          <p:cNvPr id="67" name="Picture 66">
            <a:extLst>
              <a:ext uri="{FF2B5EF4-FFF2-40B4-BE49-F238E27FC236}">
                <a16:creationId xmlns:a16="http://schemas.microsoft.com/office/drawing/2014/main" xmlns="" id="{876B6A33-C049-4E8C-9412-14B12908F917}"/>
              </a:ext>
            </a:extLst>
          </p:cNvPr>
          <p:cNvPicPr>
            <a:picLocks noChangeAspect="1"/>
          </p:cNvPicPr>
          <p:nvPr/>
        </p:nvPicPr>
        <p:blipFill>
          <a:blip r:embed="rId13"/>
          <a:stretch>
            <a:fillRect/>
          </a:stretch>
        </p:blipFill>
        <p:spPr>
          <a:xfrm>
            <a:off x="3452293" y="5013115"/>
            <a:ext cx="2921256" cy="1681101"/>
          </a:xfrm>
          <a:prstGeom prst="rect">
            <a:avLst/>
          </a:prstGeom>
        </p:spPr>
      </p:pic>
    </p:spTree>
    <p:extLst>
      <p:ext uri="{BB962C8B-B14F-4D97-AF65-F5344CB8AC3E}">
        <p14:creationId xmlns:p14="http://schemas.microsoft.com/office/powerpoint/2010/main" val="695178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ppt_x"/>
                                          </p:val>
                                        </p:tav>
                                        <p:tav tm="100000">
                                          <p:val>
                                            <p:strVal val="#ppt_x"/>
                                          </p:val>
                                        </p:tav>
                                      </p:tavLst>
                                    </p:anim>
                                    <p:anim calcmode="lin" valueType="num">
                                      <p:cBhvr additive="base">
                                        <p:cTn id="5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par>
                                <p:cTn id="76" presetID="16" presetClass="entr" presetSubtype="21"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par>
                                <p:cTn id="79" presetID="16" presetClass="entr" presetSubtype="21"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barn(inVertical)">
                                      <p:cBhvr>
                                        <p:cTn id="8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P spid="64" grpId="0"/>
      <p:bldP spid="65"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D576B05-E59A-4FB5-8FF3-B1B809BD601E}"/>
              </a:ext>
            </a:extLst>
          </p:cNvPr>
          <p:cNvSpPr/>
          <p:nvPr/>
        </p:nvSpPr>
        <p:spPr>
          <a:xfrm>
            <a:off x="4848836" y="0"/>
            <a:ext cx="7343164"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Hát Về Cây Lúa Hôm Nay - Trọng Tấn">
            <a:hlinkClick r:id="" action="ppaction://media"/>
            <a:extLst>
              <a:ext uri="{FF2B5EF4-FFF2-40B4-BE49-F238E27FC236}">
                <a16:creationId xmlns:a16="http://schemas.microsoft.com/office/drawing/2014/main" xmlns="" id="{3459F33C-71D8-4849-8E2A-963007D402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97055"/>
            <a:ext cx="10972800" cy="6063890"/>
          </a:xfrm>
          <a:prstGeom prst="rect">
            <a:avLst/>
          </a:prstGeom>
          <a:ln>
            <a:noFill/>
          </a:ln>
          <a:effectLst>
            <a:softEdge rad="112500"/>
          </a:effectLst>
        </p:spPr>
      </p:pic>
    </p:spTree>
    <p:extLst>
      <p:ext uri="{BB962C8B-B14F-4D97-AF65-F5344CB8AC3E}">
        <p14:creationId xmlns:p14="http://schemas.microsoft.com/office/powerpoint/2010/main" val="582667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xmlns="" id="{47AA749A-3AC6-457B-830C-23EB2E158A86}"/>
              </a:ext>
            </a:extLst>
          </p:cNvPr>
          <p:cNvSpPr/>
          <p:nvPr/>
        </p:nvSpPr>
        <p:spPr>
          <a:xfrm>
            <a:off x="3617164" y="11731"/>
            <a:ext cx="4257897" cy="669414"/>
          </a:xfrm>
          <a:prstGeom prst="rect">
            <a:avLst/>
          </a:prstGeom>
        </p:spPr>
        <p:txBody>
          <a:bodyPr wrap="none">
            <a:spAutoFit/>
          </a:bodyPr>
          <a:lstStyle/>
          <a:p>
            <a:pPr lvl="0" algn="just">
              <a:lnSpc>
                <a:spcPct val="150000"/>
              </a:lnSpc>
            </a:pPr>
            <a:r>
              <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 Sau khi cúng Thần Lúa</a:t>
            </a:r>
            <a:endParaRPr kumimoji="0" lang="en-US" sz="2800" b="1" i="0" u="none" strike="noStrike" kern="1200" cap="none" spc="0" normalizeH="0" baseline="0" noProof="0" dirty="0">
              <a:ln>
                <a:noFill/>
              </a:ln>
              <a:solidFill>
                <a:srgbClr val="70AD47">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DF050C2-3261-4AB9-B53E-59EBC3E273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63" b="96387" l="10000" r="93000">
                        <a14:foregroundMark x1="76333" y1="7226" x2="76333" y2="7226"/>
                        <a14:foregroundMark x1="81167" y1="4079" x2="81167" y2="4079"/>
                        <a14:foregroundMark x1="93000" y1="13986" x2="93000" y2="13986"/>
                        <a14:foregroundMark x1="28000" y1="91026" x2="28000" y2="91026"/>
                        <a14:foregroundMark x1="27167" y1="96387" x2="27167" y2="96387"/>
                      </a14:backgroundRemoval>
                    </a14:imgEffect>
                  </a14:imgLayer>
                </a14:imgProps>
              </a:ext>
            </a:extLst>
          </a:blip>
          <a:stretch>
            <a:fillRect/>
          </a:stretch>
        </p:blipFill>
        <p:spPr>
          <a:xfrm>
            <a:off x="5135141" y="1426652"/>
            <a:ext cx="1960184" cy="2803063"/>
          </a:xfrm>
          <a:prstGeom prst="rect">
            <a:avLst/>
          </a:prstGeom>
        </p:spPr>
      </p:pic>
      <p:cxnSp>
        <p:nvCxnSpPr>
          <p:cNvPr id="9" name="Connector: Elbow 8">
            <a:extLst>
              <a:ext uri="{FF2B5EF4-FFF2-40B4-BE49-F238E27FC236}">
                <a16:creationId xmlns:a16="http://schemas.microsoft.com/office/drawing/2014/main" xmlns="" id="{B3D2C195-E64F-415F-9B25-2A9E36E40DCF}"/>
              </a:ext>
            </a:extLst>
          </p:cNvPr>
          <p:cNvCxnSpPr>
            <a:cxnSpLocks/>
          </p:cNvCxnSpPr>
          <p:nvPr/>
        </p:nvCxnSpPr>
        <p:spPr>
          <a:xfrm flipV="1">
            <a:off x="6795083" y="1812022"/>
            <a:ext cx="1375794" cy="76339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xmlns="" id="{50E2F3A6-C92C-4FD7-8D44-E081349AE44E}"/>
              </a:ext>
            </a:extLst>
          </p:cNvPr>
          <p:cNvPicPr>
            <a:picLocks noChangeAspect="1"/>
          </p:cNvPicPr>
          <p:nvPr/>
        </p:nvPicPr>
        <p:blipFill>
          <a:blip r:embed="rId9"/>
          <a:stretch>
            <a:fillRect/>
          </a:stretch>
        </p:blipFill>
        <p:spPr>
          <a:xfrm>
            <a:off x="7333366" y="1173410"/>
            <a:ext cx="541695" cy="506485"/>
          </a:xfrm>
          <a:prstGeom prst="rect">
            <a:avLst/>
          </a:prstGeom>
        </p:spPr>
      </p:pic>
      <p:sp>
        <p:nvSpPr>
          <p:cNvPr id="14" name="Rectangle 13">
            <a:extLst>
              <a:ext uri="{FF2B5EF4-FFF2-40B4-BE49-F238E27FC236}">
                <a16:creationId xmlns:a16="http://schemas.microsoft.com/office/drawing/2014/main" xmlns="" id="{B3A75A3C-27B5-4302-AA2A-079F53D6E3CE}"/>
              </a:ext>
            </a:extLst>
          </p:cNvPr>
          <p:cNvSpPr/>
          <p:nvPr/>
        </p:nvSpPr>
        <p:spPr>
          <a:xfrm>
            <a:off x="8285911" y="1264396"/>
            <a:ext cx="3706798" cy="830997"/>
          </a:xfrm>
          <a:prstGeom prst="rect">
            <a:avLst/>
          </a:prstGeom>
        </p:spPr>
        <p:txBody>
          <a:bodyPr wrap="square">
            <a:spAutoFit/>
          </a:bodyPr>
          <a:lstStyle/>
          <a:p>
            <a:pPr lvl="0" algn="ctr"/>
            <a:r>
              <a:rPr lang="vi-VN" sz="2400" b="1" i="1" dirty="0">
                <a:solidFill>
                  <a:srgbClr val="000000"/>
                </a:solidFill>
                <a:latin typeface="Times New Roman" panose="02020603050405020304" pitchFamily="18" charset="0"/>
                <a:ea typeface="Times New Roman" panose="02020603050405020304" pitchFamily="18" charset="0"/>
              </a:rPr>
              <a:t>Mọi người cùng trở lên nhà sàn chính để dự tiệc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Connector: Elbow 15">
            <a:extLst>
              <a:ext uri="{FF2B5EF4-FFF2-40B4-BE49-F238E27FC236}">
                <a16:creationId xmlns:a16="http://schemas.microsoft.com/office/drawing/2014/main" xmlns="" id="{6E890264-EB2D-401D-B03F-00B0C662D7C4}"/>
              </a:ext>
            </a:extLst>
          </p:cNvPr>
          <p:cNvCxnSpPr>
            <a:cxnSpLocks/>
          </p:cNvCxnSpPr>
          <p:nvPr/>
        </p:nvCxnSpPr>
        <p:spPr>
          <a:xfrm>
            <a:off x="5727633" y="4229715"/>
            <a:ext cx="1046514" cy="446498"/>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xmlns="" id="{586ABB1C-E600-4EE8-B47E-7976D64ABA68}"/>
              </a:ext>
            </a:extLst>
          </p:cNvPr>
          <p:cNvPicPr>
            <a:picLocks noChangeAspect="1"/>
          </p:cNvPicPr>
          <p:nvPr/>
        </p:nvPicPr>
        <p:blipFill>
          <a:blip r:embed="rId9"/>
          <a:stretch>
            <a:fillRect/>
          </a:stretch>
        </p:blipFill>
        <p:spPr>
          <a:xfrm>
            <a:off x="6462668" y="4064086"/>
            <a:ext cx="541695" cy="506485"/>
          </a:xfrm>
          <a:prstGeom prst="rect">
            <a:avLst/>
          </a:prstGeom>
        </p:spPr>
      </p:pic>
      <p:sp>
        <p:nvSpPr>
          <p:cNvPr id="19" name="Rectangle 18">
            <a:extLst>
              <a:ext uri="{FF2B5EF4-FFF2-40B4-BE49-F238E27FC236}">
                <a16:creationId xmlns:a16="http://schemas.microsoft.com/office/drawing/2014/main" xmlns="" id="{F950EC9D-4180-4678-9FC8-F77BC731D912}"/>
              </a:ext>
            </a:extLst>
          </p:cNvPr>
          <p:cNvSpPr/>
          <p:nvPr/>
        </p:nvSpPr>
        <p:spPr>
          <a:xfrm>
            <a:off x="5135141" y="4743729"/>
            <a:ext cx="4222346" cy="1200329"/>
          </a:xfrm>
          <a:prstGeom prst="rect">
            <a:avLst/>
          </a:prstGeom>
        </p:spPr>
        <p:txBody>
          <a:bodyPr wrap="square">
            <a:spAutoFit/>
          </a:bodyPr>
          <a:lstStyle/>
          <a:p>
            <a:pPr lvl="0" algn="just"/>
            <a:r>
              <a:rPr lang="vi-VN" sz="2400" b="1" i="1" dirty="0">
                <a:solidFill>
                  <a:srgbClr val="000000"/>
                </a:solidFill>
                <a:latin typeface="Times New Roman" panose="02020603050405020304" pitchFamily="18" charset="0"/>
                <a:ea typeface="Times New Roman" panose="02020603050405020304" pitchFamily="18" charset="0"/>
              </a:rPr>
              <a:t>Người phụ nữ lớn tuổi nhất sẽ uống li rượu đầu tiên, sau đó mời khách theo thứ bậc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Connector: Elbow 20">
            <a:extLst>
              <a:ext uri="{FF2B5EF4-FFF2-40B4-BE49-F238E27FC236}">
                <a16:creationId xmlns:a16="http://schemas.microsoft.com/office/drawing/2014/main" xmlns="" id="{40D1A0FB-6F29-43B1-8583-5E73E23200C8}"/>
              </a:ext>
            </a:extLst>
          </p:cNvPr>
          <p:cNvCxnSpPr>
            <a:cxnSpLocks/>
          </p:cNvCxnSpPr>
          <p:nvPr/>
        </p:nvCxnSpPr>
        <p:spPr>
          <a:xfrm rot="10800000">
            <a:off x="3773699" y="2130469"/>
            <a:ext cx="1569986" cy="43165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xmlns="" id="{58C69EAA-0DF3-471C-84C9-F03F22868C0A}"/>
              </a:ext>
            </a:extLst>
          </p:cNvPr>
          <p:cNvPicPr>
            <a:picLocks noChangeAspect="1"/>
          </p:cNvPicPr>
          <p:nvPr/>
        </p:nvPicPr>
        <p:blipFill>
          <a:blip r:embed="rId9"/>
          <a:stretch>
            <a:fillRect/>
          </a:stretch>
        </p:blipFill>
        <p:spPr>
          <a:xfrm>
            <a:off x="3921750" y="1623983"/>
            <a:ext cx="541695" cy="506485"/>
          </a:xfrm>
          <a:prstGeom prst="rect">
            <a:avLst/>
          </a:prstGeom>
        </p:spPr>
      </p:pic>
      <p:sp>
        <p:nvSpPr>
          <p:cNvPr id="25" name="Rectangle 24">
            <a:extLst>
              <a:ext uri="{FF2B5EF4-FFF2-40B4-BE49-F238E27FC236}">
                <a16:creationId xmlns:a16="http://schemas.microsoft.com/office/drawing/2014/main" xmlns="" id="{1178E8D2-3A79-4D2C-B501-ACA35E4ED3DB}"/>
              </a:ext>
            </a:extLst>
          </p:cNvPr>
          <p:cNvSpPr/>
          <p:nvPr/>
        </p:nvSpPr>
        <p:spPr>
          <a:xfrm>
            <a:off x="970337" y="2343395"/>
            <a:ext cx="3417025" cy="830997"/>
          </a:xfrm>
          <a:prstGeom prst="rect">
            <a:avLst/>
          </a:prstGeom>
        </p:spPr>
        <p:txBody>
          <a:bodyPr wrap="square">
            <a:spAutoFit/>
          </a:bodyPr>
          <a:lstStyle/>
          <a:p>
            <a:pPr lvl="0" algn="just"/>
            <a:r>
              <a:rPr lang="vi-VN" sz="2400" b="1" i="1" dirty="0">
                <a:solidFill>
                  <a:srgbClr val="000000"/>
                </a:solidFill>
                <a:latin typeface="Times New Roman" panose="02020603050405020304" pitchFamily="18" charset="0"/>
                <a:ea typeface="Times New Roman" panose="02020603050405020304" pitchFamily="18" charset="0"/>
              </a:rPr>
              <a:t>Mọi người ăn uống, nhảy múa, ca hát</a:t>
            </a:r>
            <a:r>
              <a:rPr lang="en-US" sz="2400" b="1" i="1"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B493B9F-C112-41FE-A0A0-8C1D9589CE42}"/>
              </a:ext>
            </a:extLst>
          </p:cNvPr>
          <p:cNvPicPr>
            <a:picLocks noChangeAspect="1"/>
          </p:cNvPicPr>
          <p:nvPr/>
        </p:nvPicPr>
        <p:blipFill>
          <a:blip r:embed="rId10"/>
          <a:stretch>
            <a:fillRect/>
          </a:stretch>
        </p:blipFill>
        <p:spPr>
          <a:xfrm>
            <a:off x="8333975" y="2321011"/>
            <a:ext cx="2619375" cy="1743075"/>
          </a:xfrm>
          <a:prstGeom prst="rect">
            <a:avLst/>
          </a:prstGeom>
        </p:spPr>
      </p:pic>
      <p:pic>
        <p:nvPicPr>
          <p:cNvPr id="29" name="Picture 28">
            <a:extLst>
              <a:ext uri="{FF2B5EF4-FFF2-40B4-BE49-F238E27FC236}">
                <a16:creationId xmlns:a16="http://schemas.microsoft.com/office/drawing/2014/main" xmlns="" id="{A73E75AE-BD71-4679-B85D-9CEC2AE73AF4}"/>
              </a:ext>
            </a:extLst>
          </p:cNvPr>
          <p:cNvPicPr>
            <a:picLocks noChangeAspect="1"/>
          </p:cNvPicPr>
          <p:nvPr/>
        </p:nvPicPr>
        <p:blipFill>
          <a:blip r:embed="rId11"/>
          <a:stretch>
            <a:fillRect/>
          </a:stretch>
        </p:blipFill>
        <p:spPr>
          <a:xfrm>
            <a:off x="1406196" y="3948261"/>
            <a:ext cx="3417025" cy="1914525"/>
          </a:xfrm>
          <a:prstGeom prst="rect">
            <a:avLst/>
          </a:prstGeom>
        </p:spPr>
      </p:pic>
      <p:pic>
        <p:nvPicPr>
          <p:cNvPr id="30" name="Picture 29">
            <a:extLst>
              <a:ext uri="{FF2B5EF4-FFF2-40B4-BE49-F238E27FC236}">
                <a16:creationId xmlns:a16="http://schemas.microsoft.com/office/drawing/2014/main" xmlns="" id="{9A076B2C-B052-40BE-9BEC-FE9721318559}"/>
              </a:ext>
            </a:extLst>
          </p:cNvPr>
          <p:cNvPicPr>
            <a:picLocks noChangeAspect="1"/>
          </p:cNvPicPr>
          <p:nvPr/>
        </p:nvPicPr>
        <p:blipFill>
          <a:blip r:embed="rId12"/>
          <a:stretch>
            <a:fillRect/>
          </a:stretch>
        </p:blipFill>
        <p:spPr>
          <a:xfrm>
            <a:off x="528167" y="775115"/>
            <a:ext cx="2661562" cy="1474310"/>
          </a:xfrm>
          <a:prstGeom prst="rect">
            <a:avLst/>
          </a:prstGeom>
        </p:spPr>
      </p:pic>
    </p:spTree>
    <p:extLst>
      <p:ext uri="{BB962C8B-B14F-4D97-AF65-F5344CB8AC3E}">
        <p14:creationId xmlns:p14="http://schemas.microsoft.com/office/powerpoint/2010/main" val="23387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xmlns="" id="{0EBCEA52-75AE-4E97-99C9-AD5FDEDE90A7}"/>
              </a:ext>
            </a:extLst>
          </p:cNvPr>
          <p:cNvSpPr/>
          <p:nvPr/>
        </p:nvSpPr>
        <p:spPr>
          <a:xfrm>
            <a:off x="3821870" y="11731"/>
            <a:ext cx="3848489" cy="661207"/>
          </a:xfrm>
          <a:prstGeom prst="rect">
            <a:avLst/>
          </a:prstGeom>
        </p:spPr>
        <p:txBody>
          <a:bodyPr wrap="none">
            <a:spAutoFit/>
          </a:bodyPr>
          <a:lstStyle/>
          <a:p>
            <a:pPr lvl="0" algn="just">
              <a:lnSpc>
                <a:spcPct val="150000"/>
              </a:lnSpc>
            </a:pP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0908457D-875A-40B4-83A1-EA04BD358231}"/>
              </a:ext>
            </a:extLst>
          </p:cNvPr>
          <p:cNvPicPr>
            <a:picLocks noChangeAspect="1"/>
          </p:cNvPicPr>
          <p:nvPr/>
        </p:nvPicPr>
        <p:blipFill>
          <a:blip r:embed="rId7"/>
          <a:stretch>
            <a:fillRect/>
          </a:stretch>
        </p:blipFill>
        <p:spPr>
          <a:xfrm>
            <a:off x="1527627" y="745342"/>
            <a:ext cx="9105648" cy="5574632"/>
          </a:xfrm>
          <a:prstGeom prst="rect">
            <a:avLst/>
          </a:prstGeom>
        </p:spPr>
      </p:pic>
    </p:spTree>
    <p:extLst>
      <p:ext uri="{BB962C8B-B14F-4D97-AF65-F5344CB8AC3E}">
        <p14:creationId xmlns:p14="http://schemas.microsoft.com/office/powerpoint/2010/main" val="132372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xmlns="" id="{7A152A57-BF72-426F-9699-9C7DAF48F1F9}"/>
              </a:ext>
            </a:extLst>
          </p:cNvPr>
          <p:cNvPicPr>
            <a:picLocks noChangeAspect="1"/>
          </p:cNvPicPr>
          <p:nvPr/>
        </p:nvPicPr>
        <p:blipFill>
          <a:blip r:embed="rId2"/>
          <a:stretch>
            <a:fillRect/>
          </a:stretch>
        </p:blipFill>
        <p:spPr>
          <a:xfrm>
            <a:off x="-34117" y="9291"/>
            <a:ext cx="12192000" cy="6857999"/>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271517" y="2029761"/>
              <a:ext cx="2439136" cy="1646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Văn bản Lễ cúng Thần Lúa của người Chơ-ro có phải là văn bản thuyết minh lại một sự kiện không? Vì sao? </a:t>
              </a:r>
            </a:p>
          </p:txBody>
        </p:sp>
      </p:grpSp>
      <p:sp>
        <p:nvSpPr>
          <p:cNvPr id="2" name="Rectangle 1">
            <a:extLst>
              <a:ext uri="{FF2B5EF4-FFF2-40B4-BE49-F238E27FC236}">
                <a16:creationId xmlns:a16="http://schemas.microsoft.com/office/drawing/2014/main" xmlns="" id="{41CCA3C0-C660-4B46-B7F8-1BCF6F2199C4}"/>
              </a:ext>
            </a:extLst>
          </p:cNvPr>
          <p:cNvSpPr/>
          <p:nvPr/>
        </p:nvSpPr>
        <p:spPr>
          <a:xfrm>
            <a:off x="949756" y="58151"/>
            <a:ext cx="6739574" cy="954107"/>
          </a:xfrm>
          <a:prstGeom prst="rect">
            <a:avLst/>
          </a:prstGeom>
        </p:spPr>
        <p:txBody>
          <a:bodyPr wrap="square">
            <a:spAutoFit/>
          </a:bodyPr>
          <a:lstStyle/>
          <a:p>
            <a:pPr lvl="0" algn="ct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3.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Đặc</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điểm</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thuyết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minh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lại</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sự</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kiện</a:t>
            </a:r>
            <a:endPar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xmlns="" id="{29144E37-8A38-4687-8357-451F6B3F4AE1}"/>
              </a:ext>
            </a:extLst>
          </p:cNvPr>
          <p:cNvPicPr>
            <a:picLocks noChangeAspect="1"/>
          </p:cNvPicPr>
          <p:nvPr/>
        </p:nvPicPr>
        <p:blipFill>
          <a:blip r:embed="rId3"/>
          <a:stretch>
            <a:fillRect/>
          </a:stretch>
        </p:blipFill>
        <p:spPr>
          <a:xfrm>
            <a:off x="7531959" y="70093"/>
            <a:ext cx="4786735" cy="3296824"/>
          </a:xfrm>
          <a:prstGeom prst="rect">
            <a:avLst/>
          </a:prstGeom>
        </p:spPr>
      </p:pic>
    </p:spTree>
    <p:extLst>
      <p:ext uri="{BB962C8B-B14F-4D97-AF65-F5344CB8AC3E}">
        <p14:creationId xmlns:p14="http://schemas.microsoft.com/office/powerpoint/2010/main" val="66183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xmlns="" id="{7A152A57-BF72-426F-9699-9C7DAF48F1F9}"/>
              </a:ext>
            </a:extLst>
          </p:cNvPr>
          <p:cNvPicPr>
            <a:picLocks noChangeAspect="1"/>
          </p:cNvPicPr>
          <p:nvPr/>
        </p:nvPicPr>
        <p:blipFill>
          <a:blip r:embed="rId2"/>
          <a:stretch>
            <a:fillRect/>
          </a:stretch>
        </p:blipFill>
        <p:spPr>
          <a:xfrm>
            <a:off x="0" y="0"/>
            <a:ext cx="12234768" cy="6857999"/>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316964" y="1070409"/>
            <a:ext cx="3813332" cy="2960485"/>
            <a:chOff x="1949253" y="1627716"/>
            <a:chExt cx="3271491" cy="250771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271517" y="2029761"/>
              <a:ext cx="2412467" cy="2105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Các hoạt động được trình bày theo trình tự thời gian (trước, trong và sau khi diễn ra lễ cúng)</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xmlns="" id="{41CCA3C0-C660-4B46-B7F8-1BCF6F2199C4}"/>
              </a:ext>
            </a:extLst>
          </p:cNvPr>
          <p:cNvSpPr/>
          <p:nvPr/>
        </p:nvSpPr>
        <p:spPr>
          <a:xfrm>
            <a:off x="949756" y="58151"/>
            <a:ext cx="6739574" cy="954107"/>
          </a:xfrm>
          <a:prstGeom prst="rect">
            <a:avLst/>
          </a:prstGeom>
        </p:spPr>
        <p:txBody>
          <a:bodyPr wrap="square">
            <a:spAutoFit/>
          </a:bodyPr>
          <a:lstStyle/>
          <a:p>
            <a:pPr lvl="0" algn="ct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3.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Đặc</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điểm</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thuyết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minh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lại</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sự</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kiện</a:t>
            </a:r>
            <a:endPar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xmlns="" id="{29144E37-8A38-4687-8357-451F6B3F4AE1}"/>
              </a:ext>
            </a:extLst>
          </p:cNvPr>
          <p:cNvPicPr>
            <a:picLocks noChangeAspect="1"/>
          </p:cNvPicPr>
          <p:nvPr/>
        </p:nvPicPr>
        <p:blipFill>
          <a:blip r:embed="rId3"/>
          <a:stretch>
            <a:fillRect/>
          </a:stretch>
        </p:blipFill>
        <p:spPr>
          <a:xfrm>
            <a:off x="8424664" y="244793"/>
            <a:ext cx="3917969" cy="2698468"/>
          </a:xfrm>
          <a:prstGeom prst="rect">
            <a:avLst/>
          </a:prstGeom>
        </p:spPr>
      </p:pic>
      <p:grpSp>
        <p:nvGrpSpPr>
          <p:cNvPr id="290" name="组合 2">
            <a:extLst>
              <a:ext uri="{FF2B5EF4-FFF2-40B4-BE49-F238E27FC236}">
                <a16:creationId xmlns:a16="http://schemas.microsoft.com/office/drawing/2014/main" xmlns="" id="{A1E4DD0C-FE37-4F9D-AD34-BF0395DF5A3C}"/>
              </a:ext>
            </a:extLst>
          </p:cNvPr>
          <p:cNvGrpSpPr/>
          <p:nvPr/>
        </p:nvGrpSpPr>
        <p:grpSpPr>
          <a:xfrm>
            <a:off x="4409632" y="1042035"/>
            <a:ext cx="3510965" cy="1930134"/>
            <a:chOff x="1949253" y="1627716"/>
            <a:chExt cx="3271491" cy="2309600"/>
          </a:xfrm>
        </p:grpSpPr>
        <p:grpSp>
          <p:nvGrpSpPr>
            <p:cNvPr id="291" name="组合 135">
              <a:extLst>
                <a:ext uri="{FF2B5EF4-FFF2-40B4-BE49-F238E27FC236}">
                  <a16:creationId xmlns:a16="http://schemas.microsoft.com/office/drawing/2014/main" xmlns="" id="{C8CAEB39-B53B-4A92-B3C0-F03B2FA0A7DF}"/>
                </a:ext>
              </a:extLst>
            </p:cNvPr>
            <p:cNvGrpSpPr/>
            <p:nvPr/>
          </p:nvGrpSpPr>
          <p:grpSpPr>
            <a:xfrm>
              <a:off x="1949253" y="1627716"/>
              <a:ext cx="3271491" cy="2309600"/>
              <a:chOff x="3246438" y="1068388"/>
              <a:chExt cx="5711825" cy="4678363"/>
            </a:xfrm>
            <a:solidFill>
              <a:srgbClr val="000000"/>
            </a:solidFill>
          </p:grpSpPr>
          <p:sp>
            <p:nvSpPr>
              <p:cNvPr id="293" name="Freeform 5">
                <a:extLst>
                  <a:ext uri="{FF2B5EF4-FFF2-40B4-BE49-F238E27FC236}">
                    <a16:creationId xmlns:a16="http://schemas.microsoft.com/office/drawing/2014/main" xmlns="" id="{E3203086-96F5-4187-A9CA-49DAFA0C2801}"/>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4" name="Freeform 6">
                <a:extLst>
                  <a:ext uri="{FF2B5EF4-FFF2-40B4-BE49-F238E27FC236}">
                    <a16:creationId xmlns:a16="http://schemas.microsoft.com/office/drawing/2014/main" xmlns="" id="{F0DD086D-6EBF-4127-B2B3-72E51E57B10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5" name="Freeform 7">
                <a:extLst>
                  <a:ext uri="{FF2B5EF4-FFF2-40B4-BE49-F238E27FC236}">
                    <a16:creationId xmlns:a16="http://schemas.microsoft.com/office/drawing/2014/main" xmlns="" id="{391F696F-50E4-4FC6-8B2E-7569D216085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6" name="Freeform 8">
                <a:extLst>
                  <a:ext uri="{FF2B5EF4-FFF2-40B4-BE49-F238E27FC236}">
                    <a16:creationId xmlns:a16="http://schemas.microsoft.com/office/drawing/2014/main" xmlns="" id="{3F944AEC-78A7-48B9-851D-3CA56165659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7" name="Freeform 9">
                <a:extLst>
                  <a:ext uri="{FF2B5EF4-FFF2-40B4-BE49-F238E27FC236}">
                    <a16:creationId xmlns:a16="http://schemas.microsoft.com/office/drawing/2014/main" xmlns="" id="{774C9010-6E75-4362-B27A-01F058D946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8" name="Freeform 10">
                <a:extLst>
                  <a:ext uri="{FF2B5EF4-FFF2-40B4-BE49-F238E27FC236}">
                    <a16:creationId xmlns:a16="http://schemas.microsoft.com/office/drawing/2014/main" xmlns="" id="{11D07C2E-895A-45C8-B9FD-7C3ADB2635D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9" name="Freeform 11">
                <a:extLst>
                  <a:ext uri="{FF2B5EF4-FFF2-40B4-BE49-F238E27FC236}">
                    <a16:creationId xmlns:a16="http://schemas.microsoft.com/office/drawing/2014/main" xmlns="" id="{2D540F0E-A510-46DC-B328-C5FCEBBD9147}"/>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0" name="组合 143">
                <a:extLst>
                  <a:ext uri="{FF2B5EF4-FFF2-40B4-BE49-F238E27FC236}">
                    <a16:creationId xmlns:a16="http://schemas.microsoft.com/office/drawing/2014/main" xmlns="" id="{443B6042-3FC8-4D60-8DA0-75DB841C8283}"/>
                  </a:ext>
                </a:extLst>
              </p:cNvPr>
              <p:cNvGrpSpPr/>
              <p:nvPr/>
            </p:nvGrpSpPr>
            <p:grpSpPr>
              <a:xfrm>
                <a:off x="3517901" y="1225551"/>
                <a:ext cx="5260975" cy="4090987"/>
                <a:chOff x="3517901" y="1225551"/>
                <a:chExt cx="5260975" cy="4090987"/>
              </a:xfrm>
              <a:grpFill/>
            </p:grpSpPr>
            <p:sp>
              <p:nvSpPr>
                <p:cNvPr id="301" name="Freeform 12">
                  <a:extLst>
                    <a:ext uri="{FF2B5EF4-FFF2-40B4-BE49-F238E27FC236}">
                      <a16:creationId xmlns:a16="http://schemas.microsoft.com/office/drawing/2014/main" xmlns="" id="{9AE36E20-B4C7-4939-8C08-9EC671A5885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2" name="Freeform 13">
                  <a:extLst>
                    <a:ext uri="{FF2B5EF4-FFF2-40B4-BE49-F238E27FC236}">
                      <a16:creationId xmlns:a16="http://schemas.microsoft.com/office/drawing/2014/main" xmlns="" id="{F1D2042E-4567-4B04-A253-57A327C01EF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3" name="Freeform 14">
                  <a:extLst>
                    <a:ext uri="{FF2B5EF4-FFF2-40B4-BE49-F238E27FC236}">
                      <a16:creationId xmlns:a16="http://schemas.microsoft.com/office/drawing/2014/main" xmlns="" id="{DB13B336-CCFF-4385-B7E9-51231EECFC7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4" name="Freeform 15">
                  <a:extLst>
                    <a:ext uri="{FF2B5EF4-FFF2-40B4-BE49-F238E27FC236}">
                      <a16:creationId xmlns:a16="http://schemas.microsoft.com/office/drawing/2014/main" xmlns="" id="{85BB1BB3-3B95-4837-B0B8-2826255D5E9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5" name="Freeform 16">
                  <a:extLst>
                    <a:ext uri="{FF2B5EF4-FFF2-40B4-BE49-F238E27FC236}">
                      <a16:creationId xmlns:a16="http://schemas.microsoft.com/office/drawing/2014/main" xmlns="" id="{4357D354-F6D9-4231-BB14-2F5BDEBDCBB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6" name="Freeform 17">
                  <a:extLst>
                    <a:ext uri="{FF2B5EF4-FFF2-40B4-BE49-F238E27FC236}">
                      <a16:creationId xmlns:a16="http://schemas.microsoft.com/office/drawing/2014/main" xmlns="" id="{92E88CA9-2F19-4AC2-93E9-4CB36A3267D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7" name="Freeform 18">
                  <a:extLst>
                    <a:ext uri="{FF2B5EF4-FFF2-40B4-BE49-F238E27FC236}">
                      <a16:creationId xmlns:a16="http://schemas.microsoft.com/office/drawing/2014/main" xmlns="" id="{0229961E-F0F1-4832-AD61-D1241541701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8" name="Freeform 19">
                  <a:extLst>
                    <a:ext uri="{FF2B5EF4-FFF2-40B4-BE49-F238E27FC236}">
                      <a16:creationId xmlns:a16="http://schemas.microsoft.com/office/drawing/2014/main" xmlns="" id="{B90521D5-41B1-4E4D-961B-65A65CA1913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9" name="Freeform 20">
                  <a:extLst>
                    <a:ext uri="{FF2B5EF4-FFF2-40B4-BE49-F238E27FC236}">
                      <a16:creationId xmlns:a16="http://schemas.microsoft.com/office/drawing/2014/main" xmlns="" id="{762045C2-8678-4B5D-8CBB-28BD7E44BACE}"/>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0" name="Freeform 21">
                  <a:extLst>
                    <a:ext uri="{FF2B5EF4-FFF2-40B4-BE49-F238E27FC236}">
                      <a16:creationId xmlns:a16="http://schemas.microsoft.com/office/drawing/2014/main" xmlns="" id="{E21A254C-1E81-4017-95C8-4D7C5D2B5FE9}"/>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1" name="Freeform 22">
                  <a:extLst>
                    <a:ext uri="{FF2B5EF4-FFF2-40B4-BE49-F238E27FC236}">
                      <a16:creationId xmlns:a16="http://schemas.microsoft.com/office/drawing/2014/main" xmlns="" id="{C4165767-785F-4288-A7BF-7D903F311921}"/>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2" name="Freeform 23">
                  <a:extLst>
                    <a:ext uri="{FF2B5EF4-FFF2-40B4-BE49-F238E27FC236}">
                      <a16:creationId xmlns:a16="http://schemas.microsoft.com/office/drawing/2014/main" xmlns="" id="{E0D816DD-7ABE-410D-98AA-FF999441C23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3" name="Freeform 24">
                  <a:extLst>
                    <a:ext uri="{FF2B5EF4-FFF2-40B4-BE49-F238E27FC236}">
                      <a16:creationId xmlns:a16="http://schemas.microsoft.com/office/drawing/2014/main" xmlns="" id="{75602CE6-5483-4DAE-93D8-60D1387320DA}"/>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4" name="Freeform 25">
                  <a:extLst>
                    <a:ext uri="{FF2B5EF4-FFF2-40B4-BE49-F238E27FC236}">
                      <a16:creationId xmlns:a16="http://schemas.microsoft.com/office/drawing/2014/main" xmlns="" id="{8963155C-20BB-4E0F-8F36-0B1C6076C11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5" name="Freeform 26">
                  <a:extLst>
                    <a:ext uri="{FF2B5EF4-FFF2-40B4-BE49-F238E27FC236}">
                      <a16:creationId xmlns:a16="http://schemas.microsoft.com/office/drawing/2014/main" xmlns="" id="{7B869C85-A81B-4C33-97CB-6440D4EC154B}"/>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6" name="Freeform 27">
                  <a:extLst>
                    <a:ext uri="{FF2B5EF4-FFF2-40B4-BE49-F238E27FC236}">
                      <a16:creationId xmlns:a16="http://schemas.microsoft.com/office/drawing/2014/main" xmlns="" id="{A209CD56-EBB3-47B4-AFF3-4D800FFE3973}"/>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7" name="Freeform 28">
                  <a:extLst>
                    <a:ext uri="{FF2B5EF4-FFF2-40B4-BE49-F238E27FC236}">
                      <a16:creationId xmlns:a16="http://schemas.microsoft.com/office/drawing/2014/main" xmlns="" id="{C69C754F-D800-40A9-9694-69E03EFAC263}"/>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8" name="Freeform 29">
                  <a:extLst>
                    <a:ext uri="{FF2B5EF4-FFF2-40B4-BE49-F238E27FC236}">
                      <a16:creationId xmlns:a16="http://schemas.microsoft.com/office/drawing/2014/main" xmlns="" id="{E0418A69-B326-414F-81C8-77E285B9AC7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9" name="Freeform 30">
                  <a:extLst>
                    <a:ext uri="{FF2B5EF4-FFF2-40B4-BE49-F238E27FC236}">
                      <a16:creationId xmlns:a16="http://schemas.microsoft.com/office/drawing/2014/main" xmlns="" id="{6E544335-3A5D-4363-9681-79CEB8508DB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0" name="Freeform 31">
                  <a:extLst>
                    <a:ext uri="{FF2B5EF4-FFF2-40B4-BE49-F238E27FC236}">
                      <a16:creationId xmlns:a16="http://schemas.microsoft.com/office/drawing/2014/main" xmlns="" id="{BCA110C1-56DF-406C-847D-D319E2E769DD}"/>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1" name="Freeform 32">
                  <a:extLst>
                    <a:ext uri="{FF2B5EF4-FFF2-40B4-BE49-F238E27FC236}">
                      <a16:creationId xmlns:a16="http://schemas.microsoft.com/office/drawing/2014/main" xmlns="" id="{02FF5B43-AAF8-4E06-80F4-E74F48F446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2" name="Freeform 33">
                  <a:extLst>
                    <a:ext uri="{FF2B5EF4-FFF2-40B4-BE49-F238E27FC236}">
                      <a16:creationId xmlns:a16="http://schemas.microsoft.com/office/drawing/2014/main" xmlns="" id="{F73FE73C-A9E8-4091-A5DC-7B9D006158C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3" name="Freeform 34">
                  <a:extLst>
                    <a:ext uri="{FF2B5EF4-FFF2-40B4-BE49-F238E27FC236}">
                      <a16:creationId xmlns:a16="http://schemas.microsoft.com/office/drawing/2014/main" xmlns="" id="{F12F8A7E-F0D7-41A3-A2C5-9DFA0C9B470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4" name="Freeform 35">
                  <a:extLst>
                    <a:ext uri="{FF2B5EF4-FFF2-40B4-BE49-F238E27FC236}">
                      <a16:creationId xmlns:a16="http://schemas.microsoft.com/office/drawing/2014/main" xmlns="" id="{ACF6090C-B07A-4893-B5E7-082C7B590A3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5" name="Freeform 36">
                  <a:extLst>
                    <a:ext uri="{FF2B5EF4-FFF2-40B4-BE49-F238E27FC236}">
                      <a16:creationId xmlns:a16="http://schemas.microsoft.com/office/drawing/2014/main" xmlns="" id="{0EB6EFF8-824D-43F0-8161-EF8E5CE8DA9C}"/>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6" name="Freeform 37">
                  <a:extLst>
                    <a:ext uri="{FF2B5EF4-FFF2-40B4-BE49-F238E27FC236}">
                      <a16:creationId xmlns:a16="http://schemas.microsoft.com/office/drawing/2014/main" xmlns="" id="{49C4A98D-1FE9-489E-8435-30D19669B07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7" name="Freeform 38">
                  <a:extLst>
                    <a:ext uri="{FF2B5EF4-FFF2-40B4-BE49-F238E27FC236}">
                      <a16:creationId xmlns:a16="http://schemas.microsoft.com/office/drawing/2014/main" xmlns="" id="{51F7E955-C956-414B-8713-2F30B8C5A08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8" name="Freeform 39">
                  <a:extLst>
                    <a:ext uri="{FF2B5EF4-FFF2-40B4-BE49-F238E27FC236}">
                      <a16:creationId xmlns:a16="http://schemas.microsoft.com/office/drawing/2014/main" xmlns="" id="{D4EC0AB3-3437-46E5-BCAB-DDC2A507FF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9" name="Freeform 40">
                  <a:extLst>
                    <a:ext uri="{FF2B5EF4-FFF2-40B4-BE49-F238E27FC236}">
                      <a16:creationId xmlns:a16="http://schemas.microsoft.com/office/drawing/2014/main" xmlns="" id="{0002A5E4-D85E-4246-9477-FF264025446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0" name="Freeform 41">
                  <a:extLst>
                    <a:ext uri="{FF2B5EF4-FFF2-40B4-BE49-F238E27FC236}">
                      <a16:creationId xmlns:a16="http://schemas.microsoft.com/office/drawing/2014/main" xmlns="" id="{15AD2041-D6AD-4EE5-B445-BC4A3F32AC15}"/>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1" name="Freeform 42">
                  <a:extLst>
                    <a:ext uri="{FF2B5EF4-FFF2-40B4-BE49-F238E27FC236}">
                      <a16:creationId xmlns:a16="http://schemas.microsoft.com/office/drawing/2014/main" xmlns="" id="{0D3FF855-3E4A-49C8-BA1E-F31E58FB371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2" name="Freeform 43">
                  <a:extLst>
                    <a:ext uri="{FF2B5EF4-FFF2-40B4-BE49-F238E27FC236}">
                      <a16:creationId xmlns:a16="http://schemas.microsoft.com/office/drawing/2014/main" xmlns="" id="{8C7B148A-EB29-4C45-BC11-E4EC104EEEA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3" name="Freeform 44">
                  <a:extLst>
                    <a:ext uri="{FF2B5EF4-FFF2-40B4-BE49-F238E27FC236}">
                      <a16:creationId xmlns:a16="http://schemas.microsoft.com/office/drawing/2014/main" xmlns="" id="{F6DF9E73-FE04-42BA-ABF1-E999D0E647D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4" name="Freeform 45">
                  <a:extLst>
                    <a:ext uri="{FF2B5EF4-FFF2-40B4-BE49-F238E27FC236}">
                      <a16:creationId xmlns:a16="http://schemas.microsoft.com/office/drawing/2014/main" xmlns="" id="{51F99199-4094-4044-8C22-01764BEF8F9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5" name="Freeform 46">
                  <a:extLst>
                    <a:ext uri="{FF2B5EF4-FFF2-40B4-BE49-F238E27FC236}">
                      <a16:creationId xmlns:a16="http://schemas.microsoft.com/office/drawing/2014/main" xmlns="" id="{B909D84E-9348-4E6F-A72D-2F47F44881E0}"/>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6" name="Freeform 47">
                  <a:extLst>
                    <a:ext uri="{FF2B5EF4-FFF2-40B4-BE49-F238E27FC236}">
                      <a16:creationId xmlns:a16="http://schemas.microsoft.com/office/drawing/2014/main" xmlns="" id="{26B598A6-E483-4046-A0ED-98B4C692D624}"/>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7" name="Freeform 48">
                  <a:extLst>
                    <a:ext uri="{FF2B5EF4-FFF2-40B4-BE49-F238E27FC236}">
                      <a16:creationId xmlns:a16="http://schemas.microsoft.com/office/drawing/2014/main" xmlns="" id="{BDBFD377-14B1-4F6D-906E-6064B7DCE6E3}"/>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8" name="Freeform 49">
                  <a:extLst>
                    <a:ext uri="{FF2B5EF4-FFF2-40B4-BE49-F238E27FC236}">
                      <a16:creationId xmlns:a16="http://schemas.microsoft.com/office/drawing/2014/main" xmlns="" id="{8CCB5B98-091A-4A3D-B169-F537C6901C37}"/>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9" name="Freeform 50">
                  <a:extLst>
                    <a:ext uri="{FF2B5EF4-FFF2-40B4-BE49-F238E27FC236}">
                      <a16:creationId xmlns:a16="http://schemas.microsoft.com/office/drawing/2014/main" xmlns="" id="{A3C08A77-ADE0-4A25-92FF-F296DA476B7D}"/>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0" name="Freeform 51">
                  <a:extLst>
                    <a:ext uri="{FF2B5EF4-FFF2-40B4-BE49-F238E27FC236}">
                      <a16:creationId xmlns:a16="http://schemas.microsoft.com/office/drawing/2014/main" xmlns="" id="{651E2D44-1216-463C-A085-FF94D76C3D5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1" name="Freeform 52">
                  <a:extLst>
                    <a:ext uri="{FF2B5EF4-FFF2-40B4-BE49-F238E27FC236}">
                      <a16:creationId xmlns:a16="http://schemas.microsoft.com/office/drawing/2014/main" xmlns="" id="{A9FE6E76-EB1D-46A6-9793-7DCF12D6F4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2" name="Freeform 53">
                  <a:extLst>
                    <a:ext uri="{FF2B5EF4-FFF2-40B4-BE49-F238E27FC236}">
                      <a16:creationId xmlns:a16="http://schemas.microsoft.com/office/drawing/2014/main" xmlns="" id="{E5380949-E487-4CBA-98A4-E22B4762077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54">
                  <a:extLst>
                    <a:ext uri="{FF2B5EF4-FFF2-40B4-BE49-F238E27FC236}">
                      <a16:creationId xmlns:a16="http://schemas.microsoft.com/office/drawing/2014/main" xmlns="" id="{9C712C08-4EED-4207-8910-6D78C294315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55">
                  <a:extLst>
                    <a:ext uri="{FF2B5EF4-FFF2-40B4-BE49-F238E27FC236}">
                      <a16:creationId xmlns:a16="http://schemas.microsoft.com/office/drawing/2014/main" xmlns="" id="{7A369877-B337-4B83-B93B-7A218D60157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56">
                  <a:extLst>
                    <a:ext uri="{FF2B5EF4-FFF2-40B4-BE49-F238E27FC236}">
                      <a16:creationId xmlns:a16="http://schemas.microsoft.com/office/drawing/2014/main" xmlns="" id="{DE1B91BE-5BD1-4E55-885F-493C2682916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57">
                  <a:extLst>
                    <a:ext uri="{FF2B5EF4-FFF2-40B4-BE49-F238E27FC236}">
                      <a16:creationId xmlns:a16="http://schemas.microsoft.com/office/drawing/2014/main" xmlns="" id="{15F8448E-6858-44B4-9D01-1DFB1764598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58">
                  <a:extLst>
                    <a:ext uri="{FF2B5EF4-FFF2-40B4-BE49-F238E27FC236}">
                      <a16:creationId xmlns:a16="http://schemas.microsoft.com/office/drawing/2014/main" xmlns="" id="{E70ECD9C-0D03-46AE-90B7-746251B6A4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59">
                  <a:extLst>
                    <a:ext uri="{FF2B5EF4-FFF2-40B4-BE49-F238E27FC236}">
                      <a16:creationId xmlns:a16="http://schemas.microsoft.com/office/drawing/2014/main" xmlns="" id="{F92A066C-C5B7-4B1A-8114-83299EF32C0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9" name="Freeform 60">
                  <a:extLst>
                    <a:ext uri="{FF2B5EF4-FFF2-40B4-BE49-F238E27FC236}">
                      <a16:creationId xmlns:a16="http://schemas.microsoft.com/office/drawing/2014/main" xmlns="" id="{8C7145D4-1B0D-4862-830F-122EC1D9704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0" name="Freeform 61">
                  <a:extLst>
                    <a:ext uri="{FF2B5EF4-FFF2-40B4-BE49-F238E27FC236}">
                      <a16:creationId xmlns:a16="http://schemas.microsoft.com/office/drawing/2014/main" xmlns="" id="{EE27F1BD-DAFE-4F4C-8688-F3C893423F8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62">
                  <a:extLst>
                    <a:ext uri="{FF2B5EF4-FFF2-40B4-BE49-F238E27FC236}">
                      <a16:creationId xmlns:a16="http://schemas.microsoft.com/office/drawing/2014/main" xmlns="" id="{FFFA05D7-3911-47BA-B474-AD517532ECA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63">
                  <a:extLst>
                    <a:ext uri="{FF2B5EF4-FFF2-40B4-BE49-F238E27FC236}">
                      <a16:creationId xmlns:a16="http://schemas.microsoft.com/office/drawing/2014/main" xmlns="" id="{63AB19D4-1398-4C5E-9AFE-276E4B960D4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64">
                  <a:extLst>
                    <a:ext uri="{FF2B5EF4-FFF2-40B4-BE49-F238E27FC236}">
                      <a16:creationId xmlns:a16="http://schemas.microsoft.com/office/drawing/2014/main" xmlns="" id="{F304FF5B-D988-412D-9719-BF7B01AB207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65">
                  <a:extLst>
                    <a:ext uri="{FF2B5EF4-FFF2-40B4-BE49-F238E27FC236}">
                      <a16:creationId xmlns:a16="http://schemas.microsoft.com/office/drawing/2014/main" xmlns="" id="{C8B17F91-8C48-4333-A156-E7D097FCE43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66">
                  <a:extLst>
                    <a:ext uri="{FF2B5EF4-FFF2-40B4-BE49-F238E27FC236}">
                      <a16:creationId xmlns:a16="http://schemas.microsoft.com/office/drawing/2014/main" xmlns="" id="{CDE8DCE8-F3FE-4A28-8AD0-C73B924F35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67">
                  <a:extLst>
                    <a:ext uri="{FF2B5EF4-FFF2-40B4-BE49-F238E27FC236}">
                      <a16:creationId xmlns:a16="http://schemas.microsoft.com/office/drawing/2014/main" xmlns="" id="{834E79B1-5BBA-4E4F-ACE8-D135A0E24B76}"/>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68">
                  <a:extLst>
                    <a:ext uri="{FF2B5EF4-FFF2-40B4-BE49-F238E27FC236}">
                      <a16:creationId xmlns:a16="http://schemas.microsoft.com/office/drawing/2014/main" xmlns="" id="{E6147FD8-AC57-4839-9368-2619B60D7E0C}"/>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69">
                  <a:extLst>
                    <a:ext uri="{FF2B5EF4-FFF2-40B4-BE49-F238E27FC236}">
                      <a16:creationId xmlns:a16="http://schemas.microsoft.com/office/drawing/2014/main" xmlns="" id="{1C3743EF-7394-40D5-A119-3826745F07DA}"/>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70">
                  <a:extLst>
                    <a:ext uri="{FF2B5EF4-FFF2-40B4-BE49-F238E27FC236}">
                      <a16:creationId xmlns:a16="http://schemas.microsoft.com/office/drawing/2014/main" xmlns="" id="{ED4BE460-00E6-4706-B86D-AA5018FEA0B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71">
                  <a:extLst>
                    <a:ext uri="{FF2B5EF4-FFF2-40B4-BE49-F238E27FC236}">
                      <a16:creationId xmlns:a16="http://schemas.microsoft.com/office/drawing/2014/main" xmlns="" id="{902A9A46-4649-49B4-B516-6F11046C929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72">
                  <a:extLst>
                    <a:ext uri="{FF2B5EF4-FFF2-40B4-BE49-F238E27FC236}">
                      <a16:creationId xmlns:a16="http://schemas.microsoft.com/office/drawing/2014/main" xmlns="" id="{96D3DA9E-31BF-464D-8D5D-49051F6D9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73">
                  <a:extLst>
                    <a:ext uri="{FF2B5EF4-FFF2-40B4-BE49-F238E27FC236}">
                      <a16:creationId xmlns:a16="http://schemas.microsoft.com/office/drawing/2014/main" xmlns="" id="{E03297A8-6879-44FF-8D7D-64889F12997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74">
                  <a:extLst>
                    <a:ext uri="{FF2B5EF4-FFF2-40B4-BE49-F238E27FC236}">
                      <a16:creationId xmlns:a16="http://schemas.microsoft.com/office/drawing/2014/main" xmlns="" id="{19BBF455-0C2E-4BE7-9331-7A0D6593B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75">
                  <a:extLst>
                    <a:ext uri="{FF2B5EF4-FFF2-40B4-BE49-F238E27FC236}">
                      <a16:creationId xmlns:a16="http://schemas.microsoft.com/office/drawing/2014/main" xmlns="" id="{1F85D9B1-89C0-47C4-90C3-B0FCCC4FF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76">
                  <a:extLst>
                    <a:ext uri="{FF2B5EF4-FFF2-40B4-BE49-F238E27FC236}">
                      <a16:creationId xmlns:a16="http://schemas.microsoft.com/office/drawing/2014/main" xmlns="" id="{20D06AFC-D448-49B1-B1DA-16D22C10989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77">
                  <a:extLst>
                    <a:ext uri="{FF2B5EF4-FFF2-40B4-BE49-F238E27FC236}">
                      <a16:creationId xmlns:a16="http://schemas.microsoft.com/office/drawing/2014/main" xmlns="" id="{B7B99DE6-C155-4BDD-99AF-7E56A8A4EDE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78">
                  <a:extLst>
                    <a:ext uri="{FF2B5EF4-FFF2-40B4-BE49-F238E27FC236}">
                      <a16:creationId xmlns:a16="http://schemas.microsoft.com/office/drawing/2014/main" xmlns="" id="{6ACF3C13-B4E3-4FF8-880C-40180864719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79">
                  <a:extLst>
                    <a:ext uri="{FF2B5EF4-FFF2-40B4-BE49-F238E27FC236}">
                      <a16:creationId xmlns:a16="http://schemas.microsoft.com/office/drawing/2014/main" xmlns="" id="{F5252390-F9C8-4D0E-86FD-0E0D82D3B1D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80">
                  <a:extLst>
                    <a:ext uri="{FF2B5EF4-FFF2-40B4-BE49-F238E27FC236}">
                      <a16:creationId xmlns:a16="http://schemas.microsoft.com/office/drawing/2014/main" xmlns="" id="{E53BCCBD-A478-4C09-8B1F-681A855CE35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81">
                  <a:extLst>
                    <a:ext uri="{FF2B5EF4-FFF2-40B4-BE49-F238E27FC236}">
                      <a16:creationId xmlns:a16="http://schemas.microsoft.com/office/drawing/2014/main" xmlns="" id="{442AB36F-1384-40B9-B15E-8CB225AC12DE}"/>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82">
                  <a:extLst>
                    <a:ext uri="{FF2B5EF4-FFF2-40B4-BE49-F238E27FC236}">
                      <a16:creationId xmlns:a16="http://schemas.microsoft.com/office/drawing/2014/main" xmlns="" id="{B53F13D7-E309-473E-AFCD-B0E637EBCCD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83">
                  <a:extLst>
                    <a:ext uri="{FF2B5EF4-FFF2-40B4-BE49-F238E27FC236}">
                      <a16:creationId xmlns:a16="http://schemas.microsoft.com/office/drawing/2014/main" xmlns="" id="{49F36815-0195-41B7-8E96-23D4C2C8E03C}"/>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84">
                  <a:extLst>
                    <a:ext uri="{FF2B5EF4-FFF2-40B4-BE49-F238E27FC236}">
                      <a16:creationId xmlns:a16="http://schemas.microsoft.com/office/drawing/2014/main" xmlns="" id="{1F64865B-CB1E-4BCE-B890-F9ACF7F81DF4}"/>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85">
                  <a:extLst>
                    <a:ext uri="{FF2B5EF4-FFF2-40B4-BE49-F238E27FC236}">
                      <a16:creationId xmlns:a16="http://schemas.microsoft.com/office/drawing/2014/main" xmlns="" id="{0CB85246-84B4-4268-B20D-9020FE6F971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86">
                  <a:extLst>
                    <a:ext uri="{FF2B5EF4-FFF2-40B4-BE49-F238E27FC236}">
                      <a16:creationId xmlns:a16="http://schemas.microsoft.com/office/drawing/2014/main" xmlns="" id="{7E4474E5-BCC5-4F71-BF67-C2493D15C65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87">
                  <a:extLst>
                    <a:ext uri="{FF2B5EF4-FFF2-40B4-BE49-F238E27FC236}">
                      <a16:creationId xmlns:a16="http://schemas.microsoft.com/office/drawing/2014/main" xmlns="" id="{F5C4E2DF-FD10-4A60-A58E-5645C34EC71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88">
                  <a:extLst>
                    <a:ext uri="{FF2B5EF4-FFF2-40B4-BE49-F238E27FC236}">
                      <a16:creationId xmlns:a16="http://schemas.microsoft.com/office/drawing/2014/main" xmlns="" id="{4E35D8DA-0D64-4EDC-A552-296D8DA13A3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89">
                  <a:extLst>
                    <a:ext uri="{FF2B5EF4-FFF2-40B4-BE49-F238E27FC236}">
                      <a16:creationId xmlns:a16="http://schemas.microsoft.com/office/drawing/2014/main" xmlns="" id="{78ACE5C7-7D44-42E8-BD34-EEDFAC537A5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90">
                  <a:extLst>
                    <a:ext uri="{FF2B5EF4-FFF2-40B4-BE49-F238E27FC236}">
                      <a16:creationId xmlns:a16="http://schemas.microsoft.com/office/drawing/2014/main" xmlns="" id="{A6807137-3B85-40C4-B256-693B1E78DEA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91">
                  <a:extLst>
                    <a:ext uri="{FF2B5EF4-FFF2-40B4-BE49-F238E27FC236}">
                      <a16:creationId xmlns:a16="http://schemas.microsoft.com/office/drawing/2014/main" xmlns="" id="{F5FC4E0D-EBC8-4686-8933-837D1778EC3E}"/>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92">
                  <a:extLst>
                    <a:ext uri="{FF2B5EF4-FFF2-40B4-BE49-F238E27FC236}">
                      <a16:creationId xmlns:a16="http://schemas.microsoft.com/office/drawing/2014/main" xmlns="" id="{6CF5333F-DEB9-4A79-98EF-60D441925FE1}"/>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92" name="文本框 49">
              <a:extLst>
                <a:ext uri="{FF2B5EF4-FFF2-40B4-BE49-F238E27FC236}">
                  <a16:creationId xmlns:a16="http://schemas.microsoft.com/office/drawing/2014/main" xmlns="" id="{0DF66235-1E58-413E-8B15-AD0A52E3A37C}"/>
                </a:ext>
              </a:extLst>
            </p:cNvPr>
            <p:cNvSpPr txBox="1">
              <a:spLocks noChangeArrowheads="1"/>
            </p:cNvSpPr>
            <p:nvPr/>
          </p:nvSpPr>
          <p:spPr bwMode="auto">
            <a:xfrm>
              <a:off x="2271517" y="2029761"/>
              <a:ext cx="2267288" cy="9480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Kết hợp giữa tường thuật với miêu tả, biểu cảm</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382" name="组合 2">
            <a:extLst>
              <a:ext uri="{FF2B5EF4-FFF2-40B4-BE49-F238E27FC236}">
                <a16:creationId xmlns:a16="http://schemas.microsoft.com/office/drawing/2014/main" xmlns="" id="{BCBECC16-54C6-4678-92D7-E1096B82FE52}"/>
              </a:ext>
            </a:extLst>
          </p:cNvPr>
          <p:cNvGrpSpPr/>
          <p:nvPr/>
        </p:nvGrpSpPr>
        <p:grpSpPr>
          <a:xfrm>
            <a:off x="6604656" y="3059019"/>
            <a:ext cx="3510965" cy="1930134"/>
            <a:chOff x="1949253" y="1627716"/>
            <a:chExt cx="3271491" cy="2309600"/>
          </a:xfrm>
        </p:grpSpPr>
        <p:grpSp>
          <p:nvGrpSpPr>
            <p:cNvPr id="383" name="组合 135">
              <a:extLst>
                <a:ext uri="{FF2B5EF4-FFF2-40B4-BE49-F238E27FC236}">
                  <a16:creationId xmlns:a16="http://schemas.microsoft.com/office/drawing/2014/main" xmlns="" id="{2451B178-B4BF-4FCE-9F01-B7EEB9876569}"/>
                </a:ext>
              </a:extLst>
            </p:cNvPr>
            <p:cNvGrpSpPr/>
            <p:nvPr/>
          </p:nvGrpSpPr>
          <p:grpSpPr>
            <a:xfrm>
              <a:off x="1949253" y="1627716"/>
              <a:ext cx="3271491" cy="2309600"/>
              <a:chOff x="3246438" y="1068388"/>
              <a:chExt cx="5711825" cy="4678363"/>
            </a:xfrm>
            <a:solidFill>
              <a:srgbClr val="000000"/>
            </a:solidFill>
          </p:grpSpPr>
          <p:sp>
            <p:nvSpPr>
              <p:cNvPr id="385" name="Freeform 5">
                <a:extLst>
                  <a:ext uri="{FF2B5EF4-FFF2-40B4-BE49-F238E27FC236}">
                    <a16:creationId xmlns:a16="http://schemas.microsoft.com/office/drawing/2014/main" xmlns="" id="{ED4957EE-8123-4D01-8AEA-186AA869043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6">
                <a:extLst>
                  <a:ext uri="{FF2B5EF4-FFF2-40B4-BE49-F238E27FC236}">
                    <a16:creationId xmlns:a16="http://schemas.microsoft.com/office/drawing/2014/main" xmlns="" id="{DC16CF56-60A9-4B96-9A02-9B693590DCD7}"/>
                  </a:ext>
                </a:extLst>
              </p:cNvPr>
              <p:cNvSpPr/>
              <p:nvPr/>
            </p:nvSpPr>
            <p:spPr bwMode="auto">
              <a:xfrm>
                <a:off x="3246438" y="1457327"/>
                <a:ext cx="2112963" cy="1933576"/>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7">
                <a:extLst>
                  <a:ext uri="{FF2B5EF4-FFF2-40B4-BE49-F238E27FC236}">
                    <a16:creationId xmlns:a16="http://schemas.microsoft.com/office/drawing/2014/main" xmlns="" id="{34832D7D-F062-4EAB-80EC-E905E16F862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8">
                <a:extLst>
                  <a:ext uri="{FF2B5EF4-FFF2-40B4-BE49-F238E27FC236}">
                    <a16:creationId xmlns:a16="http://schemas.microsoft.com/office/drawing/2014/main" xmlns="" id="{1744080B-117B-4C86-83E8-54FF6570AE9A}"/>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9">
                <a:extLst>
                  <a:ext uri="{FF2B5EF4-FFF2-40B4-BE49-F238E27FC236}">
                    <a16:creationId xmlns:a16="http://schemas.microsoft.com/office/drawing/2014/main" xmlns="" id="{3CCD4E52-A6C6-468F-9B18-772F26B4F6B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10">
                <a:extLst>
                  <a:ext uri="{FF2B5EF4-FFF2-40B4-BE49-F238E27FC236}">
                    <a16:creationId xmlns:a16="http://schemas.microsoft.com/office/drawing/2014/main" xmlns="" id="{7E8C546F-CC25-49E4-8D6B-36E7EE3073B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11">
                <a:extLst>
                  <a:ext uri="{FF2B5EF4-FFF2-40B4-BE49-F238E27FC236}">
                    <a16:creationId xmlns:a16="http://schemas.microsoft.com/office/drawing/2014/main" xmlns="" id="{89F9591B-EB0E-4DAE-8AD8-9874C579314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92" name="组合 143">
                <a:extLst>
                  <a:ext uri="{FF2B5EF4-FFF2-40B4-BE49-F238E27FC236}">
                    <a16:creationId xmlns:a16="http://schemas.microsoft.com/office/drawing/2014/main" xmlns="" id="{FA5FF948-8275-4E4E-AA78-DD04FDE9D51C}"/>
                  </a:ext>
                </a:extLst>
              </p:cNvPr>
              <p:cNvGrpSpPr/>
              <p:nvPr/>
            </p:nvGrpSpPr>
            <p:grpSpPr>
              <a:xfrm>
                <a:off x="3517901" y="1225551"/>
                <a:ext cx="5260975" cy="4090987"/>
                <a:chOff x="3517901" y="1225551"/>
                <a:chExt cx="5260975" cy="4090987"/>
              </a:xfrm>
              <a:grpFill/>
            </p:grpSpPr>
            <p:sp>
              <p:nvSpPr>
                <p:cNvPr id="393" name="Freeform 12">
                  <a:extLst>
                    <a:ext uri="{FF2B5EF4-FFF2-40B4-BE49-F238E27FC236}">
                      <a16:creationId xmlns:a16="http://schemas.microsoft.com/office/drawing/2014/main" xmlns="" id="{2CDC1E52-F0E7-4599-B567-D31637E7FFD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13">
                  <a:extLst>
                    <a:ext uri="{FF2B5EF4-FFF2-40B4-BE49-F238E27FC236}">
                      <a16:creationId xmlns:a16="http://schemas.microsoft.com/office/drawing/2014/main" xmlns="" id="{4EBD3C79-0977-4474-9881-7AC4D0FA8770}"/>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14">
                  <a:extLst>
                    <a:ext uri="{FF2B5EF4-FFF2-40B4-BE49-F238E27FC236}">
                      <a16:creationId xmlns:a16="http://schemas.microsoft.com/office/drawing/2014/main" xmlns="" id="{1B08AE33-E724-419F-8F51-498D1547AAC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15">
                  <a:extLst>
                    <a:ext uri="{FF2B5EF4-FFF2-40B4-BE49-F238E27FC236}">
                      <a16:creationId xmlns:a16="http://schemas.microsoft.com/office/drawing/2014/main" xmlns="" id="{88C28DCE-B87C-40FF-BCD6-6E8A12F559B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16">
                  <a:extLst>
                    <a:ext uri="{FF2B5EF4-FFF2-40B4-BE49-F238E27FC236}">
                      <a16:creationId xmlns:a16="http://schemas.microsoft.com/office/drawing/2014/main" xmlns="" id="{09383B21-C2CF-4AD5-8C53-3E3AB4DAC04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17">
                  <a:extLst>
                    <a:ext uri="{FF2B5EF4-FFF2-40B4-BE49-F238E27FC236}">
                      <a16:creationId xmlns:a16="http://schemas.microsoft.com/office/drawing/2014/main" xmlns="" id="{42C6FD62-27D9-4190-8675-9A40CBD2AA9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18">
                  <a:extLst>
                    <a:ext uri="{FF2B5EF4-FFF2-40B4-BE49-F238E27FC236}">
                      <a16:creationId xmlns:a16="http://schemas.microsoft.com/office/drawing/2014/main" xmlns="" id="{54685160-D9DB-404A-9451-4D056E63EE86}"/>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19">
                  <a:extLst>
                    <a:ext uri="{FF2B5EF4-FFF2-40B4-BE49-F238E27FC236}">
                      <a16:creationId xmlns:a16="http://schemas.microsoft.com/office/drawing/2014/main" xmlns="" id="{A788D472-893B-4A92-8C76-FF4823A92E65}"/>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20">
                  <a:extLst>
                    <a:ext uri="{FF2B5EF4-FFF2-40B4-BE49-F238E27FC236}">
                      <a16:creationId xmlns:a16="http://schemas.microsoft.com/office/drawing/2014/main" xmlns="" id="{0A78827F-39E3-44BE-97B4-00E17E9FE26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21">
                  <a:extLst>
                    <a:ext uri="{FF2B5EF4-FFF2-40B4-BE49-F238E27FC236}">
                      <a16:creationId xmlns:a16="http://schemas.microsoft.com/office/drawing/2014/main" xmlns="" id="{88877163-DC87-471E-9453-F0F9C4A198E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22">
                  <a:extLst>
                    <a:ext uri="{FF2B5EF4-FFF2-40B4-BE49-F238E27FC236}">
                      <a16:creationId xmlns:a16="http://schemas.microsoft.com/office/drawing/2014/main" xmlns="" id="{4B7E3662-EFDF-48BF-A7BF-5A76BAE9367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23">
                  <a:extLst>
                    <a:ext uri="{FF2B5EF4-FFF2-40B4-BE49-F238E27FC236}">
                      <a16:creationId xmlns:a16="http://schemas.microsoft.com/office/drawing/2014/main" xmlns="" id="{14EDF97B-B420-4585-AEED-D3008109020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24">
                  <a:extLst>
                    <a:ext uri="{FF2B5EF4-FFF2-40B4-BE49-F238E27FC236}">
                      <a16:creationId xmlns:a16="http://schemas.microsoft.com/office/drawing/2014/main" xmlns="" id="{F2479FF2-6FB7-49AA-B52E-FF2E545C6A2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25">
                  <a:extLst>
                    <a:ext uri="{FF2B5EF4-FFF2-40B4-BE49-F238E27FC236}">
                      <a16:creationId xmlns:a16="http://schemas.microsoft.com/office/drawing/2014/main" xmlns="" id="{F9B7651A-6E76-443D-9442-8922C5E5525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26">
                  <a:extLst>
                    <a:ext uri="{FF2B5EF4-FFF2-40B4-BE49-F238E27FC236}">
                      <a16:creationId xmlns:a16="http://schemas.microsoft.com/office/drawing/2014/main" xmlns="" id="{3B5AE583-0709-4D1C-9B00-22BCF91829CC}"/>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27">
                  <a:extLst>
                    <a:ext uri="{FF2B5EF4-FFF2-40B4-BE49-F238E27FC236}">
                      <a16:creationId xmlns:a16="http://schemas.microsoft.com/office/drawing/2014/main" xmlns="" id="{98E55C8B-9CCD-4C76-B053-FC062B49A25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28">
                  <a:extLst>
                    <a:ext uri="{FF2B5EF4-FFF2-40B4-BE49-F238E27FC236}">
                      <a16:creationId xmlns:a16="http://schemas.microsoft.com/office/drawing/2014/main" xmlns="" id="{032F1E38-D84E-4A73-8CD7-39773399D28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29">
                  <a:extLst>
                    <a:ext uri="{FF2B5EF4-FFF2-40B4-BE49-F238E27FC236}">
                      <a16:creationId xmlns:a16="http://schemas.microsoft.com/office/drawing/2014/main" xmlns="" id="{5AF85F30-2136-424B-926D-5C3E48A825C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30">
                  <a:extLst>
                    <a:ext uri="{FF2B5EF4-FFF2-40B4-BE49-F238E27FC236}">
                      <a16:creationId xmlns:a16="http://schemas.microsoft.com/office/drawing/2014/main" xmlns="" id="{A7A8FCA8-9F93-44D2-A19A-FE576AAA4E1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31">
                  <a:extLst>
                    <a:ext uri="{FF2B5EF4-FFF2-40B4-BE49-F238E27FC236}">
                      <a16:creationId xmlns:a16="http://schemas.microsoft.com/office/drawing/2014/main" xmlns="" id="{23EF4F0C-7FC7-43BB-9CBF-83C1C8D3ADD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32">
                  <a:extLst>
                    <a:ext uri="{FF2B5EF4-FFF2-40B4-BE49-F238E27FC236}">
                      <a16:creationId xmlns:a16="http://schemas.microsoft.com/office/drawing/2014/main" xmlns="" id="{7A24A6EC-F342-4867-81BB-BC86399B2154}"/>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33">
                  <a:extLst>
                    <a:ext uri="{FF2B5EF4-FFF2-40B4-BE49-F238E27FC236}">
                      <a16:creationId xmlns:a16="http://schemas.microsoft.com/office/drawing/2014/main" xmlns="" id="{488A686D-3655-462F-8A66-98CC8CCBB16E}"/>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34">
                  <a:extLst>
                    <a:ext uri="{FF2B5EF4-FFF2-40B4-BE49-F238E27FC236}">
                      <a16:creationId xmlns:a16="http://schemas.microsoft.com/office/drawing/2014/main" xmlns="" id="{3A11A6EA-4FBC-4239-8317-E9F1E8ECEC6F}"/>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35">
                  <a:extLst>
                    <a:ext uri="{FF2B5EF4-FFF2-40B4-BE49-F238E27FC236}">
                      <a16:creationId xmlns:a16="http://schemas.microsoft.com/office/drawing/2014/main" xmlns="" id="{DFC40021-DDB5-43C9-900B-A0ABB0DC4750}"/>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36">
                  <a:extLst>
                    <a:ext uri="{FF2B5EF4-FFF2-40B4-BE49-F238E27FC236}">
                      <a16:creationId xmlns:a16="http://schemas.microsoft.com/office/drawing/2014/main" xmlns="" id="{F23C22D4-F486-434F-AACA-2E529FD99E4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37">
                  <a:extLst>
                    <a:ext uri="{FF2B5EF4-FFF2-40B4-BE49-F238E27FC236}">
                      <a16:creationId xmlns:a16="http://schemas.microsoft.com/office/drawing/2014/main" xmlns="" id="{7A01858E-DD04-4EBF-95C3-2BEAA2298DC4}"/>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38">
                  <a:extLst>
                    <a:ext uri="{FF2B5EF4-FFF2-40B4-BE49-F238E27FC236}">
                      <a16:creationId xmlns:a16="http://schemas.microsoft.com/office/drawing/2014/main" xmlns="" id="{45DE53B4-7541-41DE-AD13-B0D6918A8B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39">
                  <a:extLst>
                    <a:ext uri="{FF2B5EF4-FFF2-40B4-BE49-F238E27FC236}">
                      <a16:creationId xmlns:a16="http://schemas.microsoft.com/office/drawing/2014/main" xmlns="" id="{B32E240D-4CE9-4F1E-94E6-3ACAED6D821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40">
                  <a:extLst>
                    <a:ext uri="{FF2B5EF4-FFF2-40B4-BE49-F238E27FC236}">
                      <a16:creationId xmlns:a16="http://schemas.microsoft.com/office/drawing/2014/main" xmlns="" id="{D3D4A23A-7B6D-476A-AE10-05AF090B0E2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41">
                  <a:extLst>
                    <a:ext uri="{FF2B5EF4-FFF2-40B4-BE49-F238E27FC236}">
                      <a16:creationId xmlns:a16="http://schemas.microsoft.com/office/drawing/2014/main" xmlns="" id="{CD9A3DC1-853B-4685-AD6C-C4F039261B1D}"/>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42">
                  <a:extLst>
                    <a:ext uri="{FF2B5EF4-FFF2-40B4-BE49-F238E27FC236}">
                      <a16:creationId xmlns:a16="http://schemas.microsoft.com/office/drawing/2014/main" xmlns="" id="{23512FC9-CF63-4509-8C4F-2E2DDCC2CA6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43">
                  <a:extLst>
                    <a:ext uri="{FF2B5EF4-FFF2-40B4-BE49-F238E27FC236}">
                      <a16:creationId xmlns:a16="http://schemas.microsoft.com/office/drawing/2014/main" xmlns="" id="{EBDADA38-9D32-4D77-9F1E-19916F3B880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44">
                  <a:extLst>
                    <a:ext uri="{FF2B5EF4-FFF2-40B4-BE49-F238E27FC236}">
                      <a16:creationId xmlns:a16="http://schemas.microsoft.com/office/drawing/2014/main" xmlns="" id="{6D45B24C-0619-4C1C-804A-54703F234465}"/>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45">
                  <a:extLst>
                    <a:ext uri="{FF2B5EF4-FFF2-40B4-BE49-F238E27FC236}">
                      <a16:creationId xmlns:a16="http://schemas.microsoft.com/office/drawing/2014/main" xmlns="" id="{8989FE20-A2C8-440B-9A84-C84B4BA3826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46">
                  <a:extLst>
                    <a:ext uri="{FF2B5EF4-FFF2-40B4-BE49-F238E27FC236}">
                      <a16:creationId xmlns:a16="http://schemas.microsoft.com/office/drawing/2014/main" xmlns="" id="{3635E0D9-426B-4FF3-80AC-A80F2DFE043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47">
                  <a:extLst>
                    <a:ext uri="{FF2B5EF4-FFF2-40B4-BE49-F238E27FC236}">
                      <a16:creationId xmlns:a16="http://schemas.microsoft.com/office/drawing/2014/main" xmlns="" id="{1BF13034-1393-4638-877F-0D0023C65B4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48">
                  <a:extLst>
                    <a:ext uri="{FF2B5EF4-FFF2-40B4-BE49-F238E27FC236}">
                      <a16:creationId xmlns:a16="http://schemas.microsoft.com/office/drawing/2014/main" xmlns="" id="{F814B966-02EB-4CB0-B389-C60CFCD6258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49">
                  <a:extLst>
                    <a:ext uri="{FF2B5EF4-FFF2-40B4-BE49-F238E27FC236}">
                      <a16:creationId xmlns:a16="http://schemas.microsoft.com/office/drawing/2014/main" xmlns="" id="{0C62EF9B-9D84-4D35-87ED-65B3A1E42DE7}"/>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1" name="Freeform 50">
                  <a:extLst>
                    <a:ext uri="{FF2B5EF4-FFF2-40B4-BE49-F238E27FC236}">
                      <a16:creationId xmlns:a16="http://schemas.microsoft.com/office/drawing/2014/main" xmlns="" id="{4C4F7966-3E65-448B-ACD1-9A6D07FC66C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2" name="Freeform 51">
                  <a:extLst>
                    <a:ext uri="{FF2B5EF4-FFF2-40B4-BE49-F238E27FC236}">
                      <a16:creationId xmlns:a16="http://schemas.microsoft.com/office/drawing/2014/main" xmlns="" id="{2E787A1E-86EA-45DD-AD4F-ED2922FF43FD}"/>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3" name="Freeform 52">
                  <a:extLst>
                    <a:ext uri="{FF2B5EF4-FFF2-40B4-BE49-F238E27FC236}">
                      <a16:creationId xmlns:a16="http://schemas.microsoft.com/office/drawing/2014/main" xmlns="" id="{4B44CF35-C2A8-4FDC-9324-3BE181A780AA}"/>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4" name="Freeform 53">
                  <a:extLst>
                    <a:ext uri="{FF2B5EF4-FFF2-40B4-BE49-F238E27FC236}">
                      <a16:creationId xmlns:a16="http://schemas.microsoft.com/office/drawing/2014/main" xmlns="" id="{7DF9B0A5-918C-4376-97C1-2C2837B0456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5" name="Freeform 54">
                  <a:extLst>
                    <a:ext uri="{FF2B5EF4-FFF2-40B4-BE49-F238E27FC236}">
                      <a16:creationId xmlns:a16="http://schemas.microsoft.com/office/drawing/2014/main" xmlns="" id="{E44702D8-0233-44D9-99BF-0DF8535484A7}"/>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6" name="Freeform 55">
                  <a:extLst>
                    <a:ext uri="{FF2B5EF4-FFF2-40B4-BE49-F238E27FC236}">
                      <a16:creationId xmlns:a16="http://schemas.microsoft.com/office/drawing/2014/main" xmlns="" id="{0F484ED0-4D0E-4E9D-AC77-BFDEBBCCC7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7" name="Freeform 56">
                  <a:extLst>
                    <a:ext uri="{FF2B5EF4-FFF2-40B4-BE49-F238E27FC236}">
                      <a16:creationId xmlns:a16="http://schemas.microsoft.com/office/drawing/2014/main" xmlns="" id="{2E3A51DD-164F-4375-887F-2BA69E73C92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8" name="Freeform 57">
                  <a:extLst>
                    <a:ext uri="{FF2B5EF4-FFF2-40B4-BE49-F238E27FC236}">
                      <a16:creationId xmlns:a16="http://schemas.microsoft.com/office/drawing/2014/main" xmlns="" id="{68D501C7-6294-4EFC-A225-05C48DDA8EE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9" name="Freeform 58">
                  <a:extLst>
                    <a:ext uri="{FF2B5EF4-FFF2-40B4-BE49-F238E27FC236}">
                      <a16:creationId xmlns:a16="http://schemas.microsoft.com/office/drawing/2014/main" xmlns="" id="{6BC7E9F4-56EC-4D69-9DC7-52ED1FEB25A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0" name="Freeform 59">
                  <a:extLst>
                    <a:ext uri="{FF2B5EF4-FFF2-40B4-BE49-F238E27FC236}">
                      <a16:creationId xmlns:a16="http://schemas.microsoft.com/office/drawing/2014/main" xmlns="" id="{43ED5A86-A1BF-4707-A464-18B3AE0FD34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1" name="Freeform 60">
                  <a:extLst>
                    <a:ext uri="{FF2B5EF4-FFF2-40B4-BE49-F238E27FC236}">
                      <a16:creationId xmlns:a16="http://schemas.microsoft.com/office/drawing/2014/main" xmlns="" id="{A6318C65-573D-4031-848F-3E52CA04DD04}"/>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2" name="Freeform 61">
                  <a:extLst>
                    <a:ext uri="{FF2B5EF4-FFF2-40B4-BE49-F238E27FC236}">
                      <a16:creationId xmlns:a16="http://schemas.microsoft.com/office/drawing/2014/main" xmlns="" id="{EE52C2EF-7AFF-4A38-AD6F-B7C71A8E920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3" name="Freeform 62">
                  <a:extLst>
                    <a:ext uri="{FF2B5EF4-FFF2-40B4-BE49-F238E27FC236}">
                      <a16:creationId xmlns:a16="http://schemas.microsoft.com/office/drawing/2014/main" xmlns="" id="{C24F8AC5-96D1-4631-84C1-146742F68C4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4" name="Freeform 63">
                  <a:extLst>
                    <a:ext uri="{FF2B5EF4-FFF2-40B4-BE49-F238E27FC236}">
                      <a16:creationId xmlns:a16="http://schemas.microsoft.com/office/drawing/2014/main" xmlns="" id="{8E00D751-F7BA-4B3D-8460-A7BD1E5A301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5" name="Freeform 64">
                  <a:extLst>
                    <a:ext uri="{FF2B5EF4-FFF2-40B4-BE49-F238E27FC236}">
                      <a16:creationId xmlns:a16="http://schemas.microsoft.com/office/drawing/2014/main" xmlns="" id="{D1599A26-7871-49EF-8AF6-9F85C2A69AEF}"/>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6" name="Freeform 65">
                  <a:extLst>
                    <a:ext uri="{FF2B5EF4-FFF2-40B4-BE49-F238E27FC236}">
                      <a16:creationId xmlns:a16="http://schemas.microsoft.com/office/drawing/2014/main" xmlns="" id="{ED6B21CD-E92E-4154-A977-67AC36E0B7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7" name="Freeform 66">
                  <a:extLst>
                    <a:ext uri="{FF2B5EF4-FFF2-40B4-BE49-F238E27FC236}">
                      <a16:creationId xmlns:a16="http://schemas.microsoft.com/office/drawing/2014/main" xmlns="" id="{F3A7064F-1FA1-4D86-93FE-147FE608A41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8" name="Freeform 67">
                  <a:extLst>
                    <a:ext uri="{FF2B5EF4-FFF2-40B4-BE49-F238E27FC236}">
                      <a16:creationId xmlns:a16="http://schemas.microsoft.com/office/drawing/2014/main" xmlns="" id="{03213BD5-A794-451E-9BF3-5C7C2D5605B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9" name="Freeform 68">
                  <a:extLst>
                    <a:ext uri="{FF2B5EF4-FFF2-40B4-BE49-F238E27FC236}">
                      <a16:creationId xmlns:a16="http://schemas.microsoft.com/office/drawing/2014/main" xmlns="" id="{3CD77AEE-EB66-403F-A9B5-D44C7C1E2D0D}"/>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0" name="Freeform 69">
                  <a:extLst>
                    <a:ext uri="{FF2B5EF4-FFF2-40B4-BE49-F238E27FC236}">
                      <a16:creationId xmlns:a16="http://schemas.microsoft.com/office/drawing/2014/main" xmlns="" id="{2F75CD15-E591-48E8-A131-E84662F6405F}"/>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1" name="Freeform 70">
                  <a:extLst>
                    <a:ext uri="{FF2B5EF4-FFF2-40B4-BE49-F238E27FC236}">
                      <a16:creationId xmlns:a16="http://schemas.microsoft.com/office/drawing/2014/main" xmlns="" id="{B6AB7D6B-B532-4C07-859E-AB07AF0468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2" name="Freeform 71">
                  <a:extLst>
                    <a:ext uri="{FF2B5EF4-FFF2-40B4-BE49-F238E27FC236}">
                      <a16:creationId xmlns:a16="http://schemas.microsoft.com/office/drawing/2014/main" xmlns="" id="{59427662-C767-4FE6-A855-551F3FAE52D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3" name="Freeform 72">
                  <a:extLst>
                    <a:ext uri="{FF2B5EF4-FFF2-40B4-BE49-F238E27FC236}">
                      <a16:creationId xmlns:a16="http://schemas.microsoft.com/office/drawing/2014/main" xmlns="" id="{6018D9F8-2533-4DC2-B90B-4AD1EDEAF6AB}"/>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4" name="Freeform 73">
                  <a:extLst>
                    <a:ext uri="{FF2B5EF4-FFF2-40B4-BE49-F238E27FC236}">
                      <a16:creationId xmlns:a16="http://schemas.microsoft.com/office/drawing/2014/main" xmlns="" id="{6FB583A9-A77E-46EF-A1D2-81E3DCFE3FE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5" name="Freeform 74">
                  <a:extLst>
                    <a:ext uri="{FF2B5EF4-FFF2-40B4-BE49-F238E27FC236}">
                      <a16:creationId xmlns:a16="http://schemas.microsoft.com/office/drawing/2014/main" xmlns="" id="{28B42F17-65FE-4891-9FB9-0C86DFD9FE0D}"/>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6" name="Freeform 75">
                  <a:extLst>
                    <a:ext uri="{FF2B5EF4-FFF2-40B4-BE49-F238E27FC236}">
                      <a16:creationId xmlns:a16="http://schemas.microsoft.com/office/drawing/2014/main" xmlns="" id="{44FCC023-5A1C-4A0D-AC10-0CBC8FABA01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7" name="Freeform 76">
                  <a:extLst>
                    <a:ext uri="{FF2B5EF4-FFF2-40B4-BE49-F238E27FC236}">
                      <a16:creationId xmlns:a16="http://schemas.microsoft.com/office/drawing/2014/main" xmlns="" id="{94D2ABAB-7AD0-41B1-A553-993274029FB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8" name="Freeform 77">
                  <a:extLst>
                    <a:ext uri="{FF2B5EF4-FFF2-40B4-BE49-F238E27FC236}">
                      <a16:creationId xmlns:a16="http://schemas.microsoft.com/office/drawing/2014/main" xmlns="" id="{4BF06465-77F3-460F-936C-94D0C9396B6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9" name="Freeform 78">
                  <a:extLst>
                    <a:ext uri="{FF2B5EF4-FFF2-40B4-BE49-F238E27FC236}">
                      <a16:creationId xmlns:a16="http://schemas.microsoft.com/office/drawing/2014/main" xmlns="" id="{939FCE08-6CAF-4628-B7AA-181824CB4D0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0" name="Freeform 79">
                  <a:extLst>
                    <a:ext uri="{FF2B5EF4-FFF2-40B4-BE49-F238E27FC236}">
                      <a16:creationId xmlns:a16="http://schemas.microsoft.com/office/drawing/2014/main" xmlns="" id="{F190CFE2-1C56-48F5-8CCE-77547EDDFE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1" name="Freeform 80">
                  <a:extLst>
                    <a:ext uri="{FF2B5EF4-FFF2-40B4-BE49-F238E27FC236}">
                      <a16:creationId xmlns:a16="http://schemas.microsoft.com/office/drawing/2014/main" xmlns="" id="{4B461FA6-DF6C-4586-A1A4-DEE52ECE48A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2" name="Freeform 81">
                  <a:extLst>
                    <a:ext uri="{FF2B5EF4-FFF2-40B4-BE49-F238E27FC236}">
                      <a16:creationId xmlns:a16="http://schemas.microsoft.com/office/drawing/2014/main" xmlns="" id="{FFCDA680-3EA5-4A6C-BFD6-EB4013A4EF4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3" name="Freeform 82">
                  <a:extLst>
                    <a:ext uri="{FF2B5EF4-FFF2-40B4-BE49-F238E27FC236}">
                      <a16:creationId xmlns:a16="http://schemas.microsoft.com/office/drawing/2014/main" xmlns="" id="{160641CC-FEBE-460F-B470-7A672A57FAA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4" name="Freeform 83">
                  <a:extLst>
                    <a:ext uri="{FF2B5EF4-FFF2-40B4-BE49-F238E27FC236}">
                      <a16:creationId xmlns:a16="http://schemas.microsoft.com/office/drawing/2014/main" xmlns="" id="{E294EDB8-E8FB-4CF4-8F2C-E52A41DE431D}"/>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5" name="Freeform 84">
                  <a:extLst>
                    <a:ext uri="{FF2B5EF4-FFF2-40B4-BE49-F238E27FC236}">
                      <a16:creationId xmlns:a16="http://schemas.microsoft.com/office/drawing/2014/main" xmlns="" id="{A1375156-EBF6-4139-AA60-35F3F644B67E}"/>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6" name="Freeform 85">
                  <a:extLst>
                    <a:ext uri="{FF2B5EF4-FFF2-40B4-BE49-F238E27FC236}">
                      <a16:creationId xmlns:a16="http://schemas.microsoft.com/office/drawing/2014/main" xmlns="" id="{5FD44E8D-8E5B-4D45-BD94-E3393BCB24A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7" name="Freeform 86">
                  <a:extLst>
                    <a:ext uri="{FF2B5EF4-FFF2-40B4-BE49-F238E27FC236}">
                      <a16:creationId xmlns:a16="http://schemas.microsoft.com/office/drawing/2014/main" xmlns="" id="{609EBE2E-EFC3-421D-9389-535BEF07C241}"/>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8" name="Freeform 87">
                  <a:extLst>
                    <a:ext uri="{FF2B5EF4-FFF2-40B4-BE49-F238E27FC236}">
                      <a16:creationId xmlns:a16="http://schemas.microsoft.com/office/drawing/2014/main" xmlns="" id="{E21F7A02-52E5-4781-BD2E-414D097DB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9" name="Freeform 88">
                  <a:extLst>
                    <a:ext uri="{FF2B5EF4-FFF2-40B4-BE49-F238E27FC236}">
                      <a16:creationId xmlns:a16="http://schemas.microsoft.com/office/drawing/2014/main" xmlns="" id="{4F6CC9CF-5E99-4091-8D0C-34657D0A08D0}"/>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0" name="Freeform 89">
                  <a:extLst>
                    <a:ext uri="{FF2B5EF4-FFF2-40B4-BE49-F238E27FC236}">
                      <a16:creationId xmlns:a16="http://schemas.microsoft.com/office/drawing/2014/main" xmlns="" id="{15156AD3-4E33-4BC2-8227-444B233C9DD6}"/>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1" name="Freeform 90">
                  <a:extLst>
                    <a:ext uri="{FF2B5EF4-FFF2-40B4-BE49-F238E27FC236}">
                      <a16:creationId xmlns:a16="http://schemas.microsoft.com/office/drawing/2014/main" xmlns="" id="{EB165BB0-0D6A-4E24-95FF-89161F7286B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2" name="Freeform 91">
                  <a:extLst>
                    <a:ext uri="{FF2B5EF4-FFF2-40B4-BE49-F238E27FC236}">
                      <a16:creationId xmlns:a16="http://schemas.microsoft.com/office/drawing/2014/main" xmlns="" id="{2F841E7E-240E-4D1C-8630-C6FDEEB3746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3" name="Freeform 92">
                  <a:extLst>
                    <a:ext uri="{FF2B5EF4-FFF2-40B4-BE49-F238E27FC236}">
                      <a16:creationId xmlns:a16="http://schemas.microsoft.com/office/drawing/2014/main" xmlns="" id="{6BB3EA23-AE5B-4CA3-987A-23440EB174E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384" name="文本框 49">
              <a:extLst>
                <a:ext uri="{FF2B5EF4-FFF2-40B4-BE49-F238E27FC236}">
                  <a16:creationId xmlns:a16="http://schemas.microsoft.com/office/drawing/2014/main" xmlns="" id="{FC353A2B-C16A-4541-B0C9-BC0CFB3D6CD9}"/>
                </a:ext>
              </a:extLst>
            </p:cNvPr>
            <p:cNvSpPr txBox="1">
              <a:spLocks noChangeArrowheads="1"/>
            </p:cNvSpPr>
            <p:nvPr/>
          </p:nvSpPr>
          <p:spPr bwMode="auto">
            <a:xfrm>
              <a:off x="2271517" y="2029761"/>
              <a:ext cx="2267288" cy="1303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Kết hợp sử dụng ngôn ngữ và hình ảnh</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474" name="组合 2">
            <a:extLst>
              <a:ext uri="{FF2B5EF4-FFF2-40B4-BE49-F238E27FC236}">
                <a16:creationId xmlns:a16="http://schemas.microsoft.com/office/drawing/2014/main" xmlns="" id="{B29E5049-44CD-4B58-B138-D5C8A3C308E2}"/>
              </a:ext>
            </a:extLst>
          </p:cNvPr>
          <p:cNvGrpSpPr/>
          <p:nvPr/>
        </p:nvGrpSpPr>
        <p:grpSpPr>
          <a:xfrm>
            <a:off x="2485398" y="3847568"/>
            <a:ext cx="3510965" cy="1930134"/>
            <a:chOff x="1949253" y="1627716"/>
            <a:chExt cx="3271491" cy="2309600"/>
          </a:xfrm>
        </p:grpSpPr>
        <p:grpSp>
          <p:nvGrpSpPr>
            <p:cNvPr id="475" name="组合 135">
              <a:extLst>
                <a:ext uri="{FF2B5EF4-FFF2-40B4-BE49-F238E27FC236}">
                  <a16:creationId xmlns:a16="http://schemas.microsoft.com/office/drawing/2014/main" xmlns="" id="{084A3C18-B273-4D8D-9F03-804EF323DF51}"/>
                </a:ext>
              </a:extLst>
            </p:cNvPr>
            <p:cNvGrpSpPr/>
            <p:nvPr/>
          </p:nvGrpSpPr>
          <p:grpSpPr>
            <a:xfrm>
              <a:off x="1949253" y="1627716"/>
              <a:ext cx="3271491" cy="2309600"/>
              <a:chOff x="3246438" y="1068388"/>
              <a:chExt cx="5711825" cy="4678363"/>
            </a:xfrm>
            <a:solidFill>
              <a:srgbClr val="000000"/>
            </a:solidFill>
          </p:grpSpPr>
          <p:sp>
            <p:nvSpPr>
              <p:cNvPr id="477" name="Freeform 5">
                <a:extLst>
                  <a:ext uri="{FF2B5EF4-FFF2-40B4-BE49-F238E27FC236}">
                    <a16:creationId xmlns:a16="http://schemas.microsoft.com/office/drawing/2014/main" xmlns="" id="{C6816F7B-40E1-423E-B16F-F5F572FA045C}"/>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8" name="Freeform 6">
                <a:extLst>
                  <a:ext uri="{FF2B5EF4-FFF2-40B4-BE49-F238E27FC236}">
                    <a16:creationId xmlns:a16="http://schemas.microsoft.com/office/drawing/2014/main" xmlns="" id="{1F6A83CB-2B48-457F-A0BF-8DB3B1341A7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9" name="Freeform 7">
                <a:extLst>
                  <a:ext uri="{FF2B5EF4-FFF2-40B4-BE49-F238E27FC236}">
                    <a16:creationId xmlns:a16="http://schemas.microsoft.com/office/drawing/2014/main" xmlns="" id="{7E563482-A55D-46CE-8604-9C77C786C536}"/>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0" name="Freeform 8">
                <a:extLst>
                  <a:ext uri="{FF2B5EF4-FFF2-40B4-BE49-F238E27FC236}">
                    <a16:creationId xmlns:a16="http://schemas.microsoft.com/office/drawing/2014/main" xmlns="" id="{4146D18B-C428-4228-996D-C3B7F78F327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1" name="Freeform 9">
                <a:extLst>
                  <a:ext uri="{FF2B5EF4-FFF2-40B4-BE49-F238E27FC236}">
                    <a16:creationId xmlns:a16="http://schemas.microsoft.com/office/drawing/2014/main" xmlns="" id="{56BA7B69-2406-402E-BA15-23DE5F7A28C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2" name="Freeform 10">
                <a:extLst>
                  <a:ext uri="{FF2B5EF4-FFF2-40B4-BE49-F238E27FC236}">
                    <a16:creationId xmlns:a16="http://schemas.microsoft.com/office/drawing/2014/main" xmlns="" id="{4AF0F4AD-F4C6-4A58-BC21-AA31ACE3949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3" name="Freeform 11">
                <a:extLst>
                  <a:ext uri="{FF2B5EF4-FFF2-40B4-BE49-F238E27FC236}">
                    <a16:creationId xmlns:a16="http://schemas.microsoft.com/office/drawing/2014/main" xmlns="" id="{3FC5D89D-884E-4219-83C5-38C4012F6BFD}"/>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484" name="组合 143">
                <a:extLst>
                  <a:ext uri="{FF2B5EF4-FFF2-40B4-BE49-F238E27FC236}">
                    <a16:creationId xmlns:a16="http://schemas.microsoft.com/office/drawing/2014/main" xmlns="" id="{6C935308-5E48-4D9E-A7CA-7D9927494A1B}"/>
                  </a:ext>
                </a:extLst>
              </p:cNvPr>
              <p:cNvGrpSpPr/>
              <p:nvPr/>
            </p:nvGrpSpPr>
            <p:grpSpPr>
              <a:xfrm>
                <a:off x="3517901" y="1225551"/>
                <a:ext cx="5260975" cy="4090987"/>
                <a:chOff x="3517901" y="1225551"/>
                <a:chExt cx="5260975" cy="4090987"/>
              </a:xfrm>
              <a:grpFill/>
            </p:grpSpPr>
            <p:sp>
              <p:nvSpPr>
                <p:cNvPr id="485" name="Freeform 12">
                  <a:extLst>
                    <a:ext uri="{FF2B5EF4-FFF2-40B4-BE49-F238E27FC236}">
                      <a16:creationId xmlns:a16="http://schemas.microsoft.com/office/drawing/2014/main" xmlns="" id="{38203737-B804-4222-AA00-1B1548C4E190}"/>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6" name="Freeform 13">
                  <a:extLst>
                    <a:ext uri="{FF2B5EF4-FFF2-40B4-BE49-F238E27FC236}">
                      <a16:creationId xmlns:a16="http://schemas.microsoft.com/office/drawing/2014/main" xmlns="" id="{F437CE13-2DAB-4CBF-9940-C565CF17A9C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7" name="Freeform 14">
                  <a:extLst>
                    <a:ext uri="{FF2B5EF4-FFF2-40B4-BE49-F238E27FC236}">
                      <a16:creationId xmlns:a16="http://schemas.microsoft.com/office/drawing/2014/main" xmlns="" id="{F62C0C97-6CA8-4C90-872B-7DBEEAC454C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8" name="Freeform 15">
                  <a:extLst>
                    <a:ext uri="{FF2B5EF4-FFF2-40B4-BE49-F238E27FC236}">
                      <a16:creationId xmlns:a16="http://schemas.microsoft.com/office/drawing/2014/main" xmlns="" id="{FC4A0BAD-F641-4263-9BAE-E0DC5A53897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9" name="Freeform 16">
                  <a:extLst>
                    <a:ext uri="{FF2B5EF4-FFF2-40B4-BE49-F238E27FC236}">
                      <a16:creationId xmlns:a16="http://schemas.microsoft.com/office/drawing/2014/main" xmlns="" id="{F1CD91CF-5EE6-4E9B-8D60-4EC6AD227159}"/>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0" name="Freeform 17">
                  <a:extLst>
                    <a:ext uri="{FF2B5EF4-FFF2-40B4-BE49-F238E27FC236}">
                      <a16:creationId xmlns:a16="http://schemas.microsoft.com/office/drawing/2014/main" xmlns="" id="{F2D58174-AD8B-45E1-BAD3-4CCB19112953}"/>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1" name="Freeform 18">
                  <a:extLst>
                    <a:ext uri="{FF2B5EF4-FFF2-40B4-BE49-F238E27FC236}">
                      <a16:creationId xmlns:a16="http://schemas.microsoft.com/office/drawing/2014/main" xmlns="" id="{9FF8325D-8A07-4FC5-8835-8B9C832A512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2" name="Freeform 19">
                  <a:extLst>
                    <a:ext uri="{FF2B5EF4-FFF2-40B4-BE49-F238E27FC236}">
                      <a16:creationId xmlns:a16="http://schemas.microsoft.com/office/drawing/2014/main" xmlns="" id="{4EBC5BB7-3FFD-401E-A3C0-9C4BA676F73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3" name="Freeform 20">
                  <a:extLst>
                    <a:ext uri="{FF2B5EF4-FFF2-40B4-BE49-F238E27FC236}">
                      <a16:creationId xmlns:a16="http://schemas.microsoft.com/office/drawing/2014/main" xmlns="" id="{822C04B4-49A0-4C89-8AE1-DE68E923DF0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4" name="Freeform 21">
                  <a:extLst>
                    <a:ext uri="{FF2B5EF4-FFF2-40B4-BE49-F238E27FC236}">
                      <a16:creationId xmlns:a16="http://schemas.microsoft.com/office/drawing/2014/main" xmlns="" id="{3EFA1BE6-4AF3-4C41-8282-CE93C8E9775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5" name="Freeform 22">
                  <a:extLst>
                    <a:ext uri="{FF2B5EF4-FFF2-40B4-BE49-F238E27FC236}">
                      <a16:creationId xmlns:a16="http://schemas.microsoft.com/office/drawing/2014/main" xmlns="" id="{9682B7C4-3C32-4C04-99A7-7BDB5343676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6" name="Freeform 23">
                  <a:extLst>
                    <a:ext uri="{FF2B5EF4-FFF2-40B4-BE49-F238E27FC236}">
                      <a16:creationId xmlns:a16="http://schemas.microsoft.com/office/drawing/2014/main" xmlns="" id="{DEABF369-B715-482B-88B5-95B48178D613}"/>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7" name="Freeform 24">
                  <a:extLst>
                    <a:ext uri="{FF2B5EF4-FFF2-40B4-BE49-F238E27FC236}">
                      <a16:creationId xmlns:a16="http://schemas.microsoft.com/office/drawing/2014/main" xmlns="" id="{807D9869-CB4C-4CC8-A6E1-C23C6B2F2E40}"/>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8" name="Freeform 25">
                  <a:extLst>
                    <a:ext uri="{FF2B5EF4-FFF2-40B4-BE49-F238E27FC236}">
                      <a16:creationId xmlns:a16="http://schemas.microsoft.com/office/drawing/2014/main" xmlns="" id="{ADF8CCE3-BC4B-42AB-BDAB-4076FE424FD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9" name="Freeform 26">
                  <a:extLst>
                    <a:ext uri="{FF2B5EF4-FFF2-40B4-BE49-F238E27FC236}">
                      <a16:creationId xmlns:a16="http://schemas.microsoft.com/office/drawing/2014/main" xmlns="" id="{D84FD7E5-0364-43EE-B7EC-A99318F7A5B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0" name="Freeform 27">
                  <a:extLst>
                    <a:ext uri="{FF2B5EF4-FFF2-40B4-BE49-F238E27FC236}">
                      <a16:creationId xmlns:a16="http://schemas.microsoft.com/office/drawing/2014/main" xmlns="" id="{F27B2543-5573-417A-A86B-8B0B2FB75F7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1" name="Freeform 28">
                  <a:extLst>
                    <a:ext uri="{FF2B5EF4-FFF2-40B4-BE49-F238E27FC236}">
                      <a16:creationId xmlns:a16="http://schemas.microsoft.com/office/drawing/2014/main" xmlns="" id="{BC4F901E-FE7D-4CF3-AABD-34B3E585F37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2" name="Freeform 29">
                  <a:extLst>
                    <a:ext uri="{FF2B5EF4-FFF2-40B4-BE49-F238E27FC236}">
                      <a16:creationId xmlns:a16="http://schemas.microsoft.com/office/drawing/2014/main" xmlns="" id="{EA5BE5BB-D499-4BAC-AAFF-13CB3387B56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3" name="Freeform 30">
                  <a:extLst>
                    <a:ext uri="{FF2B5EF4-FFF2-40B4-BE49-F238E27FC236}">
                      <a16:creationId xmlns:a16="http://schemas.microsoft.com/office/drawing/2014/main" xmlns="" id="{C01E9341-169A-42C4-A7D0-0BACF0684AC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4" name="Freeform 31">
                  <a:extLst>
                    <a:ext uri="{FF2B5EF4-FFF2-40B4-BE49-F238E27FC236}">
                      <a16:creationId xmlns:a16="http://schemas.microsoft.com/office/drawing/2014/main" xmlns="" id="{1F4A49A7-99D1-42DC-A2B4-A76C4753D3F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5" name="Freeform 32">
                  <a:extLst>
                    <a:ext uri="{FF2B5EF4-FFF2-40B4-BE49-F238E27FC236}">
                      <a16:creationId xmlns:a16="http://schemas.microsoft.com/office/drawing/2014/main" xmlns="" id="{3E7E3A99-658B-41CB-9EEC-5966BF7FF814}"/>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6" name="Freeform 33">
                  <a:extLst>
                    <a:ext uri="{FF2B5EF4-FFF2-40B4-BE49-F238E27FC236}">
                      <a16:creationId xmlns:a16="http://schemas.microsoft.com/office/drawing/2014/main" xmlns="" id="{1D18A512-13A5-4181-87E5-30D4493EC74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7" name="Freeform 34">
                  <a:extLst>
                    <a:ext uri="{FF2B5EF4-FFF2-40B4-BE49-F238E27FC236}">
                      <a16:creationId xmlns:a16="http://schemas.microsoft.com/office/drawing/2014/main" xmlns="" id="{53C99D0B-D176-4E26-A57C-E13C93185A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8" name="Freeform 35">
                  <a:extLst>
                    <a:ext uri="{FF2B5EF4-FFF2-40B4-BE49-F238E27FC236}">
                      <a16:creationId xmlns:a16="http://schemas.microsoft.com/office/drawing/2014/main" xmlns="" id="{EED375BD-18D5-466F-878B-67FF9FA7C9F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9" name="Freeform 36">
                  <a:extLst>
                    <a:ext uri="{FF2B5EF4-FFF2-40B4-BE49-F238E27FC236}">
                      <a16:creationId xmlns:a16="http://schemas.microsoft.com/office/drawing/2014/main" xmlns="" id="{2EE7E566-A6D5-49F7-AE40-E149C12E310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0" name="Freeform 37">
                  <a:extLst>
                    <a:ext uri="{FF2B5EF4-FFF2-40B4-BE49-F238E27FC236}">
                      <a16:creationId xmlns:a16="http://schemas.microsoft.com/office/drawing/2014/main" xmlns="" id="{DFBA0D7B-8C65-479F-853F-530621BB8AA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1" name="Freeform 38">
                  <a:extLst>
                    <a:ext uri="{FF2B5EF4-FFF2-40B4-BE49-F238E27FC236}">
                      <a16:creationId xmlns:a16="http://schemas.microsoft.com/office/drawing/2014/main" xmlns="" id="{A979600E-EA08-4C32-9FCA-49DA0F2C168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2" name="Freeform 39">
                  <a:extLst>
                    <a:ext uri="{FF2B5EF4-FFF2-40B4-BE49-F238E27FC236}">
                      <a16:creationId xmlns:a16="http://schemas.microsoft.com/office/drawing/2014/main" xmlns="" id="{073C2E44-EFAF-4F4A-B6A3-A1C1FFE4DB6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3" name="Freeform 40">
                  <a:extLst>
                    <a:ext uri="{FF2B5EF4-FFF2-40B4-BE49-F238E27FC236}">
                      <a16:creationId xmlns:a16="http://schemas.microsoft.com/office/drawing/2014/main" xmlns="" id="{E7EDBF43-C52D-4584-8EE5-101EAB04164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4" name="Freeform 41">
                  <a:extLst>
                    <a:ext uri="{FF2B5EF4-FFF2-40B4-BE49-F238E27FC236}">
                      <a16:creationId xmlns:a16="http://schemas.microsoft.com/office/drawing/2014/main" xmlns="" id="{EF238D22-44EC-43D7-8BC3-BC6A30605E5D}"/>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5" name="Freeform 42">
                  <a:extLst>
                    <a:ext uri="{FF2B5EF4-FFF2-40B4-BE49-F238E27FC236}">
                      <a16:creationId xmlns:a16="http://schemas.microsoft.com/office/drawing/2014/main" xmlns="" id="{F0C17746-30B6-4762-A755-6296EAA8AB8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6" name="Freeform 43">
                  <a:extLst>
                    <a:ext uri="{FF2B5EF4-FFF2-40B4-BE49-F238E27FC236}">
                      <a16:creationId xmlns:a16="http://schemas.microsoft.com/office/drawing/2014/main" xmlns="" id="{82B8A9CC-FB34-45FD-A522-70862D269DC1}"/>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7" name="Freeform 44">
                  <a:extLst>
                    <a:ext uri="{FF2B5EF4-FFF2-40B4-BE49-F238E27FC236}">
                      <a16:creationId xmlns:a16="http://schemas.microsoft.com/office/drawing/2014/main" xmlns="" id="{1ACE0A9F-BCA7-4556-9D07-22C22068FB5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8" name="Freeform 45">
                  <a:extLst>
                    <a:ext uri="{FF2B5EF4-FFF2-40B4-BE49-F238E27FC236}">
                      <a16:creationId xmlns:a16="http://schemas.microsoft.com/office/drawing/2014/main" xmlns="" id="{DF26433C-1FA4-4C53-A01F-370F3C473A7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9" name="Freeform 46">
                  <a:extLst>
                    <a:ext uri="{FF2B5EF4-FFF2-40B4-BE49-F238E27FC236}">
                      <a16:creationId xmlns:a16="http://schemas.microsoft.com/office/drawing/2014/main" xmlns="" id="{428F8643-1F64-4A01-BBFE-6E71D71A618A}"/>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0" name="Freeform 47">
                  <a:extLst>
                    <a:ext uri="{FF2B5EF4-FFF2-40B4-BE49-F238E27FC236}">
                      <a16:creationId xmlns:a16="http://schemas.microsoft.com/office/drawing/2014/main" xmlns="" id="{DB91DAA6-9BAB-49D5-BD19-30729BDBA81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1" name="Freeform 48">
                  <a:extLst>
                    <a:ext uri="{FF2B5EF4-FFF2-40B4-BE49-F238E27FC236}">
                      <a16:creationId xmlns:a16="http://schemas.microsoft.com/office/drawing/2014/main" xmlns="" id="{D488E359-20F5-4C33-9BE5-6A81242BB124}"/>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2" name="Freeform 49">
                  <a:extLst>
                    <a:ext uri="{FF2B5EF4-FFF2-40B4-BE49-F238E27FC236}">
                      <a16:creationId xmlns:a16="http://schemas.microsoft.com/office/drawing/2014/main" xmlns="" id="{2D876F57-487B-4E1D-B3EA-3E11890850E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3" name="Freeform 50">
                  <a:extLst>
                    <a:ext uri="{FF2B5EF4-FFF2-40B4-BE49-F238E27FC236}">
                      <a16:creationId xmlns:a16="http://schemas.microsoft.com/office/drawing/2014/main" xmlns="" id="{0202AF98-6986-41B6-A566-6E8CF522B5F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4" name="Freeform 51">
                  <a:extLst>
                    <a:ext uri="{FF2B5EF4-FFF2-40B4-BE49-F238E27FC236}">
                      <a16:creationId xmlns:a16="http://schemas.microsoft.com/office/drawing/2014/main" xmlns="" id="{29B1A9FD-2687-4F9B-9B84-A43B5AE7D9B6}"/>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5" name="Freeform 52">
                  <a:extLst>
                    <a:ext uri="{FF2B5EF4-FFF2-40B4-BE49-F238E27FC236}">
                      <a16:creationId xmlns:a16="http://schemas.microsoft.com/office/drawing/2014/main" xmlns="" id="{301C8581-A83D-4F23-8C29-E509A737A19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6" name="Freeform 53">
                  <a:extLst>
                    <a:ext uri="{FF2B5EF4-FFF2-40B4-BE49-F238E27FC236}">
                      <a16:creationId xmlns:a16="http://schemas.microsoft.com/office/drawing/2014/main" xmlns="" id="{68039C27-A6A5-47D6-863A-F665323CF9A5}"/>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7" name="Freeform 54">
                  <a:extLst>
                    <a:ext uri="{FF2B5EF4-FFF2-40B4-BE49-F238E27FC236}">
                      <a16:creationId xmlns:a16="http://schemas.microsoft.com/office/drawing/2014/main" xmlns="" id="{FF102C52-3199-48A7-B392-5497BD5FF56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8" name="Freeform 55">
                  <a:extLst>
                    <a:ext uri="{FF2B5EF4-FFF2-40B4-BE49-F238E27FC236}">
                      <a16:creationId xmlns:a16="http://schemas.microsoft.com/office/drawing/2014/main" xmlns="" id="{9AA865BF-BD4A-40F8-B871-8A654B16AF40}"/>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9" name="Freeform 56">
                  <a:extLst>
                    <a:ext uri="{FF2B5EF4-FFF2-40B4-BE49-F238E27FC236}">
                      <a16:creationId xmlns:a16="http://schemas.microsoft.com/office/drawing/2014/main" xmlns="" id="{37C92897-5E71-4EDF-BD2E-81FB3715B43F}"/>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0" name="Freeform 57">
                  <a:extLst>
                    <a:ext uri="{FF2B5EF4-FFF2-40B4-BE49-F238E27FC236}">
                      <a16:creationId xmlns:a16="http://schemas.microsoft.com/office/drawing/2014/main" xmlns="" id="{75B99D8E-B9AC-442C-BB38-8CE231871881}"/>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1" name="Freeform 58">
                  <a:extLst>
                    <a:ext uri="{FF2B5EF4-FFF2-40B4-BE49-F238E27FC236}">
                      <a16:creationId xmlns:a16="http://schemas.microsoft.com/office/drawing/2014/main" xmlns="" id="{AE49A587-C5B6-4465-9C88-00E9496ECB3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2" name="Freeform 59">
                  <a:extLst>
                    <a:ext uri="{FF2B5EF4-FFF2-40B4-BE49-F238E27FC236}">
                      <a16:creationId xmlns:a16="http://schemas.microsoft.com/office/drawing/2014/main" xmlns="" id="{8157324A-7067-4805-9791-EF460B1B634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3" name="Freeform 60">
                  <a:extLst>
                    <a:ext uri="{FF2B5EF4-FFF2-40B4-BE49-F238E27FC236}">
                      <a16:creationId xmlns:a16="http://schemas.microsoft.com/office/drawing/2014/main" xmlns="" id="{CEA1EAB7-FE39-4F9C-BCAF-4CE8D374A37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4" name="Freeform 61">
                  <a:extLst>
                    <a:ext uri="{FF2B5EF4-FFF2-40B4-BE49-F238E27FC236}">
                      <a16:creationId xmlns:a16="http://schemas.microsoft.com/office/drawing/2014/main" xmlns="" id="{AEDD9F83-E733-47B6-8535-3666205C5E3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5" name="Freeform 62">
                  <a:extLst>
                    <a:ext uri="{FF2B5EF4-FFF2-40B4-BE49-F238E27FC236}">
                      <a16:creationId xmlns:a16="http://schemas.microsoft.com/office/drawing/2014/main" xmlns="" id="{AEB79692-30DA-45B6-8E72-838CC409850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6" name="Freeform 63">
                  <a:extLst>
                    <a:ext uri="{FF2B5EF4-FFF2-40B4-BE49-F238E27FC236}">
                      <a16:creationId xmlns:a16="http://schemas.microsoft.com/office/drawing/2014/main" xmlns="" id="{6E2DC293-FC77-4BF9-AD7C-C4EC0F96A592}"/>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7" name="Freeform 64">
                  <a:extLst>
                    <a:ext uri="{FF2B5EF4-FFF2-40B4-BE49-F238E27FC236}">
                      <a16:creationId xmlns:a16="http://schemas.microsoft.com/office/drawing/2014/main" xmlns="" id="{27733FB0-E2DB-4D40-80CE-14482F5CBE5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8" name="Freeform 65">
                  <a:extLst>
                    <a:ext uri="{FF2B5EF4-FFF2-40B4-BE49-F238E27FC236}">
                      <a16:creationId xmlns:a16="http://schemas.microsoft.com/office/drawing/2014/main" xmlns="" id="{93D465CE-B369-441B-99B2-861AB6D97E59}"/>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9" name="Freeform 66">
                  <a:extLst>
                    <a:ext uri="{FF2B5EF4-FFF2-40B4-BE49-F238E27FC236}">
                      <a16:creationId xmlns:a16="http://schemas.microsoft.com/office/drawing/2014/main" xmlns="" id="{02E716A8-5819-43E7-963C-5CFBE22CC737}"/>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0" name="Freeform 67">
                  <a:extLst>
                    <a:ext uri="{FF2B5EF4-FFF2-40B4-BE49-F238E27FC236}">
                      <a16:creationId xmlns:a16="http://schemas.microsoft.com/office/drawing/2014/main" xmlns="" id="{C1495418-75D7-4717-BF57-E420D8FF050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1" name="Freeform 68">
                  <a:extLst>
                    <a:ext uri="{FF2B5EF4-FFF2-40B4-BE49-F238E27FC236}">
                      <a16:creationId xmlns:a16="http://schemas.microsoft.com/office/drawing/2014/main" xmlns="" id="{F5950E8F-3BA6-4603-B4B3-CCBF5E6893DE}"/>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2" name="Freeform 69">
                  <a:extLst>
                    <a:ext uri="{FF2B5EF4-FFF2-40B4-BE49-F238E27FC236}">
                      <a16:creationId xmlns:a16="http://schemas.microsoft.com/office/drawing/2014/main" xmlns="" id="{76D17988-3406-4D63-A122-AC4B046224A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3" name="Freeform 70">
                  <a:extLst>
                    <a:ext uri="{FF2B5EF4-FFF2-40B4-BE49-F238E27FC236}">
                      <a16:creationId xmlns:a16="http://schemas.microsoft.com/office/drawing/2014/main" xmlns="" id="{46759763-2B1F-412B-8D54-626812C3800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4" name="Freeform 71">
                  <a:extLst>
                    <a:ext uri="{FF2B5EF4-FFF2-40B4-BE49-F238E27FC236}">
                      <a16:creationId xmlns:a16="http://schemas.microsoft.com/office/drawing/2014/main" xmlns="" id="{34E85700-99CE-4D67-A968-5FBB10D1B49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5" name="Freeform 72">
                  <a:extLst>
                    <a:ext uri="{FF2B5EF4-FFF2-40B4-BE49-F238E27FC236}">
                      <a16:creationId xmlns:a16="http://schemas.microsoft.com/office/drawing/2014/main" xmlns="" id="{69036C52-6EFC-4582-A535-3104A24962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6" name="Freeform 73">
                  <a:extLst>
                    <a:ext uri="{FF2B5EF4-FFF2-40B4-BE49-F238E27FC236}">
                      <a16:creationId xmlns:a16="http://schemas.microsoft.com/office/drawing/2014/main" xmlns="" id="{EF7B3F6A-2CE2-4061-A71A-D6F8D198392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7" name="Freeform 74">
                  <a:extLst>
                    <a:ext uri="{FF2B5EF4-FFF2-40B4-BE49-F238E27FC236}">
                      <a16:creationId xmlns:a16="http://schemas.microsoft.com/office/drawing/2014/main" xmlns="" id="{992FE7DD-3A30-475F-904B-C237065D128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8" name="Freeform 75">
                  <a:extLst>
                    <a:ext uri="{FF2B5EF4-FFF2-40B4-BE49-F238E27FC236}">
                      <a16:creationId xmlns:a16="http://schemas.microsoft.com/office/drawing/2014/main" xmlns="" id="{39470999-A3F8-4390-927B-55B70D0B652E}"/>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9" name="Freeform 76">
                  <a:extLst>
                    <a:ext uri="{FF2B5EF4-FFF2-40B4-BE49-F238E27FC236}">
                      <a16:creationId xmlns:a16="http://schemas.microsoft.com/office/drawing/2014/main" xmlns="" id="{A8AE51C0-386E-482D-8A4A-1EB59412E6F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0" name="Freeform 77">
                  <a:extLst>
                    <a:ext uri="{FF2B5EF4-FFF2-40B4-BE49-F238E27FC236}">
                      <a16:creationId xmlns:a16="http://schemas.microsoft.com/office/drawing/2014/main" xmlns="" id="{5AE44DF8-AD1B-4074-B33B-F9BE5078C59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1" name="Freeform 78">
                  <a:extLst>
                    <a:ext uri="{FF2B5EF4-FFF2-40B4-BE49-F238E27FC236}">
                      <a16:creationId xmlns:a16="http://schemas.microsoft.com/office/drawing/2014/main" xmlns="" id="{B3D8FED5-567C-4609-A58A-C79EE4C6C28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2" name="Freeform 79">
                  <a:extLst>
                    <a:ext uri="{FF2B5EF4-FFF2-40B4-BE49-F238E27FC236}">
                      <a16:creationId xmlns:a16="http://schemas.microsoft.com/office/drawing/2014/main" xmlns="" id="{A26B0D8D-0B7B-4E1A-ACAC-C4DFCA8BA39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3" name="Freeform 80">
                  <a:extLst>
                    <a:ext uri="{FF2B5EF4-FFF2-40B4-BE49-F238E27FC236}">
                      <a16:creationId xmlns:a16="http://schemas.microsoft.com/office/drawing/2014/main" xmlns="" id="{08A71B64-A1AA-4F66-B439-BFD99DDAE6C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4" name="Freeform 81">
                  <a:extLst>
                    <a:ext uri="{FF2B5EF4-FFF2-40B4-BE49-F238E27FC236}">
                      <a16:creationId xmlns:a16="http://schemas.microsoft.com/office/drawing/2014/main" xmlns="" id="{A473BF9D-E2E4-4CA6-B765-1E32B7403E38}"/>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5" name="Freeform 82">
                  <a:extLst>
                    <a:ext uri="{FF2B5EF4-FFF2-40B4-BE49-F238E27FC236}">
                      <a16:creationId xmlns:a16="http://schemas.microsoft.com/office/drawing/2014/main" xmlns="" id="{9C017AF3-19FD-4793-A14B-B5E05073C05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6" name="Freeform 83">
                  <a:extLst>
                    <a:ext uri="{FF2B5EF4-FFF2-40B4-BE49-F238E27FC236}">
                      <a16:creationId xmlns:a16="http://schemas.microsoft.com/office/drawing/2014/main" xmlns="" id="{A21ADF79-8C9A-4CEE-A269-DAFE7A1EA1A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7" name="Freeform 84">
                  <a:extLst>
                    <a:ext uri="{FF2B5EF4-FFF2-40B4-BE49-F238E27FC236}">
                      <a16:creationId xmlns:a16="http://schemas.microsoft.com/office/drawing/2014/main" xmlns="" id="{9A7EF305-4054-4A7A-B7CD-E67192E5006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8" name="Freeform 85">
                  <a:extLst>
                    <a:ext uri="{FF2B5EF4-FFF2-40B4-BE49-F238E27FC236}">
                      <a16:creationId xmlns:a16="http://schemas.microsoft.com/office/drawing/2014/main" xmlns="" id="{57A6AAC4-097D-4D7E-8937-B1512147CBF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9" name="Freeform 86">
                  <a:extLst>
                    <a:ext uri="{FF2B5EF4-FFF2-40B4-BE49-F238E27FC236}">
                      <a16:creationId xmlns:a16="http://schemas.microsoft.com/office/drawing/2014/main" xmlns="" id="{881C07E6-521C-46D2-AA24-38926B2C476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0" name="Freeform 87">
                  <a:extLst>
                    <a:ext uri="{FF2B5EF4-FFF2-40B4-BE49-F238E27FC236}">
                      <a16:creationId xmlns:a16="http://schemas.microsoft.com/office/drawing/2014/main" xmlns="" id="{DBF74719-D467-42AC-B350-0AA522CDD45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1" name="Freeform 88">
                  <a:extLst>
                    <a:ext uri="{FF2B5EF4-FFF2-40B4-BE49-F238E27FC236}">
                      <a16:creationId xmlns:a16="http://schemas.microsoft.com/office/drawing/2014/main" xmlns="" id="{6171D6BD-9CFB-453B-ABF1-0FDB6709CEB0}"/>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2" name="Freeform 89">
                  <a:extLst>
                    <a:ext uri="{FF2B5EF4-FFF2-40B4-BE49-F238E27FC236}">
                      <a16:creationId xmlns:a16="http://schemas.microsoft.com/office/drawing/2014/main" xmlns="" id="{76DBB48C-F6EB-4396-8EC4-636F4598D27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3" name="Freeform 90">
                  <a:extLst>
                    <a:ext uri="{FF2B5EF4-FFF2-40B4-BE49-F238E27FC236}">
                      <a16:creationId xmlns:a16="http://schemas.microsoft.com/office/drawing/2014/main" xmlns="" id="{06B2BAE7-7CE4-4E77-9891-10EB8430C69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4" name="Freeform 91">
                  <a:extLst>
                    <a:ext uri="{FF2B5EF4-FFF2-40B4-BE49-F238E27FC236}">
                      <a16:creationId xmlns:a16="http://schemas.microsoft.com/office/drawing/2014/main" xmlns="" id="{0F4A9B3A-F6AC-43AB-9AB2-1F06CE8A48B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5" name="Freeform 92">
                  <a:extLst>
                    <a:ext uri="{FF2B5EF4-FFF2-40B4-BE49-F238E27FC236}">
                      <a16:creationId xmlns:a16="http://schemas.microsoft.com/office/drawing/2014/main" xmlns="" id="{BAE3DC33-279D-4D3C-B1D9-E94B34C63644}"/>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476" name="文本框 49">
              <a:extLst>
                <a:ext uri="{FF2B5EF4-FFF2-40B4-BE49-F238E27FC236}">
                  <a16:creationId xmlns:a16="http://schemas.microsoft.com/office/drawing/2014/main" xmlns="" id="{476BCB81-3368-4EA9-8798-FF676F3BBF82}"/>
                </a:ext>
              </a:extLst>
            </p:cNvPr>
            <p:cNvSpPr txBox="1">
              <a:spLocks noChangeArrowheads="1"/>
            </p:cNvSpPr>
            <p:nvPr/>
          </p:nvSpPr>
          <p:spPr bwMode="auto">
            <a:xfrm>
              <a:off x="2271517" y="2029761"/>
              <a:ext cx="2267288" cy="170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Thông tin về sự việc đảm bảo tính chính xác, độ tin cậy</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15206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0"/>
                                        </p:tgtEl>
                                        <p:attrNameLst>
                                          <p:attrName>style.visibility</p:attrName>
                                        </p:attrNameLst>
                                      </p:cBhvr>
                                      <p:to>
                                        <p:strVal val="visible"/>
                                      </p:to>
                                    </p:set>
                                    <p:animEffect transition="in" filter="barn(inVertical)">
                                      <p:cBhvr>
                                        <p:cTn id="17" dur="500"/>
                                        <p:tgtEl>
                                          <p:spTgt spid="29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barn(inVertical)">
                                      <p:cBhvr>
                                        <p:cTn id="22" dur="500"/>
                                        <p:tgtEl>
                                          <p:spTgt spid="38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4"/>
                                        </p:tgtEl>
                                        <p:attrNameLst>
                                          <p:attrName>style.visibility</p:attrName>
                                        </p:attrNameLst>
                                      </p:cBhvr>
                                      <p:to>
                                        <p:strVal val="visible"/>
                                      </p:to>
                                    </p:set>
                                    <p:animEffect transition="in" filter="barn(inVertical)">
                                      <p:cBhvr>
                                        <p:cTn id="27" dur="5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xmlns="" id="{7A152A57-BF72-426F-9699-9C7DAF48F1F9}"/>
              </a:ext>
            </a:extLst>
          </p:cNvPr>
          <p:cNvPicPr>
            <a:picLocks noChangeAspect="1"/>
          </p:cNvPicPr>
          <p:nvPr/>
        </p:nvPicPr>
        <p:blipFill>
          <a:blip r:embed="rId2"/>
          <a:stretch>
            <a:fillRect/>
          </a:stretch>
        </p:blipFill>
        <p:spPr>
          <a:xfrm>
            <a:off x="-34117" y="9291"/>
            <a:ext cx="12192000" cy="6857999"/>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271517" y="2029761"/>
              <a:ext cx="2439136"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VB giúp em hiểu gì về mối quan hệ giữa con người với thiên nhiên?</a:t>
              </a:r>
            </a:p>
          </p:txBody>
        </p:sp>
      </p:grpSp>
      <p:sp>
        <p:nvSpPr>
          <p:cNvPr id="2" name="Rectangle 1">
            <a:extLst>
              <a:ext uri="{FF2B5EF4-FFF2-40B4-BE49-F238E27FC236}">
                <a16:creationId xmlns:a16="http://schemas.microsoft.com/office/drawing/2014/main" xmlns="" id="{41CCA3C0-C660-4B46-B7F8-1BCF6F2199C4}"/>
              </a:ext>
            </a:extLst>
          </p:cNvPr>
          <p:cNvSpPr/>
          <p:nvPr/>
        </p:nvSpPr>
        <p:spPr>
          <a:xfrm>
            <a:off x="949756" y="58151"/>
            <a:ext cx="6739574" cy="954107"/>
          </a:xfrm>
          <a:prstGeom prst="rect">
            <a:avLst/>
          </a:prstGeom>
        </p:spPr>
        <p:txBody>
          <a:bodyPr wrap="square">
            <a:spAutoFit/>
          </a:bodyPr>
          <a:lstStyle/>
          <a:p>
            <a:pPr lvl="0" algn="ct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4. Chia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sẻ</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học</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nghĩ</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ứng</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xử</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thân</a:t>
            </a:r>
            <a:endPar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xmlns="" id="{29144E37-8A38-4687-8357-451F6B3F4AE1}"/>
              </a:ext>
            </a:extLst>
          </p:cNvPr>
          <p:cNvPicPr>
            <a:picLocks noChangeAspect="1"/>
          </p:cNvPicPr>
          <p:nvPr/>
        </p:nvPicPr>
        <p:blipFill>
          <a:blip r:embed="rId3"/>
          <a:stretch>
            <a:fillRect/>
          </a:stretch>
        </p:blipFill>
        <p:spPr>
          <a:xfrm>
            <a:off x="7531959" y="70093"/>
            <a:ext cx="4786735" cy="3296824"/>
          </a:xfrm>
          <a:prstGeom prst="rect">
            <a:avLst/>
          </a:prstGeom>
        </p:spPr>
      </p:pic>
    </p:spTree>
    <p:extLst>
      <p:ext uri="{BB962C8B-B14F-4D97-AF65-F5344CB8AC3E}">
        <p14:creationId xmlns:p14="http://schemas.microsoft.com/office/powerpoint/2010/main" val="132819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11731"/>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75386" y="-22527"/>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xmlns="" id="{47AA749A-3AC6-457B-830C-23EB2E158A86}"/>
              </a:ext>
            </a:extLst>
          </p:cNvPr>
          <p:cNvSpPr/>
          <p:nvPr/>
        </p:nvSpPr>
        <p:spPr>
          <a:xfrm>
            <a:off x="2672861" y="11731"/>
            <a:ext cx="7746165" cy="954107"/>
          </a:xfrm>
          <a:prstGeom prst="rect">
            <a:avLst/>
          </a:prstGeom>
        </p:spPr>
        <p:txBody>
          <a:bodyPr wrap="square">
            <a:spAutoFit/>
          </a:bodyPr>
          <a:lstStyle/>
          <a:p>
            <a:pPr lvl="0" algn="ctr"/>
            <a:r>
              <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Chia sẻ bài học về cách nghĩ và cách ứng xử của bản thân</a:t>
            </a:r>
          </a:p>
        </p:txBody>
      </p:sp>
      <p:pic>
        <p:nvPicPr>
          <p:cNvPr id="3" name="Picture 2">
            <a:extLst>
              <a:ext uri="{FF2B5EF4-FFF2-40B4-BE49-F238E27FC236}">
                <a16:creationId xmlns:a16="http://schemas.microsoft.com/office/drawing/2014/main" xmlns="" id="{ADF050C2-3261-4AB9-B53E-59EBC3E273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63" b="96387" l="10000" r="93000">
                        <a14:foregroundMark x1="76333" y1="7226" x2="76333" y2="7226"/>
                        <a14:foregroundMark x1="81167" y1="4079" x2="81167" y2="4079"/>
                        <a14:foregroundMark x1="93000" y1="13986" x2="93000" y2="13986"/>
                        <a14:foregroundMark x1="28000" y1="91026" x2="28000" y2="91026"/>
                        <a14:foregroundMark x1="27167" y1="96387" x2="27167" y2="96387"/>
                      </a14:backgroundRemoval>
                    </a14:imgEffect>
                  </a14:imgLayer>
                </a14:imgProps>
              </a:ext>
            </a:extLst>
          </a:blip>
          <a:stretch>
            <a:fillRect/>
          </a:stretch>
        </p:blipFill>
        <p:spPr>
          <a:xfrm>
            <a:off x="5135141" y="1426652"/>
            <a:ext cx="1960184" cy="2803063"/>
          </a:xfrm>
          <a:prstGeom prst="rect">
            <a:avLst/>
          </a:prstGeom>
        </p:spPr>
      </p:pic>
      <p:cxnSp>
        <p:nvCxnSpPr>
          <p:cNvPr id="9" name="Connector: Elbow 8">
            <a:extLst>
              <a:ext uri="{FF2B5EF4-FFF2-40B4-BE49-F238E27FC236}">
                <a16:creationId xmlns:a16="http://schemas.microsoft.com/office/drawing/2014/main" xmlns="" id="{B3D2C195-E64F-415F-9B25-2A9E36E40DCF}"/>
              </a:ext>
            </a:extLst>
          </p:cNvPr>
          <p:cNvCxnSpPr>
            <a:cxnSpLocks/>
          </p:cNvCxnSpPr>
          <p:nvPr/>
        </p:nvCxnSpPr>
        <p:spPr>
          <a:xfrm flipV="1">
            <a:off x="6795083" y="1812022"/>
            <a:ext cx="1375794" cy="76339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xmlns="" id="{50E2F3A6-C92C-4FD7-8D44-E081349AE44E}"/>
              </a:ext>
            </a:extLst>
          </p:cNvPr>
          <p:cNvPicPr>
            <a:picLocks noChangeAspect="1"/>
          </p:cNvPicPr>
          <p:nvPr/>
        </p:nvPicPr>
        <p:blipFill>
          <a:blip r:embed="rId9"/>
          <a:stretch>
            <a:fillRect/>
          </a:stretch>
        </p:blipFill>
        <p:spPr>
          <a:xfrm>
            <a:off x="7333366" y="1173410"/>
            <a:ext cx="541695" cy="506485"/>
          </a:xfrm>
          <a:prstGeom prst="rect">
            <a:avLst/>
          </a:prstGeom>
        </p:spPr>
      </p:pic>
      <p:sp>
        <p:nvSpPr>
          <p:cNvPr id="14" name="Rectangle 13">
            <a:extLst>
              <a:ext uri="{FF2B5EF4-FFF2-40B4-BE49-F238E27FC236}">
                <a16:creationId xmlns:a16="http://schemas.microsoft.com/office/drawing/2014/main" xmlns="" id="{B3A75A3C-27B5-4302-AA2A-079F53D6E3CE}"/>
              </a:ext>
            </a:extLst>
          </p:cNvPr>
          <p:cNvSpPr/>
          <p:nvPr/>
        </p:nvSpPr>
        <p:spPr>
          <a:xfrm>
            <a:off x="8285910" y="1264396"/>
            <a:ext cx="3906089" cy="830997"/>
          </a:xfrm>
          <a:prstGeom prst="rect">
            <a:avLst/>
          </a:prstGeom>
        </p:spPr>
        <p:txBody>
          <a:bodyPr wrap="square">
            <a:spAutoFit/>
          </a:bodyPr>
          <a:lstStyle/>
          <a:p>
            <a:pPr lvl="0" algn="ctr"/>
            <a:r>
              <a:rPr lang="vi-VN" sz="2400" b="1" i="1" dirty="0">
                <a:solidFill>
                  <a:srgbClr val="000000"/>
                </a:solidFill>
                <a:latin typeface="Times New Roman" panose="02020603050405020304" pitchFamily="18" charset="0"/>
                <a:ea typeface="Times New Roman" panose="02020603050405020304" pitchFamily="18" charset="0"/>
              </a:rPr>
              <a:t>Thiên nhiên và con người có mối quan hệ hỗ trợ lẫn nhau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Connector: Elbow 15">
            <a:extLst>
              <a:ext uri="{FF2B5EF4-FFF2-40B4-BE49-F238E27FC236}">
                <a16:creationId xmlns:a16="http://schemas.microsoft.com/office/drawing/2014/main" xmlns="" id="{6E890264-EB2D-401D-B03F-00B0C662D7C4}"/>
              </a:ext>
            </a:extLst>
          </p:cNvPr>
          <p:cNvCxnSpPr>
            <a:cxnSpLocks/>
          </p:cNvCxnSpPr>
          <p:nvPr/>
        </p:nvCxnSpPr>
        <p:spPr>
          <a:xfrm>
            <a:off x="5727633" y="4229715"/>
            <a:ext cx="1046514" cy="446498"/>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xmlns="" id="{586ABB1C-E600-4EE8-B47E-7976D64ABA68}"/>
              </a:ext>
            </a:extLst>
          </p:cNvPr>
          <p:cNvPicPr>
            <a:picLocks noChangeAspect="1"/>
          </p:cNvPicPr>
          <p:nvPr/>
        </p:nvPicPr>
        <p:blipFill>
          <a:blip r:embed="rId9"/>
          <a:stretch>
            <a:fillRect/>
          </a:stretch>
        </p:blipFill>
        <p:spPr>
          <a:xfrm>
            <a:off x="6462668" y="4064086"/>
            <a:ext cx="541695" cy="506485"/>
          </a:xfrm>
          <a:prstGeom prst="rect">
            <a:avLst/>
          </a:prstGeom>
        </p:spPr>
      </p:pic>
      <p:sp>
        <p:nvSpPr>
          <p:cNvPr id="19" name="Rectangle 18">
            <a:extLst>
              <a:ext uri="{FF2B5EF4-FFF2-40B4-BE49-F238E27FC236}">
                <a16:creationId xmlns:a16="http://schemas.microsoft.com/office/drawing/2014/main" xmlns="" id="{F950EC9D-4180-4678-9FC8-F77BC731D912}"/>
              </a:ext>
            </a:extLst>
          </p:cNvPr>
          <p:cNvSpPr/>
          <p:nvPr/>
        </p:nvSpPr>
        <p:spPr>
          <a:xfrm>
            <a:off x="5135141" y="4743729"/>
            <a:ext cx="3578036" cy="830997"/>
          </a:xfrm>
          <a:prstGeom prst="rect">
            <a:avLst/>
          </a:prstGeom>
        </p:spPr>
        <p:txBody>
          <a:bodyPr wrap="square">
            <a:spAutoFit/>
          </a:bodyPr>
          <a:lstStyle/>
          <a:p>
            <a:pPr lvl="0" algn="just"/>
            <a:r>
              <a:rPr lang="vi-VN" sz="2400" b="1" i="1" dirty="0">
                <a:solidFill>
                  <a:srgbClr val="000000"/>
                </a:solidFill>
                <a:latin typeface="Times New Roman" panose="02020603050405020304" pitchFamily="18" charset="0"/>
                <a:ea typeface="Times New Roman" panose="02020603050405020304" pitchFamily="18" charset="0"/>
              </a:rPr>
              <a:t>Có sự gắn bó ân tình giữa con người với thiên nhiên</a:t>
            </a:r>
            <a:r>
              <a:rPr lang="en-US" sz="2400" b="1" i="1"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Connector: Elbow 20">
            <a:extLst>
              <a:ext uri="{FF2B5EF4-FFF2-40B4-BE49-F238E27FC236}">
                <a16:creationId xmlns:a16="http://schemas.microsoft.com/office/drawing/2014/main" xmlns="" id="{40D1A0FB-6F29-43B1-8583-5E73E23200C8}"/>
              </a:ext>
            </a:extLst>
          </p:cNvPr>
          <p:cNvCxnSpPr>
            <a:cxnSpLocks/>
          </p:cNvCxnSpPr>
          <p:nvPr/>
        </p:nvCxnSpPr>
        <p:spPr>
          <a:xfrm rot="10800000">
            <a:off x="3773699" y="2130469"/>
            <a:ext cx="1569986" cy="43165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xmlns="" id="{58C69EAA-0DF3-471C-84C9-F03F22868C0A}"/>
              </a:ext>
            </a:extLst>
          </p:cNvPr>
          <p:cNvPicPr>
            <a:picLocks noChangeAspect="1"/>
          </p:cNvPicPr>
          <p:nvPr/>
        </p:nvPicPr>
        <p:blipFill>
          <a:blip r:embed="rId9"/>
          <a:stretch>
            <a:fillRect/>
          </a:stretch>
        </p:blipFill>
        <p:spPr>
          <a:xfrm>
            <a:off x="3921750" y="1623983"/>
            <a:ext cx="541695" cy="506485"/>
          </a:xfrm>
          <a:prstGeom prst="rect">
            <a:avLst/>
          </a:prstGeom>
        </p:spPr>
      </p:pic>
      <p:sp>
        <p:nvSpPr>
          <p:cNvPr id="25" name="Rectangle 24">
            <a:extLst>
              <a:ext uri="{FF2B5EF4-FFF2-40B4-BE49-F238E27FC236}">
                <a16:creationId xmlns:a16="http://schemas.microsoft.com/office/drawing/2014/main" xmlns="" id="{1178E8D2-3A79-4D2C-B501-ACA35E4ED3DB}"/>
              </a:ext>
            </a:extLst>
          </p:cNvPr>
          <p:cNvSpPr/>
          <p:nvPr/>
        </p:nvSpPr>
        <p:spPr>
          <a:xfrm>
            <a:off x="140678" y="2188448"/>
            <a:ext cx="4135406" cy="830997"/>
          </a:xfrm>
          <a:prstGeom prst="rect">
            <a:avLst/>
          </a:prstGeom>
        </p:spPr>
        <p:txBody>
          <a:bodyPr wrap="square">
            <a:spAutoFit/>
          </a:bodyPr>
          <a:lstStyle/>
          <a:p>
            <a:pPr lvl="0" algn="just"/>
            <a:r>
              <a:rPr lang="en-US" sz="2400" b="1" i="1" dirty="0">
                <a:solidFill>
                  <a:srgbClr val="000000"/>
                </a:solidFill>
                <a:latin typeface="Times New Roman" panose="02020603050405020304" pitchFamily="18" charset="0"/>
                <a:ea typeface="Times New Roman" panose="02020603050405020304" pitchFamily="18" charset="0"/>
              </a:rPr>
              <a:t>T</a:t>
            </a:r>
            <a:r>
              <a:rPr lang="vi-VN" sz="2400" b="1" i="1" dirty="0">
                <a:solidFill>
                  <a:srgbClr val="000000"/>
                </a:solidFill>
                <a:latin typeface="Times New Roman" panose="02020603050405020304" pitchFamily="18" charset="0"/>
                <a:ea typeface="Times New Roman" panose="02020603050405020304" pitchFamily="18" charset="0"/>
              </a:rPr>
              <a:t>hiên nhiên ban tặng con người những món quà quý giá</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65CEDCBA-3DE6-4152-81F8-937CB7A6DB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00" b="99750" l="10000" r="96769">
                        <a14:foregroundMark x1="44769" y1="9500" x2="44769" y2="9500"/>
                        <a14:foregroundMark x1="37538" y1="4500" x2="37538" y2="4500"/>
                        <a14:foregroundMark x1="63231" y1="90000" x2="63231" y2="90000"/>
                        <a14:foregroundMark x1="45692" y1="88000" x2="45692" y2="88000"/>
                        <a14:foregroundMark x1="45077" y1="87500" x2="45077" y2="87500"/>
                        <a14:foregroundMark x1="43077" y1="87500" x2="43077" y2="87500"/>
                        <a14:foregroundMark x1="41538" y1="87500" x2="41538" y2="87500"/>
                        <a14:foregroundMark x1="39385" y1="87500" x2="37538" y2="87500"/>
                        <a14:foregroundMark x1="28000" y1="88000" x2="28000" y2="88000"/>
                        <a14:foregroundMark x1="28000" y1="88000" x2="28000" y2="88000"/>
                        <a14:foregroundMark x1="24615" y1="90000" x2="24615" y2="90000"/>
                        <a14:foregroundMark x1="23692" y1="91000" x2="23692" y2="91000"/>
                        <a14:foregroundMark x1="23385" y1="91000" x2="23385" y2="91000"/>
                        <a14:foregroundMark x1="25538" y1="91000" x2="29692" y2="89000"/>
                        <a14:foregroundMark x1="34308" y1="87500" x2="34308" y2="87500"/>
                        <a14:foregroundMark x1="43692" y1="85000" x2="45077" y2="84000"/>
                        <a14:foregroundMark x1="47231" y1="83000" x2="48462" y2="82500"/>
                        <a14:foregroundMark x1="53846" y1="80500" x2="56308" y2="79500"/>
                        <a14:foregroundMark x1="58154" y1="79250" x2="58154" y2="79250"/>
                        <a14:foregroundMark x1="65692" y1="77250" x2="65692" y2="77250"/>
                        <a14:foregroundMark x1="61692" y1="90500" x2="61692" y2="90500"/>
                        <a14:foregroundMark x1="54769" y1="93250" x2="53846" y2="93250"/>
                        <a14:foregroundMark x1="51231" y1="93250" x2="51231" y2="93250"/>
                        <a14:foregroundMark x1="50000" y1="93750" x2="48769" y2="94250"/>
                        <a14:foregroundMark x1="38462" y1="96750" x2="38462" y2="96750"/>
                        <a14:foregroundMark x1="36923" y1="96250" x2="36154" y2="96250"/>
                        <a14:foregroundMark x1="34923" y1="95250" x2="34923" y2="95250"/>
                        <a14:foregroundMark x1="31538" y1="93750" x2="30615" y2="93750"/>
                        <a14:foregroundMark x1="22462" y1="95750" x2="22462" y2="95750"/>
                        <a14:foregroundMark x1="22154" y1="96250" x2="22154" y2="96250"/>
                        <a14:foregroundMark x1="13077" y1="96250" x2="13077" y2="96250"/>
                        <a14:foregroundMark x1="19538" y1="99250" x2="19538" y2="99250"/>
                        <a14:foregroundMark x1="15538" y1="99750" x2="15538" y2="99750"/>
                        <a14:foregroundMark x1="15538" y1="99750" x2="15538" y2="99750"/>
                        <a14:foregroundMark x1="16769" y1="98250" x2="16769" y2="98250"/>
                        <a14:foregroundMark x1="42154" y1="76250" x2="42154" y2="76250"/>
                        <a14:foregroundMark x1="43385" y1="76250" x2="45692" y2="75750"/>
                        <a14:foregroundMark x1="49385" y1="75750" x2="49385" y2="75750"/>
                        <a14:foregroundMark x1="53538" y1="75250" x2="55077" y2="75250"/>
                        <a14:foregroundMark x1="61385" y1="76750" x2="61385" y2="76750"/>
                        <a14:foregroundMark x1="63846" y1="77750" x2="64462" y2="90000"/>
                        <a14:foregroundMark x1="65077" y1="91000" x2="65077" y2="91000"/>
                        <a14:foregroundMark x1="70462" y1="90000" x2="71385" y2="89500"/>
                        <a14:foregroundMark x1="73538" y1="89500" x2="73538" y2="89500"/>
                        <a14:foregroundMark x1="78615" y1="90000" x2="83231" y2="91500"/>
                        <a14:foregroundMark x1="84462" y1="92000" x2="85538" y2="92750"/>
                        <a14:foregroundMark x1="91077" y1="93750" x2="91077" y2="93750"/>
                        <a14:foregroundMark x1="92615" y1="93750" x2="94615" y2="94250"/>
                        <a14:foregroundMark x1="94923" y1="98750" x2="94923" y2="98750"/>
                        <a14:foregroundMark x1="92615" y1="99250" x2="92615" y2="99250"/>
                        <a14:foregroundMark x1="92308" y1="99250" x2="92308" y2="99250"/>
                        <a14:foregroundMark x1="91692" y1="99250" x2="91692" y2="99250"/>
                        <a14:foregroundMark x1="89231" y1="99250" x2="89231" y2="99250"/>
                        <a14:foregroundMark x1="88615" y1="99250" x2="88615" y2="99250"/>
                        <a14:foregroundMark x1="87692" y1="98750" x2="87692" y2="98750"/>
                        <a14:foregroundMark x1="91692" y1="97750" x2="91692" y2="97750"/>
                        <a14:foregroundMark x1="95231" y1="96750" x2="96769" y2="95750"/>
                        <a14:foregroundMark x1="49385" y1="67250" x2="49385" y2="67250"/>
                        <a14:foregroundMark x1="62615" y1="82500" x2="62615" y2="82500"/>
                        <a14:foregroundMark x1="61385" y1="75250" x2="61385" y2="75250"/>
                        <a14:foregroundMark x1="61385" y1="75250" x2="61385" y2="75250"/>
                        <a14:foregroundMark x1="61385" y1="75250" x2="61385" y2="75250"/>
                        <a14:foregroundMark x1="60615" y1="75250" x2="60615" y2="75250"/>
                        <a14:foregroundMark x1="60308" y1="75250" x2="60308" y2="75250"/>
                        <a14:foregroundMark x1="60000" y1="73250" x2="60000" y2="73250"/>
                        <a14:foregroundMark x1="60000" y1="73250" x2="60000" y2="73250"/>
                        <a14:foregroundMark x1="60308" y1="71750" x2="60308" y2="71750"/>
                        <a14:foregroundMark x1="61692" y1="70750" x2="62615" y2="71250"/>
                        <a14:foregroundMark x1="63231" y1="73250" x2="63846" y2="74750"/>
                        <a14:foregroundMark x1="67846" y1="92000" x2="67846" y2="92000"/>
                      </a14:backgroundRemoval>
                    </a14:imgEffect>
                  </a14:imgLayer>
                </a14:imgProps>
              </a:ext>
            </a:extLst>
          </a:blip>
          <a:stretch>
            <a:fillRect/>
          </a:stretch>
        </p:blipFill>
        <p:spPr>
          <a:xfrm>
            <a:off x="1033287" y="3295099"/>
            <a:ext cx="2911269" cy="1791550"/>
          </a:xfrm>
          <a:prstGeom prst="rect">
            <a:avLst/>
          </a:prstGeom>
          <a:ln>
            <a:noFill/>
          </a:ln>
          <a:effectLst>
            <a:softEdge rad="112500"/>
          </a:effectLst>
        </p:spPr>
      </p:pic>
      <p:pic>
        <p:nvPicPr>
          <p:cNvPr id="11" name="Picture 10">
            <a:extLst>
              <a:ext uri="{FF2B5EF4-FFF2-40B4-BE49-F238E27FC236}">
                <a16:creationId xmlns:a16="http://schemas.microsoft.com/office/drawing/2014/main" xmlns="" id="{76BEAD4B-09A3-4C4C-9F16-F05B01CEAE2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950" b="89961" l="9794" r="89691">
                        <a14:foregroundMark x1="57732" y1="6950" x2="57732" y2="6950"/>
                        <a14:foregroundMark x1="58247" y1="83784" x2="58247" y2="83784"/>
                      </a14:backgroundRemoval>
                    </a14:imgEffect>
                  </a14:imgLayer>
                </a14:imgProps>
              </a:ext>
            </a:extLst>
          </a:blip>
          <a:stretch>
            <a:fillRect/>
          </a:stretch>
        </p:blipFill>
        <p:spPr>
          <a:xfrm>
            <a:off x="7333366" y="2241965"/>
            <a:ext cx="3072193" cy="2466975"/>
          </a:xfrm>
          <a:prstGeom prst="rect">
            <a:avLst/>
          </a:prstGeom>
        </p:spPr>
      </p:pic>
    </p:spTree>
    <p:extLst>
      <p:ext uri="{BB962C8B-B14F-4D97-AF65-F5344CB8AC3E}">
        <p14:creationId xmlns:p14="http://schemas.microsoft.com/office/powerpoint/2010/main" val="41436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xmlns=""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xmlns=""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xmlns=""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xmlns=""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xmlns="" id="{71BA3937-84F4-4A73-938F-9D7998F1E852}"/>
              </a:ext>
            </a:extLst>
          </p:cNvPr>
          <p:cNvSpPr txBox="1"/>
          <p:nvPr/>
        </p:nvSpPr>
        <p:spPr>
          <a:xfrm>
            <a:off x="2993660" y="2134791"/>
            <a:ext cx="5616605" cy="1015663"/>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III.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Tổng</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xmlns=""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xmlns=""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xmlns=""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47365210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xmlns="" id="{7A152A57-BF72-426F-9699-9C7DAF48F1F9}"/>
              </a:ext>
            </a:extLst>
          </p:cNvPr>
          <p:cNvPicPr>
            <a:picLocks noChangeAspect="1"/>
          </p:cNvPicPr>
          <p:nvPr/>
        </p:nvPicPr>
        <p:blipFill>
          <a:blip r:embed="rId2"/>
          <a:stretch>
            <a:fillRect/>
          </a:stretch>
        </p:blipFill>
        <p:spPr>
          <a:xfrm>
            <a:off x="-34117" y="9291"/>
            <a:ext cx="12192000" cy="6857999"/>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237392" y="211015"/>
            <a:ext cx="7631723" cy="4826628"/>
            <a:chOff x="1949253" y="1627716"/>
            <a:chExt cx="3271491" cy="230960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271517" y="2029761"/>
              <a:ext cx="2247242" cy="1280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Hãy tóm tắt nội dung và ý nghĩa của văn bản?</a:t>
              </a:r>
            </a:p>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Theo em, chủ đề của văn bản là gì?</a:t>
              </a:r>
            </a:p>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Nghệ thuật đặc sắc được thể hiện qua văn bản? </a:t>
              </a:r>
            </a:p>
          </p:txBody>
        </p:sp>
      </p:grpSp>
      <p:pic>
        <p:nvPicPr>
          <p:cNvPr id="96" name="Picture 95">
            <a:extLst>
              <a:ext uri="{FF2B5EF4-FFF2-40B4-BE49-F238E27FC236}">
                <a16:creationId xmlns:a16="http://schemas.microsoft.com/office/drawing/2014/main" xmlns="" id="{29144E37-8A38-4687-8357-451F6B3F4AE1}"/>
              </a:ext>
            </a:extLst>
          </p:cNvPr>
          <p:cNvPicPr>
            <a:picLocks noChangeAspect="1"/>
          </p:cNvPicPr>
          <p:nvPr/>
        </p:nvPicPr>
        <p:blipFill>
          <a:blip r:embed="rId3"/>
          <a:stretch>
            <a:fillRect/>
          </a:stretch>
        </p:blipFill>
        <p:spPr>
          <a:xfrm>
            <a:off x="7830817" y="81852"/>
            <a:ext cx="4522584" cy="3114892"/>
          </a:xfrm>
          <a:prstGeom prst="rect">
            <a:avLst/>
          </a:prstGeom>
        </p:spPr>
      </p:pic>
    </p:spTree>
    <p:extLst>
      <p:ext uri="{BB962C8B-B14F-4D97-AF65-F5344CB8AC3E}">
        <p14:creationId xmlns:p14="http://schemas.microsoft.com/office/powerpoint/2010/main" val="113883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6090"/>
            <a:ext cx="12192000" cy="6971251"/>
          </a:xfrm>
          <a:prstGeom prst="rect">
            <a:avLst/>
          </a:prstGeom>
        </p:spPr>
      </p:pic>
      <p:sp>
        <p:nvSpPr>
          <p:cNvPr id="2" name="Rectangle 1">
            <a:extLst>
              <a:ext uri="{FF2B5EF4-FFF2-40B4-BE49-F238E27FC236}">
                <a16:creationId xmlns:a16="http://schemas.microsoft.com/office/drawing/2014/main" xmlns="" id="{41CCA3C0-C660-4B46-B7F8-1BCF6F2199C4}"/>
              </a:ext>
            </a:extLst>
          </p:cNvPr>
          <p:cNvSpPr/>
          <p:nvPr/>
        </p:nvSpPr>
        <p:spPr>
          <a:xfrm>
            <a:off x="3526066" y="84985"/>
            <a:ext cx="2569934"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Nội</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dung </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xmlns=""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039097" y="542742"/>
            <a:ext cx="2081549" cy="2081549"/>
          </a:xfrm>
          <a:prstGeom prst="rect">
            <a:avLst/>
          </a:prstGeom>
        </p:spPr>
      </p:pic>
      <p:cxnSp>
        <p:nvCxnSpPr>
          <p:cNvPr id="98" name="Straight Connector 97">
            <a:extLst>
              <a:ext uri="{FF2B5EF4-FFF2-40B4-BE49-F238E27FC236}">
                <a16:creationId xmlns:a16="http://schemas.microsoft.com/office/drawing/2014/main" xmlns="" id="{5004B25B-CF5C-47E8-BA9D-12AC81518D3C}"/>
              </a:ext>
            </a:extLst>
          </p:cNvPr>
          <p:cNvCxnSpPr>
            <a:cxnSpLocks/>
          </p:cNvCxnSpPr>
          <p:nvPr/>
        </p:nvCxnSpPr>
        <p:spPr>
          <a:xfrm>
            <a:off x="2946627" y="1507606"/>
            <a:ext cx="4781176"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xmlns="" id="{5A2C755F-9DAD-443D-AE15-2CA4B85F31D3}"/>
              </a:ext>
            </a:extLst>
          </p:cNvPr>
          <p:cNvSpPr/>
          <p:nvPr/>
        </p:nvSpPr>
        <p:spPr>
          <a:xfrm>
            <a:off x="2946627" y="1699828"/>
            <a:ext cx="4781176" cy="954107"/>
          </a:xfrm>
          <a:prstGeom prst="rect">
            <a:avLst/>
          </a:prstGeom>
        </p:spPr>
        <p:txBody>
          <a:bodyPr wrap="square">
            <a:spAutoFit/>
          </a:bodyPr>
          <a:lstStyle/>
          <a:p>
            <a:pPr lvl="0"/>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VB tường thuật lại lễ cúng Thần Lúa của người 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xmlns=""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xmlns=""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xmlns=""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472660">
            <a:off x="1010842" y="2791625"/>
            <a:ext cx="1245066" cy="1245066"/>
          </a:xfrm>
          <a:prstGeom prst="rect">
            <a:avLst/>
          </a:prstGeom>
        </p:spPr>
      </p:pic>
      <p:pic>
        <p:nvPicPr>
          <p:cNvPr id="112" name="Picture 111">
            <a:extLst>
              <a:ext uri="{FF2B5EF4-FFF2-40B4-BE49-F238E27FC236}">
                <a16:creationId xmlns:a16="http://schemas.microsoft.com/office/drawing/2014/main" xmlns=""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7323428" y="1645397"/>
            <a:ext cx="2233810" cy="2233810"/>
          </a:xfrm>
          <a:prstGeom prst="rect">
            <a:avLst/>
          </a:prstGeom>
        </p:spPr>
      </p:pic>
      <p:pic>
        <p:nvPicPr>
          <p:cNvPr id="18" name="Picture 17">
            <a:extLst>
              <a:ext uri="{FF2B5EF4-FFF2-40B4-BE49-F238E27FC236}">
                <a16:creationId xmlns:a16="http://schemas.microsoft.com/office/drawing/2014/main" xmlns=""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3953558" y="3127043"/>
            <a:ext cx="1245066" cy="1245066"/>
          </a:xfrm>
          <a:prstGeom prst="rect">
            <a:avLst/>
          </a:prstGeom>
        </p:spPr>
      </p:pic>
      <p:cxnSp>
        <p:nvCxnSpPr>
          <p:cNvPr id="19" name="Straight Connector 18">
            <a:extLst>
              <a:ext uri="{FF2B5EF4-FFF2-40B4-BE49-F238E27FC236}">
                <a16:creationId xmlns:a16="http://schemas.microsoft.com/office/drawing/2014/main" xmlns="" id="{6850D058-B861-4D33-83A9-004E1F52D567}"/>
              </a:ext>
            </a:extLst>
          </p:cNvPr>
          <p:cNvCxnSpPr>
            <a:cxnSpLocks/>
          </p:cNvCxnSpPr>
          <p:nvPr/>
        </p:nvCxnSpPr>
        <p:spPr>
          <a:xfrm>
            <a:off x="2849911" y="2766423"/>
            <a:ext cx="4781176"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362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par>
                                <p:cTn id="19" presetID="16" presetClass="entr" presetSubtype="21"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2" name="Rectangle 1">
            <a:extLst>
              <a:ext uri="{FF2B5EF4-FFF2-40B4-BE49-F238E27FC236}">
                <a16:creationId xmlns:a16="http://schemas.microsoft.com/office/drawing/2014/main" xmlns="" id="{41CCA3C0-C660-4B46-B7F8-1BCF6F2199C4}"/>
              </a:ext>
            </a:extLst>
          </p:cNvPr>
          <p:cNvSpPr/>
          <p:nvPr/>
        </p:nvSpPr>
        <p:spPr>
          <a:xfrm>
            <a:off x="4141243" y="-92405"/>
            <a:ext cx="2839239"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xmlns=""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756346"/>
            <a:ext cx="1141396" cy="1141396"/>
          </a:xfrm>
          <a:prstGeom prst="rect">
            <a:avLst/>
          </a:prstGeom>
        </p:spPr>
      </p:pic>
      <p:cxnSp>
        <p:nvCxnSpPr>
          <p:cNvPr id="98" name="Straight Connector 97">
            <a:extLst>
              <a:ext uri="{FF2B5EF4-FFF2-40B4-BE49-F238E27FC236}">
                <a16:creationId xmlns:a16="http://schemas.microsoft.com/office/drawing/2014/main" xmlns="" id="{5004B25B-CF5C-47E8-BA9D-12AC81518D3C}"/>
              </a:ext>
            </a:extLst>
          </p:cNvPr>
          <p:cNvCxnSpPr>
            <a:cxnSpLocks/>
          </p:cNvCxnSpPr>
          <p:nvPr/>
        </p:nvCxnSpPr>
        <p:spPr>
          <a:xfrm>
            <a:off x="1492577" y="1815018"/>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xmlns="" id="{5A2C755F-9DAD-443D-AE15-2CA4B85F31D3}"/>
              </a:ext>
            </a:extLst>
          </p:cNvPr>
          <p:cNvSpPr/>
          <p:nvPr/>
        </p:nvSpPr>
        <p:spPr>
          <a:xfrm>
            <a:off x="1466969" y="915314"/>
            <a:ext cx="4421439" cy="954107"/>
          </a:xfrm>
          <a:prstGeom prst="rect">
            <a:avLst/>
          </a:prstGeom>
        </p:spPr>
        <p:txBody>
          <a:bodyPr wrap="square">
            <a:spAutoFit/>
          </a:bodyPr>
          <a:lstStyle/>
          <a:p>
            <a:pPr lvl="0"/>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xmlns=""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106143" y="-75102"/>
            <a:ext cx="919676" cy="919676"/>
          </a:xfrm>
          <a:prstGeom prst="rect">
            <a:avLst/>
          </a:prstGeom>
        </p:spPr>
      </p:pic>
      <p:pic>
        <p:nvPicPr>
          <p:cNvPr id="103" name="Picture 102">
            <a:extLst>
              <a:ext uri="{FF2B5EF4-FFF2-40B4-BE49-F238E27FC236}">
                <a16:creationId xmlns:a16="http://schemas.microsoft.com/office/drawing/2014/main" xmlns=""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9" name="Picture 108">
            <a:extLst>
              <a:ext uri="{FF2B5EF4-FFF2-40B4-BE49-F238E27FC236}">
                <a16:creationId xmlns:a16="http://schemas.microsoft.com/office/drawing/2014/main" xmlns=""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6244" y="2309552"/>
            <a:ext cx="1141396" cy="1141396"/>
          </a:xfrm>
          <a:prstGeom prst="rect">
            <a:avLst/>
          </a:prstGeom>
        </p:spPr>
      </p:pic>
      <p:cxnSp>
        <p:nvCxnSpPr>
          <p:cNvPr id="110" name="Straight Connector 109">
            <a:extLst>
              <a:ext uri="{FF2B5EF4-FFF2-40B4-BE49-F238E27FC236}">
                <a16:creationId xmlns:a16="http://schemas.microsoft.com/office/drawing/2014/main" xmlns="" id="{A239708A-AF2D-4EAF-967F-F406913040C5}"/>
              </a:ext>
            </a:extLst>
          </p:cNvPr>
          <p:cNvCxnSpPr>
            <a:cxnSpLocks/>
          </p:cNvCxnSpPr>
          <p:nvPr/>
        </p:nvCxnSpPr>
        <p:spPr>
          <a:xfrm>
            <a:off x="1492577" y="3599441"/>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xmlns="" id="{786126B7-E1DD-4A66-BEA2-C1F58C2F78D9}"/>
              </a:ext>
            </a:extLst>
          </p:cNvPr>
          <p:cNvSpPr/>
          <p:nvPr/>
        </p:nvSpPr>
        <p:spPr>
          <a:xfrm>
            <a:off x="1430262" y="2427112"/>
            <a:ext cx="4665738" cy="1200329"/>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 hợp tường thuật với miêu tả, biểu cảm, kết hợp sử dụng ngôn ngữ và hình ảnh.</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xmlns=""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888408" y="842913"/>
            <a:ext cx="1141396" cy="1141396"/>
          </a:xfrm>
          <a:prstGeom prst="rect">
            <a:avLst/>
          </a:prstGeom>
        </p:spPr>
      </p:pic>
      <p:cxnSp>
        <p:nvCxnSpPr>
          <p:cNvPr id="113" name="Straight Connector 112">
            <a:extLst>
              <a:ext uri="{FF2B5EF4-FFF2-40B4-BE49-F238E27FC236}">
                <a16:creationId xmlns:a16="http://schemas.microsoft.com/office/drawing/2014/main" xmlns="" id="{804AE386-AB2F-413D-A01A-77C7D01583EC}"/>
              </a:ext>
            </a:extLst>
          </p:cNvPr>
          <p:cNvCxnSpPr>
            <a:cxnSpLocks/>
          </p:cNvCxnSpPr>
          <p:nvPr/>
        </p:nvCxnSpPr>
        <p:spPr>
          <a:xfrm>
            <a:off x="6924057" y="2192307"/>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xmlns="" id="{751EAB78-83AB-4585-BD0D-616103CC70ED}"/>
              </a:ext>
            </a:extLst>
          </p:cNvPr>
          <p:cNvSpPr/>
          <p:nvPr/>
        </p:nvSpPr>
        <p:spPr>
          <a:xfrm>
            <a:off x="6747677" y="1031177"/>
            <a:ext cx="5028844" cy="954107"/>
          </a:xfrm>
          <a:prstGeom prst="rect">
            <a:avLst/>
          </a:prstGeom>
        </p:spPr>
        <p:txBody>
          <a:bodyPr wrap="square">
            <a:spAutoFit/>
          </a:bodyPr>
          <a:lstStyle/>
          <a:p>
            <a:pPr lvl="0"/>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26944388-2DB7-47AD-8D26-D61F05C1E79E}"/>
              </a:ext>
            </a:extLst>
          </p:cNvPr>
          <p:cNvSpPr/>
          <p:nvPr/>
        </p:nvSpPr>
        <p:spPr>
          <a:xfrm>
            <a:off x="6725748" y="2474893"/>
            <a:ext cx="5028844" cy="830997"/>
          </a:xfrm>
          <a:prstGeom prst="rect">
            <a:avLst/>
          </a:prstGeom>
        </p:spPr>
        <p:txBody>
          <a:bodyPr wrap="square">
            <a:spAutoFit/>
          </a:bodyPr>
          <a:lstStyle/>
          <a:p>
            <a:pPr lvl="0" algn="just"/>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Mang đặc điểm đặc trưng cho văn bản thuyết minh thuật lại một sự kiện</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C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EDA777C2-2413-4D5B-9DDF-701BA3138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2082178" y="4001479"/>
            <a:ext cx="1184945" cy="1184945"/>
          </a:xfrm>
          <a:prstGeom prst="rect">
            <a:avLst/>
          </a:prstGeom>
        </p:spPr>
      </p:pic>
      <p:pic>
        <p:nvPicPr>
          <p:cNvPr id="22" name="Picture 21">
            <a:extLst>
              <a:ext uri="{FF2B5EF4-FFF2-40B4-BE49-F238E27FC236}">
                <a16:creationId xmlns:a16="http://schemas.microsoft.com/office/drawing/2014/main" xmlns="" id="{5BB06711-AACA-4DEE-9AF2-C22A9C3B7D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439230" y="3846621"/>
            <a:ext cx="1184945" cy="1184945"/>
          </a:xfrm>
          <a:prstGeom prst="rect">
            <a:avLst/>
          </a:prstGeom>
        </p:spPr>
      </p:pic>
      <p:pic>
        <p:nvPicPr>
          <p:cNvPr id="23" name="Picture 22">
            <a:extLst>
              <a:ext uri="{FF2B5EF4-FFF2-40B4-BE49-F238E27FC236}">
                <a16:creationId xmlns:a16="http://schemas.microsoft.com/office/drawing/2014/main" xmlns="" id="{EBE4CA39-9743-4BF7-99A1-CFD2625699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55882" y="5350214"/>
            <a:ext cx="1184945" cy="1184945"/>
          </a:xfrm>
          <a:prstGeom prst="rect">
            <a:avLst/>
          </a:prstGeom>
        </p:spPr>
      </p:pic>
      <p:pic>
        <p:nvPicPr>
          <p:cNvPr id="24" name="Picture 23">
            <a:extLst>
              <a:ext uri="{FF2B5EF4-FFF2-40B4-BE49-F238E27FC236}">
                <a16:creationId xmlns:a16="http://schemas.microsoft.com/office/drawing/2014/main" xmlns="" id="{9679E2D3-BE7E-4EA2-B652-405642B125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3548771" y="4963682"/>
            <a:ext cx="1184945" cy="1184945"/>
          </a:xfrm>
          <a:prstGeom prst="rect">
            <a:avLst/>
          </a:prstGeom>
        </p:spPr>
      </p:pic>
      <p:pic>
        <p:nvPicPr>
          <p:cNvPr id="25" name="Picture 24">
            <a:extLst>
              <a:ext uri="{FF2B5EF4-FFF2-40B4-BE49-F238E27FC236}">
                <a16:creationId xmlns:a16="http://schemas.microsoft.com/office/drawing/2014/main" xmlns="" id="{B1251265-7CA6-42F3-ADB7-22F41443C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439229" y="5505958"/>
            <a:ext cx="1184945" cy="1184945"/>
          </a:xfrm>
          <a:prstGeom prst="rect">
            <a:avLst/>
          </a:prstGeom>
        </p:spPr>
      </p:pic>
    </p:spTree>
    <p:extLst>
      <p:ext uri="{BB962C8B-B14F-4D97-AF65-F5344CB8AC3E}">
        <p14:creationId xmlns:p14="http://schemas.microsoft.com/office/powerpoint/2010/main" val="14646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barn(inVertical)">
                                      <p:cBhvr>
                                        <p:cTn id="34" dur="500"/>
                                        <p:tgtEl>
                                          <p:spTgt spid="1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barn(inVertical)">
                                      <p:cBhvr>
                                        <p:cTn id="37" dur="500"/>
                                        <p:tgtEl>
                                          <p:spTgt spid="114"/>
                                        </p:tgtEl>
                                      </p:cBhvr>
                                    </p:animEffect>
                                  </p:childTnLst>
                                </p:cTn>
                              </p:par>
                              <p:par>
                                <p:cTn id="38" presetID="16" presetClass="entr" presetSubtype="21"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arn(inVertical)">
                                      <p:cBhvr>
                                        <p:cTn id="40" dur="500"/>
                                        <p:tgtEl>
                                          <p:spTgt spid="1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114"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xmlns=""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xmlns=""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xmlns=""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 name="Freeform 6">
                <a:extLst>
                  <a:ext uri="{FF2B5EF4-FFF2-40B4-BE49-F238E27FC236}">
                    <a16:creationId xmlns:a16="http://schemas.microsoft.com/office/drawing/2014/main" xmlns=""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 name="Freeform 7">
                <a:extLst>
                  <a:ext uri="{FF2B5EF4-FFF2-40B4-BE49-F238E27FC236}">
                    <a16:creationId xmlns:a16="http://schemas.microsoft.com/office/drawing/2014/main" xmlns=""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0" name="Freeform 8">
                <a:extLst>
                  <a:ext uri="{FF2B5EF4-FFF2-40B4-BE49-F238E27FC236}">
                    <a16:creationId xmlns:a16="http://schemas.microsoft.com/office/drawing/2014/main" xmlns=""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1" name="Freeform 9">
                <a:extLst>
                  <a:ext uri="{FF2B5EF4-FFF2-40B4-BE49-F238E27FC236}">
                    <a16:creationId xmlns:a16="http://schemas.microsoft.com/office/drawing/2014/main" xmlns=""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2" name="Freeform 10">
                <a:extLst>
                  <a:ext uri="{FF2B5EF4-FFF2-40B4-BE49-F238E27FC236}">
                    <a16:creationId xmlns:a16="http://schemas.microsoft.com/office/drawing/2014/main" xmlns=""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3" name="Freeform 11">
                <a:extLst>
                  <a:ext uri="{FF2B5EF4-FFF2-40B4-BE49-F238E27FC236}">
                    <a16:creationId xmlns:a16="http://schemas.microsoft.com/office/drawing/2014/main" xmlns=""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nvGrpSpPr>
              <p:cNvPr id="14" name="组合 143">
                <a:extLst>
                  <a:ext uri="{FF2B5EF4-FFF2-40B4-BE49-F238E27FC236}">
                    <a16:creationId xmlns:a16="http://schemas.microsoft.com/office/drawing/2014/main" xmlns=""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xmlns=""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6" name="Freeform 13">
                  <a:extLst>
                    <a:ext uri="{FF2B5EF4-FFF2-40B4-BE49-F238E27FC236}">
                      <a16:creationId xmlns:a16="http://schemas.microsoft.com/office/drawing/2014/main" xmlns=""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7" name="Freeform 14">
                  <a:extLst>
                    <a:ext uri="{FF2B5EF4-FFF2-40B4-BE49-F238E27FC236}">
                      <a16:creationId xmlns:a16="http://schemas.microsoft.com/office/drawing/2014/main" xmlns=""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8" name="Freeform 15">
                  <a:extLst>
                    <a:ext uri="{FF2B5EF4-FFF2-40B4-BE49-F238E27FC236}">
                      <a16:creationId xmlns:a16="http://schemas.microsoft.com/office/drawing/2014/main" xmlns=""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9" name="Freeform 16">
                  <a:extLst>
                    <a:ext uri="{FF2B5EF4-FFF2-40B4-BE49-F238E27FC236}">
                      <a16:creationId xmlns:a16="http://schemas.microsoft.com/office/drawing/2014/main" xmlns=""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0" name="Freeform 17">
                  <a:extLst>
                    <a:ext uri="{FF2B5EF4-FFF2-40B4-BE49-F238E27FC236}">
                      <a16:creationId xmlns:a16="http://schemas.microsoft.com/office/drawing/2014/main" xmlns=""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1" name="Freeform 18">
                  <a:extLst>
                    <a:ext uri="{FF2B5EF4-FFF2-40B4-BE49-F238E27FC236}">
                      <a16:creationId xmlns:a16="http://schemas.microsoft.com/office/drawing/2014/main" xmlns=""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2" name="Freeform 19">
                  <a:extLst>
                    <a:ext uri="{FF2B5EF4-FFF2-40B4-BE49-F238E27FC236}">
                      <a16:creationId xmlns:a16="http://schemas.microsoft.com/office/drawing/2014/main" xmlns=""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3" name="Freeform 20">
                  <a:extLst>
                    <a:ext uri="{FF2B5EF4-FFF2-40B4-BE49-F238E27FC236}">
                      <a16:creationId xmlns:a16="http://schemas.microsoft.com/office/drawing/2014/main" xmlns=""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4" name="Freeform 21">
                  <a:extLst>
                    <a:ext uri="{FF2B5EF4-FFF2-40B4-BE49-F238E27FC236}">
                      <a16:creationId xmlns:a16="http://schemas.microsoft.com/office/drawing/2014/main" xmlns=""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5" name="Freeform 22">
                  <a:extLst>
                    <a:ext uri="{FF2B5EF4-FFF2-40B4-BE49-F238E27FC236}">
                      <a16:creationId xmlns:a16="http://schemas.microsoft.com/office/drawing/2014/main" xmlns=""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6" name="Freeform 23">
                  <a:extLst>
                    <a:ext uri="{FF2B5EF4-FFF2-40B4-BE49-F238E27FC236}">
                      <a16:creationId xmlns:a16="http://schemas.microsoft.com/office/drawing/2014/main" xmlns=""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7" name="Freeform 24">
                  <a:extLst>
                    <a:ext uri="{FF2B5EF4-FFF2-40B4-BE49-F238E27FC236}">
                      <a16:creationId xmlns:a16="http://schemas.microsoft.com/office/drawing/2014/main" xmlns=""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8" name="Freeform 25">
                  <a:extLst>
                    <a:ext uri="{FF2B5EF4-FFF2-40B4-BE49-F238E27FC236}">
                      <a16:creationId xmlns:a16="http://schemas.microsoft.com/office/drawing/2014/main" xmlns=""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9" name="Freeform 26">
                  <a:extLst>
                    <a:ext uri="{FF2B5EF4-FFF2-40B4-BE49-F238E27FC236}">
                      <a16:creationId xmlns:a16="http://schemas.microsoft.com/office/drawing/2014/main" xmlns=""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0" name="Freeform 27">
                  <a:extLst>
                    <a:ext uri="{FF2B5EF4-FFF2-40B4-BE49-F238E27FC236}">
                      <a16:creationId xmlns:a16="http://schemas.microsoft.com/office/drawing/2014/main" xmlns=""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1" name="Freeform 28">
                  <a:extLst>
                    <a:ext uri="{FF2B5EF4-FFF2-40B4-BE49-F238E27FC236}">
                      <a16:creationId xmlns:a16="http://schemas.microsoft.com/office/drawing/2014/main" xmlns=""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2" name="Freeform 29">
                  <a:extLst>
                    <a:ext uri="{FF2B5EF4-FFF2-40B4-BE49-F238E27FC236}">
                      <a16:creationId xmlns:a16="http://schemas.microsoft.com/office/drawing/2014/main" xmlns=""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3" name="Freeform 30">
                  <a:extLst>
                    <a:ext uri="{FF2B5EF4-FFF2-40B4-BE49-F238E27FC236}">
                      <a16:creationId xmlns:a16="http://schemas.microsoft.com/office/drawing/2014/main" xmlns=""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4" name="Freeform 31">
                  <a:extLst>
                    <a:ext uri="{FF2B5EF4-FFF2-40B4-BE49-F238E27FC236}">
                      <a16:creationId xmlns:a16="http://schemas.microsoft.com/office/drawing/2014/main" xmlns=""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5" name="Freeform 32">
                  <a:extLst>
                    <a:ext uri="{FF2B5EF4-FFF2-40B4-BE49-F238E27FC236}">
                      <a16:creationId xmlns:a16="http://schemas.microsoft.com/office/drawing/2014/main" xmlns=""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6" name="Freeform 33">
                  <a:extLst>
                    <a:ext uri="{FF2B5EF4-FFF2-40B4-BE49-F238E27FC236}">
                      <a16:creationId xmlns:a16="http://schemas.microsoft.com/office/drawing/2014/main" xmlns=""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7" name="Freeform 34">
                  <a:extLst>
                    <a:ext uri="{FF2B5EF4-FFF2-40B4-BE49-F238E27FC236}">
                      <a16:creationId xmlns:a16="http://schemas.microsoft.com/office/drawing/2014/main" xmlns=""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8" name="Freeform 35">
                  <a:extLst>
                    <a:ext uri="{FF2B5EF4-FFF2-40B4-BE49-F238E27FC236}">
                      <a16:creationId xmlns:a16="http://schemas.microsoft.com/office/drawing/2014/main" xmlns=""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9" name="Freeform 36">
                  <a:extLst>
                    <a:ext uri="{FF2B5EF4-FFF2-40B4-BE49-F238E27FC236}">
                      <a16:creationId xmlns:a16="http://schemas.microsoft.com/office/drawing/2014/main" xmlns=""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0" name="Freeform 37">
                  <a:extLst>
                    <a:ext uri="{FF2B5EF4-FFF2-40B4-BE49-F238E27FC236}">
                      <a16:creationId xmlns:a16="http://schemas.microsoft.com/office/drawing/2014/main" xmlns=""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1" name="Freeform 38">
                  <a:extLst>
                    <a:ext uri="{FF2B5EF4-FFF2-40B4-BE49-F238E27FC236}">
                      <a16:creationId xmlns:a16="http://schemas.microsoft.com/office/drawing/2014/main" xmlns=""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2" name="Freeform 39">
                  <a:extLst>
                    <a:ext uri="{FF2B5EF4-FFF2-40B4-BE49-F238E27FC236}">
                      <a16:creationId xmlns:a16="http://schemas.microsoft.com/office/drawing/2014/main" xmlns=""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3" name="Freeform 40">
                  <a:extLst>
                    <a:ext uri="{FF2B5EF4-FFF2-40B4-BE49-F238E27FC236}">
                      <a16:creationId xmlns:a16="http://schemas.microsoft.com/office/drawing/2014/main" xmlns=""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4" name="Freeform 41">
                  <a:extLst>
                    <a:ext uri="{FF2B5EF4-FFF2-40B4-BE49-F238E27FC236}">
                      <a16:creationId xmlns:a16="http://schemas.microsoft.com/office/drawing/2014/main" xmlns=""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5" name="Freeform 42">
                  <a:extLst>
                    <a:ext uri="{FF2B5EF4-FFF2-40B4-BE49-F238E27FC236}">
                      <a16:creationId xmlns:a16="http://schemas.microsoft.com/office/drawing/2014/main" xmlns=""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6" name="Freeform 43">
                  <a:extLst>
                    <a:ext uri="{FF2B5EF4-FFF2-40B4-BE49-F238E27FC236}">
                      <a16:creationId xmlns:a16="http://schemas.microsoft.com/office/drawing/2014/main" xmlns=""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7" name="Freeform 44">
                  <a:extLst>
                    <a:ext uri="{FF2B5EF4-FFF2-40B4-BE49-F238E27FC236}">
                      <a16:creationId xmlns:a16="http://schemas.microsoft.com/office/drawing/2014/main" xmlns=""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8" name="Freeform 45">
                  <a:extLst>
                    <a:ext uri="{FF2B5EF4-FFF2-40B4-BE49-F238E27FC236}">
                      <a16:creationId xmlns:a16="http://schemas.microsoft.com/office/drawing/2014/main" xmlns=""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9" name="Freeform 46">
                  <a:extLst>
                    <a:ext uri="{FF2B5EF4-FFF2-40B4-BE49-F238E27FC236}">
                      <a16:creationId xmlns:a16="http://schemas.microsoft.com/office/drawing/2014/main" xmlns=""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0" name="Freeform 47">
                  <a:extLst>
                    <a:ext uri="{FF2B5EF4-FFF2-40B4-BE49-F238E27FC236}">
                      <a16:creationId xmlns:a16="http://schemas.microsoft.com/office/drawing/2014/main" xmlns=""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1" name="Freeform 48">
                  <a:extLst>
                    <a:ext uri="{FF2B5EF4-FFF2-40B4-BE49-F238E27FC236}">
                      <a16:creationId xmlns:a16="http://schemas.microsoft.com/office/drawing/2014/main" xmlns=""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2" name="Freeform 49">
                  <a:extLst>
                    <a:ext uri="{FF2B5EF4-FFF2-40B4-BE49-F238E27FC236}">
                      <a16:creationId xmlns:a16="http://schemas.microsoft.com/office/drawing/2014/main" xmlns=""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3" name="Freeform 50">
                  <a:extLst>
                    <a:ext uri="{FF2B5EF4-FFF2-40B4-BE49-F238E27FC236}">
                      <a16:creationId xmlns:a16="http://schemas.microsoft.com/office/drawing/2014/main" xmlns=""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4" name="Freeform 51">
                  <a:extLst>
                    <a:ext uri="{FF2B5EF4-FFF2-40B4-BE49-F238E27FC236}">
                      <a16:creationId xmlns:a16="http://schemas.microsoft.com/office/drawing/2014/main" xmlns=""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5" name="Freeform 52">
                  <a:extLst>
                    <a:ext uri="{FF2B5EF4-FFF2-40B4-BE49-F238E27FC236}">
                      <a16:creationId xmlns:a16="http://schemas.microsoft.com/office/drawing/2014/main" xmlns=""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6" name="Freeform 53">
                  <a:extLst>
                    <a:ext uri="{FF2B5EF4-FFF2-40B4-BE49-F238E27FC236}">
                      <a16:creationId xmlns:a16="http://schemas.microsoft.com/office/drawing/2014/main" xmlns=""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7" name="Freeform 54">
                  <a:extLst>
                    <a:ext uri="{FF2B5EF4-FFF2-40B4-BE49-F238E27FC236}">
                      <a16:creationId xmlns:a16="http://schemas.microsoft.com/office/drawing/2014/main" xmlns=""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8" name="Freeform 55">
                  <a:extLst>
                    <a:ext uri="{FF2B5EF4-FFF2-40B4-BE49-F238E27FC236}">
                      <a16:creationId xmlns:a16="http://schemas.microsoft.com/office/drawing/2014/main" xmlns=""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9" name="Freeform 56">
                  <a:extLst>
                    <a:ext uri="{FF2B5EF4-FFF2-40B4-BE49-F238E27FC236}">
                      <a16:creationId xmlns:a16="http://schemas.microsoft.com/office/drawing/2014/main" xmlns=""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0" name="Freeform 57">
                  <a:extLst>
                    <a:ext uri="{FF2B5EF4-FFF2-40B4-BE49-F238E27FC236}">
                      <a16:creationId xmlns:a16="http://schemas.microsoft.com/office/drawing/2014/main" xmlns=""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1" name="Freeform 58">
                  <a:extLst>
                    <a:ext uri="{FF2B5EF4-FFF2-40B4-BE49-F238E27FC236}">
                      <a16:creationId xmlns:a16="http://schemas.microsoft.com/office/drawing/2014/main" xmlns=""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2" name="Freeform 59">
                  <a:extLst>
                    <a:ext uri="{FF2B5EF4-FFF2-40B4-BE49-F238E27FC236}">
                      <a16:creationId xmlns:a16="http://schemas.microsoft.com/office/drawing/2014/main" xmlns=""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3" name="Freeform 60">
                  <a:extLst>
                    <a:ext uri="{FF2B5EF4-FFF2-40B4-BE49-F238E27FC236}">
                      <a16:creationId xmlns:a16="http://schemas.microsoft.com/office/drawing/2014/main" xmlns=""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4" name="Freeform 61">
                  <a:extLst>
                    <a:ext uri="{FF2B5EF4-FFF2-40B4-BE49-F238E27FC236}">
                      <a16:creationId xmlns:a16="http://schemas.microsoft.com/office/drawing/2014/main" xmlns=""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5" name="Freeform 62">
                  <a:extLst>
                    <a:ext uri="{FF2B5EF4-FFF2-40B4-BE49-F238E27FC236}">
                      <a16:creationId xmlns:a16="http://schemas.microsoft.com/office/drawing/2014/main" xmlns=""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6" name="Freeform 63">
                  <a:extLst>
                    <a:ext uri="{FF2B5EF4-FFF2-40B4-BE49-F238E27FC236}">
                      <a16:creationId xmlns:a16="http://schemas.microsoft.com/office/drawing/2014/main" xmlns=""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7" name="Freeform 64">
                  <a:extLst>
                    <a:ext uri="{FF2B5EF4-FFF2-40B4-BE49-F238E27FC236}">
                      <a16:creationId xmlns:a16="http://schemas.microsoft.com/office/drawing/2014/main" xmlns=""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8" name="Freeform 65">
                  <a:extLst>
                    <a:ext uri="{FF2B5EF4-FFF2-40B4-BE49-F238E27FC236}">
                      <a16:creationId xmlns:a16="http://schemas.microsoft.com/office/drawing/2014/main" xmlns=""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9" name="Freeform 66">
                  <a:extLst>
                    <a:ext uri="{FF2B5EF4-FFF2-40B4-BE49-F238E27FC236}">
                      <a16:creationId xmlns:a16="http://schemas.microsoft.com/office/drawing/2014/main" xmlns=""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0" name="Freeform 67">
                  <a:extLst>
                    <a:ext uri="{FF2B5EF4-FFF2-40B4-BE49-F238E27FC236}">
                      <a16:creationId xmlns:a16="http://schemas.microsoft.com/office/drawing/2014/main" xmlns=""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1" name="Freeform 68">
                  <a:extLst>
                    <a:ext uri="{FF2B5EF4-FFF2-40B4-BE49-F238E27FC236}">
                      <a16:creationId xmlns:a16="http://schemas.microsoft.com/office/drawing/2014/main" xmlns=""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2" name="Freeform 69">
                  <a:extLst>
                    <a:ext uri="{FF2B5EF4-FFF2-40B4-BE49-F238E27FC236}">
                      <a16:creationId xmlns:a16="http://schemas.microsoft.com/office/drawing/2014/main" xmlns=""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3" name="Freeform 70">
                  <a:extLst>
                    <a:ext uri="{FF2B5EF4-FFF2-40B4-BE49-F238E27FC236}">
                      <a16:creationId xmlns:a16="http://schemas.microsoft.com/office/drawing/2014/main" xmlns=""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4" name="Freeform 71">
                  <a:extLst>
                    <a:ext uri="{FF2B5EF4-FFF2-40B4-BE49-F238E27FC236}">
                      <a16:creationId xmlns:a16="http://schemas.microsoft.com/office/drawing/2014/main" xmlns=""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5" name="Freeform 72">
                  <a:extLst>
                    <a:ext uri="{FF2B5EF4-FFF2-40B4-BE49-F238E27FC236}">
                      <a16:creationId xmlns:a16="http://schemas.microsoft.com/office/drawing/2014/main" xmlns=""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6" name="Freeform 73">
                  <a:extLst>
                    <a:ext uri="{FF2B5EF4-FFF2-40B4-BE49-F238E27FC236}">
                      <a16:creationId xmlns:a16="http://schemas.microsoft.com/office/drawing/2014/main" xmlns=""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7" name="Freeform 74">
                  <a:extLst>
                    <a:ext uri="{FF2B5EF4-FFF2-40B4-BE49-F238E27FC236}">
                      <a16:creationId xmlns:a16="http://schemas.microsoft.com/office/drawing/2014/main" xmlns=""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8" name="Freeform 75">
                  <a:extLst>
                    <a:ext uri="{FF2B5EF4-FFF2-40B4-BE49-F238E27FC236}">
                      <a16:creationId xmlns:a16="http://schemas.microsoft.com/office/drawing/2014/main" xmlns=""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9" name="Freeform 76">
                  <a:extLst>
                    <a:ext uri="{FF2B5EF4-FFF2-40B4-BE49-F238E27FC236}">
                      <a16:creationId xmlns:a16="http://schemas.microsoft.com/office/drawing/2014/main" xmlns=""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0" name="Freeform 77">
                  <a:extLst>
                    <a:ext uri="{FF2B5EF4-FFF2-40B4-BE49-F238E27FC236}">
                      <a16:creationId xmlns:a16="http://schemas.microsoft.com/office/drawing/2014/main" xmlns=""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1" name="Freeform 78">
                  <a:extLst>
                    <a:ext uri="{FF2B5EF4-FFF2-40B4-BE49-F238E27FC236}">
                      <a16:creationId xmlns:a16="http://schemas.microsoft.com/office/drawing/2014/main" xmlns=""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2" name="Freeform 79">
                  <a:extLst>
                    <a:ext uri="{FF2B5EF4-FFF2-40B4-BE49-F238E27FC236}">
                      <a16:creationId xmlns:a16="http://schemas.microsoft.com/office/drawing/2014/main" xmlns=""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3" name="Freeform 80">
                  <a:extLst>
                    <a:ext uri="{FF2B5EF4-FFF2-40B4-BE49-F238E27FC236}">
                      <a16:creationId xmlns:a16="http://schemas.microsoft.com/office/drawing/2014/main" xmlns=""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4" name="Freeform 81">
                  <a:extLst>
                    <a:ext uri="{FF2B5EF4-FFF2-40B4-BE49-F238E27FC236}">
                      <a16:creationId xmlns:a16="http://schemas.microsoft.com/office/drawing/2014/main" xmlns=""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5" name="Freeform 82">
                  <a:extLst>
                    <a:ext uri="{FF2B5EF4-FFF2-40B4-BE49-F238E27FC236}">
                      <a16:creationId xmlns:a16="http://schemas.microsoft.com/office/drawing/2014/main" xmlns=""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6" name="Freeform 83">
                  <a:extLst>
                    <a:ext uri="{FF2B5EF4-FFF2-40B4-BE49-F238E27FC236}">
                      <a16:creationId xmlns:a16="http://schemas.microsoft.com/office/drawing/2014/main" xmlns=""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7" name="Freeform 84">
                  <a:extLst>
                    <a:ext uri="{FF2B5EF4-FFF2-40B4-BE49-F238E27FC236}">
                      <a16:creationId xmlns:a16="http://schemas.microsoft.com/office/drawing/2014/main" xmlns=""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8" name="Freeform 85">
                  <a:extLst>
                    <a:ext uri="{FF2B5EF4-FFF2-40B4-BE49-F238E27FC236}">
                      <a16:creationId xmlns:a16="http://schemas.microsoft.com/office/drawing/2014/main" xmlns=""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9" name="Freeform 86">
                  <a:extLst>
                    <a:ext uri="{FF2B5EF4-FFF2-40B4-BE49-F238E27FC236}">
                      <a16:creationId xmlns:a16="http://schemas.microsoft.com/office/drawing/2014/main" xmlns=""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0" name="Freeform 87">
                  <a:extLst>
                    <a:ext uri="{FF2B5EF4-FFF2-40B4-BE49-F238E27FC236}">
                      <a16:creationId xmlns:a16="http://schemas.microsoft.com/office/drawing/2014/main" xmlns=""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1" name="Freeform 88">
                  <a:extLst>
                    <a:ext uri="{FF2B5EF4-FFF2-40B4-BE49-F238E27FC236}">
                      <a16:creationId xmlns:a16="http://schemas.microsoft.com/office/drawing/2014/main" xmlns=""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2" name="Freeform 89">
                  <a:extLst>
                    <a:ext uri="{FF2B5EF4-FFF2-40B4-BE49-F238E27FC236}">
                      <a16:creationId xmlns:a16="http://schemas.microsoft.com/office/drawing/2014/main" xmlns=""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3" name="Freeform 90">
                  <a:extLst>
                    <a:ext uri="{FF2B5EF4-FFF2-40B4-BE49-F238E27FC236}">
                      <a16:creationId xmlns:a16="http://schemas.microsoft.com/office/drawing/2014/main" xmlns=""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4" name="Freeform 91">
                  <a:extLst>
                    <a:ext uri="{FF2B5EF4-FFF2-40B4-BE49-F238E27FC236}">
                      <a16:creationId xmlns:a16="http://schemas.microsoft.com/office/drawing/2014/main" xmlns=""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5" name="Freeform 92">
                  <a:extLst>
                    <a:ext uri="{FF2B5EF4-FFF2-40B4-BE49-F238E27FC236}">
                      <a16:creationId xmlns:a16="http://schemas.microsoft.com/office/drawing/2014/main" xmlns=""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grpSp>
        <p:sp>
          <p:nvSpPr>
            <p:cNvPr id="6" name="文本框 49">
              <a:extLst>
                <a:ext uri="{FF2B5EF4-FFF2-40B4-BE49-F238E27FC236}">
                  <a16:creationId xmlns:a16="http://schemas.microsoft.com/office/drawing/2014/main" xmlns="" id="{E0691BD3-8356-4A33-96E6-31F0D0E62B0F}"/>
                </a:ext>
              </a:extLst>
            </p:cNvPr>
            <p:cNvSpPr txBox="1">
              <a:spLocks noChangeArrowheads="1"/>
            </p:cNvSpPr>
            <p:nvPr/>
          </p:nvSpPr>
          <p:spPr bwMode="auto">
            <a:xfrm>
              <a:off x="2192362" y="2191989"/>
              <a:ext cx="2563249" cy="119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en-US" sz="2400" i="1" kern="0" dirty="0">
                  <a:solidFill>
                    <a:srgbClr val="000000"/>
                  </a:solidFill>
                  <a:latin typeface="Times New Roman" panose="02020603050405020304" pitchFamily="18" charset="0"/>
                  <a:cs typeface="Times New Roman" panose="02020603050405020304" pitchFamily="18" charset="0"/>
                </a:rPr>
                <a:t>N</a:t>
              </a:r>
              <a:r>
                <a:rPr lang="vi-VN" sz="2400" i="1" kern="0" dirty="0">
                  <a:solidFill>
                    <a:srgbClr val="000000"/>
                  </a:solidFill>
                  <a:latin typeface="Times New Roman" panose="02020603050405020304" pitchFamily="18" charset="0"/>
                  <a:cs typeface="Times New Roman" panose="02020603050405020304" pitchFamily="18" charset="0"/>
                </a:rPr>
                <a:t>êu vai trò của cây lúa trong đời sống con người VN? Hãy chia sẻ với các bạn một lễ hội về cây lúa mà em biết?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40187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xmlns=""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xmlns=""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xmlns=""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xmlns=""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xmlns=""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xmlns=""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xmlns=""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xmlns=""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xmlns=""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xmlns=""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xmlns=""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xmlns=""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xmlns=""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xmlns=""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xmlns=""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xmlns=""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xmlns=""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xmlns=""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xmlns=""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xmlns=""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xmlns=""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xmlns="" id="{77293C59-4182-41C5-BEFF-BD636ED1281F}"/>
              </a:ext>
            </a:extLst>
          </p:cNvPr>
          <p:cNvSpPr txBox="1"/>
          <p:nvPr/>
        </p:nvSpPr>
        <p:spPr>
          <a:xfrm>
            <a:off x="6083189" y="251902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704688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xmlns="" id="{3B6713DE-0C84-4045-8E27-F9E88FAD8E38}"/>
              </a:ext>
            </a:extLst>
          </p:cNvPr>
          <p:cNvSpPr>
            <a:spLocks noChangeArrowheads="1" noChangeShapeType="1" noTextEdit="1"/>
          </p:cNvSpPr>
          <p:nvPr/>
        </p:nvSpPr>
        <p:spPr bwMode="auto">
          <a:xfrm>
            <a:off x="1524027" y="556936"/>
            <a:ext cx="9120554" cy="2967039"/>
          </a:xfrm>
          <a:prstGeom prst="rect">
            <a:avLst/>
          </a:prstGeom>
          <a:scene3d>
            <a:camera prst="orthographicFront"/>
            <a:lightRig rig="threePt" dir="t"/>
          </a:scene3d>
          <a:sp3d>
            <a:bevelT w="165100" prst="coolSlant"/>
          </a:sp3d>
        </p:spPr>
        <p:txBody>
          <a:bodyPr wrap="none" lIns="121741" tIns="60870" rIns="121741" bIns="60870" fromWordArt="1">
            <a:prstTxWarp prst="textPlain">
              <a:avLst>
                <a:gd name="adj" fmla="val 50000"/>
              </a:avLst>
            </a:prstTxWarp>
          </a:bodyPr>
          <a:lstStyle/>
          <a:p>
            <a:pPr marL="0" marR="0" lvl="0" indent="0" algn="ctr" defTabSz="1217190" rtl="0" eaLnBrk="1" fontAlgn="auto" latinLnBrk="0" hangingPunct="1">
              <a:lnSpc>
                <a:spcPct val="100000"/>
              </a:lnSpc>
              <a:spcBef>
                <a:spcPts val="0"/>
              </a:spcBef>
              <a:spcAft>
                <a:spcPts val="0"/>
              </a:spcAft>
              <a:buClrTx/>
              <a:buSzTx/>
              <a:buFontTx/>
              <a:buNone/>
              <a:tabLst/>
              <a:defRPr/>
            </a:pPr>
            <a:r>
              <a:rPr kumimoji="0" lang="en-US" sz="1900" b="1" i="0" u="none" strike="noStrike" kern="10" cap="none" spc="0" normalizeH="0" baseline="0" noProof="0" dirty="0">
                <a:ln w="22225">
                  <a:solidFill>
                    <a:srgbClr val="CC0099"/>
                  </a:solidFill>
                  <a:round/>
                  <a:headEnd/>
                  <a:tailEnd/>
                </a:ln>
                <a:solidFill>
                  <a:srgbClr val="FFFF00"/>
                </a:solidFill>
                <a:effectLst>
                  <a:outerShdw dist="35921" dir="2700000" sy="50000" kx="2115830" algn="bl" rotWithShape="0">
                    <a:srgbClr val="C0C0C0">
                      <a:alpha val="79999"/>
                    </a:srgbClr>
                  </a:outerShdw>
                </a:effectLst>
                <a:uLnTx/>
                <a:uFillTx/>
                <a:latin typeface="Showcard Gothic"/>
                <a:ea typeface="+mn-ea"/>
                <a:cs typeface="+mn-cs"/>
              </a:rPr>
              <a:t>RUNG CHUÔNG VÀNG</a:t>
            </a:r>
            <a:endParaRPr kumimoji="0" lang="x-none" sz="1900" b="1" i="0" u="none" strike="noStrike" kern="10" cap="none" spc="0" normalizeH="0" baseline="0" noProof="0">
              <a:ln w="22225">
                <a:solidFill>
                  <a:srgbClr val="CC0099"/>
                </a:solidFill>
                <a:round/>
                <a:headEnd/>
                <a:tailEnd/>
              </a:ln>
              <a:solidFill>
                <a:srgbClr val="FFFF00"/>
              </a:solidFill>
              <a:effectLst>
                <a:outerShdw dist="35921" dir="2700000" sy="50000" kx="2115830" algn="bl" rotWithShape="0">
                  <a:srgbClr val="C0C0C0">
                    <a:alpha val="79999"/>
                  </a:srgbClr>
                </a:outerShdw>
              </a:effectLst>
              <a:uLnTx/>
              <a:uFillTx/>
              <a:latin typeface="Showcard Gothic"/>
              <a:ea typeface="+mn-ea"/>
              <a:cs typeface="+mn-cs"/>
            </a:endParaRPr>
          </a:p>
        </p:txBody>
      </p:sp>
      <p:sp>
        <p:nvSpPr>
          <p:cNvPr id="3" name="Rounded Rectangle 2">
            <a:extLst>
              <a:ext uri="{FF2B5EF4-FFF2-40B4-BE49-F238E27FC236}">
                <a16:creationId xmlns:a16="http://schemas.microsoft.com/office/drawing/2014/main" xmlns="" id="{DD038DAD-EE5B-7946-ACF9-DCFE1C043335}"/>
              </a:ext>
            </a:extLst>
          </p:cNvPr>
          <p:cNvSpPr/>
          <p:nvPr/>
        </p:nvSpPr>
        <p:spPr>
          <a:xfrm>
            <a:off x="3737807" y="5294380"/>
            <a:ext cx="4974299" cy="713251"/>
          </a:xfrm>
          <a:prstGeom prst="roundRect">
            <a:avLst/>
          </a:prstGeom>
          <a:solidFill>
            <a:srgbClr val="FFC44F"/>
          </a:solidFill>
          <a:ln w="12700" cap="flat" cmpd="sng" algn="ctr">
            <a:noFill/>
            <a:prstDash val="solid"/>
          </a:ln>
          <a:effectLst/>
          <a:scene3d>
            <a:camera prst="orthographicFront"/>
            <a:lightRig rig="threePt" dir="t"/>
          </a:scene3d>
          <a:sp3d>
            <a:bevelT w="165100" prst="coolSlant"/>
          </a:sp3d>
        </p:spPr>
        <p:txBody>
          <a:bodyPr lIns="121741" tIns="60870" rIns="121741" bIns="60870" anchor="ctr"/>
          <a:lstStyle/>
          <a:p>
            <a:pPr marL="0" marR="0" lvl="0" indent="0" algn="ctr" defTabSz="121719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NĂM HỌC: 2021 - 2022</a:t>
            </a:r>
          </a:p>
        </p:txBody>
      </p:sp>
      <p:pic>
        <p:nvPicPr>
          <p:cNvPr id="4" name="Picture 38" descr="an30">
            <a:extLst>
              <a:ext uri="{FF2B5EF4-FFF2-40B4-BE49-F238E27FC236}">
                <a16:creationId xmlns:a16="http://schemas.microsoft.com/office/drawing/2014/main" xmlns="" id="{7F0351D0-646D-6A4D-805E-7C40E6E20C9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13768" y="-17585"/>
            <a:ext cx="1490663"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418179"/>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Huong dan.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 y="0"/>
            <a:ext cx="11320042" cy="118061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1: Theo văn bản Lễ cúng Thần Lúa của người Chơ-ro, ai là người cúng trong buổi lễ?</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Thầy</a:t>
            </a:r>
            <a:r>
              <a:rPr kumimoji="0" lang="en-US" sz="2400" b="1"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cúng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Già</a:t>
            </a:r>
            <a:r>
              <a:rPr kumimoji="0" lang="en-US" sz="2400" b="1"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làng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mn-ea"/>
                <a:cs typeface="+mn-cs"/>
              </a:rPr>
              <a:t>Chủ</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a:ea typeface="+mn-ea"/>
                <a:cs typeface="+mn-cs"/>
              </a:rPr>
              <a:t>nhà</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Cả</a:t>
            </a:r>
            <a:r>
              <a:rPr kumimoji="0" lang="en-US" sz="2800" b="1" i="0" u="none" strike="noStrike" kern="1200" cap="none" spc="0" normalizeH="0" baseline="0" noProof="0" dirty="0">
                <a:ln>
                  <a:noFill/>
                </a:ln>
                <a:solidFill>
                  <a:srgbClr val="000000"/>
                </a:solidFill>
                <a:effectLst/>
                <a:uLnTx/>
                <a:uFillTx/>
                <a:latin typeface="Times New Roman"/>
                <a:ea typeface="Times New Roman"/>
                <a:cs typeface="Times New Roman"/>
              </a:rPr>
              <a:t> A </a:t>
            </a: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và</a:t>
            </a:r>
            <a:r>
              <a:rPr kumimoji="0" lang="en-US" sz="2800" b="1" i="0" u="none" strike="noStrike" kern="1200" cap="none" spc="0" normalizeH="0" baseline="0" noProof="0" dirty="0">
                <a:ln>
                  <a:noFill/>
                </a:ln>
                <a:solidFill>
                  <a:srgbClr val="000000"/>
                </a:solidFill>
                <a:effectLst/>
                <a:uLnTx/>
                <a:uFillTx/>
                <a:latin typeface="Times New Roman"/>
                <a:ea typeface="Times New Roman"/>
                <a:cs typeface="Times New Roman"/>
              </a:rPr>
              <a:t> B </a:t>
            </a: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đều</a:t>
            </a:r>
            <a:r>
              <a:rPr kumimoji="0" lang="en-US" sz="2800" b="1"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đúng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974324" y="5463157"/>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4017526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340075" y="72413"/>
            <a:ext cx="11511850" cy="1726419"/>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endParaRPr lang="en-US" sz="2000" b="1" dirty="0">
              <a:solidFill>
                <a:srgbClr val="000000"/>
              </a:solidFill>
              <a:latin typeface="Times New Roman"/>
              <a:ea typeface="Times New Roman"/>
              <a:cs typeface="Times New Roman"/>
            </a:endParaRPr>
          </a:p>
          <a:p>
            <a:pPr lvl="0" algn="just" defTabSz="912927"/>
            <a:endParaRPr lang="en-US" sz="2000" b="1" dirty="0">
              <a:solidFill>
                <a:srgbClr val="000000"/>
              </a:solidFill>
              <a:latin typeface="Times New Roman"/>
              <a:ea typeface="Times New Roman"/>
              <a:cs typeface="Times New Roman"/>
            </a:endParaRPr>
          </a:p>
          <a:p>
            <a:pPr lvl="0" algn="just" defTabSz="912927"/>
            <a:r>
              <a:rPr lang="vi-VN" sz="2000" b="1" dirty="0">
                <a:solidFill>
                  <a:srgbClr val="000000"/>
                </a:solidFill>
                <a:latin typeface="Times New Roman"/>
                <a:ea typeface="Times New Roman"/>
                <a:cs typeface="Times New Roman"/>
              </a:rPr>
              <a:t>Câu 2: Cho các công đoạn của lễ cúng Thần Lúa, em hãy chọn đáp án sắp xếp đúng tiến trình lễ cúng.</a:t>
            </a:r>
          </a:p>
          <a:p>
            <a:pPr lvl="0" algn="just" defTabSz="912927"/>
            <a:r>
              <a:rPr lang="vi-VN" sz="2000" b="1" dirty="0">
                <a:solidFill>
                  <a:srgbClr val="000000"/>
                </a:solidFill>
                <a:latin typeface="Times New Roman"/>
                <a:ea typeface="Times New Roman"/>
                <a:cs typeface="Times New Roman"/>
              </a:rPr>
              <a:t>(1) Dự tiệc ở sàn chính.</a:t>
            </a:r>
          </a:p>
          <a:p>
            <a:pPr lvl="0" algn="just" defTabSz="912927"/>
            <a:r>
              <a:rPr lang="vi-VN" sz="2000" b="1" dirty="0">
                <a:solidFill>
                  <a:srgbClr val="000000"/>
                </a:solidFill>
                <a:latin typeface="Times New Roman"/>
                <a:ea typeface="Times New Roman"/>
                <a:cs typeface="Times New Roman"/>
              </a:rPr>
              <a:t>(2) Lễ cúng chính thức.</a:t>
            </a:r>
          </a:p>
          <a:p>
            <a:pPr lvl="0" algn="just" defTabSz="912927"/>
            <a:r>
              <a:rPr lang="vi-VN" sz="2000" b="1" dirty="0">
                <a:solidFill>
                  <a:srgbClr val="000000"/>
                </a:solidFill>
                <a:latin typeface="Times New Roman"/>
                <a:ea typeface="Times New Roman"/>
                <a:cs typeface="Times New Roman"/>
              </a:rPr>
              <a:t>(3) Lễ rước hồn lúa.</a:t>
            </a:r>
          </a:p>
          <a:p>
            <a:pPr lvl="0" algn="just" defTabSz="912927"/>
            <a:r>
              <a:rPr lang="vi-VN" sz="2000" b="1" dirty="0">
                <a:solidFill>
                  <a:srgbClr val="000000"/>
                </a:solidFill>
                <a:latin typeface="Times New Roman"/>
                <a:ea typeface="Times New Roman"/>
                <a:cs typeface="Times New Roman"/>
              </a:rPr>
              <a:t>(4) Làm cây nêu</a:t>
            </a:r>
          </a:p>
          <a:p>
            <a:pPr lvl="0" algn="just" defTabSz="912927">
              <a:lnSpc>
                <a:spcPct val="107000"/>
              </a:lnSpc>
            </a:pP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a:solidFill>
                  <a:srgbClr val="000000"/>
                </a:solidFill>
                <a:latin typeface="Times New Roman"/>
                <a:ea typeface="Times New Roman"/>
              </a:rPr>
              <a:t>(1) – (2) – (4) – (3)</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en-US" sz="2400" b="1" dirty="0">
                <a:solidFill>
                  <a:srgbClr val="000000"/>
                </a:solidFill>
                <a:latin typeface="Times New Roman"/>
                <a:ea typeface="Times New Roman"/>
                <a:cs typeface="Times New Roman"/>
              </a:rPr>
              <a:t>(1) – (2) – (3) – (4)</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a:solidFill>
                  <a:srgbClr val="000000"/>
                </a:solidFill>
                <a:latin typeface="Times New Roman"/>
                <a:ea typeface="Times New Roman"/>
                <a:cs typeface="Times New Roman"/>
              </a:rPr>
              <a:t>(4) – (3) – (2) – (1)</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a:solidFill>
                  <a:srgbClr val="000000"/>
                </a:solidFill>
                <a:latin typeface="Times New Roman"/>
                <a:ea typeface="Times New Roman"/>
                <a:cs typeface="Times New Roman"/>
              </a:rPr>
              <a:t>(4) – (3) – (1) – (2)</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2681268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3200" b="1" dirty="0">
                <a:solidFill>
                  <a:srgbClr val="000000"/>
                </a:solidFill>
                <a:latin typeface="Times New Roman"/>
                <a:ea typeface="Times New Roman"/>
                <a:cs typeface="Times New Roman"/>
              </a:rPr>
              <a:t>Câu 3: Người Chơ-ro tổ chức Lễ cúng Thần Lúa vào thời gian nào?</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800" b="1" dirty="0">
                <a:solidFill>
                  <a:srgbClr val="000000"/>
                </a:solidFill>
                <a:latin typeface="Times New Roman"/>
                <a:ea typeface="Times New Roman"/>
              </a:rPr>
              <a:t>Thường diễn ra từ ngày 15 đến ngày 30 tháng 3 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800" b="1" dirty="0">
                <a:solidFill>
                  <a:srgbClr val="000000"/>
                </a:solidFill>
                <a:latin typeface="Times New Roman"/>
                <a:ea typeface="Times New Roman"/>
              </a:rPr>
              <a:t>Thường diễn ra từ ngày 1 đến ngày 15 tháng 3 âm lịch.</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800" b="1" dirty="0">
                <a:solidFill>
                  <a:srgbClr val="000000"/>
                </a:solidFill>
                <a:latin typeface="Times New Roman"/>
                <a:ea typeface="Times New Roman"/>
              </a:rPr>
              <a:t>Thường diễn ra vào ngày 30 tháng 3 âm lịch.</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lnSpc>
                <a:spcPct val="107000"/>
              </a:lnSpc>
            </a:pPr>
            <a:r>
              <a:rPr lang="vi-VN" sz="2800" b="1" dirty="0">
                <a:solidFill>
                  <a:srgbClr val="000000"/>
                </a:solidFill>
                <a:latin typeface="Times New Roman"/>
                <a:ea typeface="Times New Roman"/>
                <a:cs typeface="Times New Roman"/>
              </a:rPr>
              <a:t>Thường diễn ra vào ngày 15, 16 tháng 3 âm lịch.</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969484" y="4297451"/>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169965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6"/>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INGIN.WAV"/>
                                        </p:tgtEl>
                                      </p:cMediaNode>
                                    </p:audio>
                                  </p:subTnLst>
                                </p:cTn>
                              </p:par>
                            </p:childTnLst>
                          </p:cTn>
                        </p:par>
                      </p:childTnLst>
                    </p:cTn>
                  </p:par>
                </p:childTnLst>
              </p:cTn>
              <p:nextCondLst>
                <p:cond evt="onClick" delay="0">
                  <p:tgtEl>
                    <p:spTgt spid="46"/>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324092" y="0"/>
            <a:ext cx="11332134" cy="120376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800" b="1" dirty="0">
                <a:solidFill>
                  <a:srgbClr val="000000"/>
                </a:solidFill>
                <a:latin typeface="Times New Roman"/>
                <a:ea typeface="Times New Roman"/>
                <a:cs typeface="Times New Roman"/>
              </a:rPr>
              <a:t>Câu 4: Đâu không phải là hoạt động trong lễ cúng Thần Lúa của người Chơ-ro?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Nấu</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xôi</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Làm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cây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nêu</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Đi rước hồn 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rPr>
              <a:t>Chuẩn bị rượu cần được làm từ gạo trên rẫy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853737" y="4297451"/>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1959288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5: Văn bản Lễ cúng Thần Lúa của người Chơ-ro được trích dẫn từ...</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Báo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Văn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nghệ</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en-US" sz="2400" b="1" dirty="0" err="1">
                <a:solidFill>
                  <a:srgbClr val="000000"/>
                </a:solidFill>
                <a:latin typeface="Times New Roman"/>
                <a:ea typeface="Times New Roman"/>
                <a:cs typeface="Times New Roman"/>
              </a:rPr>
              <a:t>Báo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Kinh</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tế</a:t>
            </a:r>
            <a:r>
              <a:rPr lang="en-US" sz="2400" b="1" dirty="0">
                <a:solidFill>
                  <a:srgbClr val="000000"/>
                </a:solidFill>
                <a:latin typeface="Times New Roman"/>
                <a:ea typeface="Times New Roman"/>
                <a:cs typeface="Times New Roman"/>
              </a:rPr>
              <a:t> - </a:t>
            </a:r>
            <a:r>
              <a:rPr lang="en-US" sz="2400" b="1" dirty="0" err="1">
                <a:solidFill>
                  <a:srgbClr val="000000"/>
                </a:solidFill>
                <a:latin typeface="Times New Roman"/>
                <a:ea typeface="Times New Roman"/>
                <a:cs typeface="Times New Roman"/>
              </a:rPr>
              <a:t>Đô</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thị</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Báo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Dân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tộc</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và</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miền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núi</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Báo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Thể</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thao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và</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Văn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hóa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1408302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324092" y="0"/>
            <a:ext cx="11332134" cy="120376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800" b="1" dirty="0">
                <a:solidFill>
                  <a:srgbClr val="000000"/>
                </a:solidFill>
                <a:latin typeface="Times New Roman"/>
                <a:ea typeface="Times New Roman"/>
                <a:cs typeface="Times New Roman"/>
              </a:rPr>
              <a:t>Câu 6: Lễ cúng Thần Lúa của người Chơ-ro còn được gọi là lễ gì?</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Lễ</a:t>
            </a:r>
            <a:r>
              <a:rPr lang="en-US" sz="2400" b="1" dirty="0">
                <a:solidFill>
                  <a:srgbClr val="000000"/>
                </a:solidFill>
                <a:latin typeface="Times New Roman"/>
                <a:ea typeface="Times New Roman"/>
              </a:rPr>
              <a:t> Sa Yang </a:t>
            </a:r>
            <a:r>
              <a:rPr lang="en-US" sz="2400" b="1" dirty="0" err="1">
                <a:solidFill>
                  <a:srgbClr val="000000"/>
                </a:solidFill>
                <a:latin typeface="Times New Roman"/>
                <a:ea typeface="Times New Roman"/>
              </a:rPr>
              <a:t>Va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Lễ</a:t>
            </a:r>
            <a:r>
              <a:rPr lang="en-US" sz="2400" b="1" dirty="0">
                <a:solidFill>
                  <a:srgbClr val="000000"/>
                </a:solidFill>
                <a:latin typeface="Times New Roman"/>
                <a:ea typeface="Times New Roman"/>
              </a:rPr>
              <a:t> Bom </a:t>
            </a:r>
            <a:r>
              <a:rPr lang="en-US" sz="2400" b="1" dirty="0" err="1">
                <a:solidFill>
                  <a:srgbClr val="000000"/>
                </a:solidFill>
                <a:latin typeface="Times New Roman"/>
                <a:ea typeface="Times New Roman"/>
              </a:rPr>
              <a:t>Chaul</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Chnam</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Lễ Khao Phansa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rPr>
              <a:t>Lễ Vesak</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853737" y="4297451"/>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13333274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a:ea typeface="Times New Roman"/>
                <a:cs typeface="Times New Roman"/>
              </a:rPr>
              <a:t>Câu 7: Người Chơ-ro còn có tên gọi khác là gì?</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defTabSz="912927">
              <a:lnSpc>
                <a:spcPct val="107000"/>
              </a:lnSpc>
            </a:pPr>
            <a:r>
              <a:rPr lang="vi-VN" sz="2400" b="1" dirty="0">
                <a:solidFill>
                  <a:srgbClr val="000000"/>
                </a:solidFill>
                <a:latin typeface="Times New Roman"/>
                <a:ea typeface="Times New Roman"/>
                <a:cs typeface="Times New Roman"/>
              </a:rPr>
              <a:t>Người con của Thần Lúa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Người Đồng Nai</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Người Chứt</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defTabSz="912927">
              <a:lnSpc>
                <a:spcPct val="107000"/>
              </a:lnSpc>
            </a:pPr>
            <a:r>
              <a:rPr lang="vi-VN" sz="2400" b="1" dirty="0">
                <a:solidFill>
                  <a:srgbClr val="000000"/>
                </a:solidFill>
                <a:latin typeface="Times New Roman"/>
                <a:ea typeface="Times New Roman"/>
                <a:cs typeface="Times New Roman"/>
              </a:rPr>
              <a:t>Đơ-ro</a:t>
            </a:r>
            <a:endParaRPr kumimoji="0" lang="en-US" sz="24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969484" y="5477419"/>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97347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7"/>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INGIN.WAV"/>
                                        </p:tgtEl>
                                      </p:cMediaNode>
                                    </p:audio>
                                  </p:subTnLst>
                                </p:cTn>
                              </p:par>
                            </p:childTnLst>
                          </p:cTn>
                        </p:par>
                      </p:childTnLst>
                    </p:cTn>
                  </p:par>
                </p:childTnLst>
              </p:cTn>
              <p:nextCondLst>
                <p:cond evt="onClick" delay="0">
                  <p:tgtEl>
                    <p:spTgt spid="47"/>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8: Người Chơ-ro theo chế độ nào?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Từ</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chế</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độ</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phụ</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hệ</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chuyển</a:t>
            </a:r>
            <a:r>
              <a:rPr lang="en-US" sz="2400" b="1" dirty="0">
                <a:solidFill>
                  <a:srgbClr val="000000"/>
                </a:solidFill>
                <a:latin typeface="Times New Roman"/>
                <a:ea typeface="Times New Roman"/>
              </a:rPr>
              <a:t> sang </a:t>
            </a:r>
            <a:r>
              <a:rPr lang="en-US" sz="2400" b="1" dirty="0" err="1">
                <a:solidFill>
                  <a:srgbClr val="000000"/>
                </a:solidFill>
                <a:latin typeface="Times New Roman"/>
                <a:ea typeface="Times New Roman"/>
              </a:rPr>
              <a:t>chế</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độ</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mẫu</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phụ</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mẫu</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Từ</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mẫu</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chuyển</a:t>
            </a:r>
            <a:r>
              <a:rPr lang="en-US" sz="2400" b="1" dirty="0">
                <a:solidFill>
                  <a:srgbClr val="000000"/>
                </a:solidFill>
                <a:latin typeface="Times New Roman"/>
                <a:ea typeface="Times New Roman"/>
                <a:cs typeface="Times New Roman"/>
              </a:rPr>
              <a:t> sang </a:t>
            </a: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phụ</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700555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pic>
        <p:nvPicPr>
          <p:cNvPr id="2" name="Picture 1">
            <a:extLst>
              <a:ext uri="{FF2B5EF4-FFF2-40B4-BE49-F238E27FC236}">
                <a16:creationId xmlns:a16="http://schemas.microsoft.com/office/drawing/2014/main" xmlns="" id="{2222D11A-9633-4581-AEE5-2A9B6DC598A0}"/>
              </a:ext>
            </a:extLst>
          </p:cNvPr>
          <p:cNvPicPr>
            <a:picLocks noChangeAspect="1"/>
          </p:cNvPicPr>
          <p:nvPr/>
        </p:nvPicPr>
        <p:blipFill>
          <a:blip r:embed="rId3"/>
          <a:stretch>
            <a:fillRect/>
          </a:stretch>
        </p:blipFill>
        <p:spPr>
          <a:xfrm>
            <a:off x="0" y="0"/>
            <a:ext cx="4278385" cy="3363985"/>
          </a:xfrm>
          <a:prstGeom prst="rect">
            <a:avLst/>
          </a:prstGeom>
        </p:spPr>
      </p:pic>
      <p:pic>
        <p:nvPicPr>
          <p:cNvPr id="96" name="Picture 95">
            <a:extLst>
              <a:ext uri="{FF2B5EF4-FFF2-40B4-BE49-F238E27FC236}">
                <a16:creationId xmlns:a16="http://schemas.microsoft.com/office/drawing/2014/main" xmlns="" id="{A382016D-EA03-462D-A8D5-3651C7AC3348}"/>
              </a:ext>
            </a:extLst>
          </p:cNvPr>
          <p:cNvPicPr>
            <a:picLocks noChangeAspect="1"/>
          </p:cNvPicPr>
          <p:nvPr/>
        </p:nvPicPr>
        <p:blipFill>
          <a:blip r:embed="rId4"/>
          <a:stretch>
            <a:fillRect/>
          </a:stretch>
        </p:blipFill>
        <p:spPr>
          <a:xfrm>
            <a:off x="4425192" y="0"/>
            <a:ext cx="3863131" cy="3363985"/>
          </a:xfrm>
          <a:prstGeom prst="rect">
            <a:avLst/>
          </a:prstGeom>
        </p:spPr>
      </p:pic>
      <p:pic>
        <p:nvPicPr>
          <p:cNvPr id="97" name="Picture 96">
            <a:extLst>
              <a:ext uri="{FF2B5EF4-FFF2-40B4-BE49-F238E27FC236}">
                <a16:creationId xmlns:a16="http://schemas.microsoft.com/office/drawing/2014/main" xmlns="" id="{B5935DC6-A701-485A-B6E1-2D481D456320}"/>
              </a:ext>
            </a:extLst>
          </p:cNvPr>
          <p:cNvPicPr>
            <a:picLocks noChangeAspect="1"/>
          </p:cNvPicPr>
          <p:nvPr/>
        </p:nvPicPr>
        <p:blipFill>
          <a:blip r:embed="rId5"/>
          <a:stretch>
            <a:fillRect/>
          </a:stretch>
        </p:blipFill>
        <p:spPr>
          <a:xfrm>
            <a:off x="8435129" y="0"/>
            <a:ext cx="3611461" cy="3363985"/>
          </a:xfrm>
          <a:prstGeom prst="rect">
            <a:avLst/>
          </a:prstGeom>
        </p:spPr>
      </p:pic>
      <p:sp>
        <p:nvSpPr>
          <p:cNvPr id="98" name="Rectangle: Rounded Corners 97">
            <a:extLst>
              <a:ext uri="{FF2B5EF4-FFF2-40B4-BE49-F238E27FC236}">
                <a16:creationId xmlns:a16="http://schemas.microsoft.com/office/drawing/2014/main" xmlns="" id="{3380D8A7-CD1B-46A8-9462-F37A5A3C150A}"/>
              </a:ext>
            </a:extLst>
          </p:cNvPr>
          <p:cNvSpPr/>
          <p:nvPr/>
        </p:nvSpPr>
        <p:spPr>
          <a:xfrm>
            <a:off x="620785" y="3036816"/>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Vua Hùng dạy dân cấy tại Việt Trì</a:t>
            </a:r>
            <a:endParaRPr lang="en-US" sz="2400" dirty="0"/>
          </a:p>
        </p:txBody>
      </p:sp>
      <p:sp>
        <p:nvSpPr>
          <p:cNvPr id="99" name="Rectangle: Rounded Corners 98">
            <a:extLst>
              <a:ext uri="{FF2B5EF4-FFF2-40B4-BE49-F238E27FC236}">
                <a16:creationId xmlns:a16="http://schemas.microsoft.com/office/drawing/2014/main" xmlns="" id="{2180AC9B-A277-4921-B173-985EB3C2BAA5}"/>
              </a:ext>
            </a:extLst>
          </p:cNvPr>
          <p:cNvSpPr/>
          <p:nvPr/>
        </p:nvSpPr>
        <p:spPr>
          <a:xfrm>
            <a:off x="4798503" y="3036816"/>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hạ điền</a:t>
            </a:r>
            <a:endParaRPr lang="en-US" sz="2400" dirty="0"/>
          </a:p>
        </p:txBody>
      </p:sp>
      <p:sp>
        <p:nvSpPr>
          <p:cNvPr id="100" name="Rectangle: Rounded Corners 99">
            <a:extLst>
              <a:ext uri="{FF2B5EF4-FFF2-40B4-BE49-F238E27FC236}">
                <a16:creationId xmlns:a16="http://schemas.microsoft.com/office/drawing/2014/main" xmlns="" id="{E66C159A-60B2-4961-A72A-8721C0471AB8}"/>
              </a:ext>
            </a:extLst>
          </p:cNvPr>
          <p:cNvSpPr/>
          <p:nvPr/>
        </p:nvSpPr>
        <p:spPr>
          <a:xfrm>
            <a:off x="8661634" y="3036816"/>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pic>
        <p:nvPicPr>
          <p:cNvPr id="101" name="Picture 100">
            <a:extLst>
              <a:ext uri="{FF2B5EF4-FFF2-40B4-BE49-F238E27FC236}">
                <a16:creationId xmlns:a16="http://schemas.microsoft.com/office/drawing/2014/main" xmlns="" id="{1A09DF64-FBC9-4293-8E7A-6F0330CDE851}"/>
              </a:ext>
            </a:extLst>
          </p:cNvPr>
          <p:cNvPicPr>
            <a:picLocks noChangeAspect="1"/>
          </p:cNvPicPr>
          <p:nvPr/>
        </p:nvPicPr>
        <p:blipFill>
          <a:blip r:embed="rId6"/>
          <a:stretch>
            <a:fillRect/>
          </a:stretch>
        </p:blipFill>
        <p:spPr>
          <a:xfrm>
            <a:off x="234892" y="4314367"/>
            <a:ext cx="3396496" cy="2256661"/>
          </a:xfrm>
          <a:prstGeom prst="rect">
            <a:avLst/>
          </a:prstGeom>
        </p:spPr>
      </p:pic>
      <p:sp>
        <p:nvSpPr>
          <p:cNvPr id="102" name="Rectangle: Rounded Corners 101">
            <a:extLst>
              <a:ext uri="{FF2B5EF4-FFF2-40B4-BE49-F238E27FC236}">
                <a16:creationId xmlns:a16="http://schemas.microsoft.com/office/drawing/2014/main" xmlns="" id="{621403B9-BC7A-49C3-A3EA-E1E5BAF3C66F}"/>
              </a:ext>
            </a:extLst>
          </p:cNvPr>
          <p:cNvSpPr/>
          <p:nvPr/>
        </p:nvSpPr>
        <p:spPr>
          <a:xfrm>
            <a:off x="390090" y="6113828"/>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pic>
        <p:nvPicPr>
          <p:cNvPr id="103" name="Picture 102">
            <a:extLst>
              <a:ext uri="{FF2B5EF4-FFF2-40B4-BE49-F238E27FC236}">
                <a16:creationId xmlns:a16="http://schemas.microsoft.com/office/drawing/2014/main" xmlns="" id="{A424BA92-BFEE-471B-89F4-99D096EA2D1A}"/>
              </a:ext>
            </a:extLst>
          </p:cNvPr>
          <p:cNvPicPr>
            <a:picLocks noChangeAspect="1"/>
          </p:cNvPicPr>
          <p:nvPr/>
        </p:nvPicPr>
        <p:blipFill>
          <a:blip r:embed="rId7"/>
          <a:stretch>
            <a:fillRect/>
          </a:stretch>
        </p:blipFill>
        <p:spPr>
          <a:xfrm>
            <a:off x="4425192" y="4238923"/>
            <a:ext cx="3863131" cy="2514215"/>
          </a:xfrm>
          <a:prstGeom prst="rect">
            <a:avLst/>
          </a:prstGeom>
        </p:spPr>
      </p:pic>
      <p:sp>
        <p:nvSpPr>
          <p:cNvPr id="104" name="Rectangle: Rounded Corners 103">
            <a:extLst>
              <a:ext uri="{FF2B5EF4-FFF2-40B4-BE49-F238E27FC236}">
                <a16:creationId xmlns:a16="http://schemas.microsoft.com/office/drawing/2014/main" xmlns="" id="{0624FD65-31F3-4ABE-8A94-8162D5F88BAD}"/>
              </a:ext>
            </a:extLst>
          </p:cNvPr>
          <p:cNvSpPr/>
          <p:nvPr/>
        </p:nvSpPr>
        <p:spPr>
          <a:xfrm>
            <a:off x="4798503" y="6110301"/>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pic>
        <p:nvPicPr>
          <p:cNvPr id="105" name="Picture 104">
            <a:extLst>
              <a:ext uri="{FF2B5EF4-FFF2-40B4-BE49-F238E27FC236}">
                <a16:creationId xmlns:a16="http://schemas.microsoft.com/office/drawing/2014/main" xmlns="" id="{B4C17A64-8185-4551-8D13-8BDCE4349ECC}"/>
              </a:ext>
            </a:extLst>
          </p:cNvPr>
          <p:cNvPicPr>
            <a:picLocks noChangeAspect="1"/>
          </p:cNvPicPr>
          <p:nvPr/>
        </p:nvPicPr>
        <p:blipFill>
          <a:blip r:embed="rId8"/>
          <a:stretch>
            <a:fillRect/>
          </a:stretch>
        </p:blipFill>
        <p:spPr>
          <a:xfrm>
            <a:off x="8540516" y="4238923"/>
            <a:ext cx="3611461" cy="2514214"/>
          </a:xfrm>
          <a:prstGeom prst="rect">
            <a:avLst/>
          </a:prstGeom>
        </p:spPr>
      </p:pic>
      <p:sp>
        <p:nvSpPr>
          <p:cNvPr id="106" name="Rectangle: Rounded Corners 105">
            <a:extLst>
              <a:ext uri="{FF2B5EF4-FFF2-40B4-BE49-F238E27FC236}">
                <a16:creationId xmlns:a16="http://schemas.microsoft.com/office/drawing/2014/main" xmlns="" id="{A4D80290-1497-4B96-8BA2-86BD40D43CF1}"/>
              </a:ext>
            </a:extLst>
          </p:cNvPr>
          <p:cNvSpPr/>
          <p:nvPr/>
        </p:nvSpPr>
        <p:spPr>
          <a:xfrm>
            <a:off x="8857374" y="6052831"/>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spTree>
    <p:extLst>
      <p:ext uri="{BB962C8B-B14F-4D97-AF65-F5344CB8AC3E}">
        <p14:creationId xmlns:p14="http://schemas.microsoft.com/office/powerpoint/2010/main" val="111093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barn(inVertical)">
                                      <p:cBhvr>
                                        <p:cTn id="15" dur="500"/>
                                        <p:tgtEl>
                                          <p:spTgt spid="9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barn(inVertical)">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barn(inVertical)">
                                      <p:cBhvr>
                                        <p:cTn id="23" dur="500"/>
                                        <p:tgtEl>
                                          <p:spTgt spid="102"/>
                                        </p:tgtEl>
                                      </p:cBhvr>
                                    </p:animEffect>
                                  </p:childTnLst>
                                </p:cTn>
                              </p:par>
                              <p:par>
                                <p:cTn id="24" presetID="16" presetClass="entr" presetSubtype="21" fill="hold"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barn(inVertical)">
                                      <p:cBhvr>
                                        <p:cTn id="26" dur="500"/>
                                        <p:tgtEl>
                                          <p:spTgt spid="10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barn(inVertical)">
                                      <p:cBhvr>
                                        <p:cTn id="29" dur="500"/>
                                        <p:tgtEl>
                                          <p:spTgt spid="104"/>
                                        </p:tgtEl>
                                      </p:cBhvr>
                                    </p:animEffect>
                                  </p:childTnLst>
                                </p:cTn>
                              </p:par>
                              <p:par>
                                <p:cTn id="30" presetID="16" presetClass="entr" presetSubtype="21" fill="hold"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barn(inVertical)">
                                      <p:cBhvr>
                                        <p:cTn id="32" dur="500"/>
                                        <p:tgtEl>
                                          <p:spTgt spid="10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barn(inVertical)">
                                      <p:cBhvr>
                                        <p:cTn id="35" dur="500"/>
                                        <p:tgtEl>
                                          <p:spTgt spid="106"/>
                                        </p:tgtEl>
                                      </p:cBhvr>
                                    </p:animEffect>
                                  </p:childTnLst>
                                </p:cTn>
                              </p:par>
                              <p:par>
                                <p:cTn id="36" presetID="16" presetClass="entr" presetSubtype="21" fill="hold" nodeType="with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barn(inVertical)">
                                      <p:cBhvr>
                                        <p:cTn id="38" dur="500"/>
                                        <p:tgtEl>
                                          <p:spTgt spid="10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barn(inVertical)">
                                      <p:cBhvr>
                                        <p:cTn id="41" dur="500"/>
                                        <p:tgtEl>
                                          <p:spTgt spid="100"/>
                                        </p:tgtEl>
                                      </p:cBhvr>
                                    </p:animEffect>
                                  </p:childTnLst>
                                </p:cTn>
                              </p:par>
                              <p:par>
                                <p:cTn id="42" presetID="16" presetClass="entr" presetSubtype="21"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barn(inVertical)">
                                      <p:cBhvr>
                                        <p:cTn id="4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2" grpId="0" animBg="1"/>
      <p:bldP spid="104" grpId="0" animBg="1"/>
      <p:bldP spid="10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800" b="1" dirty="0">
                <a:solidFill>
                  <a:srgbClr val="000000"/>
                </a:solidFill>
                <a:latin typeface="Times New Roman"/>
                <a:ea typeface="Times New Roman"/>
                <a:cs typeface="Times New Roman"/>
              </a:rPr>
              <a:t>Câu 9: Sau khi lễ cúng kết thúc, mọi người làm gì?</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Mọi người tiễn Thần Lúa về</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Mọi người chơi ném còn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Mọi người ăn mừng, dự tiệc</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Mọi người ra đồng gieo lúa mới</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630763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 y="0"/>
            <a:ext cx="11320042" cy="118061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10: Văn bản Lễ cúng Thần Lúa của người Chơ-ro thuộc loại văn bản nào?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Văn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bản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trữ</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tình</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Văn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bản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nhật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dụng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rPr>
              <a:t>Văn</a:t>
            </a:r>
            <a:r>
              <a:rPr lang="en-US" sz="2400" b="1" dirty="0">
                <a:solidFill>
                  <a:srgbClr val="000000"/>
                </a:solidFill>
                <a:latin typeface="Times New Roman"/>
              </a:rPr>
              <a:t> </a:t>
            </a:r>
            <a:r>
              <a:rPr lang="en-US" sz="2400" b="1" dirty="0" err="1">
                <a:solidFill>
                  <a:srgbClr val="000000"/>
                </a:solidFill>
                <a:latin typeface="Times New Roman"/>
              </a:rPr>
              <a:t>bản</a:t>
            </a:r>
            <a:r>
              <a:rPr lang="en-US" sz="2400" b="1" dirty="0">
                <a:solidFill>
                  <a:srgbClr val="000000"/>
                </a:solidFill>
                <a:latin typeface="Times New Roman"/>
              </a:rPr>
              <a:t> </a:t>
            </a:r>
            <a:r>
              <a:rPr lang="en-US" sz="2400" b="1" dirty="0" err="1">
                <a:solidFill>
                  <a:srgbClr val="000000"/>
                </a:solidFill>
                <a:latin typeface="Times New Roman"/>
              </a:rPr>
              <a:t>nghị</a:t>
            </a:r>
            <a:r>
              <a:rPr lang="en-US" sz="2400" b="1" dirty="0">
                <a:solidFill>
                  <a:srgbClr val="000000"/>
                </a:solidFill>
                <a:latin typeface="Times New Roman"/>
              </a:rPr>
              <a:t> </a:t>
            </a:r>
            <a:r>
              <a:rPr lang="en-US" sz="2400" b="1" dirty="0" err="1">
                <a:solidFill>
                  <a:srgbClr val="000000"/>
                </a:solidFill>
                <a:latin typeface="Times New Roman"/>
              </a:rPr>
              <a:t>luận</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800" b="1" dirty="0" err="1">
                <a:solidFill>
                  <a:srgbClr val="000000"/>
                </a:solidFill>
                <a:latin typeface="Times New Roman"/>
                <a:ea typeface="Times New Roman"/>
                <a:cs typeface="Times New Roman"/>
              </a:rPr>
              <a:t>Văn</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bản</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thuyết</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minh</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lại</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một</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sự</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kiện</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974324" y="5463157"/>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481597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11: Có thể chia văn bản Lễ cúng Thần Lúa của người Chơ-ro thành mấy phần?</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Bốn</a:t>
            </a:r>
            <a:r>
              <a:rPr lang="vi-VN" sz="2400" b="1" dirty="0">
                <a:solidFill>
                  <a:srgbClr val="000000"/>
                </a:solidFill>
                <a:latin typeface="Times New Roman"/>
                <a:ea typeface="Times New Roman"/>
              </a:rPr>
              <a:t> phần</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Hai phần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a:solidFill>
                  <a:srgbClr val="000000"/>
                </a:solidFill>
                <a:latin typeface="Times New Roman"/>
                <a:ea typeface="Times New Roman"/>
                <a:cs typeface="Times New Roman"/>
              </a:rPr>
              <a:t>Ba</a:t>
            </a:r>
            <a:r>
              <a:rPr lang="vi-VN" sz="2400" b="1" dirty="0">
                <a:solidFill>
                  <a:srgbClr val="000000"/>
                </a:solidFill>
                <a:latin typeface="Times New Roman"/>
                <a:ea typeface="Times New Roman"/>
                <a:cs typeface="Times New Roman"/>
              </a:rPr>
              <a:t> phần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Năm</a:t>
            </a:r>
            <a:r>
              <a:rPr lang="vi-VN" sz="2400" b="1" dirty="0">
                <a:solidFill>
                  <a:srgbClr val="000000"/>
                </a:solidFill>
                <a:latin typeface="Times New Roman"/>
                <a:ea typeface="Times New Roman"/>
                <a:cs typeface="Times New Roman"/>
              </a:rPr>
              <a:t> phần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710670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800" b="1" dirty="0">
                <a:solidFill>
                  <a:srgbClr val="000000"/>
                </a:solidFill>
                <a:latin typeface="Times New Roman"/>
                <a:ea typeface="Times New Roman"/>
                <a:cs typeface="Times New Roman"/>
              </a:rPr>
              <a:t>Câu 12: Văn bản Lễ cúng Thần Lúa của người Chơ-ro được kể theo trình tự nào?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Kể theo dòng hồi tưởng của tác giả</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Kể theo trình tự không gian, từ ngoài vào trong</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Kể</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theo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trình</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tự</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thời</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gian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tuyến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tính</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Kể</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kết</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hợp</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không</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gian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và</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thời</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gian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602890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defTabSz="912927">
              <a:lnSpc>
                <a:spcPct val="107000"/>
              </a:lnSpc>
            </a:pPr>
            <a:r>
              <a:rPr lang="vi-VN" sz="3200" b="1" dirty="0">
                <a:solidFill>
                  <a:srgbClr val="000000"/>
                </a:solidFill>
                <a:latin typeface="Times New Roman"/>
                <a:ea typeface="Times New Roman"/>
                <a:cs typeface="Times New Roman"/>
              </a:rPr>
              <a:t>Câu 13: Đoạn một của văn bản Lễ cúng Thần Lúa của người Chơ-ro có nội dung gì?</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400" b="1" dirty="0">
                <a:solidFill>
                  <a:srgbClr val="000000"/>
                </a:solidFill>
                <a:latin typeface="Times New Roman"/>
                <a:ea typeface="Times New Roman"/>
              </a:rPr>
              <a:t>Cảnh sinh hoạt của mọi người sau khi cúng Thần 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331089"/>
            <a:ext cx="6076706" cy="1030145"/>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Giới thiệu về người Chơ-ro và lễ cúng Thần Lúa</a:t>
            </a:r>
            <a:endParaRPr kumimoji="0" lang="en-US" sz="24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defTabSz="912927">
              <a:lnSpc>
                <a:spcPct val="107000"/>
              </a:lnSpc>
            </a:pPr>
            <a:r>
              <a:rPr lang="vi-VN" sz="2400" b="1" dirty="0">
                <a:solidFill>
                  <a:srgbClr val="000000"/>
                </a:solidFill>
                <a:latin typeface="Times New Roman"/>
                <a:ea typeface="Times New Roman"/>
                <a:cs typeface="Times New Roman"/>
              </a:rPr>
              <a:t>Lễ cúng Thần Lúa được diễn ra như thế nào</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en-US" sz="2400" b="1" dirty="0" err="1">
                <a:solidFill>
                  <a:srgbClr val="000000"/>
                </a:solidFill>
                <a:latin typeface="Times New Roman"/>
                <a:ea typeface="Times New Roman"/>
              </a:rPr>
              <a:t>Cảm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nhận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của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giả</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lễ</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cúng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Thần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902977" y="1462404"/>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2256993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800" b="1" dirty="0">
                <a:solidFill>
                  <a:srgbClr val="000000"/>
                </a:solidFill>
                <a:latin typeface="Times New Roman"/>
                <a:ea typeface="Times New Roman"/>
                <a:cs typeface="Times New Roman"/>
              </a:rPr>
              <a:t>Câu 14: Đoạn hai của văn bản Lễ cúng Thần Lúa của người Chơ-ro có nội dung gì?</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Cảnh sinh hoạt của mọi người sau khi cúng Thần 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Giới thiệu về người Chơ-ro và lễ cúng Thần Lúa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Lễ cúng Thần Lúa được diễn ra như thế nào</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Cảm</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nhận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của</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tác</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giả</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về</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lễ</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cúng</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Thần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Lúa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848675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defTabSz="912927">
              <a:lnSpc>
                <a:spcPct val="107000"/>
              </a:lnSpc>
            </a:pPr>
            <a:r>
              <a:rPr lang="vi-VN" sz="3200" b="1" dirty="0">
                <a:solidFill>
                  <a:srgbClr val="000000"/>
                </a:solidFill>
                <a:latin typeface="Times New Roman"/>
                <a:ea typeface="Times New Roman"/>
                <a:cs typeface="Times New Roman"/>
              </a:rPr>
              <a:t>Câu 15: Dòng nào sau đây nói về nghệ thuật của văn bản Lễ cúng Thần Lúa của người Chơ-ro?</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Kết hợp tường thuật với miêu tả, biểu cảm</a:t>
            </a:r>
            <a:endParaRPr kumimoji="0" lang="en-US" sz="24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2" name="Rounded Rectangle 41"/>
          <p:cNvSpPr/>
          <p:nvPr/>
        </p:nvSpPr>
        <p:spPr>
          <a:xfrm>
            <a:off x="1516284" y="1319514"/>
            <a:ext cx="6076706" cy="104172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prstClr val="black"/>
                </a:solidFill>
                <a:latin typeface="Times New Roman" pitchFamily="18" charset="0"/>
                <a:cs typeface="Times New Roman" pitchFamily="18" charset="0"/>
              </a:rPr>
              <a:t>Ngôn ngữ và hình ảnh chân thực</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Thông tin được trình bày theo mạch thời gian tuyến tính</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pt-BR" sz="2400" b="1" dirty="0">
                <a:solidFill>
                  <a:srgbClr val="000000"/>
                </a:solidFill>
                <a:latin typeface="Times New Roman"/>
                <a:ea typeface="Times New Roman"/>
              </a:rPr>
              <a:t>Cả A, B, C đều đúng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853737" y="4412918"/>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317880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xmlns=""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xmlns=""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xmlns=""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xmlns=""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xmlns=""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xmlns=""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xmlns=""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xmlns=""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xmlns=""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xmlns=""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xmlns=""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xmlns=""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xmlns=""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xmlns=""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xmlns=""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xmlns=""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xmlns=""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xmlns=""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xmlns=""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xmlns=""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xmlns=""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xmlns="" id="{77293C59-4182-41C5-BEFF-BD636ED1281F}"/>
              </a:ext>
            </a:extLst>
          </p:cNvPr>
          <p:cNvSpPr txBox="1"/>
          <p:nvPr/>
        </p:nvSpPr>
        <p:spPr>
          <a:xfrm>
            <a:off x="6374321" y="2126190"/>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745481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pic>
        <p:nvPicPr>
          <p:cNvPr id="2" name="Picture 1">
            <a:extLst>
              <a:ext uri="{FF2B5EF4-FFF2-40B4-BE49-F238E27FC236}">
                <a16:creationId xmlns:a16="http://schemas.microsoft.com/office/drawing/2014/main" xmlns="" id="{8E15CF1C-F186-492A-AD40-DC58CE46C790}"/>
              </a:ext>
            </a:extLst>
          </p:cNvPr>
          <p:cNvPicPr>
            <a:picLocks noChangeAspect="1"/>
          </p:cNvPicPr>
          <p:nvPr/>
        </p:nvPicPr>
        <p:blipFill>
          <a:blip r:embed="rId7"/>
          <a:stretch>
            <a:fillRect/>
          </a:stretch>
        </p:blipFill>
        <p:spPr>
          <a:xfrm>
            <a:off x="4375444" y="-87614"/>
            <a:ext cx="7828789" cy="6858000"/>
          </a:xfrm>
          <a:prstGeom prst="rect">
            <a:avLst/>
          </a:prstGeom>
        </p:spPr>
      </p:pic>
      <p:grpSp>
        <p:nvGrpSpPr>
          <p:cNvPr id="9" name="组合 2">
            <a:extLst>
              <a:ext uri="{FF2B5EF4-FFF2-40B4-BE49-F238E27FC236}">
                <a16:creationId xmlns:a16="http://schemas.microsoft.com/office/drawing/2014/main" xmlns="" id="{20A9D9E1-8129-490C-B07C-E6112560575A}"/>
              </a:ext>
            </a:extLst>
          </p:cNvPr>
          <p:cNvGrpSpPr/>
          <p:nvPr/>
        </p:nvGrpSpPr>
        <p:grpSpPr>
          <a:xfrm>
            <a:off x="254977" y="1380459"/>
            <a:ext cx="4120467" cy="2649786"/>
            <a:chOff x="1949253" y="1627716"/>
            <a:chExt cx="3271491" cy="2309600"/>
          </a:xfrm>
        </p:grpSpPr>
        <p:grpSp>
          <p:nvGrpSpPr>
            <p:cNvPr id="11" name="组合 135">
              <a:extLst>
                <a:ext uri="{FF2B5EF4-FFF2-40B4-BE49-F238E27FC236}">
                  <a16:creationId xmlns:a16="http://schemas.microsoft.com/office/drawing/2014/main" xmlns=""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xmlns=""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xmlns=""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xmlns=""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xmlns=""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xmlns=""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xmlns=""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xmlns=""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xmlns=""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xmlns=""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xmlns=""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xmlns=""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xmlns=""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xmlns=""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xmlns=""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xmlns=""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xmlns=""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xmlns=""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xmlns=""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xmlns=""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xmlns=""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xmlns=""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xmlns=""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xmlns=""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xmlns=""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xmlns=""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xmlns=""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xmlns=""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xmlns=""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xmlns=""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xmlns=""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xmlns=""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xmlns=""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xmlns=""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xmlns=""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xmlns=""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xmlns=""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xmlns=""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xmlns=""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xmlns=""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xmlns=""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xmlns=""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xmlns=""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xmlns=""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xmlns=""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xmlns=""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xmlns=""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xmlns=""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xmlns=""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xmlns=""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xmlns=""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xmlns=""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xmlns=""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xmlns=""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xmlns=""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xmlns=""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xmlns=""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xmlns=""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xmlns=""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xmlns=""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xmlns=""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xmlns=""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xmlns=""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xmlns=""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xmlns=""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xmlns=""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xmlns=""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xmlns=""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xmlns=""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xmlns=""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xmlns=""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xmlns=""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xmlns=""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xmlns=""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xmlns=""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xmlns=""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xmlns=""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xmlns=""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xmlns=""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xmlns=""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xmlns=""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xmlns=""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xmlns=""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xmlns=""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xmlns=""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xmlns=""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xmlns=""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xmlns=""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xmlns=""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xmlns=""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xmlns="" id="{3E75C549-E295-4C1F-94FA-22C7CF024E96}"/>
                </a:ext>
              </a:extLst>
            </p:cNvPr>
            <p:cNvSpPr txBox="1">
              <a:spLocks noChangeArrowheads="1"/>
            </p:cNvSpPr>
            <p:nvPr/>
          </p:nvSpPr>
          <p:spPr bwMode="auto">
            <a:xfrm>
              <a:off x="2271517" y="2029761"/>
              <a:ext cx="2247242" cy="1287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Học sinh chỉ ra đặc điểm của văn bản thuyết minh lại sự kiện trong văn bản ”Lễ hội Tịch điền ở Đọi Sơn”</a:t>
              </a:r>
            </a:p>
          </p:txBody>
        </p:sp>
      </p:grpSp>
    </p:spTree>
    <p:extLst>
      <p:ext uri="{BB962C8B-B14F-4D97-AF65-F5344CB8AC3E}">
        <p14:creationId xmlns:p14="http://schemas.microsoft.com/office/powerpoint/2010/main" val="10701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124C06-B678-4170-A0C0-4B979BDBE02F}"/>
              </a:ext>
            </a:extLst>
          </p:cNvPr>
          <p:cNvPicPr>
            <a:picLocks noChangeAspect="1"/>
          </p:cNvPicPr>
          <p:nvPr/>
        </p:nvPicPr>
        <p:blipFill>
          <a:blip r:embed="rId2"/>
          <a:stretch>
            <a:fillRect/>
          </a:stretch>
        </p:blipFill>
        <p:spPr>
          <a:xfrm>
            <a:off x="0" y="-6090"/>
            <a:ext cx="12192000" cy="6971251"/>
          </a:xfrm>
          <a:prstGeom prst="rect">
            <a:avLst/>
          </a:prstGeom>
        </p:spPr>
      </p:pic>
      <p:sp>
        <p:nvSpPr>
          <p:cNvPr id="2" name="Rectangle 1">
            <a:extLst>
              <a:ext uri="{FF2B5EF4-FFF2-40B4-BE49-F238E27FC236}">
                <a16:creationId xmlns:a16="http://schemas.microsoft.com/office/drawing/2014/main" xmlns="" id="{41CCA3C0-C660-4B46-B7F8-1BCF6F2199C4}"/>
              </a:ext>
            </a:extLst>
          </p:cNvPr>
          <p:cNvSpPr/>
          <p:nvPr/>
        </p:nvSpPr>
        <p:spPr>
          <a:xfrm>
            <a:off x="3555954" y="93235"/>
            <a:ext cx="502701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HƯỚNG</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DẦN TỰ HỌC</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xmlns=""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039097" y="542742"/>
            <a:ext cx="2081549" cy="2081549"/>
          </a:xfrm>
          <a:prstGeom prst="rect">
            <a:avLst/>
          </a:prstGeom>
        </p:spPr>
      </p:pic>
      <p:cxnSp>
        <p:nvCxnSpPr>
          <p:cNvPr id="98" name="Straight Connector 97">
            <a:extLst>
              <a:ext uri="{FF2B5EF4-FFF2-40B4-BE49-F238E27FC236}">
                <a16:creationId xmlns:a16="http://schemas.microsoft.com/office/drawing/2014/main" xmlns="" id="{5004B25B-CF5C-47E8-BA9D-12AC81518D3C}"/>
              </a:ext>
            </a:extLst>
          </p:cNvPr>
          <p:cNvCxnSpPr>
            <a:cxnSpLocks/>
          </p:cNvCxnSpPr>
          <p:nvPr/>
        </p:nvCxnSpPr>
        <p:spPr>
          <a:xfrm>
            <a:off x="2986498" y="1111952"/>
            <a:ext cx="5339817"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xmlns="" id="{5A2C755F-9DAD-443D-AE15-2CA4B85F31D3}"/>
              </a:ext>
            </a:extLst>
          </p:cNvPr>
          <p:cNvSpPr/>
          <p:nvPr/>
        </p:nvSpPr>
        <p:spPr>
          <a:xfrm>
            <a:off x="2849911" y="1217251"/>
            <a:ext cx="563634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xmlns=""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xmlns=""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xmlns=""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472660">
            <a:off x="1078998" y="-361271"/>
            <a:ext cx="1245066" cy="1245066"/>
          </a:xfrm>
          <a:prstGeom prst="rect">
            <a:avLst/>
          </a:prstGeom>
        </p:spPr>
      </p:pic>
      <p:pic>
        <p:nvPicPr>
          <p:cNvPr id="112" name="Picture 111">
            <a:extLst>
              <a:ext uri="{FF2B5EF4-FFF2-40B4-BE49-F238E27FC236}">
                <a16:creationId xmlns:a16="http://schemas.microsoft.com/office/drawing/2014/main" xmlns=""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7989451" y="1245725"/>
            <a:ext cx="2233810" cy="2233810"/>
          </a:xfrm>
          <a:prstGeom prst="rect">
            <a:avLst/>
          </a:prstGeom>
        </p:spPr>
      </p:pic>
      <p:pic>
        <p:nvPicPr>
          <p:cNvPr id="18" name="Picture 17">
            <a:extLst>
              <a:ext uri="{FF2B5EF4-FFF2-40B4-BE49-F238E27FC236}">
                <a16:creationId xmlns:a16="http://schemas.microsoft.com/office/drawing/2014/main" xmlns=""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737715" y="-2715"/>
            <a:ext cx="1245066" cy="1245066"/>
          </a:xfrm>
          <a:prstGeom prst="rect">
            <a:avLst/>
          </a:prstGeom>
        </p:spPr>
      </p:pic>
      <p:cxnSp>
        <p:nvCxnSpPr>
          <p:cNvPr id="19" name="Straight Connector 18">
            <a:extLst>
              <a:ext uri="{FF2B5EF4-FFF2-40B4-BE49-F238E27FC236}">
                <a16:creationId xmlns:a16="http://schemas.microsoft.com/office/drawing/2014/main" xmlns="" id="{6850D058-B861-4D33-83A9-004E1F52D567}"/>
              </a:ext>
            </a:extLst>
          </p:cNvPr>
          <p:cNvCxnSpPr>
            <a:cxnSpLocks/>
          </p:cNvCxnSpPr>
          <p:nvPr/>
        </p:nvCxnSpPr>
        <p:spPr>
          <a:xfrm>
            <a:off x="2893872" y="2629929"/>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5" name="Picture 14">
            <a:extLst>
              <a:ext uri="{FF2B5EF4-FFF2-40B4-BE49-F238E27FC236}">
                <a16:creationId xmlns:a16="http://schemas.microsoft.com/office/drawing/2014/main" xmlns="" id="{1D040B31-9BB8-4A48-8C24-5E2DF1B600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422043" y="2015896"/>
            <a:ext cx="2081549" cy="2081549"/>
          </a:xfrm>
          <a:prstGeom prst="rect">
            <a:avLst/>
          </a:prstGeom>
        </p:spPr>
      </p:pic>
      <p:sp>
        <p:nvSpPr>
          <p:cNvPr id="17" name="Rectangle 16">
            <a:extLst>
              <a:ext uri="{FF2B5EF4-FFF2-40B4-BE49-F238E27FC236}">
                <a16:creationId xmlns:a16="http://schemas.microsoft.com/office/drawing/2014/main" xmlns="" id="{ADBA3255-6843-442E-B9B6-48139930CDE6}"/>
              </a:ext>
            </a:extLst>
          </p:cNvPr>
          <p:cNvSpPr/>
          <p:nvPr/>
        </p:nvSpPr>
        <p:spPr>
          <a:xfrm>
            <a:off x="1237463" y="2767423"/>
            <a:ext cx="563634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soạn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muôn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xmlns="" id="{C7693BE7-D70F-48F2-A422-BE39FD59B416}"/>
              </a:ext>
            </a:extLst>
          </p:cNvPr>
          <p:cNvCxnSpPr>
            <a:cxnSpLocks/>
          </p:cNvCxnSpPr>
          <p:nvPr/>
        </p:nvCxnSpPr>
        <p:spPr>
          <a:xfrm>
            <a:off x="1317433" y="3885735"/>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806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par>
                                <p:cTn id="19" presetID="16" presetClass="entr" presetSubtype="21"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3"/>
          <a:stretch>
            <a:fillRect/>
          </a:stretch>
        </p:blipFill>
        <p:spPr>
          <a:xfrm>
            <a:off x="0" y="0"/>
            <a:ext cx="12192000" cy="6858000"/>
          </a:xfrm>
          <a:prstGeom prst="rect">
            <a:avLst/>
          </a:prstGeom>
        </p:spPr>
      </p:pic>
      <p:pic>
        <p:nvPicPr>
          <p:cNvPr id="46" name="Picture 45">
            <a:extLst>
              <a:ext uri="{FF2B5EF4-FFF2-40B4-BE49-F238E27FC236}">
                <a16:creationId xmlns:a16="http://schemas.microsoft.com/office/drawing/2014/main" xmlns="" id="{76F82D3E-AFA0-492E-8382-C94BC1165530}"/>
              </a:ext>
            </a:extLst>
          </p:cNvPr>
          <p:cNvPicPr>
            <a:picLocks noChangeAspect="1"/>
          </p:cNvPicPr>
          <p:nvPr/>
        </p:nvPicPr>
        <p:blipFill>
          <a:blip r:embed="rId4"/>
          <a:stretch>
            <a:fillRect/>
          </a:stretch>
        </p:blipFill>
        <p:spPr>
          <a:xfrm>
            <a:off x="4786833" y="1543061"/>
            <a:ext cx="4024424" cy="2736172"/>
          </a:xfrm>
          <a:prstGeom prst="rect">
            <a:avLst/>
          </a:prstGeom>
        </p:spPr>
      </p:pic>
      <p:pic>
        <p:nvPicPr>
          <p:cNvPr id="45" name="Picture 44">
            <a:extLst>
              <a:ext uri="{FF2B5EF4-FFF2-40B4-BE49-F238E27FC236}">
                <a16:creationId xmlns:a16="http://schemas.microsoft.com/office/drawing/2014/main" xmlns="" id="{E33B7E39-A442-42E0-95C2-F6AE8A33B47A}"/>
              </a:ext>
            </a:extLst>
          </p:cNvPr>
          <p:cNvPicPr>
            <a:picLocks noChangeAspect="1"/>
          </p:cNvPicPr>
          <p:nvPr/>
        </p:nvPicPr>
        <p:blipFill>
          <a:blip r:embed="rId5"/>
          <a:stretch>
            <a:fillRect/>
          </a:stretch>
        </p:blipFill>
        <p:spPr>
          <a:xfrm>
            <a:off x="6784868" y="2926472"/>
            <a:ext cx="2030144" cy="1530229"/>
          </a:xfrm>
          <a:prstGeom prst="rect">
            <a:avLst/>
          </a:prstGeom>
        </p:spPr>
      </p:pic>
      <p:pic>
        <p:nvPicPr>
          <p:cNvPr id="44" name="Picture 43">
            <a:extLst>
              <a:ext uri="{FF2B5EF4-FFF2-40B4-BE49-F238E27FC236}">
                <a16:creationId xmlns:a16="http://schemas.microsoft.com/office/drawing/2014/main" xmlns="" id="{BCD6942D-91DC-4CA8-8671-B3152893DD53}"/>
              </a:ext>
            </a:extLst>
          </p:cNvPr>
          <p:cNvPicPr>
            <a:picLocks noChangeAspect="1"/>
          </p:cNvPicPr>
          <p:nvPr/>
        </p:nvPicPr>
        <p:blipFill>
          <a:blip r:embed="rId6"/>
          <a:stretch>
            <a:fillRect/>
          </a:stretch>
        </p:blipFill>
        <p:spPr>
          <a:xfrm>
            <a:off x="4786833" y="2949012"/>
            <a:ext cx="2005758" cy="1548518"/>
          </a:xfrm>
          <a:prstGeom prst="rect">
            <a:avLst/>
          </a:prstGeom>
        </p:spPr>
      </p:pic>
      <p:pic>
        <p:nvPicPr>
          <p:cNvPr id="43" name="Picture 42">
            <a:extLst>
              <a:ext uri="{FF2B5EF4-FFF2-40B4-BE49-F238E27FC236}">
                <a16:creationId xmlns:a16="http://schemas.microsoft.com/office/drawing/2014/main" xmlns="" id="{33DB0DAA-097B-458D-8850-156BC5A848A7}"/>
              </a:ext>
            </a:extLst>
          </p:cNvPr>
          <p:cNvPicPr>
            <a:picLocks noChangeAspect="1"/>
          </p:cNvPicPr>
          <p:nvPr/>
        </p:nvPicPr>
        <p:blipFill>
          <a:blip r:embed="rId7"/>
          <a:stretch>
            <a:fillRect/>
          </a:stretch>
        </p:blipFill>
        <p:spPr>
          <a:xfrm>
            <a:off x="4780321" y="1541478"/>
            <a:ext cx="2005758" cy="1505843"/>
          </a:xfrm>
          <a:prstGeom prst="rect">
            <a:avLst/>
          </a:prstGeom>
        </p:spPr>
      </p:pic>
      <p:pic>
        <p:nvPicPr>
          <p:cNvPr id="42" name="Picture 41">
            <a:extLst>
              <a:ext uri="{FF2B5EF4-FFF2-40B4-BE49-F238E27FC236}">
                <a16:creationId xmlns:a16="http://schemas.microsoft.com/office/drawing/2014/main" xmlns="" id="{D45097F1-897B-4872-91D3-C014FFB72D92}"/>
              </a:ext>
            </a:extLst>
          </p:cNvPr>
          <p:cNvPicPr>
            <a:picLocks noChangeAspect="1"/>
          </p:cNvPicPr>
          <p:nvPr/>
        </p:nvPicPr>
        <p:blipFill>
          <a:blip r:embed="rId8"/>
          <a:stretch>
            <a:fillRect/>
          </a:stretch>
        </p:blipFill>
        <p:spPr>
          <a:xfrm>
            <a:off x="6797989" y="1498529"/>
            <a:ext cx="2005758" cy="1499746"/>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TextBox 1">
            <a:extLst>
              <a:ext uri="{FF2B5EF4-FFF2-40B4-BE49-F238E27FC236}">
                <a16:creationId xmlns:a16="http://schemas.microsoft.com/office/drawing/2014/main" xmlns="" id="{1E2116A4-0893-495A-A0CC-649BD08B1E92}"/>
              </a:ext>
            </a:extLst>
          </p:cNvPr>
          <p:cNvSpPr txBox="1"/>
          <p:nvPr/>
        </p:nvSpPr>
        <p:spPr>
          <a:xfrm>
            <a:off x="1954961" y="67112"/>
            <a:ext cx="9168536" cy="923330"/>
          </a:xfrm>
          <a:prstGeom prst="rect">
            <a:avLst/>
          </a:prstGeom>
          <a:no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V</a:t>
            </a:r>
            <a:r>
              <a:rPr lang="vi-VN" sz="5400" b="1" dirty="0">
                <a:solidFill>
                  <a:srgbClr val="FF0000"/>
                </a:solidFill>
                <a:latin typeface="Times New Roman" panose="02020603050405020304" pitchFamily="18" charset="0"/>
                <a:cs typeface="Times New Roman" panose="02020603050405020304" pitchFamily="18" charset="0"/>
              </a:rPr>
              <a:t>Ư</a:t>
            </a:r>
            <a:r>
              <a:rPr lang="en-US" sz="5400" b="1" dirty="0">
                <a:solidFill>
                  <a:srgbClr val="FF0000"/>
                </a:solidFill>
                <a:latin typeface="Times New Roman" panose="02020603050405020304" pitchFamily="18" charset="0"/>
                <a:cs typeface="Times New Roman" panose="02020603050405020304" pitchFamily="18" charset="0"/>
              </a:rPr>
              <a:t>ỢT CHƯỚNG NGẠI VẬT</a:t>
            </a:r>
          </a:p>
        </p:txBody>
      </p:sp>
      <p:sp>
        <p:nvSpPr>
          <p:cNvPr id="11" name="Oval 10">
            <a:extLst>
              <a:ext uri="{FF2B5EF4-FFF2-40B4-BE49-F238E27FC236}">
                <a16:creationId xmlns:a16="http://schemas.microsoft.com/office/drawing/2014/main" xmlns="" id="{84559A7C-9570-42B7-99F1-49AC6FADE7C4}"/>
              </a:ext>
            </a:extLst>
          </p:cNvPr>
          <p:cNvSpPr/>
          <p:nvPr/>
        </p:nvSpPr>
        <p:spPr>
          <a:xfrm>
            <a:off x="3959603"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a:t>
            </a:r>
          </a:p>
        </p:txBody>
      </p:sp>
      <p:sp>
        <p:nvSpPr>
          <p:cNvPr id="12" name="Oval 11">
            <a:extLst>
              <a:ext uri="{FF2B5EF4-FFF2-40B4-BE49-F238E27FC236}">
                <a16:creationId xmlns:a16="http://schemas.microsoft.com/office/drawing/2014/main" xmlns="" id="{8C774591-47A4-498A-BC41-12D378131765}"/>
              </a:ext>
            </a:extLst>
          </p:cNvPr>
          <p:cNvSpPr/>
          <p:nvPr/>
        </p:nvSpPr>
        <p:spPr>
          <a:xfrm>
            <a:off x="4496498"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Â</a:t>
            </a:r>
          </a:p>
        </p:txBody>
      </p:sp>
      <p:sp>
        <p:nvSpPr>
          <p:cNvPr id="13" name="Oval 12">
            <a:extLst>
              <a:ext uri="{FF2B5EF4-FFF2-40B4-BE49-F238E27FC236}">
                <a16:creationId xmlns:a16="http://schemas.microsoft.com/office/drawing/2014/main" xmlns="" id="{EC89722B-7180-4024-A11A-72A2C99529E8}"/>
              </a:ext>
            </a:extLst>
          </p:cNvPr>
          <p:cNvSpPr/>
          <p:nvPr/>
        </p:nvSpPr>
        <p:spPr>
          <a:xfrm>
            <a:off x="5033393"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Y</a:t>
            </a:r>
          </a:p>
        </p:txBody>
      </p:sp>
      <p:sp>
        <p:nvSpPr>
          <p:cNvPr id="14" name="Oval 13">
            <a:extLst>
              <a:ext uri="{FF2B5EF4-FFF2-40B4-BE49-F238E27FC236}">
                <a16:creationId xmlns:a16="http://schemas.microsoft.com/office/drawing/2014/main" xmlns="" id="{80F272CC-F63B-46BB-A228-4162A924FD16}"/>
              </a:ext>
            </a:extLst>
          </p:cNvPr>
          <p:cNvSpPr/>
          <p:nvPr/>
        </p:nvSpPr>
        <p:spPr>
          <a:xfrm>
            <a:off x="5574131"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L</a:t>
            </a:r>
          </a:p>
        </p:txBody>
      </p:sp>
      <p:sp>
        <p:nvSpPr>
          <p:cNvPr id="15" name="Oval 14">
            <a:extLst>
              <a:ext uri="{FF2B5EF4-FFF2-40B4-BE49-F238E27FC236}">
                <a16:creationId xmlns:a16="http://schemas.microsoft.com/office/drawing/2014/main" xmlns="" id="{73D468AD-CD1E-4C0B-BC18-518658958921}"/>
              </a:ext>
            </a:extLst>
          </p:cNvPr>
          <p:cNvSpPr/>
          <p:nvPr/>
        </p:nvSpPr>
        <p:spPr>
          <a:xfrm>
            <a:off x="6114869" y="4729293"/>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Ú</a:t>
            </a:r>
          </a:p>
        </p:txBody>
      </p:sp>
      <p:sp>
        <p:nvSpPr>
          <p:cNvPr id="16" name="Oval 15">
            <a:extLst>
              <a:ext uri="{FF2B5EF4-FFF2-40B4-BE49-F238E27FC236}">
                <a16:creationId xmlns:a16="http://schemas.microsoft.com/office/drawing/2014/main" xmlns="" id="{E9B8CF20-B456-4358-94AF-7BDBB7200957}"/>
              </a:ext>
            </a:extLst>
          </p:cNvPr>
          <p:cNvSpPr/>
          <p:nvPr/>
        </p:nvSpPr>
        <p:spPr>
          <a:xfrm>
            <a:off x="6651764" y="4712515"/>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a:t>
            </a:r>
          </a:p>
        </p:txBody>
      </p:sp>
      <p:sp>
        <p:nvSpPr>
          <p:cNvPr id="23" name="Arrow: Right 22">
            <a:extLst>
              <a:ext uri="{FF2B5EF4-FFF2-40B4-BE49-F238E27FC236}">
                <a16:creationId xmlns:a16="http://schemas.microsoft.com/office/drawing/2014/main" xmlns="" id="{F63F60CF-58E2-4230-A36E-14A30A70DA1E}"/>
              </a:ext>
            </a:extLst>
          </p:cNvPr>
          <p:cNvSpPr/>
          <p:nvPr/>
        </p:nvSpPr>
        <p:spPr>
          <a:xfrm>
            <a:off x="1196842" y="4437776"/>
            <a:ext cx="1990975" cy="1175859"/>
          </a:xfrm>
          <a:prstGeom prst="rightArrow">
            <a:avLst/>
          </a:prstGeom>
          <a:blipFill>
            <a:blip r:embed="rId13"/>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TỪ KHÓA</a:t>
            </a:r>
          </a:p>
        </p:txBody>
      </p:sp>
      <p:sp>
        <p:nvSpPr>
          <p:cNvPr id="24" name="Oval 23">
            <a:extLst>
              <a:ext uri="{FF2B5EF4-FFF2-40B4-BE49-F238E27FC236}">
                <a16:creationId xmlns:a16="http://schemas.microsoft.com/office/drawing/2014/main" xmlns="" id="{141006DB-D658-4B1F-B96E-EC39CC6FD23D}"/>
              </a:ext>
            </a:extLst>
          </p:cNvPr>
          <p:cNvSpPr/>
          <p:nvPr/>
        </p:nvSpPr>
        <p:spPr>
          <a:xfrm>
            <a:off x="3957681" y="4764947"/>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5" name="Oval 24">
            <a:extLst>
              <a:ext uri="{FF2B5EF4-FFF2-40B4-BE49-F238E27FC236}">
                <a16:creationId xmlns:a16="http://schemas.microsoft.com/office/drawing/2014/main" xmlns="" id="{F44F8070-9204-4D6E-A144-8B4BC0FC70BE}"/>
              </a:ext>
            </a:extLst>
          </p:cNvPr>
          <p:cNvSpPr/>
          <p:nvPr/>
        </p:nvSpPr>
        <p:spPr>
          <a:xfrm>
            <a:off x="4492655" y="4764947"/>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6" name="Oval 25">
            <a:extLst>
              <a:ext uri="{FF2B5EF4-FFF2-40B4-BE49-F238E27FC236}">
                <a16:creationId xmlns:a16="http://schemas.microsoft.com/office/drawing/2014/main" xmlns="" id="{4533B727-7453-437E-877F-2E029E2CC705}"/>
              </a:ext>
            </a:extLst>
          </p:cNvPr>
          <p:cNvSpPr/>
          <p:nvPr/>
        </p:nvSpPr>
        <p:spPr>
          <a:xfrm>
            <a:off x="5027628" y="47376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7" name="Oval 26">
            <a:extLst>
              <a:ext uri="{FF2B5EF4-FFF2-40B4-BE49-F238E27FC236}">
                <a16:creationId xmlns:a16="http://schemas.microsoft.com/office/drawing/2014/main" xmlns="" id="{02EF2CF3-51AF-486C-8633-C479D81DDAC1}"/>
              </a:ext>
            </a:extLst>
          </p:cNvPr>
          <p:cNvSpPr/>
          <p:nvPr/>
        </p:nvSpPr>
        <p:spPr>
          <a:xfrm>
            <a:off x="5556821" y="47376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8" name="Oval 27">
            <a:extLst>
              <a:ext uri="{FF2B5EF4-FFF2-40B4-BE49-F238E27FC236}">
                <a16:creationId xmlns:a16="http://schemas.microsoft.com/office/drawing/2014/main" xmlns="" id="{61879277-D279-40F9-9CC9-90B1DD135428}"/>
              </a:ext>
            </a:extLst>
          </p:cNvPr>
          <p:cNvSpPr/>
          <p:nvPr/>
        </p:nvSpPr>
        <p:spPr>
          <a:xfrm>
            <a:off x="6109450" y="4729293"/>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a16="http://schemas.microsoft.com/office/drawing/2014/main" xmlns="" id="{E76AC6F9-3F95-4B59-BD90-2C81EB61D94B}"/>
              </a:ext>
            </a:extLst>
          </p:cNvPr>
          <p:cNvSpPr/>
          <p:nvPr/>
        </p:nvSpPr>
        <p:spPr>
          <a:xfrm>
            <a:off x="6638643" y="471251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4" name="Picture 33">
            <a:extLst>
              <a:ext uri="{FF2B5EF4-FFF2-40B4-BE49-F238E27FC236}">
                <a16:creationId xmlns:a16="http://schemas.microsoft.com/office/drawing/2014/main" xmlns="" id="{21EA677A-02EF-4980-946B-10508164C91F}"/>
              </a:ext>
            </a:extLst>
          </p:cNvPr>
          <p:cNvPicPr>
            <a:picLocks noChangeAspect="1"/>
          </p:cNvPicPr>
          <p:nvPr/>
        </p:nvPicPr>
        <p:blipFill>
          <a:blip r:embed="rId14"/>
          <a:stretch>
            <a:fillRect/>
          </a:stretch>
        </p:blipFill>
        <p:spPr>
          <a:xfrm>
            <a:off x="4776747" y="1489398"/>
            <a:ext cx="2005758" cy="1410398"/>
          </a:xfrm>
          <a:prstGeom prst="rect">
            <a:avLst/>
          </a:prstGeom>
        </p:spPr>
      </p:pic>
      <p:pic>
        <p:nvPicPr>
          <p:cNvPr id="37" name="Picture 36">
            <a:extLst>
              <a:ext uri="{FF2B5EF4-FFF2-40B4-BE49-F238E27FC236}">
                <a16:creationId xmlns:a16="http://schemas.microsoft.com/office/drawing/2014/main" xmlns="" id="{ED179E04-112B-445F-AAA9-0B60BFD1E309}"/>
              </a:ext>
            </a:extLst>
          </p:cNvPr>
          <p:cNvPicPr>
            <a:picLocks noChangeAspect="1"/>
          </p:cNvPicPr>
          <p:nvPr/>
        </p:nvPicPr>
        <p:blipFill>
          <a:blip r:embed="rId15"/>
          <a:stretch>
            <a:fillRect/>
          </a:stretch>
        </p:blipFill>
        <p:spPr>
          <a:xfrm>
            <a:off x="6776047" y="1470613"/>
            <a:ext cx="2037088" cy="1400962"/>
          </a:xfrm>
          <a:prstGeom prst="rect">
            <a:avLst/>
          </a:prstGeom>
        </p:spPr>
      </p:pic>
      <p:pic>
        <p:nvPicPr>
          <p:cNvPr id="40" name="Picture 39">
            <a:extLst>
              <a:ext uri="{FF2B5EF4-FFF2-40B4-BE49-F238E27FC236}">
                <a16:creationId xmlns:a16="http://schemas.microsoft.com/office/drawing/2014/main" xmlns="" id="{30861A9B-B2B6-4E22-BF29-E337B489195B}"/>
              </a:ext>
            </a:extLst>
          </p:cNvPr>
          <p:cNvPicPr>
            <a:picLocks noChangeAspect="1"/>
          </p:cNvPicPr>
          <p:nvPr/>
        </p:nvPicPr>
        <p:blipFill>
          <a:blip r:embed="rId16"/>
          <a:stretch>
            <a:fillRect/>
          </a:stretch>
        </p:blipFill>
        <p:spPr>
          <a:xfrm>
            <a:off x="4774869" y="2886056"/>
            <a:ext cx="2005758" cy="1465625"/>
          </a:xfrm>
          <a:prstGeom prst="rect">
            <a:avLst/>
          </a:prstGeom>
        </p:spPr>
      </p:pic>
      <p:pic>
        <p:nvPicPr>
          <p:cNvPr id="41" name="Picture 40">
            <a:extLst>
              <a:ext uri="{FF2B5EF4-FFF2-40B4-BE49-F238E27FC236}">
                <a16:creationId xmlns:a16="http://schemas.microsoft.com/office/drawing/2014/main" xmlns="" id="{51C7F3D9-CDFF-4E40-9464-36834F035E1E}"/>
              </a:ext>
            </a:extLst>
          </p:cNvPr>
          <p:cNvPicPr>
            <a:picLocks noChangeAspect="1"/>
          </p:cNvPicPr>
          <p:nvPr/>
        </p:nvPicPr>
        <p:blipFill>
          <a:blip r:embed="rId17"/>
          <a:stretch>
            <a:fillRect/>
          </a:stretch>
        </p:blipFill>
        <p:spPr>
          <a:xfrm>
            <a:off x="6776047" y="2853127"/>
            <a:ext cx="2017924" cy="1475321"/>
          </a:xfrm>
          <a:prstGeom prst="rect">
            <a:avLst/>
          </a:prstGeom>
        </p:spPr>
      </p:pic>
      <p:sp>
        <p:nvSpPr>
          <p:cNvPr id="47" name="Oval 46">
            <a:hlinkClick r:id="rId18" action="ppaction://hlinksldjump"/>
            <a:extLst>
              <a:ext uri="{FF2B5EF4-FFF2-40B4-BE49-F238E27FC236}">
                <a16:creationId xmlns:a16="http://schemas.microsoft.com/office/drawing/2014/main" xmlns="" id="{26E93C61-53A0-43AF-B6D1-5DFFD6617D97}"/>
              </a:ext>
            </a:extLst>
          </p:cNvPr>
          <p:cNvSpPr/>
          <p:nvPr/>
        </p:nvSpPr>
        <p:spPr>
          <a:xfrm>
            <a:off x="1465289" y="138045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48" name="Oval 47">
            <a:hlinkClick r:id="rId19" action="ppaction://hlinksldjump"/>
            <a:extLst>
              <a:ext uri="{FF2B5EF4-FFF2-40B4-BE49-F238E27FC236}">
                <a16:creationId xmlns:a16="http://schemas.microsoft.com/office/drawing/2014/main" xmlns="" id="{ED214A02-204F-4260-972E-8F527844A71A}"/>
              </a:ext>
            </a:extLst>
          </p:cNvPr>
          <p:cNvSpPr/>
          <p:nvPr/>
        </p:nvSpPr>
        <p:spPr>
          <a:xfrm>
            <a:off x="1457345" y="199429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49" name="Oval 48">
            <a:hlinkClick r:id="rId20" action="ppaction://hlinksldjump"/>
            <a:extLst>
              <a:ext uri="{FF2B5EF4-FFF2-40B4-BE49-F238E27FC236}">
                <a16:creationId xmlns:a16="http://schemas.microsoft.com/office/drawing/2014/main" xmlns="" id="{F117B105-6C29-4029-8BE2-BB34C15D65EE}"/>
              </a:ext>
            </a:extLst>
          </p:cNvPr>
          <p:cNvSpPr/>
          <p:nvPr/>
        </p:nvSpPr>
        <p:spPr>
          <a:xfrm>
            <a:off x="1457344" y="26061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sp>
        <p:nvSpPr>
          <p:cNvPr id="50" name="Oval 49">
            <a:hlinkClick r:id="rId21" action="ppaction://hlinksldjump"/>
            <a:extLst>
              <a:ext uri="{FF2B5EF4-FFF2-40B4-BE49-F238E27FC236}">
                <a16:creationId xmlns:a16="http://schemas.microsoft.com/office/drawing/2014/main" xmlns="" id="{36371E3D-E5C6-447F-9B82-62539E18548C}"/>
              </a:ext>
            </a:extLst>
          </p:cNvPr>
          <p:cNvSpPr/>
          <p:nvPr/>
        </p:nvSpPr>
        <p:spPr>
          <a:xfrm>
            <a:off x="1465289" y="321603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51" name="Arrow: Right 50">
            <a:hlinkClick r:id="rId22" action="ppaction://hlinksldjump"/>
            <a:extLst>
              <a:ext uri="{FF2B5EF4-FFF2-40B4-BE49-F238E27FC236}">
                <a16:creationId xmlns:a16="http://schemas.microsoft.com/office/drawing/2014/main" xmlns="" id="{1F8B7D0E-A190-44B0-9FC0-3626E630BBBD}"/>
              </a:ext>
            </a:extLst>
          </p:cNvPr>
          <p:cNvSpPr/>
          <p:nvPr/>
        </p:nvSpPr>
        <p:spPr>
          <a:xfrm>
            <a:off x="9612876" y="1760544"/>
            <a:ext cx="1990975" cy="1175859"/>
          </a:xfrm>
          <a:prstGeom prst="rightArrow">
            <a:avLst/>
          </a:prstGeom>
          <a:blipFill>
            <a:blip r:embed="rId13"/>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36371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par>
                                <p:cTn id="38" presetID="16" presetClass="exit" presetSubtype="21" fill="hold" grpId="0" nodeType="withEffect">
                                  <p:stCondLst>
                                    <p:cond delay="0"/>
                                  </p:stCondLst>
                                  <p:childTnLst>
                                    <p:animEffect transition="out" filter="barn(inVertical)">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1" presetID="16" presetClass="exit" presetSubtype="21" fill="hold" grpId="0" nodeType="withEffect">
                                  <p:stCondLst>
                                    <p:cond delay="0"/>
                                  </p:stCondLst>
                                  <p:childTnLst>
                                    <p:animEffect transition="out" filter="barn(inVertical)">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par>
                                <p:cTn id="44" presetID="16" presetClass="exit" presetSubtype="21" fill="hold" grpId="0" nodeType="withEffect">
                                  <p:stCondLst>
                                    <p:cond delay="0"/>
                                  </p:stCondLst>
                                  <p:childTnLst>
                                    <p:animEffect transition="out" filter="barn(inVertical)">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0" nodeType="withEffect">
                                  <p:stCondLst>
                                    <p:cond delay="0"/>
                                  </p:stCondLst>
                                  <p:childTnLst>
                                    <p:animEffect transition="out" filter="barn(inVertical)">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par>
                                <p:cTn id="50" presetID="16" presetClass="exit" presetSubtype="21" fill="hold" grpId="0" nodeType="withEffect">
                                  <p:stCondLst>
                                    <p:cond delay="0"/>
                                  </p:stCondLst>
                                  <p:childTnLst>
                                    <p:animEffect transition="out" filter="barn(inVertical)">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par>
                                <p:cTn id="53" presetID="16" presetClass="exit" presetSubtype="21" fill="hold" nodeType="withEffect">
                                  <p:stCondLst>
                                    <p:cond delay="0"/>
                                  </p:stCondLst>
                                  <p:childTnLst>
                                    <p:animEffect transition="out" filter="barn(inVertical)">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par>
                                <p:cTn id="56" presetID="16" presetClass="exit" presetSubtype="21" fill="hold" nodeType="withEffect">
                                  <p:stCondLst>
                                    <p:cond delay="0"/>
                                  </p:stCondLst>
                                  <p:childTnLst>
                                    <p:animEffect transition="out" filter="barn(inVertical)">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par>
                                <p:cTn id="59" presetID="16" presetClass="exit" presetSubtype="21" fill="hold" nodeType="withEffect">
                                  <p:stCondLst>
                                    <p:cond delay="0"/>
                                  </p:stCondLst>
                                  <p:childTnLst>
                                    <p:animEffect transition="out" filter="barn(inVertical)">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par>
                                <p:cTn id="62" presetID="16" presetClass="exit" presetSubtype="21" fill="hold" nodeType="withEffect">
                                  <p:stCondLst>
                                    <p:cond delay="0"/>
                                  </p:stCondLst>
                                  <p:childTnLst>
                                    <p:animEffect transition="out" filter="barn(inVertical)">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xmlns=""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xmlns=""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xmlns=""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xmlns=""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xmlns=""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xmlns=""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xmlns=""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xmlns=""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xmlns=""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xmlns=""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xmlns=""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xmlns=""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xmlns=""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xmlns=""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xmlns=""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xmlns=""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xmlns=""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xmlns=""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xmlns=""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xmlns=""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xmlns=""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xmlns="" id="{77293C59-4182-41C5-BEFF-BD636ED1281F}"/>
              </a:ext>
            </a:extLst>
          </p:cNvPr>
          <p:cNvSpPr txBox="1"/>
          <p:nvPr/>
        </p:nvSpPr>
        <p:spPr>
          <a:xfrm>
            <a:off x="5772326" y="2231857"/>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CHÚC CÁC EM HỌC TỐT!</a:t>
            </a:r>
          </a:p>
        </p:txBody>
      </p:sp>
    </p:spTree>
    <p:extLst>
      <p:ext uri="{BB962C8B-B14F-4D97-AF65-F5344CB8AC3E}">
        <p14:creationId xmlns:p14="http://schemas.microsoft.com/office/powerpoint/2010/main" val="240393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xmlns=""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1.</a:t>
            </a:r>
            <a:r>
              <a:rPr lang="en-US" sz="2800" b="1" i="1" dirty="0">
                <a:solidFill>
                  <a:schemeClr val="bg1"/>
                </a:solidFill>
                <a:latin typeface="Times New Roman" panose="02020603050405020304" pitchFamily="18" charset="0"/>
                <a:cs typeface="Times New Roman" panose="02020603050405020304" pitchFamily="18" charset="0"/>
              </a:rPr>
              <a:t> </a:t>
            </a:r>
            <a:r>
              <a:rPr lang="vi-VN" sz="2800" b="1" i="1" dirty="0">
                <a:solidFill>
                  <a:schemeClr val="bg1"/>
                </a:solidFill>
                <a:latin typeface="Times New Roman" panose="02020603050405020304" pitchFamily="18" charset="0"/>
                <a:cs typeface="Times New Roman" panose="02020603050405020304" pitchFamily="18" charset="0"/>
              </a:rPr>
              <a:t>Quanh năm làm bạn đất trời</a:t>
            </a:r>
          </a:p>
          <a:p>
            <a:pPr algn="ctr"/>
            <a:r>
              <a:rPr lang="vi-VN" sz="2800" b="1" i="1" dirty="0">
                <a:solidFill>
                  <a:schemeClr val="bg1"/>
                </a:solidFill>
                <a:latin typeface="Times New Roman" panose="02020603050405020304" pitchFamily="18" charset="0"/>
                <a:cs typeface="Times New Roman" panose="02020603050405020304" pitchFamily="18" charset="0"/>
              </a:rPr>
              <a:t>Dạn dày sương gió, chẳng ngơi tay làm</a:t>
            </a:r>
            <a:r>
              <a:rPr lang="en-US" sz="2800" b="1" i="1" dirty="0">
                <a:solidFill>
                  <a:schemeClr val="bg1"/>
                </a:solidFill>
                <a:latin typeface="Times New Roman" panose="02020603050405020304" pitchFamily="18" charset="0"/>
                <a:cs typeface="Times New Roman" panose="02020603050405020304" pitchFamily="18" charset="0"/>
              </a:rPr>
              <a:t>.</a:t>
            </a:r>
            <a:endParaRPr lang="vi-VN" sz="2800" b="1" i="1" dirty="0">
              <a:solidFill>
                <a:schemeClr val="bg1"/>
              </a:solidFill>
              <a:latin typeface="Times New Roman" panose="02020603050405020304" pitchFamily="18" charset="0"/>
              <a:cs typeface="Times New Roman" panose="02020603050405020304" pitchFamily="18" charset="0"/>
            </a:endParaRPr>
          </a:p>
          <a:p>
            <a:pPr algn="ctr"/>
            <a:r>
              <a:rPr lang="vi-VN" sz="2800" b="1" dirty="0">
                <a:solidFill>
                  <a:schemeClr val="bg1"/>
                </a:solidFill>
                <a:latin typeface="Times New Roman" panose="02020603050405020304" pitchFamily="18" charset="0"/>
                <a:cs typeface="Times New Roman" panose="02020603050405020304" pitchFamily="18" charset="0"/>
              </a:rPr>
              <a:t>Là ai</a:t>
            </a:r>
            <a:r>
              <a:rPr lang="en-US" sz="2800" b="1" dirty="0">
                <a:solidFill>
                  <a:schemeClr val="bg1"/>
                </a:solidFill>
                <a:latin typeface="Times New Roman" panose="02020603050405020304" pitchFamily="18" charset="0"/>
                <a:cs typeface="Times New Roman" panose="02020603050405020304" pitchFamily="18" charset="0"/>
              </a:rPr>
              <a:t>?</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xmlns=""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3441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xmlns=""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2.</a:t>
            </a:r>
            <a:r>
              <a:rPr lang="en-US" sz="2800" b="1" i="1" dirty="0">
                <a:solidFill>
                  <a:schemeClr val="bg1"/>
                </a:solidFill>
                <a:latin typeface="Times New Roman" panose="02020603050405020304" pitchFamily="18" charset="0"/>
                <a:cs typeface="Times New Roman" panose="02020603050405020304" pitchFamily="18" charset="0"/>
              </a:rPr>
              <a:t> </a:t>
            </a:r>
            <a:r>
              <a:rPr lang="vi-VN" sz="2800" b="1" i="1" dirty="0">
                <a:solidFill>
                  <a:schemeClr val="bg1"/>
                </a:solidFill>
                <a:latin typeface="Times New Roman" panose="02020603050405020304" pitchFamily="18" charset="0"/>
                <a:cs typeface="Times New Roman" panose="02020603050405020304" pitchFamily="18" charset="0"/>
              </a:rPr>
              <a:t>Vườn xanh lại đóng khố xanh</a:t>
            </a:r>
          </a:p>
          <a:p>
            <a:pPr algn="ctr"/>
            <a:r>
              <a:rPr lang="vi-VN" sz="2800" b="1" i="1" dirty="0">
                <a:solidFill>
                  <a:schemeClr val="bg1"/>
                </a:solidFill>
                <a:latin typeface="Times New Roman" panose="02020603050405020304" pitchFamily="18" charset="0"/>
                <a:cs typeface="Times New Roman" panose="02020603050405020304" pitchFamily="18" charset="0"/>
              </a:rPr>
              <a:t>Xung quanh trồng hành, trả lợn vào trong?</a:t>
            </a:r>
          </a:p>
          <a:p>
            <a:pPr algn="ctr"/>
            <a:r>
              <a:rPr lang="vi-VN" sz="2800" b="1" i="1" dirty="0">
                <a:solidFill>
                  <a:schemeClr val="bg1"/>
                </a:solidFill>
                <a:latin typeface="Times New Roman" panose="02020603050405020304" pitchFamily="18" charset="0"/>
                <a:cs typeface="Times New Roman" panose="02020603050405020304" pitchFamily="18" charset="0"/>
              </a:rPr>
              <a:t>Đố là cái gì?</a:t>
            </a:r>
          </a:p>
        </p:txBody>
      </p:sp>
      <p:sp>
        <p:nvSpPr>
          <p:cNvPr id="9" name="Rectangle: Rounded Corners 8">
            <a:extLst>
              <a:ext uri="{FF2B5EF4-FFF2-40B4-BE49-F238E27FC236}">
                <a16:creationId xmlns:a16="http://schemas.microsoft.com/office/drawing/2014/main" xmlns=""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Bánh chưng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xmlns=""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2816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xmlns=""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xmlns=""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xmlns=""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3.</a:t>
            </a:r>
            <a:r>
              <a:rPr lang="en-US" sz="2800" b="1" i="1" dirty="0">
                <a:solidFill>
                  <a:schemeClr val="bg1"/>
                </a:solidFill>
                <a:latin typeface="Times New Roman" panose="02020603050405020304" pitchFamily="18" charset="0"/>
                <a:cs typeface="Times New Roman" panose="02020603050405020304" pitchFamily="18" charset="0"/>
              </a:rPr>
              <a:t> </a:t>
            </a:r>
            <a:r>
              <a:rPr lang="vi-VN" sz="2800" b="1" i="1" dirty="0">
                <a:solidFill>
                  <a:schemeClr val="bg1"/>
                </a:solidFill>
                <a:latin typeface="Times New Roman" panose="02020603050405020304" pitchFamily="18" charset="0"/>
                <a:cs typeface="Times New Roman" panose="02020603050405020304" pitchFamily="18" charset="0"/>
              </a:rPr>
              <a:t>Trong lá cờ Đảng, hình ảnh nào biểu tượng cho người nông dân</a:t>
            </a:r>
            <a:r>
              <a:rPr lang="en-US" sz="2800" b="1" i="1" dirty="0">
                <a:solidFill>
                  <a:schemeClr val="bg1"/>
                </a:solidFill>
                <a:latin typeface="Times New Roman" panose="02020603050405020304" pitchFamily="18" charset="0"/>
                <a:cs typeface="Times New Roman" panose="02020603050405020304" pitchFamily="18" charset="0"/>
              </a:rPr>
              <a:t>?</a:t>
            </a:r>
            <a:endParaRPr lang="vi-VN" sz="2800" b="1" i="1" dirty="0">
              <a:solidFill>
                <a:schemeClr val="bg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Chiếc liềm</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xmlns=""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13032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2204</Words>
  <Application>Microsoft Office PowerPoint</Application>
  <PresentationFormat>Custom</PresentationFormat>
  <Paragraphs>466</Paragraphs>
  <Slides>60</Slides>
  <Notes>2</Notes>
  <HiddenSlides>0</HiddenSlides>
  <MMClips>1</MMClips>
  <ScaleCrop>false</ScaleCrop>
  <HeadingPairs>
    <vt:vector size="4" baseType="variant">
      <vt:variant>
        <vt:lpstr>Theme</vt:lpstr>
      </vt:variant>
      <vt:variant>
        <vt:i4>4</vt:i4>
      </vt:variant>
      <vt:variant>
        <vt:lpstr>Slide Titles</vt:lpstr>
      </vt:variant>
      <vt:variant>
        <vt:i4>60</vt:i4>
      </vt:variant>
    </vt:vector>
  </HeadingPairs>
  <TitlesOfParts>
    <vt:vector size="64" baseType="lpstr">
      <vt:lpstr>Office Theme</vt:lpstr>
      <vt:lpstr>1_Office 主题​​</vt:lpstr>
      <vt:lpstr>Slide PowerPoint Giao Duc  _ Toan Hoa (4)</vt:lpstr>
      <vt:lpstr>1_Slide PowerPoint Giao Duc  _ Toan Hoa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44</cp:revision>
  <dcterms:created xsi:type="dcterms:W3CDTF">2022-01-26T09:36:25Z</dcterms:created>
  <dcterms:modified xsi:type="dcterms:W3CDTF">2025-06-23T11:07:51Z</dcterms:modified>
</cp:coreProperties>
</file>