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40"/>
  </p:notesMasterIdLst>
  <p:sldIdLst>
    <p:sldId id="470" r:id="rId4"/>
    <p:sldId id="471" r:id="rId5"/>
    <p:sldId id="581" r:id="rId6"/>
    <p:sldId id="512" r:id="rId7"/>
    <p:sldId id="513" r:id="rId8"/>
    <p:sldId id="571" r:id="rId9"/>
    <p:sldId id="514" r:id="rId10"/>
    <p:sldId id="584" r:id="rId11"/>
    <p:sldId id="582" r:id="rId12"/>
    <p:sldId id="583" r:id="rId13"/>
    <p:sldId id="585" r:id="rId14"/>
    <p:sldId id="515" r:id="rId15"/>
    <p:sldId id="586" r:id="rId16"/>
    <p:sldId id="569" r:id="rId17"/>
    <p:sldId id="568" r:id="rId18"/>
    <p:sldId id="570" r:id="rId19"/>
    <p:sldId id="587" r:id="rId20"/>
    <p:sldId id="588" r:id="rId21"/>
    <p:sldId id="572" r:id="rId22"/>
    <p:sldId id="542" r:id="rId23"/>
    <p:sldId id="590" r:id="rId24"/>
    <p:sldId id="589" r:id="rId25"/>
    <p:sldId id="591" r:id="rId26"/>
    <p:sldId id="543" r:id="rId27"/>
    <p:sldId id="592" r:id="rId28"/>
    <p:sldId id="519" r:id="rId29"/>
    <p:sldId id="258" r:id="rId30"/>
    <p:sldId id="298" r:id="rId31"/>
    <p:sldId id="565" r:id="rId32"/>
    <p:sldId id="299" r:id="rId33"/>
    <p:sldId id="300" r:id="rId34"/>
    <p:sldId id="301" r:id="rId35"/>
    <p:sldId id="523" r:id="rId36"/>
    <p:sldId id="318" r:id="rId37"/>
    <p:sldId id="567" r:id="rId38"/>
    <p:sldId id="5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0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1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2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22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10685"/>
      </p:ext>
    </p:extLst>
  </p:cSld>
  <p:clrMapOvr>
    <a:masterClrMapping/>
  </p:clrMapOvr>
  <p:transition spd="slow" advClick="0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152"/>
      </p:ext>
    </p:extLst>
  </p:cSld>
  <p:clrMapOvr>
    <a:masterClrMapping/>
  </p:clrMapOvr>
  <p:transition spd="slow" advClick="0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33260"/>
      </p:ext>
    </p:extLst>
  </p:cSld>
  <p:clrMapOvr>
    <a:masterClrMapping/>
  </p:clrMapOvr>
  <p:transition spd="slow" advClick="0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3279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747257"/>
      </p:ext>
    </p:extLst>
  </p:cSld>
  <p:clrMapOvr>
    <a:masterClrMapping/>
  </p:clrMapOvr>
  <p:transition spd="slow" advClick="0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65253"/>
      </p:ext>
    </p:extLst>
  </p:cSld>
  <p:clrMapOvr>
    <a:masterClrMapping/>
  </p:clrMapOvr>
  <p:transition spd="slow" advClick="0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74824"/>
      </p:ext>
    </p:extLst>
  </p:cSld>
  <p:clrMapOvr>
    <a:masterClrMapping/>
  </p:clrMapOvr>
  <p:transition spd="slow" advClick="0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05192"/>
      </p:ext>
    </p:extLst>
  </p:cSld>
  <p:clrMapOvr>
    <a:masterClrMapping/>
  </p:clrMapOvr>
  <p:transition spd="slow" advClick="0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137"/>
      </p:ext>
    </p:extLst>
  </p:cSld>
  <p:clrMapOvr>
    <a:masterClrMapping/>
  </p:clrMapOvr>
  <p:transition spd="slow" advClick="0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1004"/>
      </p:ext>
    </p:extLst>
  </p:cSld>
  <p:clrMapOvr>
    <a:masterClrMapping/>
  </p:clrMapOvr>
  <p:transition spd="slow" advClick="0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57516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/>
              <a:t>2025/6/23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slide" Target="slide31.xml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slide" Target="slide16.xml"/><Relationship Id="rId19" Type="http://schemas.openxmlformats.org/officeDocument/2006/relationships/slide" Target="slide32.xml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8.xml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8.xml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8.xml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28.xml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C6575-801C-4F6E-839C-957AA570E83A}"/>
              </a:ext>
            </a:extLst>
          </p:cNvPr>
          <p:cNvSpPr txBox="1"/>
          <p:nvPr/>
        </p:nvSpPr>
        <p:spPr>
          <a:xfrm>
            <a:off x="4112273" y="307528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877874D-0A72-48B5-A4C2-63E4B1A9DBF2}"/>
              </a:ext>
            </a:extLst>
          </p:cNvPr>
          <p:cNvSpPr txBox="1"/>
          <p:nvPr/>
        </p:nvSpPr>
        <p:spPr>
          <a:xfrm>
            <a:off x="2674176" y="1017266"/>
            <a:ext cx="661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TRẢI NGHIỆM CỦA BẢN THÂN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60CF098-C86C-42AD-A84E-E6D96EB44415}"/>
              </a:ext>
            </a:extLst>
          </p:cNvPr>
          <p:cNvSpPr txBox="1"/>
          <p:nvPr/>
        </p:nvSpPr>
        <p:spPr>
          <a:xfrm>
            <a:off x="2291255" y="3023915"/>
            <a:ext cx="7956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Phạm</a:t>
            </a:r>
            <a:r>
              <a:rPr lang="en-US" sz="4000" i="1" dirty="0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Thị</a:t>
            </a:r>
            <a:r>
              <a:rPr lang="en-US" sz="4000" i="1" dirty="0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 Minh </a:t>
            </a:r>
            <a:r>
              <a:rPr lang="en-US" sz="4000" i="1" dirty="0" err="1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Tâm</a:t>
            </a:r>
            <a:r>
              <a:rPr lang="en-US" sz="4000" i="1" dirty="0">
                <a:solidFill>
                  <a:srgbClr val="F5BB7B"/>
                </a:solidFill>
                <a:latin typeface="Times New Roman" panose="02020603050405020304" pitchFamily="18" charset="0"/>
                <a:ea typeface="Barlow Condensed" panose="00000506000000000000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altLang="zh-CN" sz="40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4000" b="1" spc="600" dirty="0">
              <a:solidFill>
                <a:srgbClr val="418765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defTabSz="914217"/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722442" y="2028796"/>
            <a:ext cx="7469558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ví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08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E05EC09-B62C-4E62-8F1E-B639701B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B135F6-1355-4D41-8D81-69B8F5A2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90" y="0"/>
            <a:ext cx="840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48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987118" y="426726"/>
            <a:ext cx="431639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ví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4255" y="2363398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 kể: ngôi thứ nhất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4982940" y="186456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chia sẻ trải nghiệm về một chuyến đi.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50" name="组合 3">
            <a:extLst>
              <a:ext uri="{FF2B5EF4-FFF2-40B4-BE49-F238E27FC236}">
                <a16:creationId xmlns:a16="http://schemas.microsoft.com/office/drawing/2014/main" xmlns="" id="{60036828-F15B-46F2-BCBF-F9E9DBED1757}"/>
              </a:ext>
            </a:extLst>
          </p:cNvPr>
          <p:cNvGrpSpPr/>
          <p:nvPr/>
        </p:nvGrpSpPr>
        <p:grpSpPr>
          <a:xfrm>
            <a:off x="7440174" y="2975009"/>
            <a:ext cx="3975585" cy="2861621"/>
            <a:chOff x="7522624" y="1711467"/>
            <a:chExt cx="2698523" cy="1980244"/>
          </a:xfrm>
        </p:grpSpPr>
        <p:grpSp>
          <p:nvGrpSpPr>
            <p:cNvPr id="251" name="组合 225">
              <a:extLst>
                <a:ext uri="{FF2B5EF4-FFF2-40B4-BE49-F238E27FC236}">
                  <a16:creationId xmlns:a16="http://schemas.microsoft.com/office/drawing/2014/main" xmlns="" id="{BD012DF2-70E1-4730-B42F-36380A1E1B72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53" name="Freeform 5">
                <a:extLst>
                  <a:ext uri="{FF2B5EF4-FFF2-40B4-BE49-F238E27FC236}">
                    <a16:creationId xmlns:a16="http://schemas.microsoft.com/office/drawing/2014/main" xmlns="" id="{BE0E9FC1-5162-428C-8D1C-210E6AD191D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4" name="Freeform 6">
                <a:extLst>
                  <a:ext uri="{FF2B5EF4-FFF2-40B4-BE49-F238E27FC236}">
                    <a16:creationId xmlns:a16="http://schemas.microsoft.com/office/drawing/2014/main" xmlns="" id="{D2B02A91-3DDA-4FC4-871E-BA171D7814E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5" name="Freeform 7">
                <a:extLst>
                  <a:ext uri="{FF2B5EF4-FFF2-40B4-BE49-F238E27FC236}">
                    <a16:creationId xmlns:a16="http://schemas.microsoft.com/office/drawing/2014/main" xmlns="" id="{65BF575A-DEAB-46B3-96FA-61BC1C2901EF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6" name="Freeform 8">
                <a:extLst>
                  <a:ext uri="{FF2B5EF4-FFF2-40B4-BE49-F238E27FC236}">
                    <a16:creationId xmlns:a16="http://schemas.microsoft.com/office/drawing/2014/main" xmlns="" id="{928D2257-CB8A-4785-AD92-B96E752719C8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7" name="Freeform 9">
                <a:extLst>
                  <a:ext uri="{FF2B5EF4-FFF2-40B4-BE49-F238E27FC236}">
                    <a16:creationId xmlns:a16="http://schemas.microsoft.com/office/drawing/2014/main" xmlns="" id="{0E4F1631-6D72-4673-BA3D-43003A1D18B5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8" name="Freeform 10">
                <a:extLst>
                  <a:ext uri="{FF2B5EF4-FFF2-40B4-BE49-F238E27FC236}">
                    <a16:creationId xmlns:a16="http://schemas.microsoft.com/office/drawing/2014/main" xmlns="" id="{EBAF8E77-942E-42FD-A808-3B5E6461460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9" name="Freeform 11">
                <a:extLst>
                  <a:ext uri="{FF2B5EF4-FFF2-40B4-BE49-F238E27FC236}">
                    <a16:creationId xmlns:a16="http://schemas.microsoft.com/office/drawing/2014/main" xmlns="" id="{A22B9B42-56DD-4E52-B11B-10AFE0A6DB86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260" name="组合 233">
                <a:extLst>
                  <a:ext uri="{FF2B5EF4-FFF2-40B4-BE49-F238E27FC236}">
                    <a16:creationId xmlns:a16="http://schemas.microsoft.com/office/drawing/2014/main" xmlns="" id="{F3B742C4-45C5-4451-8749-03CE1F580FE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61" name="Freeform 12">
                  <a:extLst>
                    <a:ext uri="{FF2B5EF4-FFF2-40B4-BE49-F238E27FC236}">
                      <a16:creationId xmlns:a16="http://schemas.microsoft.com/office/drawing/2014/main" xmlns="" id="{3C47C3F4-D6CC-40F5-ABC9-99E7BE58461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2" name="Freeform 13">
                  <a:extLst>
                    <a:ext uri="{FF2B5EF4-FFF2-40B4-BE49-F238E27FC236}">
                      <a16:creationId xmlns:a16="http://schemas.microsoft.com/office/drawing/2014/main" xmlns="" id="{739E1DA1-77E7-471D-9B6E-B13D860D7708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3" name="Freeform 14">
                  <a:extLst>
                    <a:ext uri="{FF2B5EF4-FFF2-40B4-BE49-F238E27FC236}">
                      <a16:creationId xmlns:a16="http://schemas.microsoft.com/office/drawing/2014/main" xmlns="" id="{E8110BDD-B604-4BBF-B602-961C60B78A4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4" name="Freeform 15">
                  <a:extLst>
                    <a:ext uri="{FF2B5EF4-FFF2-40B4-BE49-F238E27FC236}">
                      <a16:creationId xmlns:a16="http://schemas.microsoft.com/office/drawing/2014/main" xmlns="" id="{C17C95BB-3BCD-4EA8-813A-FC640F0047E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5" name="Freeform 16">
                  <a:extLst>
                    <a:ext uri="{FF2B5EF4-FFF2-40B4-BE49-F238E27FC236}">
                      <a16:creationId xmlns:a16="http://schemas.microsoft.com/office/drawing/2014/main" xmlns="" id="{DDE38864-1E8F-4317-88C9-551E67E96A9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6" name="Freeform 17">
                  <a:extLst>
                    <a:ext uri="{FF2B5EF4-FFF2-40B4-BE49-F238E27FC236}">
                      <a16:creationId xmlns:a16="http://schemas.microsoft.com/office/drawing/2014/main" xmlns="" id="{560E984F-0742-4113-8F07-AA2F7EF3650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7" name="Freeform 18">
                  <a:extLst>
                    <a:ext uri="{FF2B5EF4-FFF2-40B4-BE49-F238E27FC236}">
                      <a16:creationId xmlns:a16="http://schemas.microsoft.com/office/drawing/2014/main" xmlns="" id="{E8A0C5B8-F291-41B9-A3B8-9042F1840A3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8" name="Freeform 19">
                  <a:extLst>
                    <a:ext uri="{FF2B5EF4-FFF2-40B4-BE49-F238E27FC236}">
                      <a16:creationId xmlns:a16="http://schemas.microsoft.com/office/drawing/2014/main" xmlns="" id="{A72B73EB-71FB-404F-A63E-01A682E4A6F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9" name="Freeform 20">
                  <a:extLst>
                    <a:ext uri="{FF2B5EF4-FFF2-40B4-BE49-F238E27FC236}">
                      <a16:creationId xmlns:a16="http://schemas.microsoft.com/office/drawing/2014/main" xmlns="" id="{78A14773-8B86-4BB1-BD21-A935BC1DB6FD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0" name="Freeform 21">
                  <a:extLst>
                    <a:ext uri="{FF2B5EF4-FFF2-40B4-BE49-F238E27FC236}">
                      <a16:creationId xmlns:a16="http://schemas.microsoft.com/office/drawing/2014/main" xmlns="" id="{8825F10C-EA4B-4E9F-A206-9AD11C8BA452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1" name="Freeform 22">
                  <a:extLst>
                    <a:ext uri="{FF2B5EF4-FFF2-40B4-BE49-F238E27FC236}">
                      <a16:creationId xmlns:a16="http://schemas.microsoft.com/office/drawing/2014/main" xmlns="" id="{09FAA296-0E3F-4678-B300-973CC5C26A9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2" name="Freeform 23">
                  <a:extLst>
                    <a:ext uri="{FF2B5EF4-FFF2-40B4-BE49-F238E27FC236}">
                      <a16:creationId xmlns:a16="http://schemas.microsoft.com/office/drawing/2014/main" xmlns="" id="{92E7F039-EB65-4544-873E-27C45A7118B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3" name="Freeform 24">
                  <a:extLst>
                    <a:ext uri="{FF2B5EF4-FFF2-40B4-BE49-F238E27FC236}">
                      <a16:creationId xmlns:a16="http://schemas.microsoft.com/office/drawing/2014/main" xmlns="" id="{94A7A21F-CD4E-4D8E-8336-3E32957C811A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4" name="Freeform 25">
                  <a:extLst>
                    <a:ext uri="{FF2B5EF4-FFF2-40B4-BE49-F238E27FC236}">
                      <a16:creationId xmlns:a16="http://schemas.microsoft.com/office/drawing/2014/main" xmlns="" id="{5595412D-FF0A-43BF-9E84-D20556DEFC0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5" name="Freeform 26">
                  <a:extLst>
                    <a:ext uri="{FF2B5EF4-FFF2-40B4-BE49-F238E27FC236}">
                      <a16:creationId xmlns:a16="http://schemas.microsoft.com/office/drawing/2014/main" xmlns="" id="{586EAD09-D6EE-45AD-AD38-339046FEC547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6" name="Freeform 27">
                  <a:extLst>
                    <a:ext uri="{FF2B5EF4-FFF2-40B4-BE49-F238E27FC236}">
                      <a16:creationId xmlns:a16="http://schemas.microsoft.com/office/drawing/2014/main" xmlns="" id="{7A41F633-9976-4CD3-9BEB-FCD52EFEBDA5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7" name="Freeform 28">
                  <a:extLst>
                    <a:ext uri="{FF2B5EF4-FFF2-40B4-BE49-F238E27FC236}">
                      <a16:creationId xmlns:a16="http://schemas.microsoft.com/office/drawing/2014/main" xmlns="" id="{74A27785-09B6-45BE-9050-A17F5AE7D4A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8" name="Freeform 29">
                  <a:extLst>
                    <a:ext uri="{FF2B5EF4-FFF2-40B4-BE49-F238E27FC236}">
                      <a16:creationId xmlns:a16="http://schemas.microsoft.com/office/drawing/2014/main" xmlns="" id="{A8BEAE59-686C-44EA-9310-576C0DBFE673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9" name="Freeform 30">
                  <a:extLst>
                    <a:ext uri="{FF2B5EF4-FFF2-40B4-BE49-F238E27FC236}">
                      <a16:creationId xmlns:a16="http://schemas.microsoft.com/office/drawing/2014/main" xmlns="" id="{8248A1EE-AFF3-418C-90ED-1754282452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0" name="Freeform 31">
                  <a:extLst>
                    <a:ext uri="{FF2B5EF4-FFF2-40B4-BE49-F238E27FC236}">
                      <a16:creationId xmlns:a16="http://schemas.microsoft.com/office/drawing/2014/main" xmlns="" id="{D7216440-ADDC-43A0-AB4C-AF9887DF2F14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1" name="Freeform 32">
                  <a:extLst>
                    <a:ext uri="{FF2B5EF4-FFF2-40B4-BE49-F238E27FC236}">
                      <a16:creationId xmlns:a16="http://schemas.microsoft.com/office/drawing/2014/main" xmlns="" id="{536BEA8A-C6F3-4196-AE06-19A68E87C1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2" name="Freeform 33">
                  <a:extLst>
                    <a:ext uri="{FF2B5EF4-FFF2-40B4-BE49-F238E27FC236}">
                      <a16:creationId xmlns:a16="http://schemas.microsoft.com/office/drawing/2014/main" xmlns="" id="{0886D116-5531-426A-B4E9-9B64B5FD11CF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3" name="Freeform 34">
                  <a:extLst>
                    <a:ext uri="{FF2B5EF4-FFF2-40B4-BE49-F238E27FC236}">
                      <a16:creationId xmlns:a16="http://schemas.microsoft.com/office/drawing/2014/main" xmlns="" id="{A16A1A8F-52E6-422E-ADCD-E2AD931B5A4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4" name="Freeform 35">
                  <a:extLst>
                    <a:ext uri="{FF2B5EF4-FFF2-40B4-BE49-F238E27FC236}">
                      <a16:creationId xmlns:a16="http://schemas.microsoft.com/office/drawing/2014/main" xmlns="" id="{B0D3A161-0556-428A-827D-0902775E4A80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5" name="Freeform 36">
                  <a:extLst>
                    <a:ext uri="{FF2B5EF4-FFF2-40B4-BE49-F238E27FC236}">
                      <a16:creationId xmlns:a16="http://schemas.microsoft.com/office/drawing/2014/main" xmlns="" id="{A0D36CE7-505B-4998-98AF-13ED057660F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6" name="Freeform 37">
                  <a:extLst>
                    <a:ext uri="{FF2B5EF4-FFF2-40B4-BE49-F238E27FC236}">
                      <a16:creationId xmlns:a16="http://schemas.microsoft.com/office/drawing/2014/main" xmlns="" id="{5F52904F-950E-4AC9-9E34-03CBEE48DF0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7" name="Freeform 38">
                  <a:extLst>
                    <a:ext uri="{FF2B5EF4-FFF2-40B4-BE49-F238E27FC236}">
                      <a16:creationId xmlns:a16="http://schemas.microsoft.com/office/drawing/2014/main" xmlns="" id="{A7AFE28E-4687-4184-A4C4-35935AD75C3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8" name="Freeform 39">
                  <a:extLst>
                    <a:ext uri="{FF2B5EF4-FFF2-40B4-BE49-F238E27FC236}">
                      <a16:creationId xmlns:a16="http://schemas.microsoft.com/office/drawing/2014/main" xmlns="" id="{A4A23B38-433D-4254-BAEA-CE7983DA9BCF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9" name="Freeform 40">
                  <a:extLst>
                    <a:ext uri="{FF2B5EF4-FFF2-40B4-BE49-F238E27FC236}">
                      <a16:creationId xmlns:a16="http://schemas.microsoft.com/office/drawing/2014/main" xmlns="" id="{400C8E5E-F25E-4301-AD4C-5227F9968D31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0" name="Freeform 41">
                  <a:extLst>
                    <a:ext uri="{FF2B5EF4-FFF2-40B4-BE49-F238E27FC236}">
                      <a16:creationId xmlns:a16="http://schemas.microsoft.com/office/drawing/2014/main" xmlns="" id="{F2680362-6304-42AD-82F9-D5037F9F5A67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1" name="Freeform 42">
                  <a:extLst>
                    <a:ext uri="{FF2B5EF4-FFF2-40B4-BE49-F238E27FC236}">
                      <a16:creationId xmlns:a16="http://schemas.microsoft.com/office/drawing/2014/main" xmlns="" id="{112EA369-EE4B-4433-9124-7B464ABCD7A8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2" name="Freeform 43">
                  <a:extLst>
                    <a:ext uri="{FF2B5EF4-FFF2-40B4-BE49-F238E27FC236}">
                      <a16:creationId xmlns:a16="http://schemas.microsoft.com/office/drawing/2014/main" xmlns="" id="{11E19A28-2EFA-4DAC-9534-C582689CB80B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3" name="Freeform 44">
                  <a:extLst>
                    <a:ext uri="{FF2B5EF4-FFF2-40B4-BE49-F238E27FC236}">
                      <a16:creationId xmlns:a16="http://schemas.microsoft.com/office/drawing/2014/main" xmlns="" id="{A70549C6-C7C3-4641-BBD0-24B3FE7694C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4" name="Freeform 45">
                  <a:extLst>
                    <a:ext uri="{FF2B5EF4-FFF2-40B4-BE49-F238E27FC236}">
                      <a16:creationId xmlns:a16="http://schemas.microsoft.com/office/drawing/2014/main" xmlns="" id="{BF4F05F2-4AC0-48DB-80DF-579E2827F79C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5" name="Freeform 46">
                  <a:extLst>
                    <a:ext uri="{FF2B5EF4-FFF2-40B4-BE49-F238E27FC236}">
                      <a16:creationId xmlns:a16="http://schemas.microsoft.com/office/drawing/2014/main" xmlns="" id="{1BBC1F6D-C806-4A0F-8F43-D6603F1605B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6" name="Freeform 47">
                  <a:extLst>
                    <a:ext uri="{FF2B5EF4-FFF2-40B4-BE49-F238E27FC236}">
                      <a16:creationId xmlns:a16="http://schemas.microsoft.com/office/drawing/2014/main" xmlns="" id="{2A82E766-5047-4EFD-B68D-2E82AB13B1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7" name="Freeform 48">
                  <a:extLst>
                    <a:ext uri="{FF2B5EF4-FFF2-40B4-BE49-F238E27FC236}">
                      <a16:creationId xmlns:a16="http://schemas.microsoft.com/office/drawing/2014/main" xmlns="" id="{7238F627-F04E-407F-BBA8-406D6F64CE8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8" name="Freeform 49">
                  <a:extLst>
                    <a:ext uri="{FF2B5EF4-FFF2-40B4-BE49-F238E27FC236}">
                      <a16:creationId xmlns:a16="http://schemas.microsoft.com/office/drawing/2014/main" xmlns="" id="{6EEAF94A-6C76-4E5A-9E15-CFAECCC326E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9" name="Freeform 50">
                  <a:extLst>
                    <a:ext uri="{FF2B5EF4-FFF2-40B4-BE49-F238E27FC236}">
                      <a16:creationId xmlns:a16="http://schemas.microsoft.com/office/drawing/2014/main" xmlns="" id="{0D1A14E9-A7A1-42FB-80DA-2AD34FE7C3F9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0" name="Freeform 51">
                  <a:extLst>
                    <a:ext uri="{FF2B5EF4-FFF2-40B4-BE49-F238E27FC236}">
                      <a16:creationId xmlns:a16="http://schemas.microsoft.com/office/drawing/2014/main" xmlns="" id="{E898B1FF-2301-4BEB-AF0E-D53D8166DF92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1" name="Freeform 52">
                  <a:extLst>
                    <a:ext uri="{FF2B5EF4-FFF2-40B4-BE49-F238E27FC236}">
                      <a16:creationId xmlns:a16="http://schemas.microsoft.com/office/drawing/2014/main" xmlns="" id="{186973B4-1ABC-42F7-8AA7-E69B5293A48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2" name="Freeform 53">
                  <a:extLst>
                    <a:ext uri="{FF2B5EF4-FFF2-40B4-BE49-F238E27FC236}">
                      <a16:creationId xmlns:a16="http://schemas.microsoft.com/office/drawing/2014/main" xmlns="" id="{08E140AF-7E44-43B3-AF5D-5035E8A5A32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3" name="Freeform 54">
                  <a:extLst>
                    <a:ext uri="{FF2B5EF4-FFF2-40B4-BE49-F238E27FC236}">
                      <a16:creationId xmlns:a16="http://schemas.microsoft.com/office/drawing/2014/main" xmlns="" id="{0F079369-5346-4FCC-ACA9-BB3F7AA4F7AA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4" name="Freeform 55">
                  <a:extLst>
                    <a:ext uri="{FF2B5EF4-FFF2-40B4-BE49-F238E27FC236}">
                      <a16:creationId xmlns:a16="http://schemas.microsoft.com/office/drawing/2014/main" xmlns="" id="{12FB5133-054E-4680-BB37-6AE28D9E4EA3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5" name="Freeform 56">
                  <a:extLst>
                    <a:ext uri="{FF2B5EF4-FFF2-40B4-BE49-F238E27FC236}">
                      <a16:creationId xmlns:a16="http://schemas.microsoft.com/office/drawing/2014/main" xmlns="" id="{C414FCE0-7B87-4BC5-ACAA-BE8419D5889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6" name="Freeform 57">
                  <a:extLst>
                    <a:ext uri="{FF2B5EF4-FFF2-40B4-BE49-F238E27FC236}">
                      <a16:creationId xmlns:a16="http://schemas.microsoft.com/office/drawing/2014/main" xmlns="" id="{C652EFE7-EA62-443B-9C5D-FB5E86FEBF2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7" name="Freeform 58">
                  <a:extLst>
                    <a:ext uri="{FF2B5EF4-FFF2-40B4-BE49-F238E27FC236}">
                      <a16:creationId xmlns:a16="http://schemas.microsoft.com/office/drawing/2014/main" xmlns="" id="{E192A61F-678C-4C11-A855-8ADC7FED718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8" name="Freeform 59">
                  <a:extLst>
                    <a:ext uri="{FF2B5EF4-FFF2-40B4-BE49-F238E27FC236}">
                      <a16:creationId xmlns:a16="http://schemas.microsoft.com/office/drawing/2014/main" xmlns="" id="{C4076202-20DF-4881-9EF4-59BF13A1B21E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9" name="Freeform 60">
                  <a:extLst>
                    <a:ext uri="{FF2B5EF4-FFF2-40B4-BE49-F238E27FC236}">
                      <a16:creationId xmlns:a16="http://schemas.microsoft.com/office/drawing/2014/main" xmlns="" id="{EA29B11C-A6E1-4EA1-BEA1-9791BCB08E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0" name="Freeform 61">
                  <a:extLst>
                    <a:ext uri="{FF2B5EF4-FFF2-40B4-BE49-F238E27FC236}">
                      <a16:creationId xmlns:a16="http://schemas.microsoft.com/office/drawing/2014/main" xmlns="" id="{C83D6505-135D-440D-A8F8-9C245EE5E1FA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1" name="Freeform 62">
                  <a:extLst>
                    <a:ext uri="{FF2B5EF4-FFF2-40B4-BE49-F238E27FC236}">
                      <a16:creationId xmlns:a16="http://schemas.microsoft.com/office/drawing/2014/main" xmlns="" id="{86870842-B4C9-4396-930E-AC979A294EA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2" name="Freeform 63">
                  <a:extLst>
                    <a:ext uri="{FF2B5EF4-FFF2-40B4-BE49-F238E27FC236}">
                      <a16:creationId xmlns:a16="http://schemas.microsoft.com/office/drawing/2014/main" xmlns="" id="{DFD4C674-8F7B-44A5-87F0-3482A7681DF3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3" name="Freeform 64">
                  <a:extLst>
                    <a:ext uri="{FF2B5EF4-FFF2-40B4-BE49-F238E27FC236}">
                      <a16:creationId xmlns:a16="http://schemas.microsoft.com/office/drawing/2014/main" xmlns="" id="{1975CF37-5AE0-4F8B-90F4-260FA2AB6F9B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65">
                  <a:extLst>
                    <a:ext uri="{FF2B5EF4-FFF2-40B4-BE49-F238E27FC236}">
                      <a16:creationId xmlns:a16="http://schemas.microsoft.com/office/drawing/2014/main" xmlns="" id="{D8C5F6E5-7911-4F7C-AA61-891F84B6F01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66">
                  <a:extLst>
                    <a:ext uri="{FF2B5EF4-FFF2-40B4-BE49-F238E27FC236}">
                      <a16:creationId xmlns:a16="http://schemas.microsoft.com/office/drawing/2014/main" xmlns="" id="{767692F8-72EA-41AA-AD5C-EA5BFDDF0F75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67">
                  <a:extLst>
                    <a:ext uri="{FF2B5EF4-FFF2-40B4-BE49-F238E27FC236}">
                      <a16:creationId xmlns:a16="http://schemas.microsoft.com/office/drawing/2014/main" xmlns="" id="{97642C85-921A-4CA0-A6AE-AB0345F09BC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68">
                  <a:extLst>
                    <a:ext uri="{FF2B5EF4-FFF2-40B4-BE49-F238E27FC236}">
                      <a16:creationId xmlns:a16="http://schemas.microsoft.com/office/drawing/2014/main" xmlns="" id="{7A7FB8FE-849C-44E4-B8D5-C5C681C5636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69">
                  <a:extLst>
                    <a:ext uri="{FF2B5EF4-FFF2-40B4-BE49-F238E27FC236}">
                      <a16:creationId xmlns:a16="http://schemas.microsoft.com/office/drawing/2014/main" xmlns="" id="{F7327712-F35D-4E1D-8686-786A3DAC580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70">
                  <a:extLst>
                    <a:ext uri="{FF2B5EF4-FFF2-40B4-BE49-F238E27FC236}">
                      <a16:creationId xmlns:a16="http://schemas.microsoft.com/office/drawing/2014/main" xmlns="" id="{3CAABC71-16BA-4ED0-B3D1-E206C06D45B2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71">
                  <a:extLst>
                    <a:ext uri="{FF2B5EF4-FFF2-40B4-BE49-F238E27FC236}">
                      <a16:creationId xmlns:a16="http://schemas.microsoft.com/office/drawing/2014/main" xmlns="" id="{E17D47DC-9763-47F9-A2B7-25B432FD59A8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72">
                  <a:extLst>
                    <a:ext uri="{FF2B5EF4-FFF2-40B4-BE49-F238E27FC236}">
                      <a16:creationId xmlns:a16="http://schemas.microsoft.com/office/drawing/2014/main" xmlns="" id="{C998D276-A5A5-4081-B3E5-7CC03E0C66C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73">
                  <a:extLst>
                    <a:ext uri="{FF2B5EF4-FFF2-40B4-BE49-F238E27FC236}">
                      <a16:creationId xmlns:a16="http://schemas.microsoft.com/office/drawing/2014/main" xmlns="" id="{775C6A1F-C5B2-478D-827E-666298CA3A5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74">
                  <a:extLst>
                    <a:ext uri="{FF2B5EF4-FFF2-40B4-BE49-F238E27FC236}">
                      <a16:creationId xmlns:a16="http://schemas.microsoft.com/office/drawing/2014/main" xmlns="" id="{56ECE2E6-709F-478B-A4EE-FFB93B8565F7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75">
                  <a:extLst>
                    <a:ext uri="{FF2B5EF4-FFF2-40B4-BE49-F238E27FC236}">
                      <a16:creationId xmlns:a16="http://schemas.microsoft.com/office/drawing/2014/main" xmlns="" id="{265715B9-1982-43B9-A1F9-C6D1A3EE1C74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76">
                  <a:extLst>
                    <a:ext uri="{FF2B5EF4-FFF2-40B4-BE49-F238E27FC236}">
                      <a16:creationId xmlns:a16="http://schemas.microsoft.com/office/drawing/2014/main" xmlns="" id="{5C73754F-AE68-43AB-A47F-E371374F9968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77">
                  <a:extLst>
                    <a:ext uri="{FF2B5EF4-FFF2-40B4-BE49-F238E27FC236}">
                      <a16:creationId xmlns:a16="http://schemas.microsoft.com/office/drawing/2014/main" xmlns="" id="{86A4318E-5A5B-4064-ADFE-166DEDB41FE3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78">
                  <a:extLst>
                    <a:ext uri="{FF2B5EF4-FFF2-40B4-BE49-F238E27FC236}">
                      <a16:creationId xmlns:a16="http://schemas.microsoft.com/office/drawing/2014/main" xmlns="" id="{6B7C3B96-A6E4-4DB5-93B4-C09325AE438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79">
                  <a:extLst>
                    <a:ext uri="{FF2B5EF4-FFF2-40B4-BE49-F238E27FC236}">
                      <a16:creationId xmlns:a16="http://schemas.microsoft.com/office/drawing/2014/main" xmlns="" id="{A6D7C960-857B-4863-8E84-200293473FBF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80">
                  <a:extLst>
                    <a:ext uri="{FF2B5EF4-FFF2-40B4-BE49-F238E27FC236}">
                      <a16:creationId xmlns:a16="http://schemas.microsoft.com/office/drawing/2014/main" xmlns="" id="{DF0424AD-20D8-4217-99B0-7DC7F7E6C43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81">
                  <a:extLst>
                    <a:ext uri="{FF2B5EF4-FFF2-40B4-BE49-F238E27FC236}">
                      <a16:creationId xmlns:a16="http://schemas.microsoft.com/office/drawing/2014/main" xmlns="" id="{4372BE78-C82E-443B-9576-DE7463BBBBD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82">
                  <a:extLst>
                    <a:ext uri="{FF2B5EF4-FFF2-40B4-BE49-F238E27FC236}">
                      <a16:creationId xmlns:a16="http://schemas.microsoft.com/office/drawing/2014/main" xmlns="" id="{FBC72C3A-A2B4-413A-B89D-8381AE89409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83">
                  <a:extLst>
                    <a:ext uri="{FF2B5EF4-FFF2-40B4-BE49-F238E27FC236}">
                      <a16:creationId xmlns:a16="http://schemas.microsoft.com/office/drawing/2014/main" xmlns="" id="{83C89DA4-08FC-42A8-8DA4-4227DB54E0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84">
                  <a:extLst>
                    <a:ext uri="{FF2B5EF4-FFF2-40B4-BE49-F238E27FC236}">
                      <a16:creationId xmlns:a16="http://schemas.microsoft.com/office/drawing/2014/main" xmlns="" id="{30AF014D-1AAD-41E4-8702-92B2F1E17613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85">
                  <a:extLst>
                    <a:ext uri="{FF2B5EF4-FFF2-40B4-BE49-F238E27FC236}">
                      <a16:creationId xmlns:a16="http://schemas.microsoft.com/office/drawing/2014/main" xmlns="" id="{93C6C2DA-C682-4CAB-AA80-818E144130A9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86">
                  <a:extLst>
                    <a:ext uri="{FF2B5EF4-FFF2-40B4-BE49-F238E27FC236}">
                      <a16:creationId xmlns:a16="http://schemas.microsoft.com/office/drawing/2014/main" xmlns="" id="{185736CE-E748-4046-ABE2-B23BD7500680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87">
                  <a:extLst>
                    <a:ext uri="{FF2B5EF4-FFF2-40B4-BE49-F238E27FC236}">
                      <a16:creationId xmlns:a16="http://schemas.microsoft.com/office/drawing/2014/main" xmlns="" id="{8C65A085-45C0-42DC-9053-81AF2642763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88">
                  <a:extLst>
                    <a:ext uri="{FF2B5EF4-FFF2-40B4-BE49-F238E27FC236}">
                      <a16:creationId xmlns:a16="http://schemas.microsoft.com/office/drawing/2014/main" xmlns="" id="{132A4FDD-F65D-4A7F-8142-B5421F9D5A7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89">
                  <a:extLst>
                    <a:ext uri="{FF2B5EF4-FFF2-40B4-BE49-F238E27FC236}">
                      <a16:creationId xmlns:a16="http://schemas.microsoft.com/office/drawing/2014/main" xmlns="" id="{06DB9146-2F41-46AC-B423-AF27BF768F2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90">
                  <a:extLst>
                    <a:ext uri="{FF2B5EF4-FFF2-40B4-BE49-F238E27FC236}">
                      <a16:creationId xmlns:a16="http://schemas.microsoft.com/office/drawing/2014/main" xmlns="" id="{4AED6346-D563-42C0-A705-43F9B4B6F903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91">
                  <a:extLst>
                    <a:ext uri="{FF2B5EF4-FFF2-40B4-BE49-F238E27FC236}">
                      <a16:creationId xmlns:a16="http://schemas.microsoft.com/office/drawing/2014/main" xmlns="" id="{F8F0BFA3-4B48-44F0-8477-BC41C0B9683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92">
                  <a:extLst>
                    <a:ext uri="{FF2B5EF4-FFF2-40B4-BE49-F238E27FC236}">
                      <a16:creationId xmlns:a16="http://schemas.microsoft.com/office/drawing/2014/main" xmlns="" id="{9E019B53-6B35-49F7-AAE8-6B297D54CC0A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52" name="文本框 49">
              <a:extLst>
                <a:ext uri="{FF2B5EF4-FFF2-40B4-BE49-F238E27FC236}">
                  <a16:creationId xmlns:a16="http://schemas.microsoft.com/office/drawing/2014/main" xmlns="" id="{671F4117-92E1-411E-A2AE-E3AC01D1E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Kể về sự việc: chuyến tham quan đến bản Cát Cát. 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0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07665" y="307122"/>
            <a:ext cx="9776670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sự việc được kể theo trình tự thời gian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942489" y="780703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963" y="636642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28621" y="1315191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878986" y="2549435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28620" y="437287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40522" y="1398409"/>
            <a:ext cx="5399177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Buổi sáng, di chuyển từ thị xã Sa Pa đến bản Cát Cát.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883909" y="2632158"/>
            <a:ext cx="523463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Gia đình có một ngày vui chơi và khám phá bản Cát Cát.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840522" y="4437439"/>
            <a:ext cx="5928830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Chiều lạnh, cả nhà cùng quay trở về.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523403" y="216455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271520" y="401498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F85DA3-7221-4344-88D9-910B79A6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878" y="2308209"/>
            <a:ext cx="2619375" cy="25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596475" y="1973212"/>
            <a:ext cx="4190887" cy="279740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69880" y="299646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 viết đã thể hiện cảm xúc qua những câu văn 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9249982" y="4912041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0" name="文本框 41">
            <a:extLst>
              <a:ext uri="{FF2B5EF4-FFF2-40B4-BE49-F238E27FC236}">
                <a16:creationId xmlns:a16="http://schemas.microsoft.com/office/drawing/2014/main" xmlns="" id="{699A5EA0-4CF3-4C28-A137-BF818B2EFBAE}"/>
              </a:ext>
            </a:extLst>
          </p:cNvPr>
          <p:cNvSpPr txBox="1"/>
          <p:nvPr/>
        </p:nvSpPr>
        <p:spPr>
          <a:xfrm>
            <a:off x="1395382" y="1457486"/>
            <a:ext cx="671704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"Mọi thứ thật lạ lẫm, thú vị</a:t>
            </a:r>
            <a:r>
              <a:rPr lang="en-US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.”</a:t>
            </a:r>
            <a:endParaRPr lang="vi-VN" altLang="zh-CN" sz="2800" dirty="0">
              <a:ln w="12700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1" name="文本框 41">
            <a:extLst>
              <a:ext uri="{FF2B5EF4-FFF2-40B4-BE49-F238E27FC236}">
                <a16:creationId xmlns:a16="http://schemas.microsoft.com/office/drawing/2014/main" xmlns="" id="{015280CD-E19C-4437-A098-8E7F117B6DD0}"/>
              </a:ext>
            </a:extLst>
          </p:cNvPr>
          <p:cNvSpPr txBox="1"/>
          <p:nvPr/>
        </p:nvSpPr>
        <p:spPr>
          <a:xfrm>
            <a:off x="1319775" y="2553771"/>
            <a:ext cx="6012201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"Thật là một bản nhạc êm dịu của thiên nhiên."</a:t>
            </a:r>
          </a:p>
        </p:txBody>
      </p:sp>
      <p:sp>
        <p:nvSpPr>
          <p:cNvPr id="252" name="文本框 41">
            <a:extLst>
              <a:ext uri="{FF2B5EF4-FFF2-40B4-BE49-F238E27FC236}">
                <a16:creationId xmlns:a16="http://schemas.microsoft.com/office/drawing/2014/main" xmlns="" id="{B2429793-F1D9-410D-B204-22B15DE377C7}"/>
              </a:ext>
            </a:extLst>
          </p:cNvPr>
          <p:cNvSpPr txBox="1"/>
          <p:nvPr/>
        </p:nvSpPr>
        <p:spPr>
          <a:xfrm>
            <a:off x="1269880" y="4352496"/>
            <a:ext cx="671704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"Lòng tôi đầy nuối tiếc."</a:t>
            </a:r>
          </a:p>
        </p:txBody>
      </p:sp>
      <p:grpSp>
        <p:nvGrpSpPr>
          <p:cNvPr id="253" name="组合 44">
            <a:extLst>
              <a:ext uri="{FF2B5EF4-FFF2-40B4-BE49-F238E27FC236}">
                <a16:creationId xmlns:a16="http://schemas.microsoft.com/office/drawing/2014/main" xmlns="" id="{CA459B20-6F63-40DF-84D3-AE8888DC58A7}"/>
              </a:ext>
            </a:extLst>
          </p:cNvPr>
          <p:cNvGrpSpPr/>
          <p:nvPr/>
        </p:nvGrpSpPr>
        <p:grpSpPr>
          <a:xfrm>
            <a:off x="1446683" y="3470891"/>
            <a:ext cx="6023594" cy="279740"/>
            <a:chOff x="4531763" y="904319"/>
            <a:chExt cx="3274666" cy="206375"/>
          </a:xfrm>
        </p:grpSpPr>
        <p:sp>
          <p:nvSpPr>
            <p:cNvPr id="254" name="Freeform 139">
              <a:extLst>
                <a:ext uri="{FF2B5EF4-FFF2-40B4-BE49-F238E27FC236}">
                  <a16:creationId xmlns:a16="http://schemas.microsoft.com/office/drawing/2014/main" xmlns="" id="{704C1888-ECB7-427C-87A1-92288D57C43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139">
              <a:extLst>
                <a:ext uri="{FF2B5EF4-FFF2-40B4-BE49-F238E27FC236}">
                  <a16:creationId xmlns:a16="http://schemas.microsoft.com/office/drawing/2014/main" xmlns="" id="{85749E34-7E12-4243-AD92-6D16AE2CB14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139">
              <a:extLst>
                <a:ext uri="{FF2B5EF4-FFF2-40B4-BE49-F238E27FC236}">
                  <a16:creationId xmlns:a16="http://schemas.microsoft.com/office/drawing/2014/main" xmlns="" id="{7A7E2DD0-CD44-43D5-9C0A-031011C589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139">
              <a:extLst>
                <a:ext uri="{FF2B5EF4-FFF2-40B4-BE49-F238E27FC236}">
                  <a16:creationId xmlns:a16="http://schemas.microsoft.com/office/drawing/2014/main" xmlns="" id="{F12C8EFB-5631-4924-8E1E-E54414C2A68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139">
              <a:extLst>
                <a:ext uri="{FF2B5EF4-FFF2-40B4-BE49-F238E27FC236}">
                  <a16:creationId xmlns:a16="http://schemas.microsoft.com/office/drawing/2014/main" xmlns="" id="{8C77490D-8128-4EE6-BB72-9995240DCBB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139">
              <a:extLst>
                <a:ext uri="{FF2B5EF4-FFF2-40B4-BE49-F238E27FC236}">
                  <a16:creationId xmlns:a16="http://schemas.microsoft.com/office/drawing/2014/main" xmlns="" id="{2C824300-7CC8-4DDC-94E3-2753698044B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139">
              <a:extLst>
                <a:ext uri="{FF2B5EF4-FFF2-40B4-BE49-F238E27FC236}">
                  <a16:creationId xmlns:a16="http://schemas.microsoft.com/office/drawing/2014/main" xmlns="" id="{C19B3D92-98F4-4319-AFEB-F3DB2BC26B8A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139">
              <a:extLst>
                <a:ext uri="{FF2B5EF4-FFF2-40B4-BE49-F238E27FC236}">
                  <a16:creationId xmlns:a16="http://schemas.microsoft.com/office/drawing/2014/main" xmlns="" id="{A4208A89-EFCC-4C15-85DC-C26C2123C6C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139">
              <a:extLst>
                <a:ext uri="{FF2B5EF4-FFF2-40B4-BE49-F238E27FC236}">
                  <a16:creationId xmlns:a16="http://schemas.microsoft.com/office/drawing/2014/main" xmlns="" id="{1087C33E-8F76-47B1-A694-907CABEE220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139">
              <a:extLst>
                <a:ext uri="{FF2B5EF4-FFF2-40B4-BE49-F238E27FC236}">
                  <a16:creationId xmlns:a16="http://schemas.microsoft.com/office/drawing/2014/main" xmlns="" id="{FD952088-B6E3-4FC9-BEC4-54091B893206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64" name="组合 44">
            <a:extLst>
              <a:ext uri="{FF2B5EF4-FFF2-40B4-BE49-F238E27FC236}">
                <a16:creationId xmlns:a16="http://schemas.microsoft.com/office/drawing/2014/main" xmlns="" id="{2D63D2A1-C368-40A6-9822-67B55272EF87}"/>
              </a:ext>
            </a:extLst>
          </p:cNvPr>
          <p:cNvGrpSpPr/>
          <p:nvPr/>
        </p:nvGrpSpPr>
        <p:grpSpPr>
          <a:xfrm>
            <a:off x="1375278" y="4818241"/>
            <a:ext cx="5621748" cy="279740"/>
            <a:chOff x="4531763" y="904319"/>
            <a:chExt cx="3274666" cy="206375"/>
          </a:xfrm>
        </p:grpSpPr>
        <p:sp>
          <p:nvSpPr>
            <p:cNvPr id="265" name="Freeform 139">
              <a:extLst>
                <a:ext uri="{FF2B5EF4-FFF2-40B4-BE49-F238E27FC236}">
                  <a16:creationId xmlns:a16="http://schemas.microsoft.com/office/drawing/2014/main" xmlns="" id="{DB8442DA-D236-4F97-BC17-D5E5B551AE7D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xmlns="" id="{02330A5E-D29E-4B40-9C16-54EC61174774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139">
              <a:extLst>
                <a:ext uri="{FF2B5EF4-FFF2-40B4-BE49-F238E27FC236}">
                  <a16:creationId xmlns:a16="http://schemas.microsoft.com/office/drawing/2014/main" xmlns="" id="{0314E421-039E-4DD1-B32F-832B15A3E9E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139">
              <a:extLst>
                <a:ext uri="{FF2B5EF4-FFF2-40B4-BE49-F238E27FC236}">
                  <a16:creationId xmlns:a16="http://schemas.microsoft.com/office/drawing/2014/main" xmlns="" id="{41E35FD0-6B6F-435F-9AEB-CE85FAC5EDF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139">
              <a:extLst>
                <a:ext uri="{FF2B5EF4-FFF2-40B4-BE49-F238E27FC236}">
                  <a16:creationId xmlns:a16="http://schemas.microsoft.com/office/drawing/2014/main" xmlns="" id="{0EBB4833-8A07-45A1-868C-E4E85D8AF2FD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139">
              <a:extLst>
                <a:ext uri="{FF2B5EF4-FFF2-40B4-BE49-F238E27FC236}">
                  <a16:creationId xmlns:a16="http://schemas.microsoft.com/office/drawing/2014/main" xmlns="" id="{CC8D9583-2F24-451A-9D63-5301683E532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139">
              <a:extLst>
                <a:ext uri="{FF2B5EF4-FFF2-40B4-BE49-F238E27FC236}">
                  <a16:creationId xmlns:a16="http://schemas.microsoft.com/office/drawing/2014/main" xmlns="" id="{1BE80C7C-F305-4599-8C87-8D188A3180A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139">
              <a:extLst>
                <a:ext uri="{FF2B5EF4-FFF2-40B4-BE49-F238E27FC236}">
                  <a16:creationId xmlns:a16="http://schemas.microsoft.com/office/drawing/2014/main" xmlns="" id="{88A32143-6800-42C1-9340-E24C1A607C4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139">
              <a:extLst>
                <a:ext uri="{FF2B5EF4-FFF2-40B4-BE49-F238E27FC236}">
                  <a16:creationId xmlns:a16="http://schemas.microsoft.com/office/drawing/2014/main" xmlns="" id="{0A3F1A04-739E-4554-A744-6C33E194181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139">
              <a:extLst>
                <a:ext uri="{FF2B5EF4-FFF2-40B4-BE49-F238E27FC236}">
                  <a16:creationId xmlns:a16="http://schemas.microsoft.com/office/drawing/2014/main" xmlns="" id="{1D53F02C-F87B-4B79-8707-E4247736DFB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A12EB4-E33D-4C74-97BE-455450E1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81" y="1040292"/>
            <a:ext cx="916224" cy="979412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xmlns="" id="{6B923D7C-E713-405B-9E02-1211890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7" y="2305131"/>
            <a:ext cx="916224" cy="979412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xmlns="" id="{F971B761-AB68-4A73-A662-63D09C6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9" y="3783064"/>
            <a:ext cx="916224" cy="979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015A65-163A-4028-BF38-41386884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174" y="1894145"/>
            <a:ext cx="3777578" cy="30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0" grpId="0"/>
      <p:bldP spid="251" grpId="0"/>
      <p:bldP spid="2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chuyến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 ý nghãi vô cùng to lớn đối với tâm hồn người viết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98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iúp nguời viết có tâm hồn tươi đẹp hơn, yêu thiên nhiên, con người và đất nước mình hơn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50" name="图片 12">
            <a:extLst>
              <a:ext uri="{FF2B5EF4-FFF2-40B4-BE49-F238E27FC236}">
                <a16:creationId xmlns:a16="http://schemas.microsoft.com/office/drawing/2014/main" xmlns="" id="{418CFAAE-814B-4234-90BE-05076E2C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472" y="6129221"/>
            <a:ext cx="1777590" cy="683601"/>
          </a:xfrm>
          <a:prstGeom prst="rect">
            <a:avLst/>
          </a:prstGeom>
        </p:spPr>
      </p:pic>
      <p:pic>
        <p:nvPicPr>
          <p:cNvPr id="251" name="图片 13">
            <a:extLst>
              <a:ext uri="{FF2B5EF4-FFF2-40B4-BE49-F238E27FC236}">
                <a16:creationId xmlns:a16="http://schemas.microsoft.com/office/drawing/2014/main" xmlns="" id="{E2F8F064-1458-496A-AA26-0A4BA7B6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119" y="6129220"/>
            <a:ext cx="1777590" cy="683601"/>
          </a:xfrm>
          <a:prstGeom prst="rect">
            <a:avLst/>
          </a:prstGeom>
        </p:spPr>
      </p:pic>
      <p:sp>
        <p:nvSpPr>
          <p:cNvPr id="252" name="Freeform 123">
            <a:extLst>
              <a:ext uri="{FF2B5EF4-FFF2-40B4-BE49-F238E27FC236}">
                <a16:creationId xmlns:a16="http://schemas.microsoft.com/office/drawing/2014/main" xmlns="" id="{5B797C24-DF24-440D-94EE-61CA263FAE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86129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3" name="图片 65">
            <a:extLst>
              <a:ext uri="{FF2B5EF4-FFF2-40B4-BE49-F238E27FC236}">
                <a16:creationId xmlns:a16="http://schemas.microsoft.com/office/drawing/2014/main" xmlns="" id="{E02BEED2-8717-481B-8821-F54AA9A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254" y="6337363"/>
            <a:ext cx="1278264" cy="491577"/>
          </a:xfrm>
          <a:prstGeom prst="rect">
            <a:avLst/>
          </a:prstGeom>
        </p:spPr>
      </p:pic>
      <p:pic>
        <p:nvPicPr>
          <p:cNvPr id="254" name="图片 66">
            <a:extLst>
              <a:ext uri="{FF2B5EF4-FFF2-40B4-BE49-F238E27FC236}">
                <a16:creationId xmlns:a16="http://schemas.microsoft.com/office/drawing/2014/main" xmlns="" id="{1F9E0F90-3D63-4A40-8781-B38DC339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00" y="6011022"/>
            <a:ext cx="2160368" cy="830805"/>
          </a:xfrm>
          <a:prstGeom prst="rect">
            <a:avLst/>
          </a:prstGeom>
        </p:spPr>
      </p:pic>
      <p:pic>
        <p:nvPicPr>
          <p:cNvPr id="255" name="图片 67">
            <a:extLst>
              <a:ext uri="{FF2B5EF4-FFF2-40B4-BE49-F238E27FC236}">
                <a16:creationId xmlns:a16="http://schemas.microsoft.com/office/drawing/2014/main" xmlns="" id="{7A0AD1DD-819F-4882-9ED9-DEA51C73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533" y="6288696"/>
            <a:ext cx="1326564" cy="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1" y="366322"/>
            <a:ext cx="3118846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45394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45393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53536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27195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8109568" y="1895296"/>
            <a:ext cx="1865285" cy="1176535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6790823" y="217218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Sử dụng ngôi kể thứ nhất.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809103" y="2911101"/>
            <a:ext cx="4956332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Sắp xếp các sự việc theo trình tự.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889367" y="4407601"/>
            <a:ext cx="5042665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Kết hợp kể, tả, biểu lộ cảm xúc..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932515" y="21851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8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722442" y="2028796"/>
            <a:ext cx="6320389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kumimoji="0" lang="vi-VN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viết theo các bước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54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725944" y="1825659"/>
            <a:ext cx="4238218" cy="2553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 bài: Viết bài văn  khoảng 400 chữ kể lại một trải nghiệm giúp tâm hồn em trở nên phong phú hơn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956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1: Chuẩn bị trước khi viết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121847" y="1721886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1024587" y="4145185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9436909" y="1971316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8804252" y="3097236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89368" y="1827529"/>
            <a:ext cx="6936969" cy="5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Đề tài bài viết của em là...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903956" y="2939396"/>
            <a:ext cx="693696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...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963974" y="3927998"/>
            <a:ext cx="519932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Người đọc bài viết này của em là...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513946" y="2993114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910032" y="3995730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7" name="Group 44">
            <a:extLst>
              <a:ext uri="{FF2B5EF4-FFF2-40B4-BE49-F238E27FC236}">
                <a16:creationId xmlns:a16="http://schemas.microsoft.com/office/drawing/2014/main" xmlns="" id="{FB6029E1-D095-4BE5-80C3-8DBE81476B08}"/>
              </a:ext>
            </a:extLst>
          </p:cNvPr>
          <p:cNvGrpSpPr/>
          <p:nvPr/>
        </p:nvGrpSpPr>
        <p:grpSpPr>
          <a:xfrm>
            <a:off x="1134549" y="5219741"/>
            <a:ext cx="657357" cy="738321"/>
            <a:chOff x="0" y="0"/>
            <a:chExt cx="807366" cy="906807"/>
          </a:xfrm>
        </p:grpSpPr>
        <p:sp>
          <p:nvSpPr>
            <p:cNvPr id="58" name="Shape 42">
              <a:extLst>
                <a:ext uri="{FF2B5EF4-FFF2-40B4-BE49-F238E27FC236}">
                  <a16:creationId xmlns:a16="http://schemas.microsoft.com/office/drawing/2014/main" xmlns="" id="{90CA51EC-1D88-4A52-8E3A-C5F7F4F5D413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43">
              <a:extLst>
                <a:ext uri="{FF2B5EF4-FFF2-40B4-BE49-F238E27FC236}">
                  <a16:creationId xmlns:a16="http://schemas.microsoft.com/office/drawing/2014/main" xmlns="" id="{DBFFC8A5-9C34-4507-93B5-6EF78772116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文本框 25">
            <a:extLst>
              <a:ext uri="{FF2B5EF4-FFF2-40B4-BE49-F238E27FC236}">
                <a16:creationId xmlns:a16="http://schemas.microsoft.com/office/drawing/2014/main" xmlns="" id="{D3E8939C-1115-4139-AFC9-3BEB3E02A80B}"/>
              </a:ext>
            </a:extLst>
          </p:cNvPr>
          <p:cNvSpPr txBox="1"/>
          <p:nvPr/>
        </p:nvSpPr>
        <p:spPr>
          <a:xfrm>
            <a:off x="2073936" y="5002554"/>
            <a:ext cx="519932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Câu chuyện em chọn là...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7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55" grpId="0" animBg="1"/>
      <p:bldP spid="56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81" y="1620479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4417512" y="2923462"/>
            <a:ext cx="3356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1486711" y="366322"/>
            <a:ext cx="662101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2: Tìm ý, lập dàn ý</a:t>
            </a:r>
            <a:endParaRPr lang="en-US" altLang="zh-CN" sz="39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5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4280C52-BEAB-4E23-A9B8-8CD559DFA4BD}"/>
              </a:ext>
            </a:extLst>
          </p:cNvPr>
          <p:cNvGraphicFramePr>
            <a:graphicFrameLocks noGrp="1"/>
          </p:cNvGraphicFramePr>
          <p:nvPr/>
        </p:nvGraphicFramePr>
        <p:xfrm>
          <a:off x="981512" y="1187246"/>
          <a:ext cx="9630562" cy="4298950"/>
        </p:xfrm>
        <a:graphic>
          <a:graphicData uri="http://schemas.openxmlformats.org/drawingml/2006/table">
            <a:tbl>
              <a:tblPr/>
              <a:tblGrid>
                <a:gridCol w="4390213">
                  <a:extLst>
                    <a:ext uri="{9D8B030D-6E8A-4147-A177-3AD203B41FA5}">
                      <a16:colId xmlns:a16="http://schemas.microsoft.com/office/drawing/2014/main" xmlns="" val="4086535223"/>
                    </a:ext>
                  </a:extLst>
                </a:gridCol>
                <a:gridCol w="5240349">
                  <a:extLst>
                    <a:ext uri="{9D8B030D-6E8A-4147-A177-3AD203B41FA5}">
                      <a16:colId xmlns:a16="http://schemas.microsoft.com/office/drawing/2014/main" xmlns="" val="3869946679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hoặc thời gian, nơi chốn tôi đã đến trải 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594126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 đã trải nghiệm cùng với ai?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5309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sự việc chính xảy ra trong hành trình trải 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8546346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xúc, tình cảm của tôi lúc trải nghiệm hoặc kỉ niệm sâu sắc nhất.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4960763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 hồn tôi được nuôi dưỡng như thế nào sau trải nghiệm?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751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844145"/>
      </p:ext>
    </p:extLst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03D235-1151-4326-91E2-D6ACB00BB141}"/>
              </a:ext>
            </a:extLst>
          </p:cNvPr>
          <p:cNvGrpSpPr>
            <a:grpSpLocks/>
          </p:cNvGrpSpPr>
          <p:nvPr/>
        </p:nvGrpSpPr>
        <p:grpSpPr bwMode="auto">
          <a:xfrm>
            <a:off x="1182848" y="271145"/>
            <a:ext cx="9487948" cy="6315715"/>
            <a:chOff x="0" y="0"/>
            <a:chExt cx="9378" cy="8810"/>
          </a:xfrm>
        </p:grpSpPr>
        <p:cxnSp>
          <p:nvCxnSpPr>
            <p:cNvPr id="3" name="AutoShape 4">
              <a:extLst>
                <a:ext uri="{FF2B5EF4-FFF2-40B4-BE49-F238E27FC236}">
                  <a16:creationId xmlns:a16="http://schemas.microsoft.com/office/drawing/2014/main" xmlns="" id="{DE9EAB42-EE72-424D-9D9D-D61A80970D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11" y="7410"/>
              <a:ext cx="842" cy="8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xmlns="" id="{6FCB04F3-D1D3-45E5-A31A-41145FA31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0"/>
              <a:ext cx="6650" cy="8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 thiệu về thời gian, không gian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xmlns="" id="{E232924F-BD58-486C-858D-D8CC9C4C9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220"/>
              <a:ext cx="6710" cy="90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 xúc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A33C5553-25F0-44E1-ABD2-0DE8B8CE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495"/>
              <a:ext cx="6710" cy="99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 điểm và thời điểm xảy ra câu chuyện, nhân vật…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xmlns="" id="{8899FB9D-CD90-4118-A4B6-AE43B9641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3875"/>
              <a:ext cx="6760" cy="21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nhất…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hai…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ba…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xmlns="" id="{4A5236FA-C7F3-427E-B910-432C301A9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6393"/>
              <a:ext cx="6825" cy="101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nghĩa của trải nghiệm….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xmlns="" id="{09B19832-3B90-4FDD-B2D8-92A2EA936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7753"/>
              <a:ext cx="6810" cy="105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học kinh nghiệm….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E7AD4DA9-65D4-42BF-A5A2-AB78CA099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665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Mở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147F949-E936-4993-BECD-51F6DDF69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05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207DE0-B24D-4B6E-A77A-2DD9D8648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" y="6993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AutoShape 14">
              <a:extLst>
                <a:ext uri="{FF2B5EF4-FFF2-40B4-BE49-F238E27FC236}">
                  <a16:creationId xmlns:a16="http://schemas.microsoft.com/office/drawing/2014/main" xmlns="" id="{CF0365F8-48A3-4EB2-92DC-EB65AACB07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86" y="425"/>
              <a:ext cx="717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5">
              <a:extLst>
                <a:ext uri="{FF2B5EF4-FFF2-40B4-BE49-F238E27FC236}">
                  <a16:creationId xmlns:a16="http://schemas.microsoft.com/office/drawing/2014/main" xmlns="" id="{BC64C7E7-051C-4665-A28F-23F4D0B7A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86" y="1052"/>
              <a:ext cx="717" cy="6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6">
              <a:extLst>
                <a:ext uri="{FF2B5EF4-FFF2-40B4-BE49-F238E27FC236}">
                  <a16:creationId xmlns:a16="http://schemas.microsoft.com/office/drawing/2014/main" xmlns="" id="{BED45F8D-C04A-48B9-8656-241738C35C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6" y="2960"/>
              <a:ext cx="977" cy="9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7">
              <a:extLst>
                <a:ext uri="{FF2B5EF4-FFF2-40B4-BE49-F238E27FC236}">
                  <a16:creationId xmlns:a16="http://schemas.microsoft.com/office/drawing/2014/main" xmlns="" id="{34D022F8-4EF6-4CC1-BF34-53C1E46479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26" y="3875"/>
              <a:ext cx="977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8">
              <a:extLst>
                <a:ext uri="{FF2B5EF4-FFF2-40B4-BE49-F238E27FC236}">
                  <a16:creationId xmlns:a16="http://schemas.microsoft.com/office/drawing/2014/main" xmlns="" id="{65A7E123-0E43-446B-87F9-263A62D797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11" y="6993"/>
              <a:ext cx="842" cy="4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0432190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3: Viết bài</a:t>
            </a:r>
            <a:endParaRPr kumimoji="0" lang="en-US" altLang="zh-CN" sz="32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đảm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trải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0" name="图片 12">
            <a:extLst>
              <a:ext uri="{FF2B5EF4-FFF2-40B4-BE49-F238E27FC236}">
                <a16:creationId xmlns:a16="http://schemas.microsoft.com/office/drawing/2014/main" xmlns="" id="{418CFAAE-814B-4234-90BE-05076E2C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472" y="6129221"/>
            <a:ext cx="1777590" cy="683601"/>
          </a:xfrm>
          <a:prstGeom prst="rect">
            <a:avLst/>
          </a:prstGeom>
        </p:spPr>
      </p:pic>
      <p:pic>
        <p:nvPicPr>
          <p:cNvPr id="251" name="图片 13">
            <a:extLst>
              <a:ext uri="{FF2B5EF4-FFF2-40B4-BE49-F238E27FC236}">
                <a16:creationId xmlns:a16="http://schemas.microsoft.com/office/drawing/2014/main" xmlns="" id="{E2F8F064-1458-496A-AA26-0A4BA7B6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119" y="6129220"/>
            <a:ext cx="1777590" cy="683601"/>
          </a:xfrm>
          <a:prstGeom prst="rect">
            <a:avLst/>
          </a:prstGeom>
        </p:spPr>
      </p:pic>
      <p:sp>
        <p:nvSpPr>
          <p:cNvPr id="252" name="Freeform 123">
            <a:extLst>
              <a:ext uri="{FF2B5EF4-FFF2-40B4-BE49-F238E27FC236}">
                <a16:creationId xmlns:a16="http://schemas.microsoft.com/office/drawing/2014/main" xmlns="" id="{5B797C24-DF24-440D-94EE-61CA263FAE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86129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3" name="图片 65">
            <a:extLst>
              <a:ext uri="{FF2B5EF4-FFF2-40B4-BE49-F238E27FC236}">
                <a16:creationId xmlns:a16="http://schemas.microsoft.com/office/drawing/2014/main" xmlns="" id="{E02BEED2-8717-481B-8821-F54AA9A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254" y="6337363"/>
            <a:ext cx="1278264" cy="491577"/>
          </a:xfrm>
          <a:prstGeom prst="rect">
            <a:avLst/>
          </a:prstGeom>
        </p:spPr>
      </p:pic>
      <p:pic>
        <p:nvPicPr>
          <p:cNvPr id="254" name="图片 66">
            <a:extLst>
              <a:ext uri="{FF2B5EF4-FFF2-40B4-BE49-F238E27FC236}">
                <a16:creationId xmlns:a16="http://schemas.microsoft.com/office/drawing/2014/main" xmlns="" id="{1F9E0F90-3D63-4A40-8781-B38DC339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00" y="6011022"/>
            <a:ext cx="2160368" cy="830805"/>
          </a:xfrm>
          <a:prstGeom prst="rect">
            <a:avLst/>
          </a:prstGeom>
        </p:spPr>
      </p:pic>
      <p:pic>
        <p:nvPicPr>
          <p:cNvPr id="255" name="图片 67">
            <a:extLst>
              <a:ext uri="{FF2B5EF4-FFF2-40B4-BE49-F238E27FC236}">
                <a16:creationId xmlns:a16="http://schemas.microsoft.com/office/drawing/2014/main" xmlns="" id="{7A0AD1DD-819F-4882-9ED9-DEA51C73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533" y="6288696"/>
            <a:ext cx="1326564" cy="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97" y="2128804"/>
            <a:ext cx="5602127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3727502" y="3457938"/>
            <a:ext cx="4258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1486710" y="366322"/>
            <a:ext cx="9745605" cy="132318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4: Xem lại và chỉnh sửa, rút kinh nghiệm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5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889947-6115-4491-9EAF-14EBD67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98B68E3-B1C9-4C18-BB24-B0DA2629F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12058"/>
              </p:ext>
            </p:extLst>
          </p:nvPr>
        </p:nvGraphicFramePr>
        <p:xfrm>
          <a:off x="729842" y="427839"/>
          <a:ext cx="11039912" cy="6002858"/>
        </p:xfrm>
        <a:graphic>
          <a:graphicData uri="http://schemas.openxmlformats.org/drawingml/2006/table">
            <a:tbl>
              <a:tblPr/>
              <a:tblGrid>
                <a:gridCol w="2671606">
                  <a:extLst>
                    <a:ext uri="{9D8B030D-6E8A-4147-A177-3AD203B41FA5}">
                      <a16:colId xmlns:a16="http://schemas.microsoft.com/office/drawing/2014/main" xmlns="" val="876999550"/>
                    </a:ext>
                  </a:extLst>
                </a:gridCol>
                <a:gridCol w="6224696">
                  <a:extLst>
                    <a:ext uri="{9D8B030D-6E8A-4147-A177-3AD203B41FA5}">
                      <a16:colId xmlns:a16="http://schemas.microsoft.com/office/drawing/2014/main" xmlns="" val="2896424298"/>
                    </a:ext>
                  </a:extLst>
                </a:gridCol>
                <a:gridCol w="2143610">
                  <a:extLst>
                    <a:ext uri="{9D8B030D-6E8A-4147-A177-3AD203B41FA5}">
                      <a16:colId xmlns:a16="http://schemas.microsoft.com/office/drawing/2014/main" xmlns="" val="4294171806"/>
                    </a:ext>
                  </a:extLst>
                </a:gridCol>
              </a:tblGrid>
              <a:tr h="477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296674"/>
                  </a:ext>
                </a:extLst>
              </a:tr>
              <a:tr h="47751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452474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0234099"/>
                  </a:ext>
                </a:extLst>
              </a:tr>
              <a:tr h="555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3321347"/>
                  </a:ext>
                </a:extLst>
              </a:tr>
              <a:tr h="914400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6333872"/>
                  </a:ext>
                </a:extLst>
              </a:tr>
              <a:tr h="545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0487364"/>
                  </a:ext>
                </a:extLst>
              </a:tr>
              <a:tr h="5033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2230677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hợp kể và tả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6658387"/>
                  </a:ext>
                </a:extLst>
              </a:tr>
              <a:tr h="554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việc này nối tiếp sự việc kia một cách hợp lí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7233262"/>
                  </a:ext>
                </a:extLst>
              </a:tr>
              <a:tr h="1019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ý nghĩa của trải nghiệm đối với bản thân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619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917641"/>
      </p:ext>
    </p:extLst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94117" y="3019913"/>
              <a:ext cx="503408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659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83C1A5F-EB9E-4530-ABBC-05899F7982AB}"/>
              </a:ext>
            </a:extLst>
          </p:cNvPr>
          <p:cNvGrpSpPr/>
          <p:nvPr/>
        </p:nvGrpSpPr>
        <p:grpSpPr>
          <a:xfrm>
            <a:off x="1463455" y="293300"/>
            <a:ext cx="6375995" cy="6096012"/>
            <a:chOff x="1463455" y="293300"/>
            <a:chExt cx="6375995" cy="609601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3BCA5F0B-E9C9-41DB-878F-AA6B16F8C7FC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7C72C88-020A-4FFC-B4C2-C94BDB3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088" cy="34086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ADBC87-88DA-4B4D-AFE2-74A03BAE6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2" y="1793685"/>
            <a:ext cx="5664500" cy="52703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540165-AD3A-4AB0-9693-5AB6FC49D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7" y="4692137"/>
            <a:ext cx="2699998" cy="18915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D4A6BB4-1F69-4247-819B-24BC0ACDBE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68" y="1760857"/>
            <a:ext cx="957544" cy="95754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966C03D4-F6EF-4948-9A00-7410B8DD0AAD}"/>
              </a:ext>
            </a:extLst>
          </p:cNvPr>
          <p:cNvCxnSpPr>
            <a:cxnSpLocks/>
          </p:cNvCxnSpPr>
          <p:nvPr/>
        </p:nvCxnSpPr>
        <p:spPr>
          <a:xfrm>
            <a:off x="3288319" y="2594054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646F97EE-797A-4045-8A09-5949046ADE27}"/>
              </a:ext>
            </a:extLst>
          </p:cNvPr>
          <p:cNvSpPr txBox="1"/>
          <p:nvPr/>
        </p:nvSpPr>
        <p:spPr>
          <a:xfrm>
            <a:off x="2145898" y="2568479"/>
            <a:ext cx="5189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TRÒ CHƠI KHÁM PHÁ TRI THỨC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CB840751-6C28-401E-B959-05F23B916B20}"/>
              </a:ext>
            </a:extLst>
          </p:cNvPr>
          <p:cNvCxnSpPr>
            <a:cxnSpLocks/>
          </p:cNvCxnSpPr>
          <p:nvPr/>
        </p:nvCxnSpPr>
        <p:spPr>
          <a:xfrm>
            <a:off x="3169211" y="4609705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85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792425" y="93303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E83960-47C4-40A5-8989-BC1F928EE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58" y="1758613"/>
            <a:ext cx="4967581" cy="2819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1532" y="1782303"/>
            <a:ext cx="2938209" cy="1505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946B566-291F-4FD6-9CAE-4F4E4877C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6602" y="1798593"/>
            <a:ext cx="2017951" cy="2780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D6264E-CFC9-47A2-8C26-8949E345C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4567" y="1782303"/>
            <a:ext cx="2012982" cy="2804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7363" y="3281860"/>
            <a:ext cx="2949239" cy="1304657"/>
          </a:xfrm>
          <a:prstGeom prst="rect">
            <a:avLst/>
          </a:prstGeom>
        </p:spPr>
      </p:pic>
      <p:sp>
        <p:nvSpPr>
          <p:cNvPr id="31" name="Rectangle 3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226410A-139D-42BA-9837-BF05125B263C}"/>
              </a:ext>
            </a:extLst>
          </p:cNvPr>
          <p:cNvSpPr txBox="1"/>
          <p:nvPr/>
        </p:nvSpPr>
        <p:spPr>
          <a:xfrm>
            <a:off x="4082253" y="1110808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40" name="Rectangle: Rounded Corners 3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C924E4C-FB19-4958-A120-53FF8AF05C32}"/>
              </a:ext>
            </a:extLst>
          </p:cNvPr>
          <p:cNvSpPr/>
          <p:nvPr/>
        </p:nvSpPr>
        <p:spPr>
          <a:xfrm>
            <a:off x="2706304" y="4971148"/>
            <a:ext cx="1723083" cy="646176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598595" y="4330070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1828800" y="3756239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6B99A2-14C7-486A-AFB3-649E582C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D279FBB3-F6F4-4F30-8300-288FA0D56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59404"/>
              </p:ext>
            </p:extLst>
          </p:nvPr>
        </p:nvGraphicFramePr>
        <p:xfrm>
          <a:off x="1484851" y="1041625"/>
          <a:ext cx="8909106" cy="5621433"/>
        </p:xfrm>
        <a:graphic>
          <a:graphicData uri="http://schemas.openxmlformats.org/drawingml/2006/table">
            <a:tbl>
              <a:tblPr firstRow="1" firstCol="1" bandRow="1"/>
              <a:tblGrid>
                <a:gridCol w="1859816">
                  <a:extLst>
                    <a:ext uri="{9D8B030D-6E8A-4147-A177-3AD203B41FA5}">
                      <a16:colId xmlns:a16="http://schemas.microsoft.com/office/drawing/2014/main" xmlns="" val="1787146804"/>
                    </a:ext>
                  </a:extLst>
                </a:gridCol>
                <a:gridCol w="3329658">
                  <a:extLst>
                    <a:ext uri="{9D8B030D-6E8A-4147-A177-3AD203B41FA5}">
                      <a16:colId xmlns:a16="http://schemas.microsoft.com/office/drawing/2014/main" xmlns="" val="2189406627"/>
                    </a:ext>
                  </a:extLst>
                </a:gridCol>
                <a:gridCol w="1859816">
                  <a:extLst>
                    <a:ext uri="{9D8B030D-6E8A-4147-A177-3AD203B41FA5}">
                      <a16:colId xmlns:a16="http://schemas.microsoft.com/office/drawing/2014/main" xmlns="" val="3005160696"/>
                    </a:ext>
                  </a:extLst>
                </a:gridCol>
                <a:gridCol w="1859816">
                  <a:extLst>
                    <a:ext uri="{9D8B030D-6E8A-4147-A177-3AD203B41FA5}">
                      <a16:colId xmlns:a16="http://schemas.microsoft.com/office/drawing/2014/main" xmlns="" val="1944106643"/>
                    </a:ext>
                  </a:extLst>
                </a:gridCol>
              </a:tblGrid>
              <a:tr h="26493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7960932"/>
                  </a:ext>
                </a:extLst>
              </a:tr>
              <a:tr h="264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2502627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tham gia hoạt động thiện nguyện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3327363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từng có chuyến đi đến vùng đấ mới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3266598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có từng tham gia một buổi biểu diễn nghệ thuật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6852505"/>
                  </a:ext>
                </a:extLst>
              </a:tr>
              <a:tr h="8665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từng đi tham quan, triển lãm nghệ thuật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5342124"/>
                  </a:ext>
                </a:extLst>
              </a:tr>
              <a:tr h="8665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tham gia lao động cùng những bác nông dân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9504708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trồng và chăm sóc cây cối nào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68126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83E5F0-4D5F-41CC-BC47-E3AE9BE5D9AD}"/>
              </a:ext>
            </a:extLst>
          </p:cNvPr>
          <p:cNvSpPr txBox="1"/>
          <p:nvPr/>
        </p:nvSpPr>
        <p:spPr>
          <a:xfrm>
            <a:off x="4253218" y="40267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KHẢO SÁT</a:t>
            </a:r>
          </a:p>
        </p:txBody>
      </p:sp>
    </p:spTree>
    <p:extLst>
      <p:ext uri="{BB962C8B-B14F-4D97-AF65-F5344CB8AC3E}">
        <p14:creationId xmlns:p14="http://schemas.microsoft.com/office/powerpoint/2010/main" val="28239224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2888045" y="4330070"/>
            <a:ext cx="6631398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DF2A3A-9E64-4F9E-B026-C51AF3E0DFD1}"/>
              </a:ext>
            </a:extLst>
          </p:cNvPr>
          <p:cNvSpPr/>
          <p:nvPr/>
        </p:nvSpPr>
        <p:spPr>
          <a:xfrm>
            <a:off x="1644242" y="329131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400961" y="1526796"/>
            <a:ext cx="9267039" cy="15125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367867" y="4316413"/>
            <a:ext cx="4082041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DF0F58B-56DA-45BC-B30F-72B7F1A24B0A}"/>
              </a:ext>
            </a:extLst>
          </p:cNvPr>
          <p:cNvSpPr/>
          <p:nvPr/>
        </p:nvSpPr>
        <p:spPr>
          <a:xfrm>
            <a:off x="1881805" y="3502847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3525140" y="3998556"/>
            <a:ext cx="6633928" cy="120707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kể, tả và thể hiện cảm xúc của người kể đối với sự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AA9503-EB53-439C-B38D-D3E9957083D5}"/>
              </a:ext>
            </a:extLst>
          </p:cNvPr>
          <p:cNvSpPr/>
          <p:nvPr/>
        </p:nvSpPr>
        <p:spPr>
          <a:xfrm>
            <a:off x="2176799" y="362770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415331" y="1473220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750832" y="3019913"/>
              <a:ext cx="4720655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VẬN DỤNG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79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417167" y="1931564"/>
            <a:ext cx="4766296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chia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sẻ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trải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nghiệm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gắn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bó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với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quê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vùng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nông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thôn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.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3D16FA-B838-4EA5-9A69-191420FE4D89}"/>
              </a:ext>
            </a:extLst>
          </p:cNvPr>
          <p:cNvSpPr/>
          <p:nvPr/>
        </p:nvSpPr>
        <p:spPr>
          <a:xfrm>
            <a:off x="2506959" y="3643818"/>
            <a:ext cx="4464292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bằng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ơ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đồ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190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5" y="1261238"/>
            <a:ext cx="3775045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01315" y="1703102"/>
            <a:ext cx="27460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cầu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3924161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313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638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23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740894" y="1508722"/>
            <a:ext cx="7469558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8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281550" y="1474396"/>
            <a:ext cx="7469558" cy="20311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defTabSz="914217"/>
            <a:r>
              <a:rPr lang="en-US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vi-VN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Yêu cầu đối với kiểu bài kể lại trải nghiệm của bản thân</a:t>
            </a:r>
            <a:endParaRPr lang="zh-CN" altLang="en-US" sz="36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4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58727" y="507119"/>
            <a:ext cx="827769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vi-VN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đối với kiểu bài kể lại trải nghiệm của bản thân</a:t>
            </a:r>
            <a:endParaRPr lang="en-US" altLang="zh-CN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703140" y="2676279"/>
            <a:ext cx="2925201" cy="2111007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987" y="2122046"/>
              <a:ext cx="2909328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Dùng ngôi thứ nhất để chia sẻ trải nghiệm của bàn thân.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4162083" y="1366181"/>
            <a:ext cx="2557182" cy="1860199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015" y="2052728"/>
              <a:ext cx="2095630" cy="1159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Sắp xếp các sự việc theo trình tự hợp lí.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2" name="组合 4">
            <a:extLst>
              <a:ext uri="{FF2B5EF4-FFF2-40B4-BE49-F238E27FC236}">
                <a16:creationId xmlns:a16="http://schemas.microsoft.com/office/drawing/2014/main" xmlns="" id="{3F84AF79-9A4F-44FD-B4BF-8EF2CD87BEF4}"/>
              </a:ext>
            </a:extLst>
          </p:cNvPr>
          <p:cNvGrpSpPr/>
          <p:nvPr/>
        </p:nvGrpSpPr>
        <p:grpSpPr>
          <a:xfrm>
            <a:off x="7365195" y="2071585"/>
            <a:ext cx="2453645" cy="1875683"/>
            <a:chOff x="8543412" y="3705249"/>
            <a:chExt cx="2506734" cy="1762160"/>
          </a:xfrm>
        </p:grpSpPr>
        <p:grpSp>
          <p:nvGrpSpPr>
            <p:cNvPr id="303" name="组合 315">
              <a:extLst>
                <a:ext uri="{FF2B5EF4-FFF2-40B4-BE49-F238E27FC236}">
                  <a16:creationId xmlns:a16="http://schemas.microsoft.com/office/drawing/2014/main" xmlns="" id="{4820D7E6-B640-4700-B829-F18D975E90A3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05" name="Freeform 5">
                <a:extLst>
                  <a:ext uri="{FF2B5EF4-FFF2-40B4-BE49-F238E27FC236}">
                    <a16:creationId xmlns:a16="http://schemas.microsoft.com/office/drawing/2014/main" xmlns="" id="{25B0B9A5-520A-466C-89C1-95887B81DE6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6" name="Freeform 6">
                <a:extLst>
                  <a:ext uri="{FF2B5EF4-FFF2-40B4-BE49-F238E27FC236}">
                    <a16:creationId xmlns:a16="http://schemas.microsoft.com/office/drawing/2014/main" xmlns="" id="{B0F8DB78-C215-43C0-8C29-685317EE711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7" name="Freeform 7">
                <a:extLst>
                  <a:ext uri="{FF2B5EF4-FFF2-40B4-BE49-F238E27FC236}">
                    <a16:creationId xmlns:a16="http://schemas.microsoft.com/office/drawing/2014/main" xmlns="" id="{777FEBC0-9BD3-4F11-9113-CA4A189D8308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8" name="Freeform 8">
                <a:extLst>
                  <a:ext uri="{FF2B5EF4-FFF2-40B4-BE49-F238E27FC236}">
                    <a16:creationId xmlns:a16="http://schemas.microsoft.com/office/drawing/2014/main" xmlns="" id="{AC21797F-87E8-4B58-8113-AC8EB0E28D9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9" name="Freeform 9">
                <a:extLst>
                  <a:ext uri="{FF2B5EF4-FFF2-40B4-BE49-F238E27FC236}">
                    <a16:creationId xmlns:a16="http://schemas.microsoft.com/office/drawing/2014/main" xmlns="" id="{61B8C014-DD8E-42C9-9FDD-2D04E953E0DE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0" name="Freeform 10">
                <a:extLst>
                  <a:ext uri="{FF2B5EF4-FFF2-40B4-BE49-F238E27FC236}">
                    <a16:creationId xmlns:a16="http://schemas.microsoft.com/office/drawing/2014/main" xmlns="" id="{69455291-17D6-4B36-A7CE-B07EC7BD381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1" name="Freeform 11">
                <a:extLst>
                  <a:ext uri="{FF2B5EF4-FFF2-40B4-BE49-F238E27FC236}">
                    <a16:creationId xmlns:a16="http://schemas.microsoft.com/office/drawing/2014/main" xmlns="" id="{52799F36-72EC-4BE1-AA97-5E9B84FCDE8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12" name="组合 323">
                <a:extLst>
                  <a:ext uri="{FF2B5EF4-FFF2-40B4-BE49-F238E27FC236}">
                    <a16:creationId xmlns:a16="http://schemas.microsoft.com/office/drawing/2014/main" xmlns="" id="{98C5BF76-4F42-4FCF-9BB3-5FCD9AA7245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13" name="Freeform 12">
                  <a:extLst>
                    <a:ext uri="{FF2B5EF4-FFF2-40B4-BE49-F238E27FC236}">
                      <a16:creationId xmlns:a16="http://schemas.microsoft.com/office/drawing/2014/main" xmlns="" id="{A1B48524-7EDF-4482-8D07-BBC69644ADA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13">
                  <a:extLst>
                    <a:ext uri="{FF2B5EF4-FFF2-40B4-BE49-F238E27FC236}">
                      <a16:creationId xmlns:a16="http://schemas.microsoft.com/office/drawing/2014/main" xmlns="" id="{6402B0D6-3CEB-4E6C-B3C8-D169037527B2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14">
                  <a:extLst>
                    <a:ext uri="{FF2B5EF4-FFF2-40B4-BE49-F238E27FC236}">
                      <a16:creationId xmlns:a16="http://schemas.microsoft.com/office/drawing/2014/main" xmlns="" id="{EFE99532-DA70-461E-A143-2BFD1FDF4A1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15">
                  <a:extLst>
                    <a:ext uri="{FF2B5EF4-FFF2-40B4-BE49-F238E27FC236}">
                      <a16:creationId xmlns:a16="http://schemas.microsoft.com/office/drawing/2014/main" xmlns="" id="{D5117822-A717-4B37-BD53-373C9DCAA57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16">
                  <a:extLst>
                    <a:ext uri="{FF2B5EF4-FFF2-40B4-BE49-F238E27FC236}">
                      <a16:creationId xmlns:a16="http://schemas.microsoft.com/office/drawing/2014/main" xmlns="" id="{DA738C33-2CEC-4D9D-9698-1274EB7037E6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17">
                  <a:extLst>
                    <a:ext uri="{FF2B5EF4-FFF2-40B4-BE49-F238E27FC236}">
                      <a16:creationId xmlns:a16="http://schemas.microsoft.com/office/drawing/2014/main" xmlns="" id="{5A13625A-A0F7-42ED-B3C1-B3E266742F2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18">
                  <a:extLst>
                    <a:ext uri="{FF2B5EF4-FFF2-40B4-BE49-F238E27FC236}">
                      <a16:creationId xmlns:a16="http://schemas.microsoft.com/office/drawing/2014/main" xmlns="" id="{692D3032-0CDF-46EF-9AE2-64B25DFC9F7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19">
                  <a:extLst>
                    <a:ext uri="{FF2B5EF4-FFF2-40B4-BE49-F238E27FC236}">
                      <a16:creationId xmlns:a16="http://schemas.microsoft.com/office/drawing/2014/main" xmlns="" id="{C392BB19-AE60-4022-A36D-4803042DED6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20">
                  <a:extLst>
                    <a:ext uri="{FF2B5EF4-FFF2-40B4-BE49-F238E27FC236}">
                      <a16:creationId xmlns:a16="http://schemas.microsoft.com/office/drawing/2014/main" xmlns="" id="{258A9D56-EA41-4054-8A9B-7312DD8A42E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21">
                  <a:extLst>
                    <a:ext uri="{FF2B5EF4-FFF2-40B4-BE49-F238E27FC236}">
                      <a16:creationId xmlns:a16="http://schemas.microsoft.com/office/drawing/2014/main" xmlns="" id="{DBBA7633-22DF-4BB5-8275-6202B4054E5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22">
                  <a:extLst>
                    <a:ext uri="{FF2B5EF4-FFF2-40B4-BE49-F238E27FC236}">
                      <a16:creationId xmlns:a16="http://schemas.microsoft.com/office/drawing/2014/main" xmlns="" id="{CD63A1EB-5CC5-464E-83E0-8D90B6CDEC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23">
                  <a:extLst>
                    <a:ext uri="{FF2B5EF4-FFF2-40B4-BE49-F238E27FC236}">
                      <a16:creationId xmlns:a16="http://schemas.microsoft.com/office/drawing/2014/main" xmlns="" id="{8B825D54-88D9-4F89-AB41-92536C9552E2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24">
                  <a:extLst>
                    <a:ext uri="{FF2B5EF4-FFF2-40B4-BE49-F238E27FC236}">
                      <a16:creationId xmlns:a16="http://schemas.microsoft.com/office/drawing/2014/main" xmlns="" id="{B57CF752-3FE7-4FA5-B69D-B47572A9497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25">
                  <a:extLst>
                    <a:ext uri="{FF2B5EF4-FFF2-40B4-BE49-F238E27FC236}">
                      <a16:creationId xmlns:a16="http://schemas.microsoft.com/office/drawing/2014/main" xmlns="" id="{78785FD6-283F-4DFF-8ED9-76D4CD510EF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26">
                  <a:extLst>
                    <a:ext uri="{FF2B5EF4-FFF2-40B4-BE49-F238E27FC236}">
                      <a16:creationId xmlns:a16="http://schemas.microsoft.com/office/drawing/2014/main" xmlns="" id="{4B03B1E9-345A-46BE-B376-F4DBE9E6F9A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27">
                  <a:extLst>
                    <a:ext uri="{FF2B5EF4-FFF2-40B4-BE49-F238E27FC236}">
                      <a16:creationId xmlns:a16="http://schemas.microsoft.com/office/drawing/2014/main" xmlns="" id="{05F85081-C47E-42B5-854D-595B08513FD7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28">
                  <a:extLst>
                    <a:ext uri="{FF2B5EF4-FFF2-40B4-BE49-F238E27FC236}">
                      <a16:creationId xmlns:a16="http://schemas.microsoft.com/office/drawing/2014/main" xmlns="" id="{B9769EE4-807E-4E67-8A59-23DDD85941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29">
                  <a:extLst>
                    <a:ext uri="{FF2B5EF4-FFF2-40B4-BE49-F238E27FC236}">
                      <a16:creationId xmlns:a16="http://schemas.microsoft.com/office/drawing/2014/main" xmlns="" id="{4AC8B4C2-0D0E-493D-8DAA-88BA56558B2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30">
                  <a:extLst>
                    <a:ext uri="{FF2B5EF4-FFF2-40B4-BE49-F238E27FC236}">
                      <a16:creationId xmlns:a16="http://schemas.microsoft.com/office/drawing/2014/main" xmlns="" id="{060C0B4A-3DC5-44E5-A3EC-81F3A07834E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31">
                  <a:extLst>
                    <a:ext uri="{FF2B5EF4-FFF2-40B4-BE49-F238E27FC236}">
                      <a16:creationId xmlns:a16="http://schemas.microsoft.com/office/drawing/2014/main" xmlns="" id="{4ECB1D5F-E935-40EB-8562-AB69B861716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32">
                  <a:extLst>
                    <a:ext uri="{FF2B5EF4-FFF2-40B4-BE49-F238E27FC236}">
                      <a16:creationId xmlns:a16="http://schemas.microsoft.com/office/drawing/2014/main" xmlns="" id="{1E1273D4-E9D3-4CF0-A2D7-AD3714C9406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33">
                  <a:extLst>
                    <a:ext uri="{FF2B5EF4-FFF2-40B4-BE49-F238E27FC236}">
                      <a16:creationId xmlns:a16="http://schemas.microsoft.com/office/drawing/2014/main" xmlns="" id="{95BC2193-AFE2-443B-8B14-C23EB112BBB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34">
                  <a:extLst>
                    <a:ext uri="{FF2B5EF4-FFF2-40B4-BE49-F238E27FC236}">
                      <a16:creationId xmlns:a16="http://schemas.microsoft.com/office/drawing/2014/main" xmlns="" id="{11892AC9-0360-4320-B34C-1F3ED4192F3C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35">
                  <a:extLst>
                    <a:ext uri="{FF2B5EF4-FFF2-40B4-BE49-F238E27FC236}">
                      <a16:creationId xmlns:a16="http://schemas.microsoft.com/office/drawing/2014/main" xmlns="" id="{8AC006EC-38C3-45F5-9D48-E9A3853D817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36">
                  <a:extLst>
                    <a:ext uri="{FF2B5EF4-FFF2-40B4-BE49-F238E27FC236}">
                      <a16:creationId xmlns:a16="http://schemas.microsoft.com/office/drawing/2014/main" xmlns="" id="{EA9EF2D2-E491-4982-8F62-5D844E469CC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37">
                  <a:extLst>
                    <a:ext uri="{FF2B5EF4-FFF2-40B4-BE49-F238E27FC236}">
                      <a16:creationId xmlns:a16="http://schemas.microsoft.com/office/drawing/2014/main" xmlns="" id="{1CCBA26B-9CA5-4D34-8688-DD6C62759E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38">
                  <a:extLst>
                    <a:ext uri="{FF2B5EF4-FFF2-40B4-BE49-F238E27FC236}">
                      <a16:creationId xmlns:a16="http://schemas.microsoft.com/office/drawing/2014/main" xmlns="" id="{E3DF24B9-087F-4039-B39F-FF983B348A1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39">
                  <a:extLst>
                    <a:ext uri="{FF2B5EF4-FFF2-40B4-BE49-F238E27FC236}">
                      <a16:creationId xmlns:a16="http://schemas.microsoft.com/office/drawing/2014/main" xmlns="" id="{35F91295-ECC5-443B-91CF-EC6D79A5927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40">
                  <a:extLst>
                    <a:ext uri="{FF2B5EF4-FFF2-40B4-BE49-F238E27FC236}">
                      <a16:creationId xmlns:a16="http://schemas.microsoft.com/office/drawing/2014/main" xmlns="" id="{E59EC82D-4855-4C10-A48F-BD69C56F2DD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2" name="Freeform 41">
                  <a:extLst>
                    <a:ext uri="{FF2B5EF4-FFF2-40B4-BE49-F238E27FC236}">
                      <a16:creationId xmlns:a16="http://schemas.microsoft.com/office/drawing/2014/main" xmlns="" id="{28D1ED89-6A5D-4675-9D16-502F86C6F34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3" name="Freeform 42">
                  <a:extLst>
                    <a:ext uri="{FF2B5EF4-FFF2-40B4-BE49-F238E27FC236}">
                      <a16:creationId xmlns:a16="http://schemas.microsoft.com/office/drawing/2014/main" xmlns="" id="{37052C1A-BB98-4E15-A585-5884FAAA5C5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4" name="Freeform 43">
                  <a:extLst>
                    <a:ext uri="{FF2B5EF4-FFF2-40B4-BE49-F238E27FC236}">
                      <a16:creationId xmlns:a16="http://schemas.microsoft.com/office/drawing/2014/main" xmlns="" id="{280F2F6F-8EEF-4F2E-AF3B-0A448DDF86C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5" name="Freeform 44">
                  <a:extLst>
                    <a:ext uri="{FF2B5EF4-FFF2-40B4-BE49-F238E27FC236}">
                      <a16:creationId xmlns:a16="http://schemas.microsoft.com/office/drawing/2014/main" xmlns="" id="{2E595A7C-DFE6-4937-B919-3982D6C5817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6" name="Freeform 45">
                  <a:extLst>
                    <a:ext uri="{FF2B5EF4-FFF2-40B4-BE49-F238E27FC236}">
                      <a16:creationId xmlns:a16="http://schemas.microsoft.com/office/drawing/2014/main" xmlns="" id="{76B2CBB2-00DE-4AE4-9104-AE969A1F1FF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7" name="Freeform 46">
                  <a:extLst>
                    <a:ext uri="{FF2B5EF4-FFF2-40B4-BE49-F238E27FC236}">
                      <a16:creationId xmlns:a16="http://schemas.microsoft.com/office/drawing/2014/main" xmlns="" id="{02C4D7D1-9038-4256-BB9C-85998ECF1B92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8" name="Freeform 47">
                  <a:extLst>
                    <a:ext uri="{FF2B5EF4-FFF2-40B4-BE49-F238E27FC236}">
                      <a16:creationId xmlns:a16="http://schemas.microsoft.com/office/drawing/2014/main" xmlns="" id="{8835537C-12E9-4E7B-A4BF-E33AF6BDE3D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9" name="Freeform 48">
                  <a:extLst>
                    <a:ext uri="{FF2B5EF4-FFF2-40B4-BE49-F238E27FC236}">
                      <a16:creationId xmlns:a16="http://schemas.microsoft.com/office/drawing/2014/main" xmlns="" id="{E264714D-6816-4995-8A84-0A18AC2E82E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0" name="Freeform 49">
                  <a:extLst>
                    <a:ext uri="{FF2B5EF4-FFF2-40B4-BE49-F238E27FC236}">
                      <a16:creationId xmlns:a16="http://schemas.microsoft.com/office/drawing/2014/main" xmlns="" id="{E3DFE761-1771-4256-8E4A-759B4FA7B6D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1" name="Freeform 50">
                  <a:extLst>
                    <a:ext uri="{FF2B5EF4-FFF2-40B4-BE49-F238E27FC236}">
                      <a16:creationId xmlns:a16="http://schemas.microsoft.com/office/drawing/2014/main" xmlns="" id="{800B85CD-ACF2-4BE9-9EEE-17051752E605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2" name="Freeform 51">
                  <a:extLst>
                    <a:ext uri="{FF2B5EF4-FFF2-40B4-BE49-F238E27FC236}">
                      <a16:creationId xmlns:a16="http://schemas.microsoft.com/office/drawing/2014/main" xmlns="" id="{3D8E79E6-3879-4925-BEB4-0AC27B0795EB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3" name="Freeform 52">
                  <a:extLst>
                    <a:ext uri="{FF2B5EF4-FFF2-40B4-BE49-F238E27FC236}">
                      <a16:creationId xmlns:a16="http://schemas.microsoft.com/office/drawing/2014/main" xmlns="" id="{57A9C175-CFB7-49F2-8763-FC767A5EB0C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4" name="Freeform 53">
                  <a:extLst>
                    <a:ext uri="{FF2B5EF4-FFF2-40B4-BE49-F238E27FC236}">
                      <a16:creationId xmlns:a16="http://schemas.microsoft.com/office/drawing/2014/main" xmlns="" id="{04077714-809D-4603-AB1C-4C49AC53F6BF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5" name="Freeform 54">
                  <a:extLst>
                    <a:ext uri="{FF2B5EF4-FFF2-40B4-BE49-F238E27FC236}">
                      <a16:creationId xmlns:a16="http://schemas.microsoft.com/office/drawing/2014/main" xmlns="" id="{344867DF-A95C-4DCA-8CCA-AA63F6F4236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6" name="Freeform 55">
                  <a:extLst>
                    <a:ext uri="{FF2B5EF4-FFF2-40B4-BE49-F238E27FC236}">
                      <a16:creationId xmlns:a16="http://schemas.microsoft.com/office/drawing/2014/main" xmlns="" id="{EF6C1B33-A54D-46A1-99D1-F2C2A0B9EBA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7" name="Freeform 56">
                  <a:extLst>
                    <a:ext uri="{FF2B5EF4-FFF2-40B4-BE49-F238E27FC236}">
                      <a16:creationId xmlns:a16="http://schemas.microsoft.com/office/drawing/2014/main" xmlns="" id="{63E81E99-5EDD-4DF1-B9A9-DC2DBBA782C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8" name="Freeform 57">
                  <a:extLst>
                    <a:ext uri="{FF2B5EF4-FFF2-40B4-BE49-F238E27FC236}">
                      <a16:creationId xmlns:a16="http://schemas.microsoft.com/office/drawing/2014/main" xmlns="" id="{0AF1E3BC-D9F4-49C4-A496-0597AD64FB3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9" name="Freeform 58">
                  <a:extLst>
                    <a:ext uri="{FF2B5EF4-FFF2-40B4-BE49-F238E27FC236}">
                      <a16:creationId xmlns:a16="http://schemas.microsoft.com/office/drawing/2014/main" xmlns="" id="{27E02501-8FAB-4598-9F2D-14072716EA54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0" name="Freeform 59">
                  <a:extLst>
                    <a:ext uri="{FF2B5EF4-FFF2-40B4-BE49-F238E27FC236}">
                      <a16:creationId xmlns:a16="http://schemas.microsoft.com/office/drawing/2014/main" xmlns="" id="{968D0DEC-580D-4209-B97D-D72BFC0987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1" name="Freeform 60">
                  <a:extLst>
                    <a:ext uri="{FF2B5EF4-FFF2-40B4-BE49-F238E27FC236}">
                      <a16:creationId xmlns:a16="http://schemas.microsoft.com/office/drawing/2014/main" xmlns="" id="{C67560C6-68BC-4E9C-9E6E-9FE9E339570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2" name="Freeform 61">
                  <a:extLst>
                    <a:ext uri="{FF2B5EF4-FFF2-40B4-BE49-F238E27FC236}">
                      <a16:creationId xmlns:a16="http://schemas.microsoft.com/office/drawing/2014/main" xmlns="" id="{E154B541-15EF-4985-B69E-740511DBE87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3" name="Freeform 62">
                  <a:extLst>
                    <a:ext uri="{FF2B5EF4-FFF2-40B4-BE49-F238E27FC236}">
                      <a16:creationId xmlns:a16="http://schemas.microsoft.com/office/drawing/2014/main" xmlns="" id="{A7E67B55-32C6-4852-8BFF-6C00D850E5CE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4" name="Freeform 63">
                  <a:extLst>
                    <a:ext uri="{FF2B5EF4-FFF2-40B4-BE49-F238E27FC236}">
                      <a16:creationId xmlns:a16="http://schemas.microsoft.com/office/drawing/2014/main" xmlns="" id="{658B33E6-F654-40D1-9A7B-9537C6F1DB8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5" name="Freeform 64">
                  <a:extLst>
                    <a:ext uri="{FF2B5EF4-FFF2-40B4-BE49-F238E27FC236}">
                      <a16:creationId xmlns:a16="http://schemas.microsoft.com/office/drawing/2014/main" xmlns="" id="{016A21C9-3567-483E-B4BD-088C372D62B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6" name="Freeform 65">
                  <a:extLst>
                    <a:ext uri="{FF2B5EF4-FFF2-40B4-BE49-F238E27FC236}">
                      <a16:creationId xmlns:a16="http://schemas.microsoft.com/office/drawing/2014/main" xmlns="" id="{7A6ADA72-3CD5-4866-BC02-940351E31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7" name="Freeform 66">
                  <a:extLst>
                    <a:ext uri="{FF2B5EF4-FFF2-40B4-BE49-F238E27FC236}">
                      <a16:creationId xmlns:a16="http://schemas.microsoft.com/office/drawing/2014/main" xmlns="" id="{05748531-0FFD-4163-A2BC-28E24753ACB7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8" name="Freeform 67">
                  <a:extLst>
                    <a:ext uri="{FF2B5EF4-FFF2-40B4-BE49-F238E27FC236}">
                      <a16:creationId xmlns:a16="http://schemas.microsoft.com/office/drawing/2014/main" xmlns="" id="{46910843-4A63-41AF-94F3-3C60974F9036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9" name="Freeform 68">
                  <a:extLst>
                    <a:ext uri="{FF2B5EF4-FFF2-40B4-BE49-F238E27FC236}">
                      <a16:creationId xmlns:a16="http://schemas.microsoft.com/office/drawing/2014/main" xmlns="" id="{C98E936F-F183-4338-B8BC-95372EC32115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0" name="Freeform 69">
                  <a:extLst>
                    <a:ext uri="{FF2B5EF4-FFF2-40B4-BE49-F238E27FC236}">
                      <a16:creationId xmlns:a16="http://schemas.microsoft.com/office/drawing/2014/main" xmlns="" id="{B931F5F1-D9FA-4766-AC24-DF237F1131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1" name="Freeform 70">
                  <a:extLst>
                    <a:ext uri="{FF2B5EF4-FFF2-40B4-BE49-F238E27FC236}">
                      <a16:creationId xmlns:a16="http://schemas.microsoft.com/office/drawing/2014/main" xmlns="" id="{882ED73C-82B0-48DC-A85D-0F6993FB5F5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2" name="Freeform 71">
                  <a:extLst>
                    <a:ext uri="{FF2B5EF4-FFF2-40B4-BE49-F238E27FC236}">
                      <a16:creationId xmlns:a16="http://schemas.microsoft.com/office/drawing/2014/main" xmlns="" id="{C6B2195F-E5B0-4B78-A0AB-7AA6B150181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3" name="Freeform 72">
                  <a:extLst>
                    <a:ext uri="{FF2B5EF4-FFF2-40B4-BE49-F238E27FC236}">
                      <a16:creationId xmlns:a16="http://schemas.microsoft.com/office/drawing/2014/main" xmlns="" id="{117D9EAB-2BAE-4832-8A34-86E6187014D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4" name="Freeform 73">
                  <a:extLst>
                    <a:ext uri="{FF2B5EF4-FFF2-40B4-BE49-F238E27FC236}">
                      <a16:creationId xmlns:a16="http://schemas.microsoft.com/office/drawing/2014/main" xmlns="" id="{6C9AC6A8-93B0-4C9D-A981-CCECE759585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5" name="Freeform 74">
                  <a:extLst>
                    <a:ext uri="{FF2B5EF4-FFF2-40B4-BE49-F238E27FC236}">
                      <a16:creationId xmlns:a16="http://schemas.microsoft.com/office/drawing/2014/main" xmlns="" id="{54401DE2-B7F2-4B69-AC29-31621AA77A5A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6" name="Freeform 75">
                  <a:extLst>
                    <a:ext uri="{FF2B5EF4-FFF2-40B4-BE49-F238E27FC236}">
                      <a16:creationId xmlns:a16="http://schemas.microsoft.com/office/drawing/2014/main" xmlns="" id="{14C086A1-504D-498C-B48E-92AAC57B7C45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7" name="Freeform 76">
                  <a:extLst>
                    <a:ext uri="{FF2B5EF4-FFF2-40B4-BE49-F238E27FC236}">
                      <a16:creationId xmlns:a16="http://schemas.microsoft.com/office/drawing/2014/main" xmlns="" id="{E45ED14E-4974-4ABD-9C02-4B8EB6D4B6B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8" name="Freeform 77">
                  <a:extLst>
                    <a:ext uri="{FF2B5EF4-FFF2-40B4-BE49-F238E27FC236}">
                      <a16:creationId xmlns:a16="http://schemas.microsoft.com/office/drawing/2014/main" xmlns="" id="{4C1E7C62-EB6A-4B2F-AE53-2171AAF6869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9" name="Freeform 78">
                  <a:extLst>
                    <a:ext uri="{FF2B5EF4-FFF2-40B4-BE49-F238E27FC236}">
                      <a16:creationId xmlns:a16="http://schemas.microsoft.com/office/drawing/2014/main" xmlns="" id="{385B44C6-B646-40FC-8FD7-9914C8BBA8BF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0" name="Freeform 79">
                  <a:extLst>
                    <a:ext uri="{FF2B5EF4-FFF2-40B4-BE49-F238E27FC236}">
                      <a16:creationId xmlns:a16="http://schemas.microsoft.com/office/drawing/2014/main" xmlns="" id="{B66EBA87-EED6-4D3A-8340-055AF196AE2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1" name="Freeform 80">
                  <a:extLst>
                    <a:ext uri="{FF2B5EF4-FFF2-40B4-BE49-F238E27FC236}">
                      <a16:creationId xmlns:a16="http://schemas.microsoft.com/office/drawing/2014/main" xmlns="" id="{16DFEC05-8AD6-43E1-A298-EE50F3E05B5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2" name="Freeform 81">
                  <a:extLst>
                    <a:ext uri="{FF2B5EF4-FFF2-40B4-BE49-F238E27FC236}">
                      <a16:creationId xmlns:a16="http://schemas.microsoft.com/office/drawing/2014/main" xmlns="" id="{6256324F-DFE2-4AF3-99CF-03D76CC8D93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3" name="Freeform 82">
                  <a:extLst>
                    <a:ext uri="{FF2B5EF4-FFF2-40B4-BE49-F238E27FC236}">
                      <a16:creationId xmlns:a16="http://schemas.microsoft.com/office/drawing/2014/main" xmlns="" id="{8F565891-94A0-4494-9C9B-C50065A371F5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4" name="Freeform 83">
                  <a:extLst>
                    <a:ext uri="{FF2B5EF4-FFF2-40B4-BE49-F238E27FC236}">
                      <a16:creationId xmlns:a16="http://schemas.microsoft.com/office/drawing/2014/main" xmlns="" id="{1FE876A0-9DCA-46B2-94EA-8D3A78B008C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5" name="Freeform 84">
                  <a:extLst>
                    <a:ext uri="{FF2B5EF4-FFF2-40B4-BE49-F238E27FC236}">
                      <a16:creationId xmlns:a16="http://schemas.microsoft.com/office/drawing/2014/main" xmlns="" id="{C0289F7D-47A3-4BE2-B3E8-8C9FD6C02D1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6" name="Freeform 85">
                  <a:extLst>
                    <a:ext uri="{FF2B5EF4-FFF2-40B4-BE49-F238E27FC236}">
                      <a16:creationId xmlns:a16="http://schemas.microsoft.com/office/drawing/2014/main" xmlns="" id="{59ED7AB8-2CAC-4825-99D4-390FA713677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7" name="Freeform 86">
                  <a:extLst>
                    <a:ext uri="{FF2B5EF4-FFF2-40B4-BE49-F238E27FC236}">
                      <a16:creationId xmlns:a16="http://schemas.microsoft.com/office/drawing/2014/main" xmlns="" id="{C9942416-35D8-4F35-98E8-9DFB7AD55D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8" name="Freeform 87">
                  <a:extLst>
                    <a:ext uri="{FF2B5EF4-FFF2-40B4-BE49-F238E27FC236}">
                      <a16:creationId xmlns:a16="http://schemas.microsoft.com/office/drawing/2014/main" xmlns="" id="{0E01D2F9-127E-4741-8F09-A2B7E288CAC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9" name="Freeform 88">
                  <a:extLst>
                    <a:ext uri="{FF2B5EF4-FFF2-40B4-BE49-F238E27FC236}">
                      <a16:creationId xmlns:a16="http://schemas.microsoft.com/office/drawing/2014/main" xmlns="" id="{C29E2495-2964-4251-B516-19CE6617D4B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0" name="Freeform 89">
                  <a:extLst>
                    <a:ext uri="{FF2B5EF4-FFF2-40B4-BE49-F238E27FC236}">
                      <a16:creationId xmlns:a16="http://schemas.microsoft.com/office/drawing/2014/main" xmlns="" id="{5E981BA0-576D-449C-BE21-8FF701546C1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1" name="Freeform 90">
                  <a:extLst>
                    <a:ext uri="{FF2B5EF4-FFF2-40B4-BE49-F238E27FC236}">
                      <a16:creationId xmlns:a16="http://schemas.microsoft.com/office/drawing/2014/main" xmlns="" id="{3E0A9832-A398-4D04-A868-243FE262BE3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2" name="Freeform 91">
                  <a:extLst>
                    <a:ext uri="{FF2B5EF4-FFF2-40B4-BE49-F238E27FC236}">
                      <a16:creationId xmlns:a16="http://schemas.microsoft.com/office/drawing/2014/main" xmlns="" id="{466CA51B-B70A-43E9-9F30-0D6382CA6480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3" name="Freeform 92">
                  <a:extLst>
                    <a:ext uri="{FF2B5EF4-FFF2-40B4-BE49-F238E27FC236}">
                      <a16:creationId xmlns:a16="http://schemas.microsoft.com/office/drawing/2014/main" xmlns="" id="{59B42516-8398-4828-86DC-261B6C1E78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304" name="文本框 49">
              <a:extLst>
                <a:ext uri="{FF2B5EF4-FFF2-40B4-BE49-F238E27FC236}">
                  <a16:creationId xmlns:a16="http://schemas.microsoft.com/office/drawing/2014/main" xmlns="" id="{91C3532E-A27A-4BF9-8550-6CE157410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597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hợp kể, tả và thể hiện cảm xúc của người kể đối với sự việc.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193066" y="301510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437" name="图片 12">
            <a:extLst>
              <a:ext uri="{FF2B5EF4-FFF2-40B4-BE49-F238E27FC236}">
                <a16:creationId xmlns:a16="http://schemas.microsoft.com/office/drawing/2014/main" xmlns="" id="{534F5758-7237-4948-99AA-65A1AA5257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591" y="6106511"/>
            <a:ext cx="1777590" cy="683601"/>
          </a:xfrm>
          <a:prstGeom prst="rect">
            <a:avLst/>
          </a:prstGeom>
        </p:spPr>
      </p:pic>
      <p:pic>
        <p:nvPicPr>
          <p:cNvPr id="438" name="图片 13">
            <a:extLst>
              <a:ext uri="{FF2B5EF4-FFF2-40B4-BE49-F238E27FC236}">
                <a16:creationId xmlns:a16="http://schemas.microsoft.com/office/drawing/2014/main" xmlns="" id="{6AD91FCD-E489-431D-9F6F-F3F4D12EC7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000" y="6106510"/>
            <a:ext cx="1777590" cy="683601"/>
          </a:xfrm>
          <a:prstGeom prst="rect">
            <a:avLst/>
          </a:prstGeom>
        </p:spPr>
      </p:pic>
      <p:grpSp>
        <p:nvGrpSpPr>
          <p:cNvPr id="439" name="组合 4">
            <a:extLst>
              <a:ext uri="{FF2B5EF4-FFF2-40B4-BE49-F238E27FC236}">
                <a16:creationId xmlns:a16="http://schemas.microsoft.com/office/drawing/2014/main" xmlns="" id="{493633A0-914E-4035-BBC3-705A33C48E58}"/>
              </a:ext>
            </a:extLst>
          </p:cNvPr>
          <p:cNvGrpSpPr/>
          <p:nvPr/>
        </p:nvGrpSpPr>
        <p:grpSpPr>
          <a:xfrm>
            <a:off x="7453046" y="4517013"/>
            <a:ext cx="2453645" cy="1875683"/>
            <a:chOff x="8543412" y="3705249"/>
            <a:chExt cx="2506734" cy="1762160"/>
          </a:xfrm>
        </p:grpSpPr>
        <p:grpSp>
          <p:nvGrpSpPr>
            <p:cNvPr id="440" name="组合 315">
              <a:extLst>
                <a:ext uri="{FF2B5EF4-FFF2-40B4-BE49-F238E27FC236}">
                  <a16:creationId xmlns:a16="http://schemas.microsoft.com/office/drawing/2014/main" xmlns="" id="{F558790A-94F9-4494-9803-F3EA47DA8B01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442" name="Freeform 5">
                <a:extLst>
                  <a:ext uri="{FF2B5EF4-FFF2-40B4-BE49-F238E27FC236}">
                    <a16:creationId xmlns:a16="http://schemas.microsoft.com/office/drawing/2014/main" xmlns="" id="{87CC286E-5842-4D92-8F3E-B22546D36B5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3" name="Freeform 6">
                <a:extLst>
                  <a:ext uri="{FF2B5EF4-FFF2-40B4-BE49-F238E27FC236}">
                    <a16:creationId xmlns:a16="http://schemas.microsoft.com/office/drawing/2014/main" xmlns="" id="{58093253-3852-4132-9601-CBB98B8850AC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4" name="Freeform 7">
                <a:extLst>
                  <a:ext uri="{FF2B5EF4-FFF2-40B4-BE49-F238E27FC236}">
                    <a16:creationId xmlns:a16="http://schemas.microsoft.com/office/drawing/2014/main" xmlns="" id="{6479D819-4615-44B8-AE6D-B6FA9591E4C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5" name="Freeform 8">
                <a:extLst>
                  <a:ext uri="{FF2B5EF4-FFF2-40B4-BE49-F238E27FC236}">
                    <a16:creationId xmlns:a16="http://schemas.microsoft.com/office/drawing/2014/main" xmlns="" id="{F4F68E75-801A-478A-AEDF-071EB1491A3E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6" name="Freeform 9">
                <a:extLst>
                  <a:ext uri="{FF2B5EF4-FFF2-40B4-BE49-F238E27FC236}">
                    <a16:creationId xmlns:a16="http://schemas.microsoft.com/office/drawing/2014/main" xmlns="" id="{DAE967A0-752B-445D-ADB8-8DDAD0F7C1F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7" name="Freeform 10">
                <a:extLst>
                  <a:ext uri="{FF2B5EF4-FFF2-40B4-BE49-F238E27FC236}">
                    <a16:creationId xmlns:a16="http://schemas.microsoft.com/office/drawing/2014/main" xmlns="" id="{46AD3C87-7367-46DB-919D-B9B11F682B8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8" name="Freeform 11">
                <a:extLst>
                  <a:ext uri="{FF2B5EF4-FFF2-40B4-BE49-F238E27FC236}">
                    <a16:creationId xmlns:a16="http://schemas.microsoft.com/office/drawing/2014/main" xmlns="" id="{2DA08B50-E2E8-4875-A827-9008ABF94A9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449" name="组合 323">
                <a:extLst>
                  <a:ext uri="{FF2B5EF4-FFF2-40B4-BE49-F238E27FC236}">
                    <a16:creationId xmlns:a16="http://schemas.microsoft.com/office/drawing/2014/main" xmlns="" id="{94433DF2-0D6A-4828-9811-B2B9CD5EB8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450" name="Freeform 12">
                  <a:extLst>
                    <a:ext uri="{FF2B5EF4-FFF2-40B4-BE49-F238E27FC236}">
                      <a16:creationId xmlns:a16="http://schemas.microsoft.com/office/drawing/2014/main" xmlns="" id="{B6BA4D02-C123-48D4-B5DD-8E7806E98361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1" name="Freeform 13">
                  <a:extLst>
                    <a:ext uri="{FF2B5EF4-FFF2-40B4-BE49-F238E27FC236}">
                      <a16:creationId xmlns:a16="http://schemas.microsoft.com/office/drawing/2014/main" xmlns="" id="{750BEC4A-6B29-4350-8524-B6E335A10AC8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2" name="Freeform 14">
                  <a:extLst>
                    <a:ext uri="{FF2B5EF4-FFF2-40B4-BE49-F238E27FC236}">
                      <a16:creationId xmlns:a16="http://schemas.microsoft.com/office/drawing/2014/main" xmlns="" id="{8DAEE16B-77AD-48A0-B088-33D6F307A56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3" name="Freeform 15">
                  <a:extLst>
                    <a:ext uri="{FF2B5EF4-FFF2-40B4-BE49-F238E27FC236}">
                      <a16:creationId xmlns:a16="http://schemas.microsoft.com/office/drawing/2014/main" xmlns="" id="{1EA30B4D-F116-46ED-9DE5-1FCD82EA2EE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4" name="Freeform 16">
                  <a:extLst>
                    <a:ext uri="{FF2B5EF4-FFF2-40B4-BE49-F238E27FC236}">
                      <a16:creationId xmlns:a16="http://schemas.microsoft.com/office/drawing/2014/main" xmlns="" id="{93D32A4E-DC17-4C7D-95FF-913DBB3D6A73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5" name="Freeform 17">
                  <a:extLst>
                    <a:ext uri="{FF2B5EF4-FFF2-40B4-BE49-F238E27FC236}">
                      <a16:creationId xmlns:a16="http://schemas.microsoft.com/office/drawing/2014/main" xmlns="" id="{5BDAF5FC-2DD3-4740-B364-F89BE50AF6D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6" name="Freeform 18">
                  <a:extLst>
                    <a:ext uri="{FF2B5EF4-FFF2-40B4-BE49-F238E27FC236}">
                      <a16:creationId xmlns:a16="http://schemas.microsoft.com/office/drawing/2014/main" xmlns="" id="{90CBAFE9-3682-4FAA-83D3-336B49D42A8F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7" name="Freeform 19">
                  <a:extLst>
                    <a:ext uri="{FF2B5EF4-FFF2-40B4-BE49-F238E27FC236}">
                      <a16:creationId xmlns:a16="http://schemas.microsoft.com/office/drawing/2014/main" xmlns="" id="{559288A5-C555-46AD-81D6-6D0F2D61BD90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8" name="Freeform 20">
                  <a:extLst>
                    <a:ext uri="{FF2B5EF4-FFF2-40B4-BE49-F238E27FC236}">
                      <a16:creationId xmlns:a16="http://schemas.microsoft.com/office/drawing/2014/main" xmlns="" id="{A840191D-ED73-47AA-93C1-6750A44705D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9" name="Freeform 21">
                  <a:extLst>
                    <a:ext uri="{FF2B5EF4-FFF2-40B4-BE49-F238E27FC236}">
                      <a16:creationId xmlns:a16="http://schemas.microsoft.com/office/drawing/2014/main" xmlns="" id="{4AF206B9-84B9-4DD1-B7C5-FA5E72C93C7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0" name="Freeform 22">
                  <a:extLst>
                    <a:ext uri="{FF2B5EF4-FFF2-40B4-BE49-F238E27FC236}">
                      <a16:creationId xmlns:a16="http://schemas.microsoft.com/office/drawing/2014/main" xmlns="" id="{B11596DC-AD3B-43BB-B8E8-F14337232EA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1" name="Freeform 23">
                  <a:extLst>
                    <a:ext uri="{FF2B5EF4-FFF2-40B4-BE49-F238E27FC236}">
                      <a16:creationId xmlns:a16="http://schemas.microsoft.com/office/drawing/2014/main" xmlns="" id="{FD5C8EC4-BD39-4F51-86D7-BE2022BA7EA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2" name="Freeform 24">
                  <a:extLst>
                    <a:ext uri="{FF2B5EF4-FFF2-40B4-BE49-F238E27FC236}">
                      <a16:creationId xmlns:a16="http://schemas.microsoft.com/office/drawing/2014/main" xmlns="" id="{0993F50F-B08B-4F9C-BD08-F40B9D9B55E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3" name="Freeform 25">
                  <a:extLst>
                    <a:ext uri="{FF2B5EF4-FFF2-40B4-BE49-F238E27FC236}">
                      <a16:creationId xmlns:a16="http://schemas.microsoft.com/office/drawing/2014/main" xmlns="" id="{27D63FF9-EF7B-43D4-AE89-F696B2D81D4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4" name="Freeform 26">
                  <a:extLst>
                    <a:ext uri="{FF2B5EF4-FFF2-40B4-BE49-F238E27FC236}">
                      <a16:creationId xmlns:a16="http://schemas.microsoft.com/office/drawing/2014/main" xmlns="" id="{E381118F-6AA2-49DD-91FF-DA71A2037E6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5" name="Freeform 27">
                  <a:extLst>
                    <a:ext uri="{FF2B5EF4-FFF2-40B4-BE49-F238E27FC236}">
                      <a16:creationId xmlns:a16="http://schemas.microsoft.com/office/drawing/2014/main" xmlns="" id="{404C4A86-5354-49AA-940C-636C9089722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6" name="Freeform 28">
                  <a:extLst>
                    <a:ext uri="{FF2B5EF4-FFF2-40B4-BE49-F238E27FC236}">
                      <a16:creationId xmlns:a16="http://schemas.microsoft.com/office/drawing/2014/main" xmlns="" id="{B8B86055-5411-4B45-9CDF-E418B659A278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7" name="Freeform 29">
                  <a:extLst>
                    <a:ext uri="{FF2B5EF4-FFF2-40B4-BE49-F238E27FC236}">
                      <a16:creationId xmlns:a16="http://schemas.microsoft.com/office/drawing/2014/main" xmlns="" id="{811AC8E3-75C2-4F45-B41C-ED820386965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8" name="Freeform 30">
                  <a:extLst>
                    <a:ext uri="{FF2B5EF4-FFF2-40B4-BE49-F238E27FC236}">
                      <a16:creationId xmlns:a16="http://schemas.microsoft.com/office/drawing/2014/main" xmlns="" id="{1F7BB4F6-AB41-4E4A-B4F7-988EC841194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9" name="Freeform 31">
                  <a:extLst>
                    <a:ext uri="{FF2B5EF4-FFF2-40B4-BE49-F238E27FC236}">
                      <a16:creationId xmlns:a16="http://schemas.microsoft.com/office/drawing/2014/main" xmlns="" id="{1FF2C734-5B37-470A-8834-F7799335ED1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0" name="Freeform 32">
                  <a:extLst>
                    <a:ext uri="{FF2B5EF4-FFF2-40B4-BE49-F238E27FC236}">
                      <a16:creationId xmlns:a16="http://schemas.microsoft.com/office/drawing/2014/main" xmlns="" id="{A4DF23B3-B625-4061-871D-8AC1D483FDB6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1" name="Freeform 33">
                  <a:extLst>
                    <a:ext uri="{FF2B5EF4-FFF2-40B4-BE49-F238E27FC236}">
                      <a16:creationId xmlns:a16="http://schemas.microsoft.com/office/drawing/2014/main" xmlns="" id="{3EC0F380-F913-40FA-8CEA-0D4CA86CB8BF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2" name="Freeform 34">
                  <a:extLst>
                    <a:ext uri="{FF2B5EF4-FFF2-40B4-BE49-F238E27FC236}">
                      <a16:creationId xmlns:a16="http://schemas.microsoft.com/office/drawing/2014/main" xmlns="" id="{53883C94-92EE-4644-A619-83D31123B726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3" name="Freeform 35">
                  <a:extLst>
                    <a:ext uri="{FF2B5EF4-FFF2-40B4-BE49-F238E27FC236}">
                      <a16:creationId xmlns:a16="http://schemas.microsoft.com/office/drawing/2014/main" xmlns="" id="{A8980DB5-45F5-41A9-B889-6A6069CF9232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4" name="Freeform 36">
                  <a:extLst>
                    <a:ext uri="{FF2B5EF4-FFF2-40B4-BE49-F238E27FC236}">
                      <a16:creationId xmlns:a16="http://schemas.microsoft.com/office/drawing/2014/main" xmlns="" id="{7C36485F-44BD-4212-9CF8-07D4DCBE60B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5" name="Freeform 37">
                  <a:extLst>
                    <a:ext uri="{FF2B5EF4-FFF2-40B4-BE49-F238E27FC236}">
                      <a16:creationId xmlns:a16="http://schemas.microsoft.com/office/drawing/2014/main" xmlns="" id="{63282C9F-9BDE-4E1B-8510-159F498AD317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6" name="Freeform 38">
                  <a:extLst>
                    <a:ext uri="{FF2B5EF4-FFF2-40B4-BE49-F238E27FC236}">
                      <a16:creationId xmlns:a16="http://schemas.microsoft.com/office/drawing/2014/main" xmlns="" id="{FA14921D-EA55-4549-BCA6-5D77772B4A3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7" name="Freeform 39">
                  <a:extLst>
                    <a:ext uri="{FF2B5EF4-FFF2-40B4-BE49-F238E27FC236}">
                      <a16:creationId xmlns:a16="http://schemas.microsoft.com/office/drawing/2014/main" xmlns="" id="{2B5B3AF7-EF3A-4B4A-94B0-CF73898F90A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8" name="Freeform 40">
                  <a:extLst>
                    <a:ext uri="{FF2B5EF4-FFF2-40B4-BE49-F238E27FC236}">
                      <a16:creationId xmlns:a16="http://schemas.microsoft.com/office/drawing/2014/main" xmlns="" id="{13764D2B-E85B-49B3-90FC-5676D103E225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9" name="Freeform 41">
                  <a:extLst>
                    <a:ext uri="{FF2B5EF4-FFF2-40B4-BE49-F238E27FC236}">
                      <a16:creationId xmlns:a16="http://schemas.microsoft.com/office/drawing/2014/main" xmlns="" id="{115F4E6D-20C4-40EF-94F3-E51B67B24DC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0" name="Freeform 42">
                  <a:extLst>
                    <a:ext uri="{FF2B5EF4-FFF2-40B4-BE49-F238E27FC236}">
                      <a16:creationId xmlns:a16="http://schemas.microsoft.com/office/drawing/2014/main" xmlns="" id="{662B24CB-27FC-4789-8F68-FAE80CB7599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1" name="Freeform 43">
                  <a:extLst>
                    <a:ext uri="{FF2B5EF4-FFF2-40B4-BE49-F238E27FC236}">
                      <a16:creationId xmlns:a16="http://schemas.microsoft.com/office/drawing/2014/main" xmlns="" id="{750709C7-BD21-4AA4-B175-A4CA2008DF3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2" name="Freeform 44">
                  <a:extLst>
                    <a:ext uri="{FF2B5EF4-FFF2-40B4-BE49-F238E27FC236}">
                      <a16:creationId xmlns:a16="http://schemas.microsoft.com/office/drawing/2014/main" xmlns="" id="{F3E37406-A88B-4247-8ABF-202839ABCA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3" name="Freeform 45">
                  <a:extLst>
                    <a:ext uri="{FF2B5EF4-FFF2-40B4-BE49-F238E27FC236}">
                      <a16:creationId xmlns:a16="http://schemas.microsoft.com/office/drawing/2014/main" xmlns="" id="{7EBF8034-39C9-4511-8428-4DF308154F3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4" name="Freeform 46">
                  <a:extLst>
                    <a:ext uri="{FF2B5EF4-FFF2-40B4-BE49-F238E27FC236}">
                      <a16:creationId xmlns:a16="http://schemas.microsoft.com/office/drawing/2014/main" xmlns="" id="{FD5E84F9-A01C-4208-AFE3-C468C9337DA1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5" name="Freeform 47">
                  <a:extLst>
                    <a:ext uri="{FF2B5EF4-FFF2-40B4-BE49-F238E27FC236}">
                      <a16:creationId xmlns:a16="http://schemas.microsoft.com/office/drawing/2014/main" xmlns="" id="{00FF3D08-4716-44CA-BD5C-E135E3D77685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6" name="Freeform 48">
                  <a:extLst>
                    <a:ext uri="{FF2B5EF4-FFF2-40B4-BE49-F238E27FC236}">
                      <a16:creationId xmlns:a16="http://schemas.microsoft.com/office/drawing/2014/main" xmlns="" id="{A3852E9F-1A9B-4A02-A44C-7C9EC6C736CA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7" name="Freeform 49">
                  <a:extLst>
                    <a:ext uri="{FF2B5EF4-FFF2-40B4-BE49-F238E27FC236}">
                      <a16:creationId xmlns:a16="http://schemas.microsoft.com/office/drawing/2014/main" xmlns="" id="{C093C2AE-C32C-4BBF-B95B-636AB1D728D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8" name="Freeform 50">
                  <a:extLst>
                    <a:ext uri="{FF2B5EF4-FFF2-40B4-BE49-F238E27FC236}">
                      <a16:creationId xmlns:a16="http://schemas.microsoft.com/office/drawing/2014/main" xmlns="" id="{BF307465-9163-422D-A4E9-2F3C48B6653D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9" name="Freeform 51">
                  <a:extLst>
                    <a:ext uri="{FF2B5EF4-FFF2-40B4-BE49-F238E27FC236}">
                      <a16:creationId xmlns:a16="http://schemas.microsoft.com/office/drawing/2014/main" xmlns="" id="{507E1B56-491F-4CBF-A285-575E7973E346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0" name="Freeform 52">
                  <a:extLst>
                    <a:ext uri="{FF2B5EF4-FFF2-40B4-BE49-F238E27FC236}">
                      <a16:creationId xmlns:a16="http://schemas.microsoft.com/office/drawing/2014/main" xmlns="" id="{F3E45A9E-0FE3-4EAD-B0D7-7625A85CB85B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1" name="Freeform 53">
                  <a:extLst>
                    <a:ext uri="{FF2B5EF4-FFF2-40B4-BE49-F238E27FC236}">
                      <a16:creationId xmlns:a16="http://schemas.microsoft.com/office/drawing/2014/main" xmlns="" id="{09CA11BD-A2B8-4B51-ADF3-7545AE64545C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2" name="Freeform 54">
                  <a:extLst>
                    <a:ext uri="{FF2B5EF4-FFF2-40B4-BE49-F238E27FC236}">
                      <a16:creationId xmlns:a16="http://schemas.microsoft.com/office/drawing/2014/main" xmlns="" id="{AAFF602E-18B5-4721-8881-05413056993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3" name="Freeform 55">
                  <a:extLst>
                    <a:ext uri="{FF2B5EF4-FFF2-40B4-BE49-F238E27FC236}">
                      <a16:creationId xmlns:a16="http://schemas.microsoft.com/office/drawing/2014/main" xmlns="" id="{73120743-0C68-407E-BA94-2898206B713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4" name="Freeform 56">
                  <a:extLst>
                    <a:ext uri="{FF2B5EF4-FFF2-40B4-BE49-F238E27FC236}">
                      <a16:creationId xmlns:a16="http://schemas.microsoft.com/office/drawing/2014/main" xmlns="" id="{B53988C0-CEB8-4472-8551-934DEACAED72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5" name="Freeform 57">
                  <a:extLst>
                    <a:ext uri="{FF2B5EF4-FFF2-40B4-BE49-F238E27FC236}">
                      <a16:creationId xmlns:a16="http://schemas.microsoft.com/office/drawing/2014/main" xmlns="" id="{679C496B-13A6-4F8E-AC7B-9F61AA588F2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6" name="Freeform 58">
                  <a:extLst>
                    <a:ext uri="{FF2B5EF4-FFF2-40B4-BE49-F238E27FC236}">
                      <a16:creationId xmlns:a16="http://schemas.microsoft.com/office/drawing/2014/main" xmlns="" id="{4F1E847C-C971-4EC5-8CAA-F0F69623E97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7" name="Freeform 59">
                  <a:extLst>
                    <a:ext uri="{FF2B5EF4-FFF2-40B4-BE49-F238E27FC236}">
                      <a16:creationId xmlns:a16="http://schemas.microsoft.com/office/drawing/2014/main" xmlns="" id="{5682CAAF-FAEE-4375-8168-C190226A7FB6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8" name="Freeform 60">
                  <a:extLst>
                    <a:ext uri="{FF2B5EF4-FFF2-40B4-BE49-F238E27FC236}">
                      <a16:creationId xmlns:a16="http://schemas.microsoft.com/office/drawing/2014/main" xmlns="" id="{EFEC7CE4-BB25-427D-9566-FD062F3FA443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9" name="Freeform 61">
                  <a:extLst>
                    <a:ext uri="{FF2B5EF4-FFF2-40B4-BE49-F238E27FC236}">
                      <a16:creationId xmlns:a16="http://schemas.microsoft.com/office/drawing/2014/main" xmlns="" id="{A1812137-4F99-45F6-877B-8627076516B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0" name="Freeform 62">
                  <a:extLst>
                    <a:ext uri="{FF2B5EF4-FFF2-40B4-BE49-F238E27FC236}">
                      <a16:creationId xmlns:a16="http://schemas.microsoft.com/office/drawing/2014/main" xmlns="" id="{88536D3F-DCA3-42A3-B40D-70F3DCDA5980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1" name="Freeform 63">
                  <a:extLst>
                    <a:ext uri="{FF2B5EF4-FFF2-40B4-BE49-F238E27FC236}">
                      <a16:creationId xmlns:a16="http://schemas.microsoft.com/office/drawing/2014/main" xmlns="" id="{CC3F7F43-4C05-4E9A-B548-1B85484150F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2" name="Freeform 64">
                  <a:extLst>
                    <a:ext uri="{FF2B5EF4-FFF2-40B4-BE49-F238E27FC236}">
                      <a16:creationId xmlns:a16="http://schemas.microsoft.com/office/drawing/2014/main" xmlns="" id="{C1269B12-64BA-483A-9F08-CBD0639399E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3" name="Freeform 65">
                  <a:extLst>
                    <a:ext uri="{FF2B5EF4-FFF2-40B4-BE49-F238E27FC236}">
                      <a16:creationId xmlns:a16="http://schemas.microsoft.com/office/drawing/2014/main" xmlns="" id="{10DD93A1-4620-4856-A4C1-FB7F6D0B35B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4" name="Freeform 66">
                  <a:extLst>
                    <a:ext uri="{FF2B5EF4-FFF2-40B4-BE49-F238E27FC236}">
                      <a16:creationId xmlns:a16="http://schemas.microsoft.com/office/drawing/2014/main" xmlns="" id="{B449F611-DD70-4D07-B959-3CAAC92E78D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5" name="Freeform 67">
                  <a:extLst>
                    <a:ext uri="{FF2B5EF4-FFF2-40B4-BE49-F238E27FC236}">
                      <a16:creationId xmlns:a16="http://schemas.microsoft.com/office/drawing/2014/main" xmlns="" id="{C838786B-5AA3-432C-B44A-EA2B54A6F443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6" name="Freeform 68">
                  <a:extLst>
                    <a:ext uri="{FF2B5EF4-FFF2-40B4-BE49-F238E27FC236}">
                      <a16:creationId xmlns:a16="http://schemas.microsoft.com/office/drawing/2014/main" xmlns="" id="{9C3E1B1A-5CD8-44AD-8AFA-55DA0E8FEB58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7" name="Freeform 69">
                  <a:extLst>
                    <a:ext uri="{FF2B5EF4-FFF2-40B4-BE49-F238E27FC236}">
                      <a16:creationId xmlns:a16="http://schemas.microsoft.com/office/drawing/2014/main" xmlns="" id="{30CF7DAF-A8D5-4FCD-90A7-A7C31F6D2737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8" name="Freeform 70">
                  <a:extLst>
                    <a:ext uri="{FF2B5EF4-FFF2-40B4-BE49-F238E27FC236}">
                      <a16:creationId xmlns:a16="http://schemas.microsoft.com/office/drawing/2014/main" xmlns="" id="{D386C19C-9532-4554-8392-B1A8464B163C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9" name="Freeform 71">
                  <a:extLst>
                    <a:ext uri="{FF2B5EF4-FFF2-40B4-BE49-F238E27FC236}">
                      <a16:creationId xmlns:a16="http://schemas.microsoft.com/office/drawing/2014/main" xmlns="" id="{0FC399E7-7347-4B1F-8608-C9B7159103C5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0" name="Freeform 72">
                  <a:extLst>
                    <a:ext uri="{FF2B5EF4-FFF2-40B4-BE49-F238E27FC236}">
                      <a16:creationId xmlns:a16="http://schemas.microsoft.com/office/drawing/2014/main" xmlns="" id="{A1C8BEED-901A-4D1B-946E-55477D2BAB2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1" name="Freeform 73">
                  <a:extLst>
                    <a:ext uri="{FF2B5EF4-FFF2-40B4-BE49-F238E27FC236}">
                      <a16:creationId xmlns:a16="http://schemas.microsoft.com/office/drawing/2014/main" xmlns="" id="{7C64A88E-B784-481C-9EA5-753D0BEAAB0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2" name="Freeform 74">
                  <a:extLst>
                    <a:ext uri="{FF2B5EF4-FFF2-40B4-BE49-F238E27FC236}">
                      <a16:creationId xmlns:a16="http://schemas.microsoft.com/office/drawing/2014/main" xmlns="" id="{3BEFC91A-FA8B-4C41-B155-DBEA3B6D2B69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3" name="Freeform 75">
                  <a:extLst>
                    <a:ext uri="{FF2B5EF4-FFF2-40B4-BE49-F238E27FC236}">
                      <a16:creationId xmlns:a16="http://schemas.microsoft.com/office/drawing/2014/main" xmlns="" id="{A7CEF064-910E-469B-B09C-DAB56FE72EFD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4" name="Freeform 76">
                  <a:extLst>
                    <a:ext uri="{FF2B5EF4-FFF2-40B4-BE49-F238E27FC236}">
                      <a16:creationId xmlns:a16="http://schemas.microsoft.com/office/drawing/2014/main" xmlns="" id="{3351DF41-8355-4555-9E40-A931C6AFB4D6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5" name="Freeform 77">
                  <a:extLst>
                    <a:ext uri="{FF2B5EF4-FFF2-40B4-BE49-F238E27FC236}">
                      <a16:creationId xmlns:a16="http://schemas.microsoft.com/office/drawing/2014/main" xmlns="" id="{A6023BBA-ACEB-42EB-8834-949DEC712F8D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6" name="Freeform 78">
                  <a:extLst>
                    <a:ext uri="{FF2B5EF4-FFF2-40B4-BE49-F238E27FC236}">
                      <a16:creationId xmlns:a16="http://schemas.microsoft.com/office/drawing/2014/main" xmlns="" id="{1A38C882-60E4-4AE0-AFB4-57B3EBFAB4CB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7" name="Freeform 79">
                  <a:extLst>
                    <a:ext uri="{FF2B5EF4-FFF2-40B4-BE49-F238E27FC236}">
                      <a16:creationId xmlns:a16="http://schemas.microsoft.com/office/drawing/2014/main" xmlns="" id="{2BC6AFFA-53C6-4BEF-826C-6378DFB2DA8E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8" name="Freeform 80">
                  <a:extLst>
                    <a:ext uri="{FF2B5EF4-FFF2-40B4-BE49-F238E27FC236}">
                      <a16:creationId xmlns:a16="http://schemas.microsoft.com/office/drawing/2014/main" xmlns="" id="{2F2E77F6-04C7-47C0-9B1A-B6F8C2573486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9" name="Freeform 81">
                  <a:extLst>
                    <a:ext uri="{FF2B5EF4-FFF2-40B4-BE49-F238E27FC236}">
                      <a16:creationId xmlns:a16="http://schemas.microsoft.com/office/drawing/2014/main" xmlns="" id="{BBB50FDC-5A8B-4FE5-BB96-2C484106CDA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0" name="Freeform 82">
                  <a:extLst>
                    <a:ext uri="{FF2B5EF4-FFF2-40B4-BE49-F238E27FC236}">
                      <a16:creationId xmlns:a16="http://schemas.microsoft.com/office/drawing/2014/main" xmlns="" id="{4EB29ED2-8C5A-43C6-86C2-094F3B5CF1AA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1" name="Freeform 83">
                  <a:extLst>
                    <a:ext uri="{FF2B5EF4-FFF2-40B4-BE49-F238E27FC236}">
                      <a16:creationId xmlns:a16="http://schemas.microsoft.com/office/drawing/2014/main" xmlns="" id="{34B5E870-7F8E-4C7E-B5B8-686D046C9A3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2" name="Freeform 84">
                  <a:extLst>
                    <a:ext uri="{FF2B5EF4-FFF2-40B4-BE49-F238E27FC236}">
                      <a16:creationId xmlns:a16="http://schemas.microsoft.com/office/drawing/2014/main" xmlns="" id="{35763B89-5E36-40C1-988C-555BBC72739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3" name="Freeform 85">
                  <a:extLst>
                    <a:ext uri="{FF2B5EF4-FFF2-40B4-BE49-F238E27FC236}">
                      <a16:creationId xmlns:a16="http://schemas.microsoft.com/office/drawing/2014/main" xmlns="" id="{87074B29-4F5C-4539-8C74-4DF4D82D6CB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4" name="Freeform 86">
                  <a:extLst>
                    <a:ext uri="{FF2B5EF4-FFF2-40B4-BE49-F238E27FC236}">
                      <a16:creationId xmlns:a16="http://schemas.microsoft.com/office/drawing/2014/main" xmlns="" id="{37E26880-2752-487A-ACA9-B3A40587B5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5" name="Freeform 87">
                  <a:extLst>
                    <a:ext uri="{FF2B5EF4-FFF2-40B4-BE49-F238E27FC236}">
                      <a16:creationId xmlns:a16="http://schemas.microsoft.com/office/drawing/2014/main" xmlns="" id="{B8D7FD4E-3221-405E-862B-80123DA4D001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6" name="Freeform 88">
                  <a:extLst>
                    <a:ext uri="{FF2B5EF4-FFF2-40B4-BE49-F238E27FC236}">
                      <a16:creationId xmlns:a16="http://schemas.microsoft.com/office/drawing/2014/main" xmlns="" id="{BE3485D0-128B-4939-BCA4-CA59407E068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7" name="Freeform 89">
                  <a:extLst>
                    <a:ext uri="{FF2B5EF4-FFF2-40B4-BE49-F238E27FC236}">
                      <a16:creationId xmlns:a16="http://schemas.microsoft.com/office/drawing/2014/main" xmlns="" id="{C9AA10A2-B6A0-4DED-B546-BD549571C4D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8" name="Freeform 90">
                  <a:extLst>
                    <a:ext uri="{FF2B5EF4-FFF2-40B4-BE49-F238E27FC236}">
                      <a16:creationId xmlns:a16="http://schemas.microsoft.com/office/drawing/2014/main" xmlns="" id="{CA38A7BE-068E-4716-B578-2067565E0A9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9" name="Freeform 91">
                  <a:extLst>
                    <a:ext uri="{FF2B5EF4-FFF2-40B4-BE49-F238E27FC236}">
                      <a16:creationId xmlns:a16="http://schemas.microsoft.com/office/drawing/2014/main" xmlns="" id="{55AEB894-141E-4295-A79D-4A5BB3D5C499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0" name="Freeform 92">
                  <a:extLst>
                    <a:ext uri="{FF2B5EF4-FFF2-40B4-BE49-F238E27FC236}">
                      <a16:creationId xmlns:a16="http://schemas.microsoft.com/office/drawing/2014/main" xmlns="" id="{4A409E74-5D3A-4DC7-9400-CD82983ABD4E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441" name="文本框 49">
              <a:extLst>
                <a:ext uri="{FF2B5EF4-FFF2-40B4-BE49-F238E27FC236}">
                  <a16:creationId xmlns:a16="http://schemas.microsoft.com/office/drawing/2014/main" xmlns="" id="{E5365569-F726-4E15-BC4D-5EB91AA4A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739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ý nghĩa của trải nghiệm đối với bàn thân.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65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357219" y="2814380"/>
            <a:ext cx="746955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kumimoji="0" lang="vi-VN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cục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7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6031691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viết đảm bảo bố cục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9410305" y="-312967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8651344" y="34800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Mở bài: giới thiệu được trài nghiệm.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798101" y="2793847"/>
            <a:ext cx="4956332" cy="144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Thân bài: trình bày diễn biến của sự việc và càm xúc của bàn thân đối với trải nghiệm.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889367" y="4541676"/>
            <a:ext cx="504266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Kết bài: nêu được ý nghĩa của trải nghiệm đối với người viết.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932515" y="21851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xmlns="" id="{D6E16814-3D46-4099-BB4D-12E0CD7D30E2}"/>
              </a:ext>
            </a:extLst>
          </p:cNvPr>
          <p:cNvSpPr/>
          <p:nvPr/>
        </p:nvSpPr>
        <p:spPr>
          <a:xfrm>
            <a:off x="7461121" y="1805575"/>
            <a:ext cx="771787" cy="36700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F4120F-4D1F-4B86-9ACE-57DAD58CBC7E}"/>
              </a:ext>
            </a:extLst>
          </p:cNvPr>
          <p:cNvSpPr/>
          <p:nvPr/>
        </p:nvSpPr>
        <p:spPr>
          <a:xfrm>
            <a:off x="8620011" y="3283628"/>
            <a:ext cx="152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Bố</a:t>
            </a:r>
            <a:r>
              <a:rPr kumimoji="0" lang="en-US" sz="2400" b="0" i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i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344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55" grpId="0" animBg="1"/>
      <p:bldP spid="56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10- VIẾT BÀI VĂN - KNTT</Template>
  <TotalTime>42</TotalTime>
  <Words>1071</Words>
  <Application>Microsoft Office PowerPoint</Application>
  <PresentationFormat>Custom</PresentationFormat>
  <Paragraphs>191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</cp:revision>
  <dcterms:created xsi:type="dcterms:W3CDTF">2022-01-25T09:13:49Z</dcterms:created>
  <dcterms:modified xsi:type="dcterms:W3CDTF">2025-06-23T11:00:16Z</dcterms:modified>
</cp:coreProperties>
</file>