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61" r:id="rId3"/>
  </p:sldMasterIdLst>
  <p:notesMasterIdLst>
    <p:notesMasterId r:id="rId89"/>
  </p:notesMasterIdLst>
  <p:sldIdLst>
    <p:sldId id="256" r:id="rId4"/>
    <p:sldId id="257" r:id="rId5"/>
    <p:sldId id="283" r:id="rId6"/>
    <p:sldId id="258" r:id="rId7"/>
    <p:sldId id="285" r:id="rId8"/>
    <p:sldId id="286" r:id="rId9"/>
    <p:sldId id="287" r:id="rId10"/>
    <p:sldId id="288" r:id="rId11"/>
    <p:sldId id="289" r:id="rId12"/>
    <p:sldId id="290" r:id="rId13"/>
    <p:sldId id="284" r:id="rId14"/>
    <p:sldId id="291" r:id="rId15"/>
    <p:sldId id="293" r:id="rId16"/>
    <p:sldId id="292" r:id="rId17"/>
    <p:sldId id="294" r:id="rId18"/>
    <p:sldId id="295" r:id="rId19"/>
    <p:sldId id="259" r:id="rId20"/>
    <p:sldId id="260" r:id="rId21"/>
    <p:sldId id="261" r:id="rId22"/>
    <p:sldId id="296" r:id="rId23"/>
    <p:sldId id="262" r:id="rId24"/>
    <p:sldId id="263" r:id="rId25"/>
    <p:sldId id="298" r:id="rId26"/>
    <p:sldId id="387" r:id="rId27"/>
    <p:sldId id="388" r:id="rId28"/>
    <p:sldId id="389" r:id="rId29"/>
    <p:sldId id="390" r:id="rId30"/>
    <p:sldId id="391" r:id="rId31"/>
    <p:sldId id="392" r:id="rId32"/>
    <p:sldId id="393" r:id="rId33"/>
    <p:sldId id="394" r:id="rId34"/>
    <p:sldId id="395" r:id="rId35"/>
    <p:sldId id="297" r:id="rId36"/>
    <p:sldId id="396" r:id="rId37"/>
    <p:sldId id="397" r:id="rId38"/>
    <p:sldId id="398" r:id="rId39"/>
    <p:sldId id="401" r:id="rId40"/>
    <p:sldId id="402" r:id="rId41"/>
    <p:sldId id="399" r:id="rId42"/>
    <p:sldId id="400" r:id="rId43"/>
    <p:sldId id="403" r:id="rId44"/>
    <p:sldId id="404" r:id="rId45"/>
    <p:sldId id="405" r:id="rId46"/>
    <p:sldId id="406" r:id="rId47"/>
    <p:sldId id="408" r:id="rId48"/>
    <p:sldId id="407" r:id="rId49"/>
    <p:sldId id="409" r:id="rId50"/>
    <p:sldId id="410" r:id="rId51"/>
    <p:sldId id="411" r:id="rId52"/>
    <p:sldId id="412" r:id="rId53"/>
    <p:sldId id="413" r:id="rId54"/>
    <p:sldId id="414" r:id="rId55"/>
    <p:sldId id="415" r:id="rId56"/>
    <p:sldId id="416" r:id="rId57"/>
    <p:sldId id="418" r:id="rId58"/>
    <p:sldId id="419" r:id="rId59"/>
    <p:sldId id="420" r:id="rId60"/>
    <p:sldId id="421" r:id="rId61"/>
    <p:sldId id="275" r:id="rId62"/>
    <p:sldId id="422" r:id="rId63"/>
    <p:sldId id="423" r:id="rId64"/>
    <p:sldId id="424" r:id="rId65"/>
    <p:sldId id="425" r:id="rId66"/>
    <p:sldId id="426" r:id="rId67"/>
    <p:sldId id="371" r:id="rId68"/>
    <p:sldId id="433" r:id="rId69"/>
    <p:sldId id="356" r:id="rId70"/>
    <p:sldId id="357" r:id="rId71"/>
    <p:sldId id="358" r:id="rId72"/>
    <p:sldId id="359" r:id="rId73"/>
    <p:sldId id="377" r:id="rId74"/>
    <p:sldId id="434" r:id="rId75"/>
    <p:sldId id="375" r:id="rId76"/>
    <p:sldId id="435" r:id="rId77"/>
    <p:sldId id="436" r:id="rId78"/>
    <p:sldId id="439" r:id="rId79"/>
    <p:sldId id="440" r:id="rId80"/>
    <p:sldId id="376" r:id="rId81"/>
    <p:sldId id="427" r:id="rId82"/>
    <p:sldId id="429" r:id="rId83"/>
    <p:sldId id="431" r:id="rId84"/>
    <p:sldId id="432" r:id="rId85"/>
    <p:sldId id="430" r:id="rId86"/>
    <p:sldId id="441" r:id="rId87"/>
    <p:sldId id="428" r:id="rId88"/>
  </p:sldIdLst>
  <p:sldSz cx="12192000" cy="6858000"/>
  <p:notesSz cx="7104063" cy="10234613"/>
  <p:custDataLst>
    <p:tags r:id="rId9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C8C"/>
    <a:srgbClr val="4BA56F"/>
    <a:srgbClr val="FFFFFF"/>
    <a:srgbClr val="69C293"/>
    <a:srgbClr val="92CEAC"/>
    <a:srgbClr val="ED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20.123"/>
    </inkml:context>
    <inkml:brush xml:id="br0">
      <inkml:brushProperty name="width" value="0.035" units="cm"/>
      <inkml:brushProperty name="height" value="0.035" units="cm"/>
      <inkml:brushProperty name="color" value="#ED1C24"/>
      <inkml:brushProperty name="fitToCurve" value="1"/>
    </inkml:brush>
  </inkml:definitions>
  <inkml:trace contextRef="#ctx0" brushRef="#br0">1026 121 0,'0'-23'63,"-23"23"-32,-1 0-16,1-23 1,0-1 15,-1 24-15,-22-23 0,23 23-1,-1-23-15,1 23 47,0 0-16,-1 0 16,1 0-16,0 0 1,-24 0-17,24 0 1,0 0 0,-1 0-1,1 0-15,0 0 16,-1 0-16,1 0 15,-24 23 1,1 0 0,23-23-1,-1 0 1,-22 24-16,-1-24 16,0 23-1,24-23 16,0 0-15,-1 23 15,1-23-15,23 24 15,-23-24-31,23 23 16,-23 23-1,23-22 1,-24-1 0,24 24 15,-23-24-15,23 0-1,-23 24 1,23-1-1,0 1 17,0-24-1,0 1-15,0-1-1,0 0-15,0 1 16,0 22 15,23-46-15,0 24-16,-23-1 15,24-23 1,-1 23-16,0-23 47,0 23-47,1-23 31,-24 24-31,23-1 16,0-23-1,1 23 1,-1-23 0,0 0-1,1 0 1,-1 0-1,-23 24-15,23-1 16,1-23 0,-1 23-16,0 1 15,0-24 1,1 0-16,-1 46 16,0-46-1,1 0-15,-24 23 16,23-23-1,0 0 1,1 0 0,-1 24-16,23-24 15,-22 23 1,-1-23 0,0 0-1,1 0 1,-1 0-16,0 0 15,1 23-15,22-23 47,-23 0 0,1 0-31,-1 0-1,0 0 32,1 0-15,22 0-1,-22 0 16,-1-23-32,-23 0 17,23-1-17,-23 1 1,24 0 15,-24 0 0,23 23 1,0-24-32,-23 1 31,0 0 0,0-1-15,0 1-1,23 23 1,-23-47 46,0 24-30,24 0-17,-24 0 17,0-1-17,0 1-15,0 0 31,0-1-15,0-22 31,0 22-16,0 1 0,0 0-15,-24-1 0,24 1-1,-23 0 17,23 0-17,-23-1 63,23 1-62,-23 0 31,-1 23-16,1 0 16,0-24 0,-1 24 0,24-23-47,-23 0 62,23-1 1,-47 1-16,47 0 62,-23-24-47</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25.593"/>
    </inkml:context>
    <inkml:brush xml:id="br0">
      <inkml:brushProperty name="width" value="0.035" units="cm"/>
      <inkml:brushProperty name="height" value="0.035" units="cm"/>
      <inkml:brushProperty name="color" value="#ED1C24"/>
      <inkml:brushProperty name="fitToCurve" value="1"/>
    </inkml:brush>
  </inkml:definitions>
  <inkml:trace contextRef="#ctx0" brushRef="#br0">802 101 0,'-47'-23'343,"47"-1"-186,-47 24-126,24 0 16,0 0-32,-24 0 17,24 0 14,-24-23 48,24 23-94,0 0 31,-1-23-15,1 23-16,0 0 31,-1 0-31,1 0 16,0 0 0,-1 0-16,-22 0 31,23 0 0,-1 0 32,1 0-17,0 0-14,-1 0-1,-22 0 0,46 23 0,-24-23-15,24 23 0,-23 1-1,0-1 17,23 0-1,0 24 0,0-1-15,-23-22-1,23-1 1,0 0 0,0 1-1,0-1 1,-24 0-16,24 1 31,0 22 16,0-23-16,0 1-15,0-1-1,0 0 1,0 1 15,0 22 16,0 1-16,0-24 1,24 1-17,22-24 48,-46 23-63,23-23 47,1 0-16,-1 23-15,0-23-1,24 47 32,0-24-47,-47 0 31,46-23-15,-23 0 0,24 0-1,-24 0 32,1 0-31,-1 0-1,0 0 1,24 0 0,-24-23-1,0 23 16,24-23-15,-47-1 15,23 24-31,1-23 16,-1 0 15,-23 0-31,23-1 31,-23 1-31,47 0 32,-47-1-17,23 1 17,-23 0-32,24 23 15,-24-47 1,23 47-1,-23-23 1,23-24 15,-23 24 16,0 0-31,0-1 15,0 1 0,0 0 16,0-1-31,0 1-1,0 0 17,0-1-17,-23 1 17,23 0 30,-23-24 16,-1 24 0,1 23-31,23-23-47,-23 23 63,-1 0-1,1 0-31,0-24-15,-24 24 31,24 0 15,-1 0-15,1-23-31,0 23 93</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31.125"/>
    </inkml:context>
    <inkml:brush xml:id="br0">
      <inkml:brushProperty name="width" value="0.035" units="cm"/>
      <inkml:brushProperty name="height" value="0.035" units="cm"/>
      <inkml:brushProperty name="color" value="#ED1C24"/>
      <inkml:brushProperty name="fitToCurve" value="1"/>
    </inkml:brush>
  </inkml:definitions>
  <inkml:trace contextRef="#ctx0" brushRef="#br0">816 118 0,'-23'0'47,"-24"0"-16,24 0-15,0 0-1,-1 0 1,24-23-16,-46-1 31,22 24 94,1 0-94,0 0 1,0 0-17,-1 0 17,-22 0 77,22 0-47,1 0-46,0 0 0,-1-23-1,1 23 1,0 0 0,0 0-1,23-23-15,-24 23 16,1 0-1,0-24 17,-1 24 15,1 0 109,0 0-125,-1 24 32,24-1-48,-23 0 1,23 1 46,-23-24-30,23 46-17,0-22 32,-47-1-16,47 0-15,0 1 31,0-1-47,-23 0 15,0 0 1,23 1 47,0-1-32,0 0-16,0 24 17,0-24-1,23 24 0,0-24-15,0 0-1,1 1 17,-1-24 15,0 0-32,1 23 1,-1-23-16,-23 23 31,23-23-15,1 24-1,-1-24 32,0 23-31,1-23-16,-24 23 15,23-23 1,0 0 0,0 0-16,1 0 15,22 24 1,-22-24 0,22 0 15,-22 0-16,-1 0 1,23-24 31,-46-22-16,47 46-15,-47-47-1,23 24 17,-23-24-1,0 24-15,0 0-1,0-1-15,0 1 16,0 0-1,0-1-15,0 1 47,0 0 16,0-1-48,0 1 1,0 0 15,-23 0 32,0-1-48,-1 24 17,24-46-32,-23 46 62,0-24-46,0 1 62,-1 0-31,1 23-16,-24-24 16,24 24 0,0 0 172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34.010"/>
    </inkml:context>
    <inkml:brush xml:id="br0">
      <inkml:brushProperty name="width" value="0.035" units="cm"/>
      <inkml:brushProperty name="height" value="0.035" units="cm"/>
      <inkml:brushProperty name="color" value="#ED1C24"/>
      <inkml:brushProperty name="fitToCurve" value="1"/>
    </inkml:brush>
  </inkml:definitions>
  <inkml:trace contextRef="#ctx0" brushRef="#br0">454 140 0,'-23'0'78,"-24"0"-47,47-24-15,-23 1-1,0 23 17,-1 0-17,1 0 1,0 0 0,-1 0-16,1 0 15,-24 0 1,24 0 31,0 23-47,0-23 15,-1 0-15,24 24 32,-23-24-32,23 46 31,-23-22-31,23-1 31,-24-23 16,24 23-16,0 0 16,0 1-47,0-1 16,0 0-1,0 1 1,0-1-16,0 0 16,0 24 15,24-47 16,-24 23-32,23-23 1,-23 23 15,23-23-15,-23 24 15,47-48 16,-24 24-16,0 0-31,1 0 16,-1 0-16,0 0 15,1 0-15,-1 0 16,24 0 15,-24 0-15,0 0 0,0 0-1,1 0 1,-1 0-1,24 0 17,-1 0 15,-22-23-1,-24 0-30,23-24 0,-23 24 31,0 0-47,0-1 15,0 1 16,0 0-15,0-24 31,-23 1 0,-1 46-16,1-24 0,23 1-15,-23 23 0,23-47-16,0 24 15,-24 0 1,1 23 15,23-24-31,-23 24 16,-24-23 31,47 0-47,-23 23 15,-24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14B4387-2CCA-46A3-BE09-F0E272F1E391}" type="datetimeFigureOut">
              <a:rPr lang="zh-CN" altLang="en-US" smtClean="0"/>
              <a:pPr/>
              <a:t>2025/6/23</a:t>
            </a:fld>
            <a:endParaRPr lang="zh-CN" altLang="en-US" dirty="0"/>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438CFA7D-F3A8-4B02-93AD-AC3B93747D4D}" type="slidenum">
              <a:rPr lang="zh-CN" altLang="en-US" smtClean="0"/>
              <a:pPr/>
              <a:t>‹#›</a:t>
            </a:fld>
            <a:endParaRPr lang="zh-CN" altLang="en-US" dirty="0"/>
          </a:p>
        </p:txBody>
      </p:sp>
    </p:spTree>
    <p:extLst>
      <p:ext uri="{BB962C8B-B14F-4D97-AF65-F5344CB8AC3E}">
        <p14:creationId xmlns:p14="http://schemas.microsoft.com/office/powerpoint/2010/main" val="323113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a:t>
            </a:fld>
            <a:endParaRPr lang="zh-CN" altLang="en-US"/>
          </a:p>
        </p:txBody>
      </p:sp>
    </p:spTree>
    <p:extLst>
      <p:ext uri="{BB962C8B-B14F-4D97-AF65-F5344CB8AC3E}">
        <p14:creationId xmlns:p14="http://schemas.microsoft.com/office/powerpoint/2010/main" val="15102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11</a:t>
            </a:fld>
            <a:endParaRPr lang="zh-CN" altLang="en-US"/>
          </a:p>
        </p:txBody>
      </p:sp>
    </p:spTree>
    <p:extLst>
      <p:ext uri="{BB962C8B-B14F-4D97-AF65-F5344CB8AC3E}">
        <p14:creationId xmlns:p14="http://schemas.microsoft.com/office/powerpoint/2010/main" val="381786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2674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84438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6671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0938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17</a:t>
            </a:fld>
            <a:endParaRPr lang="zh-CN" altLang="en-US"/>
          </a:p>
        </p:txBody>
      </p:sp>
    </p:spTree>
    <p:extLst>
      <p:ext uri="{BB962C8B-B14F-4D97-AF65-F5344CB8AC3E}">
        <p14:creationId xmlns:p14="http://schemas.microsoft.com/office/powerpoint/2010/main" val="21014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18</a:t>
            </a:fld>
            <a:endParaRPr lang="zh-CN" altLang="en-US"/>
          </a:p>
        </p:txBody>
      </p:sp>
    </p:spTree>
    <p:extLst>
      <p:ext uri="{BB962C8B-B14F-4D97-AF65-F5344CB8AC3E}">
        <p14:creationId xmlns:p14="http://schemas.microsoft.com/office/powerpoint/2010/main" val="48586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19</a:t>
            </a:fld>
            <a:endParaRPr lang="zh-CN" altLang="en-US"/>
          </a:p>
        </p:txBody>
      </p:sp>
    </p:spTree>
    <p:extLst>
      <p:ext uri="{BB962C8B-B14F-4D97-AF65-F5344CB8AC3E}">
        <p14:creationId xmlns:p14="http://schemas.microsoft.com/office/powerpoint/2010/main" val="1433093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20</a:t>
            </a:fld>
            <a:endParaRPr lang="zh-CN" altLang="en-US"/>
          </a:p>
        </p:txBody>
      </p:sp>
    </p:spTree>
    <p:extLst>
      <p:ext uri="{BB962C8B-B14F-4D97-AF65-F5344CB8AC3E}">
        <p14:creationId xmlns:p14="http://schemas.microsoft.com/office/powerpoint/2010/main" val="175646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21</a:t>
            </a:fld>
            <a:endParaRPr lang="zh-CN" altLang="en-US"/>
          </a:p>
        </p:txBody>
      </p:sp>
    </p:spTree>
    <p:extLst>
      <p:ext uri="{BB962C8B-B14F-4D97-AF65-F5344CB8AC3E}">
        <p14:creationId xmlns:p14="http://schemas.microsoft.com/office/powerpoint/2010/main" val="162722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a:t>
            </a:fld>
            <a:endParaRPr lang="zh-CN" altLang="en-US"/>
          </a:p>
        </p:txBody>
      </p:sp>
    </p:spTree>
    <p:extLst>
      <p:ext uri="{BB962C8B-B14F-4D97-AF65-F5344CB8AC3E}">
        <p14:creationId xmlns:p14="http://schemas.microsoft.com/office/powerpoint/2010/main" val="219672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22</a:t>
            </a:fld>
            <a:endParaRPr lang="zh-CN" altLang="en-US"/>
          </a:p>
        </p:txBody>
      </p:sp>
    </p:spTree>
    <p:extLst>
      <p:ext uri="{BB962C8B-B14F-4D97-AF65-F5344CB8AC3E}">
        <p14:creationId xmlns:p14="http://schemas.microsoft.com/office/powerpoint/2010/main" val="326830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0476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558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87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52715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79546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8042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97890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28835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25002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4</a:t>
            </a:fld>
            <a:endParaRPr lang="zh-CN" altLang="en-US"/>
          </a:p>
        </p:txBody>
      </p:sp>
    </p:spTree>
    <p:extLst>
      <p:ext uri="{BB962C8B-B14F-4D97-AF65-F5344CB8AC3E}">
        <p14:creationId xmlns:p14="http://schemas.microsoft.com/office/powerpoint/2010/main" val="285901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33</a:t>
            </a:fld>
            <a:endParaRPr lang="zh-CN" altLang="en-US"/>
          </a:p>
        </p:txBody>
      </p:sp>
    </p:spTree>
    <p:extLst>
      <p:ext uri="{BB962C8B-B14F-4D97-AF65-F5344CB8AC3E}">
        <p14:creationId xmlns:p14="http://schemas.microsoft.com/office/powerpoint/2010/main" val="2980560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7472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11203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00935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20923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42114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72333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40448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7300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172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5</a:t>
            </a:fld>
            <a:endParaRPr lang="zh-CN" altLang="en-US"/>
          </a:p>
        </p:txBody>
      </p:sp>
    </p:spTree>
    <p:extLst>
      <p:ext uri="{BB962C8B-B14F-4D97-AF65-F5344CB8AC3E}">
        <p14:creationId xmlns:p14="http://schemas.microsoft.com/office/powerpoint/2010/main" val="3926558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9460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06479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2378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866872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719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4760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70923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0791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23594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7334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6</a:t>
            </a:fld>
            <a:endParaRPr lang="zh-CN" altLang="en-US"/>
          </a:p>
        </p:txBody>
      </p:sp>
    </p:spTree>
    <p:extLst>
      <p:ext uri="{BB962C8B-B14F-4D97-AF65-F5344CB8AC3E}">
        <p14:creationId xmlns:p14="http://schemas.microsoft.com/office/powerpoint/2010/main" val="1316844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0433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940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71102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6931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2926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609587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943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64406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63</a:t>
            </a:fld>
            <a:endParaRPr lang="zh-CN" altLang="en-US"/>
          </a:p>
        </p:txBody>
      </p:sp>
    </p:spTree>
    <p:extLst>
      <p:ext uri="{BB962C8B-B14F-4D97-AF65-F5344CB8AC3E}">
        <p14:creationId xmlns:p14="http://schemas.microsoft.com/office/powerpoint/2010/main" val="1496561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2307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7</a:t>
            </a:fld>
            <a:endParaRPr lang="zh-CN" altLang="en-US"/>
          </a:p>
        </p:txBody>
      </p:sp>
    </p:spTree>
    <p:extLst>
      <p:ext uri="{BB962C8B-B14F-4D97-AF65-F5344CB8AC3E}">
        <p14:creationId xmlns:p14="http://schemas.microsoft.com/office/powerpoint/2010/main" val="2398474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94761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2058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399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5039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9796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471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28983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8</a:t>
            </a:fld>
            <a:endParaRPr lang="zh-CN" altLang="en-US"/>
          </a:p>
        </p:txBody>
      </p:sp>
    </p:spTree>
    <p:extLst>
      <p:ext uri="{BB962C8B-B14F-4D97-AF65-F5344CB8AC3E}">
        <p14:creationId xmlns:p14="http://schemas.microsoft.com/office/powerpoint/2010/main" val="400429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9</a:t>
            </a:fld>
            <a:endParaRPr lang="zh-CN" altLang="en-US"/>
          </a:p>
        </p:txBody>
      </p:sp>
    </p:spTree>
    <p:extLst>
      <p:ext uri="{BB962C8B-B14F-4D97-AF65-F5344CB8AC3E}">
        <p14:creationId xmlns:p14="http://schemas.microsoft.com/office/powerpoint/2010/main" val="61454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2947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7E05FE9-E6BD-42F0-9B88-66E623AE3E12}"/>
              </a:ext>
            </a:extLst>
          </p:cNvPr>
          <p:cNvSpPr>
            <a:spLocks noGrp="1"/>
          </p:cNvSpPr>
          <p:nvPr>
            <p:ph type="dt" sz="half" idx="10"/>
          </p:nvPr>
        </p:nvSpPr>
        <p:spPr/>
        <p:txBody>
          <a:bodyPr/>
          <a:lstStyle/>
          <a:p>
            <a:fld id="{02169DA6-046C-4967-B34A-255AEAE7B22A}" type="datetimeFigureOut">
              <a:rPr lang="zh-CN" altLang="en-US" smtClean="0"/>
              <a:t>2025/6/23</a:t>
            </a:fld>
            <a:endParaRPr lang="zh-CN" altLang="en-US"/>
          </a:p>
        </p:txBody>
      </p:sp>
      <p:sp>
        <p:nvSpPr>
          <p:cNvPr id="3" name="页脚占位符 2">
            <a:extLst>
              <a:ext uri="{FF2B5EF4-FFF2-40B4-BE49-F238E27FC236}">
                <a16:creationId xmlns:a16="http://schemas.microsoft.com/office/drawing/2014/main" xmlns=""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3669475568"/>
      </p:ext>
    </p:extLst>
  </p:cSld>
  <p:clrMapOvr>
    <a:masterClrMapping/>
  </p:clrMapOvr>
  <p:transition spd="slow" advClick="0"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74596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42691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0312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9638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422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7113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281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167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3210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030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92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en-US" altLang="zh-CN"/>
              <a:t>Edit Master text styles</a:t>
            </a:r>
          </a:p>
        </p:txBody>
      </p:sp>
      <p:sp>
        <p:nvSpPr>
          <p:cNvPr id="4" name="内容占位符 3"/>
          <p:cNvSpPr>
            <a:spLocks noGrp="1"/>
          </p:cNvSpPr>
          <p:nvPr>
            <p:ph sz="half" idx="2"/>
          </p:nvPr>
        </p:nvSpPr>
        <p:spPr>
          <a:xfrm>
            <a:off x="1186774" y="2665379"/>
            <a:ext cx="4873574" cy="352428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en-US" altLang="zh-CN"/>
              <a:t>Edit Master text styles</a:t>
            </a:r>
          </a:p>
        </p:txBody>
      </p:sp>
      <p:sp>
        <p:nvSpPr>
          <p:cNvPr id="6" name="内容占位符 5"/>
          <p:cNvSpPr>
            <a:spLocks noGrp="1"/>
          </p:cNvSpPr>
          <p:nvPr>
            <p:ph sz="quarter" idx="4"/>
          </p:nvPr>
        </p:nvSpPr>
        <p:spPr>
          <a:xfrm>
            <a:off x="6256938" y="2665379"/>
            <a:ext cx="4897576" cy="352428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Edit Master text styles</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2025/6/23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xmlns=""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2118446964"/>
      </p:ext>
    </p:extLst>
  </p:cSld>
  <p:clrMap bg1="lt1" tx1="dk1" bg2="lt2" tx2="dk2" accent1="accent1" accent2="accent2" accent3="accent3" accent4="accent4" accent5="accent5" accent6="accent6" hlink="hlink" folHlink="folHlink"/>
  <p:sldLayoutIdLst>
    <p:sldLayoutId id="2147483660"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73745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emf"/><Relationship Id="rId18" Type="http://schemas.openxmlformats.org/officeDocument/2006/relationships/customXml" Target="../ink/ink4.xml"/><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29.png"/><Relationship Id="rId12" Type="http://schemas.openxmlformats.org/officeDocument/2006/relationships/customXml" Target="../ink/ink1.xml"/><Relationship Id="rId17" Type="http://schemas.openxmlformats.org/officeDocument/2006/relationships/image" Target="../media/image35.emf"/><Relationship Id="rId2" Type="http://schemas.openxmlformats.org/officeDocument/2006/relationships/notesSlide" Target="../notesSlides/notesSlide19.xml"/><Relationship Id="rId16" Type="http://schemas.openxmlformats.org/officeDocument/2006/relationships/customXml" Target="../ink/ink3.xml"/><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openxmlformats.org/officeDocument/2006/relationships/image" Target="../media/image34.emf"/><Relationship Id="rId10" Type="http://schemas.openxmlformats.org/officeDocument/2006/relationships/image" Target="../media/image32.png"/><Relationship Id="rId19" Type="http://schemas.openxmlformats.org/officeDocument/2006/relationships/image" Target="../media/image36.emf"/><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customXml" Target="../ink/ink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1.xm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slide" Target="slide30.xml"/><Relationship Id="rId2" Type="http://schemas.openxmlformats.org/officeDocument/2006/relationships/audio" Target="../media/audio2.wav"/><Relationship Id="rId16" Type="http://schemas.openxmlformats.org/officeDocument/2006/relationships/slide" Target="slide32.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slide" Target="slide29.xml"/><Relationship Id="rId5" Type="http://schemas.openxmlformats.org/officeDocument/2006/relationships/image" Target="../media/image44.png"/><Relationship Id="rId15" Type="http://schemas.openxmlformats.org/officeDocument/2006/relationships/image" Target="../media/image47.png"/><Relationship Id="rId10" Type="http://schemas.openxmlformats.org/officeDocument/2006/relationships/slide" Target="slide28.xml"/><Relationship Id="rId4" Type="http://schemas.openxmlformats.org/officeDocument/2006/relationships/image" Target="../media/image43.png"/><Relationship Id="rId9" Type="http://schemas.openxmlformats.org/officeDocument/2006/relationships/slide" Target="slide27.xml"/><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49.png"/><Relationship Id="rId5" Type="http://schemas.microsoft.com/office/2007/relationships/hdphoto" Target="../media/hdphoto5.wdp"/><Relationship Id="rId10" Type="http://schemas.openxmlformats.org/officeDocument/2006/relationships/image" Target="../media/image48.png"/><Relationship Id="rId4" Type="http://schemas.openxmlformats.org/officeDocument/2006/relationships/image" Target="../media/image11.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1.png"/><Relationship Id="rId5" Type="http://schemas.microsoft.com/office/2007/relationships/hdphoto" Target="../media/hdphoto5.wdp"/><Relationship Id="rId10" Type="http://schemas.openxmlformats.org/officeDocument/2006/relationships/image" Target="../media/image50.png"/><Relationship Id="rId4" Type="http://schemas.openxmlformats.org/officeDocument/2006/relationships/image" Target="../media/image11.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3.png"/><Relationship Id="rId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11.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6.png"/><Relationship Id="rId5" Type="http://schemas.microsoft.com/office/2007/relationships/hdphoto" Target="../media/hdphoto5.wdp"/><Relationship Id="rId10" Type="http://schemas.openxmlformats.org/officeDocument/2006/relationships/image" Target="../media/image55.png"/><Relationship Id="rId4" Type="http://schemas.openxmlformats.org/officeDocument/2006/relationships/image" Target="../media/image11.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8.png"/><Relationship Id="rId5" Type="http://schemas.microsoft.com/office/2007/relationships/hdphoto" Target="../media/hdphoto5.wdp"/><Relationship Id="rId10" Type="http://schemas.openxmlformats.org/officeDocument/2006/relationships/image" Target="../media/image57.png"/><Relationship Id="rId4" Type="http://schemas.openxmlformats.org/officeDocument/2006/relationships/image" Target="../media/image11.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60.png"/><Relationship Id="rId5" Type="http://schemas.microsoft.com/office/2007/relationships/hdphoto" Target="../media/hdphoto5.wdp"/><Relationship Id="rId10" Type="http://schemas.openxmlformats.org/officeDocument/2006/relationships/image" Target="../media/image59.png"/><Relationship Id="rId4" Type="http://schemas.openxmlformats.org/officeDocument/2006/relationships/image" Target="../media/image11.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1.png"/><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9.png"/><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10" Type="http://schemas.microsoft.com/office/2007/relationships/hdphoto" Target="../media/hdphoto13.wdp"/><Relationship Id="rId4" Type="http://schemas.microsoft.com/office/2007/relationships/hdphoto" Target="../media/hdphoto4.wdp"/><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4.wdp"/></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4.wdp"/></Relationships>
</file>

<file path=ppt/slides/_rels/slide4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10" Type="http://schemas.microsoft.com/office/2007/relationships/hdphoto" Target="../media/hdphoto15.wdp"/><Relationship Id="rId4" Type="http://schemas.openxmlformats.org/officeDocument/2006/relationships/image" Target="../media/image75.png"/><Relationship Id="rId9"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38.png"/><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7.png"/><Relationship Id="rId7"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 Id="rId9" Type="http://schemas.microsoft.com/office/2007/relationships/hdphoto" Target="../media/hdphoto13.wdp"/></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0.png"/><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70.xml"/><Relationship Id="rId3" Type="http://schemas.openxmlformats.org/officeDocument/2006/relationships/slide" Target="slide67.xml"/><Relationship Id="rId7" Type="http://schemas.openxmlformats.org/officeDocument/2006/relationships/slide" Target="slide77.xml"/><Relationship Id="rId12" Type="http://schemas.openxmlformats.org/officeDocument/2006/relationships/slide" Target="slide78.xml"/><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slide" Target="slide72.xml"/><Relationship Id="rId11" Type="http://schemas.openxmlformats.org/officeDocument/2006/relationships/slide" Target="slide75.xml"/><Relationship Id="rId5" Type="http://schemas.openxmlformats.org/officeDocument/2006/relationships/slide" Target="slide69.xml"/><Relationship Id="rId10" Type="http://schemas.openxmlformats.org/officeDocument/2006/relationships/slide" Target="slide76.xml"/><Relationship Id="rId4" Type="http://schemas.openxmlformats.org/officeDocument/2006/relationships/slide" Target="slide68.xml"/><Relationship Id="rId9" Type="http://schemas.openxmlformats.org/officeDocument/2006/relationships/slide" Target="slide71.xml"/><Relationship Id="rId14" Type="http://schemas.openxmlformats.org/officeDocument/2006/relationships/slide" Target="slide74.xml"/></Relationships>
</file>

<file path=ppt/slides/_rels/slide6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8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94.png"/><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s>
</file>

<file path=ppt/slides/_rels/slide8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sp>
        <p:nvSpPr>
          <p:cNvPr id="7" name="矩形 6"/>
          <p:cNvSpPr/>
          <p:nvPr/>
        </p:nvSpPr>
        <p:spPr>
          <a:xfrm>
            <a:off x="1545142" y="772268"/>
            <a:ext cx="8866505" cy="5297170"/>
          </a:xfrm>
          <a:prstGeom prst="rect">
            <a:avLst/>
          </a:prstGeom>
          <a:solidFill>
            <a:srgbClr val="69C29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grpSp>
        <p:nvGrpSpPr>
          <p:cNvPr id="5300" name="组合 5299"/>
          <p:cNvGrpSpPr/>
          <p:nvPr/>
        </p:nvGrpSpPr>
        <p:grpSpPr>
          <a:xfrm>
            <a:off x="3058794" y="1219517"/>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8" name="文本框 7"/>
          <p:cNvSpPr txBox="1"/>
          <p:nvPr/>
        </p:nvSpPr>
        <p:spPr>
          <a:xfrm>
            <a:off x="3642833" y="2712967"/>
            <a:ext cx="4961936" cy="707886"/>
          </a:xfrm>
          <a:prstGeom prst="rect">
            <a:avLst/>
          </a:prstGeom>
          <a:noFill/>
        </p:spPr>
        <p:txBody>
          <a:bodyPr wrap="none" rtlCol="0">
            <a:spAutoFit/>
          </a:bodyPr>
          <a:lstStyle/>
          <a:p>
            <a:pPr algn="ctr"/>
            <a:r>
              <a:rPr lang="en-US" altLang="zh-CN"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LẴNG QUẢ THÔNG</a:t>
            </a:r>
            <a:endParaRPr lang="zh-CN" altLang="en-US"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9" name="矩形 8"/>
          <p:cNvSpPr/>
          <p:nvPr/>
        </p:nvSpPr>
        <p:spPr>
          <a:xfrm>
            <a:off x="4001391" y="4310067"/>
            <a:ext cx="4376567" cy="438582"/>
          </a:xfrm>
          <a:prstGeom prst="rect">
            <a:avLst/>
          </a:prstGeom>
        </p:spPr>
        <p:txBody>
          <a:bodyPr wrap="square" lIns="68580" tIns="34290" rIns="68580" bIns="34290">
            <a:spAutoFit/>
          </a:bodyPr>
          <a:lstStyle/>
          <a:p>
            <a:pPr algn="ctr"/>
            <a:r>
              <a:rPr lang="en-US" altLang="zh-CN" sz="24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Giáo</a:t>
            </a:r>
            <a:r>
              <a:rPr lang="en-US" altLang="zh-CN"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viên</a:t>
            </a:r>
            <a:r>
              <a:rPr lang="en-US" altLang="zh-CN"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dirty="0" err="1">
                <a:solidFill>
                  <a:srgbClr val="FFBF53">
                    <a:lumMod val="50000"/>
                  </a:srgbClr>
                </a:solidFill>
                <a:latin typeface="Times New Roman" panose="02020603050405020304" pitchFamily="18" charset="0"/>
                <a:cs typeface="Times New Roman" panose="02020603050405020304" pitchFamily="18" charset="0"/>
              </a:rPr>
              <a:t>Phạm</a:t>
            </a:r>
            <a:r>
              <a:rPr lang="en-US" sz="2400" b="1" dirty="0">
                <a:solidFill>
                  <a:srgbClr val="FFBF53">
                    <a:lumMod val="50000"/>
                  </a:srgbClr>
                </a:solidFill>
                <a:latin typeface="Times New Roman" panose="02020603050405020304" pitchFamily="18" charset="0"/>
                <a:cs typeface="Times New Roman" panose="02020603050405020304" pitchFamily="18" charset="0"/>
              </a:rPr>
              <a:t> </a:t>
            </a:r>
            <a:r>
              <a:rPr lang="en-US" sz="2400" b="1" dirty="0" err="1">
                <a:solidFill>
                  <a:srgbClr val="FFBF53">
                    <a:lumMod val="50000"/>
                  </a:srgbClr>
                </a:solidFill>
                <a:latin typeface="Times New Roman" panose="02020603050405020304" pitchFamily="18" charset="0"/>
                <a:cs typeface="Times New Roman" panose="02020603050405020304" pitchFamily="18" charset="0"/>
              </a:rPr>
              <a:t>Thị</a:t>
            </a:r>
            <a:r>
              <a:rPr lang="en-US" sz="2400" b="1" dirty="0">
                <a:solidFill>
                  <a:srgbClr val="FFBF53">
                    <a:lumMod val="50000"/>
                  </a:srgbClr>
                </a:solidFill>
                <a:latin typeface="Times New Roman" panose="02020603050405020304" pitchFamily="18" charset="0"/>
                <a:cs typeface="Times New Roman" panose="02020603050405020304" pitchFamily="18" charset="0"/>
              </a:rPr>
              <a:t> Minh </a:t>
            </a:r>
            <a:r>
              <a:rPr lang="en-US" sz="2400" b="1">
                <a:solidFill>
                  <a:srgbClr val="FFBF53">
                    <a:lumMod val="50000"/>
                  </a:srgbClr>
                </a:solidFill>
                <a:latin typeface="Times New Roman" panose="02020603050405020304" pitchFamily="18" charset="0"/>
                <a:cs typeface="Times New Roman" panose="02020603050405020304" pitchFamily="18" charset="0"/>
              </a:rPr>
              <a:t>Tâm</a:t>
            </a:r>
            <a:endParaRPr lang="zh-CN" altLang="en-US"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xmlns="" id="{0CCD162C-05E7-49E9-8A1D-58E8D2DA1ABD}"/>
              </a:ext>
            </a:extLst>
          </p:cNvPr>
          <p:cNvPicPr>
            <a:picLocks noChangeAspect="1"/>
          </p:cNvPicPr>
          <p:nvPr/>
        </p:nvPicPr>
        <p:blipFill>
          <a:blip r:embed="rId3"/>
          <a:stretch>
            <a:fillRect/>
          </a:stretch>
        </p:blipFill>
        <p:spPr>
          <a:xfrm flipH="1">
            <a:off x="10229464" y="1"/>
            <a:ext cx="2145734" cy="2283002"/>
          </a:xfrm>
          <a:prstGeom prst="rect">
            <a:avLst/>
          </a:prstGeom>
        </p:spPr>
      </p:pic>
      <p:pic>
        <p:nvPicPr>
          <p:cNvPr id="13" name="Picture 12">
            <a:extLst>
              <a:ext uri="{FF2B5EF4-FFF2-40B4-BE49-F238E27FC236}">
                <a16:creationId xmlns:a16="http://schemas.microsoft.com/office/drawing/2014/main" xmlns="" id="{5EDCC48D-D34F-4AB0-8322-5A4CFA636492}"/>
              </a:ext>
            </a:extLst>
          </p:cNvPr>
          <p:cNvPicPr>
            <a:picLocks noChangeAspect="1"/>
          </p:cNvPicPr>
          <p:nvPr/>
        </p:nvPicPr>
        <p:blipFill>
          <a:blip r:embed="rId3"/>
          <a:stretch>
            <a:fillRect/>
          </a:stretch>
        </p:blipFill>
        <p:spPr>
          <a:xfrm>
            <a:off x="-166939" y="0"/>
            <a:ext cx="2002679" cy="1982772"/>
          </a:xfrm>
          <a:prstGeom prst="rect">
            <a:avLst/>
          </a:prstGeom>
        </p:spPr>
      </p:pic>
      <p:pic>
        <p:nvPicPr>
          <p:cNvPr id="14" name="Picture 13">
            <a:extLst>
              <a:ext uri="{FF2B5EF4-FFF2-40B4-BE49-F238E27FC236}">
                <a16:creationId xmlns:a16="http://schemas.microsoft.com/office/drawing/2014/main" xmlns="" id="{A3B44F9E-6D31-4F71-860F-55249C57D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063" l="6094" r="90000">
                        <a14:foregroundMark x1="23281" y1="6563" x2="23281" y2="6563"/>
                        <a14:foregroundMark x1="19063" y1="7031" x2="19063" y2="7031"/>
                        <a14:foregroundMark x1="6094" y1="40469" x2="6094" y2="40469"/>
                        <a14:foregroundMark x1="7031" y1="40469" x2="7031" y2="40469"/>
                        <a14:foregroundMark x1="6094" y1="72656" x2="6094" y2="72656"/>
                        <a14:foregroundMark x1="6094" y1="71250" x2="6094" y2="71250"/>
                        <a14:foregroundMark x1="29375" y1="94063" x2="29375" y2="94063"/>
                      </a14:backgroundRemoval>
                    </a14:imgEffect>
                  </a14:imgLayer>
                </a14:imgProps>
              </a:ext>
            </a:extLst>
          </a:blip>
          <a:stretch>
            <a:fillRect/>
          </a:stretch>
        </p:blipFill>
        <p:spPr>
          <a:xfrm>
            <a:off x="8989989" y="3774234"/>
            <a:ext cx="3575393" cy="3575393"/>
          </a:xfrm>
          <a:prstGeom prst="rect">
            <a:avLst/>
          </a:prstGeom>
        </p:spPr>
      </p:pic>
      <p:pic>
        <p:nvPicPr>
          <p:cNvPr id="15" name="Picture 14">
            <a:extLst>
              <a:ext uri="{FF2B5EF4-FFF2-40B4-BE49-F238E27FC236}">
                <a16:creationId xmlns:a16="http://schemas.microsoft.com/office/drawing/2014/main" xmlns="" id="{C2352FD5-84E1-4E59-8187-187DB4B303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52907" y="4286924"/>
            <a:ext cx="2815946" cy="2815946"/>
          </a:xfrm>
          <a:prstGeom prst="rect">
            <a:avLst/>
          </a:prstGeom>
        </p:spPr>
      </p:pic>
      <p:sp>
        <p:nvSpPr>
          <p:cNvPr id="19" name="矩形 8">
            <a:extLst>
              <a:ext uri="{FF2B5EF4-FFF2-40B4-BE49-F238E27FC236}">
                <a16:creationId xmlns:a16="http://schemas.microsoft.com/office/drawing/2014/main" xmlns="" id="{94D3341B-59F2-4EE5-80CF-26F3D75EBDF1}"/>
              </a:ext>
            </a:extLst>
          </p:cNvPr>
          <p:cNvSpPr/>
          <p:nvPr/>
        </p:nvSpPr>
        <p:spPr>
          <a:xfrm>
            <a:off x="3714275" y="1896517"/>
            <a:ext cx="4376567" cy="684803"/>
          </a:xfrm>
          <a:prstGeom prst="rect">
            <a:avLst/>
          </a:prstGeom>
        </p:spPr>
        <p:txBody>
          <a:bodyPr wrap="square" lIns="68580" tIns="34290" rIns="68580" bIns="34290">
            <a:spAutoFit/>
          </a:bodyPr>
          <a:lstStyle/>
          <a:p>
            <a:pPr algn="ct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7">
            <a:extLst>
              <a:ext uri="{FF2B5EF4-FFF2-40B4-BE49-F238E27FC236}">
                <a16:creationId xmlns:a16="http://schemas.microsoft.com/office/drawing/2014/main" xmlns="" id="{61187DE1-40C2-4B3E-84A9-96C2210CC8DC}"/>
              </a:ext>
            </a:extLst>
          </p:cNvPr>
          <p:cNvSpPr txBox="1"/>
          <p:nvPr/>
        </p:nvSpPr>
        <p:spPr>
          <a:xfrm>
            <a:off x="3714275" y="3453950"/>
            <a:ext cx="5129930" cy="707886"/>
          </a:xfrm>
          <a:prstGeom prst="rect">
            <a:avLst/>
          </a:prstGeom>
          <a:noFill/>
        </p:spPr>
        <p:txBody>
          <a:bodyPr wrap="none" rtlCol="0">
            <a:spAutoFit/>
          </a:bodyPr>
          <a:lstStyle/>
          <a:p>
            <a:pPr algn="ctr"/>
            <a:r>
              <a:rPr lang="vi-VN" altLang="zh-CN"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___Pao-tốp-xơ-ki ____</a:t>
            </a:r>
            <a:endParaRPr lang="zh-CN" altLang="en-US"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5300"/>
                                        </p:tgtEl>
                                        <p:attrNameLst>
                                          <p:attrName>style.visibility</p:attrName>
                                        </p:attrNameLst>
                                      </p:cBhvr>
                                      <p:to>
                                        <p:strVal val="visible"/>
                                      </p:to>
                                    </p:set>
                                    <p:anim calcmode="lin" valueType="num">
                                      <p:cBhvr>
                                        <p:cTn id="23" dur="1000" fill="hold"/>
                                        <p:tgtEl>
                                          <p:spTgt spid="5300"/>
                                        </p:tgtEl>
                                        <p:attrNameLst>
                                          <p:attrName>ppt_w</p:attrName>
                                        </p:attrNameLst>
                                      </p:cBhvr>
                                      <p:tavLst>
                                        <p:tav tm="0">
                                          <p:val>
                                            <p:fltVal val="0"/>
                                          </p:val>
                                        </p:tav>
                                        <p:tav tm="100000">
                                          <p:val>
                                            <p:strVal val="#ppt_w"/>
                                          </p:val>
                                        </p:tav>
                                      </p:tavLst>
                                    </p:anim>
                                    <p:anim calcmode="lin" valueType="num">
                                      <p:cBhvr>
                                        <p:cTn id="24" dur="1000" fill="hold"/>
                                        <p:tgtEl>
                                          <p:spTgt spid="5300"/>
                                        </p:tgtEl>
                                        <p:attrNameLst>
                                          <p:attrName>ppt_h</p:attrName>
                                        </p:attrNameLst>
                                      </p:cBhvr>
                                      <p:tavLst>
                                        <p:tav tm="0">
                                          <p:val>
                                            <p:fltVal val="0"/>
                                          </p:val>
                                        </p:tav>
                                        <p:tav tm="100000">
                                          <p:val>
                                            <p:strVal val="#ppt_h"/>
                                          </p:val>
                                        </p:tav>
                                      </p:tavLst>
                                    </p:anim>
                                    <p:animEffect transition="in" filter="fade">
                                      <p:cBhvr>
                                        <p:cTn id="25" dur="1000"/>
                                        <p:tgtEl>
                                          <p:spTgt spid="5300"/>
                                        </p:tgtEl>
                                      </p:cBhvr>
                                    </p:animEffect>
                                  </p:childTnLst>
                                </p:cTn>
                              </p:par>
                            </p:childTnLst>
                          </p:cTn>
                        </p:par>
                        <p:par>
                          <p:cTn id="26" fill="hold">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1000"/>
                                        <p:tgtEl>
                                          <p:spTgt spid="8"/>
                                        </p:tgtEl>
                                      </p:cBhvr>
                                    </p:animEffect>
                                  </p:childTnLst>
                                </p:cTn>
                              </p:par>
                            </p:childTnLst>
                          </p:cTn>
                        </p:par>
                        <p:par>
                          <p:cTn id="30" fill="hold">
                            <p:stCondLst>
                              <p:cond delay="3000"/>
                            </p:stCondLst>
                            <p:childTnLst>
                              <p:par>
                                <p:cTn id="31" presetID="4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5" presetClass="entr" presetSubtype="1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heckerboard(across)">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bldLvl="0" animBg="1"/>
      <p:bldP spid="8" grpId="0"/>
      <p:bldP spid="9"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25AE940-B8B2-4523-AA2F-1638297A1DD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777" y="0"/>
            <a:ext cx="12190445" cy="6858000"/>
          </a:xfrm>
          <a:prstGeom prst="rect">
            <a:avLst/>
          </a:prstGeom>
        </p:spPr>
      </p:pic>
      <p:grpSp>
        <p:nvGrpSpPr>
          <p:cNvPr id="678" name="组合 677"/>
          <p:cNvGrpSpPr/>
          <p:nvPr/>
        </p:nvGrpSpPr>
        <p:grpSpPr>
          <a:xfrm>
            <a:off x="3399616" y="1824550"/>
            <a:ext cx="5581172" cy="2358110"/>
            <a:chOff x="6332828" y="513574"/>
            <a:chExt cx="5267933" cy="4039934"/>
          </a:xfrm>
        </p:grpSpPr>
        <p:sp>
          <p:nvSpPr>
            <p:cNvPr id="679" name="Freeform 18"/>
            <p:cNvSpPr/>
            <p:nvPr/>
          </p:nvSpPr>
          <p:spPr bwMode="auto">
            <a:xfrm rot="5400000">
              <a:off x="6946828"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680"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2700">
              <a:solidFill>
                <a:srgbClr val="EDF6F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grpSp>
      <p:sp>
        <p:nvSpPr>
          <p:cNvPr id="1667" name="文本框 1666"/>
          <p:cNvSpPr txBox="1"/>
          <p:nvPr/>
        </p:nvSpPr>
        <p:spPr>
          <a:xfrm>
            <a:off x="3968639" y="2230158"/>
            <a:ext cx="464165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altLang="zh-CN" sz="4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THÀNH KIẾN THỨC</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0" name="Picture 9">
            <a:extLst>
              <a:ext uri="{FF2B5EF4-FFF2-40B4-BE49-F238E27FC236}">
                <a16:creationId xmlns:a16="http://schemas.microsoft.com/office/drawing/2014/main" xmlns="" id="{07E65CEA-0970-43C2-874E-A0A3D63E7C3C}"/>
              </a:ext>
            </a:extLst>
          </p:cNvPr>
          <p:cNvPicPr>
            <a:picLocks noChangeAspect="1"/>
          </p:cNvPicPr>
          <p:nvPr/>
        </p:nvPicPr>
        <p:blipFill>
          <a:blip r:embed="rId5"/>
          <a:stretch>
            <a:fillRect/>
          </a:stretch>
        </p:blipFill>
        <p:spPr>
          <a:xfrm>
            <a:off x="5543836" y="4182660"/>
            <a:ext cx="1960048" cy="1963393"/>
          </a:xfrm>
          <a:prstGeom prst="rect">
            <a:avLst/>
          </a:prstGeom>
        </p:spPr>
      </p:pic>
      <p:pic>
        <p:nvPicPr>
          <p:cNvPr id="23" name="Picture 22">
            <a:extLst>
              <a:ext uri="{FF2B5EF4-FFF2-40B4-BE49-F238E27FC236}">
                <a16:creationId xmlns:a16="http://schemas.microsoft.com/office/drawing/2014/main" xmlns="" id="{6790AA56-B8F9-407B-9D5D-4E36CD0F94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5185004" y="4994230"/>
            <a:ext cx="1005198" cy="1005198"/>
          </a:xfrm>
          <a:prstGeom prst="rect">
            <a:avLst/>
          </a:prstGeom>
        </p:spPr>
      </p:pic>
    </p:spTree>
    <p:extLst>
      <p:ext uri="{BB962C8B-B14F-4D97-AF65-F5344CB8AC3E}">
        <p14:creationId xmlns:p14="http://schemas.microsoft.com/office/powerpoint/2010/main" val="3677315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p:cTn id="7" dur="500" fill="hold"/>
                                        <p:tgtEl>
                                          <p:spTgt spid="678"/>
                                        </p:tgtEl>
                                        <p:attrNameLst>
                                          <p:attrName>ppt_w</p:attrName>
                                        </p:attrNameLst>
                                      </p:cBhvr>
                                      <p:tavLst>
                                        <p:tav tm="0">
                                          <p:val>
                                            <p:fltVal val="0"/>
                                          </p:val>
                                        </p:tav>
                                        <p:tav tm="100000">
                                          <p:val>
                                            <p:strVal val="#ppt_w"/>
                                          </p:val>
                                        </p:tav>
                                      </p:tavLst>
                                    </p:anim>
                                    <p:anim calcmode="lin" valueType="num">
                                      <p:cBhvr>
                                        <p:cTn id="8" dur="500" fill="hold"/>
                                        <p:tgtEl>
                                          <p:spTgt spid="678"/>
                                        </p:tgtEl>
                                        <p:attrNameLst>
                                          <p:attrName>ppt_h</p:attrName>
                                        </p:attrNameLst>
                                      </p:cBhvr>
                                      <p:tavLst>
                                        <p:tav tm="0">
                                          <p:val>
                                            <p:fltVal val="0"/>
                                          </p:val>
                                        </p:tav>
                                        <p:tav tm="100000">
                                          <p:val>
                                            <p:strVal val="#ppt_h"/>
                                          </p:val>
                                        </p:tav>
                                      </p:tavLst>
                                    </p:anim>
                                    <p:animEffect transition="in" filter="fade">
                                      <p:cBhvr>
                                        <p:cTn id="9" dur="500"/>
                                        <p:tgtEl>
                                          <p:spTgt spid="6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67"/>
                                        </p:tgtEl>
                                        <p:attrNameLst>
                                          <p:attrName>style.visibility</p:attrName>
                                        </p:attrNameLst>
                                      </p:cBhvr>
                                      <p:to>
                                        <p:strVal val="visible"/>
                                      </p:to>
                                    </p:set>
                                    <p:anim calcmode="lin" valueType="num">
                                      <p:cBhvr>
                                        <p:cTn id="12" dur="500" fill="hold"/>
                                        <p:tgtEl>
                                          <p:spTgt spid="1667"/>
                                        </p:tgtEl>
                                        <p:attrNameLst>
                                          <p:attrName>ppt_w</p:attrName>
                                        </p:attrNameLst>
                                      </p:cBhvr>
                                      <p:tavLst>
                                        <p:tav tm="0">
                                          <p:val>
                                            <p:fltVal val="0"/>
                                          </p:val>
                                        </p:tav>
                                        <p:tav tm="100000">
                                          <p:val>
                                            <p:strVal val="#ppt_w"/>
                                          </p:val>
                                        </p:tav>
                                      </p:tavLst>
                                    </p:anim>
                                    <p:anim calcmode="lin" valueType="num">
                                      <p:cBhvr>
                                        <p:cTn id="13" dur="500" fill="hold"/>
                                        <p:tgtEl>
                                          <p:spTgt spid="1667"/>
                                        </p:tgtEl>
                                        <p:attrNameLst>
                                          <p:attrName>ppt_h</p:attrName>
                                        </p:attrNameLst>
                                      </p:cBhvr>
                                      <p:tavLst>
                                        <p:tav tm="0">
                                          <p:val>
                                            <p:fltVal val="0"/>
                                          </p:val>
                                        </p:tav>
                                        <p:tav tm="100000">
                                          <p:val>
                                            <p:strVal val="#ppt_h"/>
                                          </p:val>
                                        </p:tav>
                                      </p:tavLst>
                                    </p:anim>
                                    <p:animEffect transition="in" filter="fade">
                                      <p:cBhvr>
                                        <p:cTn id="14" dur="500"/>
                                        <p:tgtEl>
                                          <p:spTgt spid="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I.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hiểu</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giới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thiệu</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học</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54133591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77D123-C42B-4ACD-9AB8-FF60A78E6154}"/>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514970" y="714821"/>
            <a:ext cx="30909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Hoạt</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động</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nhân</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562751" y="321256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060426" y="505064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1198653" y="2544939"/>
            <a:ext cx="2637200" cy="830997"/>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học</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gì</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7" y="2044742"/>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1.</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9023293" y="2313757"/>
            <a:ext cx="3040076"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Theo em thế nào là nuôi dưỡng tâm hồn?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9523791" y="1925405"/>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2.</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7378193" y="5378408"/>
            <a:ext cx="3040076" cy="1200329"/>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loại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chính</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Kể</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tên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văn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6633762" y="5104465"/>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3.</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xmlns="" id="{6C368769-AA7A-47C7-AC63-B9C6A2FBC24E}"/>
              </a:ext>
            </a:extLst>
          </p:cNvPr>
          <p:cNvPicPr>
            <a:picLocks noChangeAspect="1"/>
          </p:cNvPicPr>
          <p:nvPr/>
        </p:nvPicPr>
        <p:blipFill>
          <a:blip r:embed="rId4"/>
          <a:stretch>
            <a:fillRect/>
          </a:stretch>
        </p:blipFill>
        <p:spPr>
          <a:xfrm>
            <a:off x="-507909" y="3889498"/>
            <a:ext cx="1809750" cy="2952750"/>
          </a:xfrm>
          <a:prstGeom prst="rect">
            <a:avLst/>
          </a:prstGeom>
        </p:spPr>
      </p:pic>
      <p:pic>
        <p:nvPicPr>
          <p:cNvPr id="22" name="Picture 21">
            <a:extLst>
              <a:ext uri="{FF2B5EF4-FFF2-40B4-BE49-F238E27FC236}">
                <a16:creationId xmlns:a16="http://schemas.microsoft.com/office/drawing/2014/main" xmlns="" id="{CBBAB1FF-3FDD-447F-AE07-EBAFD28B38C7}"/>
              </a:ext>
            </a:extLst>
          </p:cNvPr>
          <p:cNvPicPr>
            <a:picLocks noChangeAspect="1"/>
          </p:cNvPicPr>
          <p:nvPr/>
        </p:nvPicPr>
        <p:blipFill>
          <a:blip r:embed="rId4"/>
          <a:stretch>
            <a:fillRect/>
          </a:stretch>
        </p:blipFill>
        <p:spPr>
          <a:xfrm>
            <a:off x="1652876" y="3858922"/>
            <a:ext cx="1809750" cy="2952750"/>
          </a:xfrm>
          <a:prstGeom prst="rect">
            <a:avLst/>
          </a:prstGeom>
        </p:spPr>
      </p:pic>
      <p:pic>
        <p:nvPicPr>
          <p:cNvPr id="23" name="Picture 22">
            <a:extLst>
              <a:ext uri="{FF2B5EF4-FFF2-40B4-BE49-F238E27FC236}">
                <a16:creationId xmlns:a16="http://schemas.microsoft.com/office/drawing/2014/main" xmlns="" id="{EFE40961-70B4-47F1-BB3C-D819B50AAE66}"/>
              </a:ext>
            </a:extLst>
          </p:cNvPr>
          <p:cNvPicPr>
            <a:picLocks noChangeAspect="1"/>
          </p:cNvPicPr>
          <p:nvPr/>
        </p:nvPicPr>
        <p:blipFill>
          <a:blip r:embed="rId4"/>
          <a:stretch>
            <a:fillRect/>
          </a:stretch>
        </p:blipFill>
        <p:spPr>
          <a:xfrm>
            <a:off x="10539124" y="3905250"/>
            <a:ext cx="1993436" cy="2952750"/>
          </a:xfrm>
          <a:prstGeom prst="rect">
            <a:avLst/>
          </a:prstGeom>
        </p:spPr>
      </p:pic>
      <p:pic>
        <p:nvPicPr>
          <p:cNvPr id="24" name="Picture 23">
            <a:extLst>
              <a:ext uri="{FF2B5EF4-FFF2-40B4-BE49-F238E27FC236}">
                <a16:creationId xmlns:a16="http://schemas.microsoft.com/office/drawing/2014/main" xmlns="" id="{0CDC9551-94BD-4603-A99C-4C433FF591CD}"/>
              </a:ext>
            </a:extLst>
          </p:cNvPr>
          <p:cNvPicPr>
            <a:picLocks noChangeAspect="1"/>
          </p:cNvPicPr>
          <p:nvPr/>
        </p:nvPicPr>
        <p:blipFill>
          <a:blip r:embed="rId4"/>
          <a:stretch>
            <a:fillRect/>
          </a:stretch>
        </p:blipFill>
        <p:spPr>
          <a:xfrm>
            <a:off x="1054465" y="3923542"/>
            <a:ext cx="1809750" cy="2952750"/>
          </a:xfrm>
          <a:prstGeom prst="rect">
            <a:avLst/>
          </a:prstGeom>
        </p:spPr>
      </p:pic>
      <p:pic>
        <p:nvPicPr>
          <p:cNvPr id="25" name="Picture 24">
            <a:extLst>
              <a:ext uri="{FF2B5EF4-FFF2-40B4-BE49-F238E27FC236}">
                <a16:creationId xmlns:a16="http://schemas.microsoft.com/office/drawing/2014/main" xmlns="" id="{59BA8487-61C4-49EE-BB92-BEEC646CC0BA}"/>
              </a:ext>
            </a:extLst>
          </p:cNvPr>
          <p:cNvPicPr>
            <a:picLocks noChangeAspect="1"/>
          </p:cNvPicPr>
          <p:nvPr/>
        </p:nvPicPr>
        <p:blipFill>
          <a:blip r:embed="rId4"/>
          <a:stretch>
            <a:fillRect/>
          </a:stretch>
        </p:blipFill>
        <p:spPr>
          <a:xfrm>
            <a:off x="387621" y="3905250"/>
            <a:ext cx="1809750" cy="2952750"/>
          </a:xfrm>
          <a:prstGeom prst="rect">
            <a:avLst/>
          </a:prstGeom>
        </p:spPr>
      </p:pic>
      <p:pic>
        <p:nvPicPr>
          <p:cNvPr id="27" name="Picture 26">
            <a:extLst>
              <a:ext uri="{FF2B5EF4-FFF2-40B4-BE49-F238E27FC236}">
                <a16:creationId xmlns:a16="http://schemas.microsoft.com/office/drawing/2014/main" xmlns="" id="{6A92A732-98D5-4050-9D3A-BB8DE6DA29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9127348">
            <a:off x="9934371" y="175447"/>
            <a:ext cx="2513216" cy="1452081"/>
          </a:xfrm>
          <a:prstGeom prst="rect">
            <a:avLst/>
          </a:prstGeom>
        </p:spPr>
      </p:pic>
      <p:pic>
        <p:nvPicPr>
          <p:cNvPr id="29" name="Picture 28">
            <a:extLst>
              <a:ext uri="{FF2B5EF4-FFF2-40B4-BE49-F238E27FC236}">
                <a16:creationId xmlns:a16="http://schemas.microsoft.com/office/drawing/2014/main" xmlns="" id="{F24A5C50-EE7C-477B-A64C-85CF4E4377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3674452">
            <a:off x="-357791" y="61162"/>
            <a:ext cx="2288037" cy="1321977"/>
          </a:xfrm>
          <a:prstGeom prst="rect">
            <a:avLst/>
          </a:prstGeom>
        </p:spPr>
      </p:pic>
    </p:spTree>
    <p:extLst>
      <p:ext uri="{BB962C8B-B14F-4D97-AF65-F5344CB8AC3E}">
        <p14:creationId xmlns:p14="http://schemas.microsoft.com/office/powerpoint/2010/main" val="388840652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1" grpId="0" animBg="1"/>
      <p:bldP spid="12" grpId="0" animBg="1"/>
      <p:bldP spid="13" grpId="0"/>
      <p:bldP spid="14" grpId="0"/>
      <p:bldP spid="17" grpId="0"/>
      <p:bldP spid="2"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EB82BD-83A0-402D-B594-E5A0AEA4CADB}"/>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567144" y="665422"/>
            <a:ext cx="4616905" cy="523220"/>
          </a:xfrm>
          <a:prstGeom prst="rect">
            <a:avLst/>
          </a:prstGeom>
          <a:noFill/>
        </p:spPr>
        <p:txBody>
          <a:bodyPr wrap="none" rtlCol="0">
            <a:spAutoFit/>
          </a:bodyPr>
          <a:lstStyle/>
          <a:p>
            <a:pPr lvl="0"/>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I.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hiểu</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giới</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thiệu</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học</a:t>
            </a:r>
            <a:endPar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239025" y="2829287"/>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255049" y="5113746"/>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1198653" y="2544939"/>
            <a:ext cx="2637200"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“Nuôi dưỡng tâm hồn”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7" y="2044742"/>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Chủ</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đề</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8952759" y="2733250"/>
            <a:ext cx="3040076" cy="1569660"/>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người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biết cách đối nhân xử thế, có tấm lòng vị tha, tránh xa được mọi cám dỗ</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8442241" y="2282097"/>
            <a:ext cx="3547546" cy="461665"/>
          </a:xfrm>
          <a:prstGeom prst="rect">
            <a:avLst/>
          </a:prstGeom>
          <a:noFill/>
        </p:spPr>
        <p:txBody>
          <a:bodyPr wrap="square" rtlCol="0">
            <a:spAutoFit/>
          </a:bodyPr>
          <a:lstStyle/>
          <a:p>
            <a:pPr lvl="0">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Nuôi dưỡng tâm hồn </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7802166" y="5170002"/>
            <a:ext cx="3040076"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6519204" y="5175953"/>
            <a:ext cx="2023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Thể</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loại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xmlns="" id="{6C368769-AA7A-47C7-AC63-B9C6A2FBC24E}"/>
              </a:ext>
            </a:extLst>
          </p:cNvPr>
          <p:cNvPicPr>
            <a:picLocks noChangeAspect="1"/>
          </p:cNvPicPr>
          <p:nvPr/>
        </p:nvPicPr>
        <p:blipFill>
          <a:blip r:embed="rId4"/>
          <a:stretch>
            <a:fillRect/>
          </a:stretch>
        </p:blipFill>
        <p:spPr>
          <a:xfrm>
            <a:off x="-507909" y="3889498"/>
            <a:ext cx="1809750" cy="2952750"/>
          </a:xfrm>
          <a:prstGeom prst="rect">
            <a:avLst/>
          </a:prstGeom>
        </p:spPr>
      </p:pic>
      <p:pic>
        <p:nvPicPr>
          <p:cNvPr id="22" name="Picture 21">
            <a:extLst>
              <a:ext uri="{FF2B5EF4-FFF2-40B4-BE49-F238E27FC236}">
                <a16:creationId xmlns:a16="http://schemas.microsoft.com/office/drawing/2014/main" xmlns="" id="{CBBAB1FF-3FDD-447F-AE07-EBAFD28B38C7}"/>
              </a:ext>
            </a:extLst>
          </p:cNvPr>
          <p:cNvPicPr>
            <a:picLocks noChangeAspect="1"/>
          </p:cNvPicPr>
          <p:nvPr/>
        </p:nvPicPr>
        <p:blipFill>
          <a:blip r:embed="rId4"/>
          <a:stretch>
            <a:fillRect/>
          </a:stretch>
        </p:blipFill>
        <p:spPr>
          <a:xfrm>
            <a:off x="1652876" y="3858922"/>
            <a:ext cx="1809750" cy="2952750"/>
          </a:xfrm>
          <a:prstGeom prst="rect">
            <a:avLst/>
          </a:prstGeom>
        </p:spPr>
      </p:pic>
      <p:pic>
        <p:nvPicPr>
          <p:cNvPr id="23" name="Picture 22">
            <a:extLst>
              <a:ext uri="{FF2B5EF4-FFF2-40B4-BE49-F238E27FC236}">
                <a16:creationId xmlns:a16="http://schemas.microsoft.com/office/drawing/2014/main" xmlns="" id="{EFE40961-70B4-47F1-BB3C-D819B50AAE66}"/>
              </a:ext>
            </a:extLst>
          </p:cNvPr>
          <p:cNvPicPr>
            <a:picLocks noChangeAspect="1"/>
          </p:cNvPicPr>
          <p:nvPr/>
        </p:nvPicPr>
        <p:blipFill>
          <a:blip r:embed="rId4"/>
          <a:stretch>
            <a:fillRect/>
          </a:stretch>
        </p:blipFill>
        <p:spPr>
          <a:xfrm>
            <a:off x="10722810" y="3905250"/>
            <a:ext cx="1809750" cy="2952750"/>
          </a:xfrm>
          <a:prstGeom prst="rect">
            <a:avLst/>
          </a:prstGeom>
        </p:spPr>
      </p:pic>
      <p:pic>
        <p:nvPicPr>
          <p:cNvPr id="24" name="Picture 23">
            <a:extLst>
              <a:ext uri="{FF2B5EF4-FFF2-40B4-BE49-F238E27FC236}">
                <a16:creationId xmlns:a16="http://schemas.microsoft.com/office/drawing/2014/main" xmlns="" id="{0CDC9551-94BD-4603-A99C-4C433FF591CD}"/>
              </a:ext>
            </a:extLst>
          </p:cNvPr>
          <p:cNvPicPr>
            <a:picLocks noChangeAspect="1"/>
          </p:cNvPicPr>
          <p:nvPr/>
        </p:nvPicPr>
        <p:blipFill>
          <a:blip r:embed="rId4"/>
          <a:stretch>
            <a:fillRect/>
          </a:stretch>
        </p:blipFill>
        <p:spPr>
          <a:xfrm>
            <a:off x="1054465" y="3923542"/>
            <a:ext cx="1809750" cy="2952750"/>
          </a:xfrm>
          <a:prstGeom prst="rect">
            <a:avLst/>
          </a:prstGeom>
        </p:spPr>
      </p:pic>
      <p:pic>
        <p:nvPicPr>
          <p:cNvPr id="25" name="Picture 24">
            <a:extLst>
              <a:ext uri="{FF2B5EF4-FFF2-40B4-BE49-F238E27FC236}">
                <a16:creationId xmlns:a16="http://schemas.microsoft.com/office/drawing/2014/main" xmlns="" id="{59BA8487-61C4-49EE-BB92-BEEC646CC0BA}"/>
              </a:ext>
            </a:extLst>
          </p:cNvPr>
          <p:cNvPicPr>
            <a:picLocks noChangeAspect="1"/>
          </p:cNvPicPr>
          <p:nvPr/>
        </p:nvPicPr>
        <p:blipFill>
          <a:blip r:embed="rId4"/>
          <a:stretch>
            <a:fillRect/>
          </a:stretch>
        </p:blipFill>
        <p:spPr>
          <a:xfrm>
            <a:off x="387621" y="3905250"/>
            <a:ext cx="1809750" cy="2952750"/>
          </a:xfrm>
          <a:prstGeom prst="rect">
            <a:avLst/>
          </a:prstGeom>
        </p:spPr>
      </p:pic>
      <p:pic>
        <p:nvPicPr>
          <p:cNvPr id="27" name="Picture 26">
            <a:extLst>
              <a:ext uri="{FF2B5EF4-FFF2-40B4-BE49-F238E27FC236}">
                <a16:creationId xmlns:a16="http://schemas.microsoft.com/office/drawing/2014/main" xmlns="" id="{6A92A732-98D5-4050-9D3A-BB8DE6DA29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9127348">
            <a:off x="9934371" y="175447"/>
            <a:ext cx="2513216" cy="1452081"/>
          </a:xfrm>
          <a:prstGeom prst="rect">
            <a:avLst/>
          </a:prstGeom>
        </p:spPr>
      </p:pic>
      <p:pic>
        <p:nvPicPr>
          <p:cNvPr id="29" name="Picture 28">
            <a:extLst>
              <a:ext uri="{FF2B5EF4-FFF2-40B4-BE49-F238E27FC236}">
                <a16:creationId xmlns:a16="http://schemas.microsoft.com/office/drawing/2014/main" xmlns="" id="{F24A5C50-EE7C-477B-A64C-85CF4E4377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3674452">
            <a:off x="-357791" y="61162"/>
            <a:ext cx="2288037" cy="1321977"/>
          </a:xfrm>
          <a:prstGeom prst="rect">
            <a:avLst/>
          </a:prstGeom>
        </p:spPr>
      </p:pic>
      <p:cxnSp>
        <p:nvCxnSpPr>
          <p:cNvPr id="10" name="Straight Connector 9">
            <a:extLst>
              <a:ext uri="{FF2B5EF4-FFF2-40B4-BE49-F238E27FC236}">
                <a16:creationId xmlns:a16="http://schemas.microsoft.com/office/drawing/2014/main" xmlns="" id="{AB053DEF-F845-4B8A-A830-53D6447BC1CC}"/>
              </a:ext>
            </a:extLst>
          </p:cNvPr>
          <p:cNvCxnSpPr>
            <a:cxnSpLocks/>
          </p:cNvCxnSpPr>
          <p:nvPr/>
        </p:nvCxnSpPr>
        <p:spPr>
          <a:xfrm>
            <a:off x="2718033" y="536895"/>
            <a:ext cx="1573527"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A80C8D1-948A-4776-BABB-DDEEB5912B64}"/>
              </a:ext>
            </a:extLst>
          </p:cNvPr>
          <p:cNvCxnSpPr>
            <a:cxnSpLocks/>
          </p:cNvCxnSpPr>
          <p:nvPr/>
        </p:nvCxnSpPr>
        <p:spPr>
          <a:xfrm>
            <a:off x="7239025" y="1291905"/>
            <a:ext cx="1566322"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9413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1" grpId="0" animBg="1"/>
      <p:bldP spid="12" grpId="0" animBg="1"/>
      <p:bldP spid="13" grpId="0"/>
      <p:bldP spid="14" grpId="0"/>
      <p:bldP spid="17" grpId="0"/>
      <p:bldP spid="2"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06C8D6DF-D87D-4A48-86F1-D41E910917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61501" y="614382"/>
            <a:ext cx="26740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CÁC VĂN BẢN</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184113" y="39653"/>
            <a:ext cx="2282825" cy="1430655"/>
          </a:xfrm>
          <a:prstGeom prst="rect">
            <a:avLst/>
          </a:prstGeom>
        </p:spPr>
      </p:pic>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0" name="Line 16"/>
          <p:cNvSpPr>
            <a:spLocks noChangeShapeType="1"/>
          </p:cNvSpPr>
          <p:nvPr/>
        </p:nvSpPr>
        <p:spPr bwMode="auto">
          <a:xfrm flipH="1">
            <a:off x="3729579" y="3870037"/>
            <a:ext cx="1221440"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562751" y="321256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536487" y="4678835"/>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598713" y="2507102"/>
            <a:ext cx="2340639"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Lẵng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thông</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6" y="2044742"/>
            <a:ext cx="2075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1.</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5" name="TextBox 35"/>
          <p:cNvSpPr txBox="1"/>
          <p:nvPr/>
        </p:nvSpPr>
        <p:spPr>
          <a:xfrm>
            <a:off x="743384" y="4490012"/>
            <a:ext cx="2721270" cy="579967"/>
          </a:xfrm>
          <a:prstGeom prst="rect">
            <a:avLst/>
          </a:prstGeom>
          <a:noFill/>
        </p:spPr>
        <p:txBody>
          <a:bodyPr wrap="square" rtlCol="0">
            <a:spAutoFit/>
          </a:bodyPr>
          <a:lstStyle/>
          <a:p>
            <a:pPr lvl="0" algn="just">
              <a:lnSpc>
                <a:spcPct val="150000"/>
              </a:lnSpc>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Cô</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bán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diêm</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文本框 15"/>
          <p:cNvSpPr txBox="1"/>
          <p:nvPr/>
        </p:nvSpPr>
        <p:spPr>
          <a:xfrm>
            <a:off x="2002017" y="3989376"/>
            <a:ext cx="1727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4.</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9023292" y="2381572"/>
            <a:ext cx="2321419"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muốn làm một cái cây</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10184001" y="2044741"/>
            <a:ext cx="1820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2.</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8114951" y="4692109"/>
            <a:ext cx="3040076"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tôi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nhớ</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khói</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9491471" y="4230442"/>
            <a:ext cx="2220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3.</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xmlns="" id="{653F0212-C5CD-4E66-B4FC-DB67686D5701}"/>
              </a:ext>
            </a:extLst>
          </p:cNvPr>
          <p:cNvPicPr>
            <a:picLocks noChangeAspect="1"/>
          </p:cNvPicPr>
          <p:nvPr/>
        </p:nvPicPr>
        <p:blipFill>
          <a:blip r:embed="rId6"/>
          <a:stretch>
            <a:fillRect/>
          </a:stretch>
        </p:blipFill>
        <p:spPr>
          <a:xfrm>
            <a:off x="226059" y="5108950"/>
            <a:ext cx="1034649" cy="1691791"/>
          </a:xfrm>
          <a:prstGeom prst="rect">
            <a:avLst/>
          </a:prstGeom>
        </p:spPr>
      </p:pic>
      <p:pic>
        <p:nvPicPr>
          <p:cNvPr id="22" name="Picture 21">
            <a:extLst>
              <a:ext uri="{FF2B5EF4-FFF2-40B4-BE49-F238E27FC236}">
                <a16:creationId xmlns:a16="http://schemas.microsoft.com/office/drawing/2014/main" xmlns="" id="{C8736466-8BDA-4551-8F7F-6E30C3D68F8A}"/>
              </a:ext>
            </a:extLst>
          </p:cNvPr>
          <p:cNvPicPr>
            <a:picLocks noChangeAspect="1"/>
          </p:cNvPicPr>
          <p:nvPr/>
        </p:nvPicPr>
        <p:blipFill>
          <a:blip r:embed="rId6"/>
          <a:stretch>
            <a:fillRect/>
          </a:stretch>
        </p:blipFill>
        <p:spPr>
          <a:xfrm>
            <a:off x="-386765" y="4848837"/>
            <a:ext cx="1169893" cy="1912933"/>
          </a:xfrm>
          <a:prstGeom prst="rect">
            <a:avLst/>
          </a:prstGeom>
        </p:spPr>
      </p:pic>
      <p:pic>
        <p:nvPicPr>
          <p:cNvPr id="23" name="Picture 22">
            <a:extLst>
              <a:ext uri="{FF2B5EF4-FFF2-40B4-BE49-F238E27FC236}">
                <a16:creationId xmlns:a16="http://schemas.microsoft.com/office/drawing/2014/main" xmlns="" id="{653465D9-3E33-4046-BFD8-271EC0AD3617}"/>
              </a:ext>
            </a:extLst>
          </p:cNvPr>
          <p:cNvPicPr>
            <a:picLocks noChangeAspect="1"/>
          </p:cNvPicPr>
          <p:nvPr/>
        </p:nvPicPr>
        <p:blipFill>
          <a:blip r:embed="rId7"/>
          <a:stretch>
            <a:fillRect/>
          </a:stretch>
        </p:blipFill>
        <p:spPr>
          <a:xfrm>
            <a:off x="10041840" y="0"/>
            <a:ext cx="1963082" cy="1963082"/>
          </a:xfrm>
          <a:prstGeom prst="rect">
            <a:avLst/>
          </a:prstGeom>
        </p:spPr>
      </p:pic>
      <p:pic>
        <p:nvPicPr>
          <p:cNvPr id="24" name="Picture 23">
            <a:extLst>
              <a:ext uri="{FF2B5EF4-FFF2-40B4-BE49-F238E27FC236}">
                <a16:creationId xmlns:a16="http://schemas.microsoft.com/office/drawing/2014/main" xmlns="" id="{64AE6E36-D860-42D0-AA0D-46CC4DFD2C6A}"/>
              </a:ext>
            </a:extLst>
          </p:cNvPr>
          <p:cNvPicPr>
            <a:picLocks noChangeAspect="1"/>
          </p:cNvPicPr>
          <p:nvPr/>
        </p:nvPicPr>
        <p:blipFill>
          <a:blip r:embed="rId6"/>
          <a:stretch>
            <a:fillRect/>
          </a:stretch>
        </p:blipFill>
        <p:spPr>
          <a:xfrm>
            <a:off x="11058173" y="5121646"/>
            <a:ext cx="1034649" cy="1691791"/>
          </a:xfrm>
          <a:prstGeom prst="rect">
            <a:avLst/>
          </a:prstGeom>
        </p:spPr>
      </p:pic>
      <p:pic>
        <p:nvPicPr>
          <p:cNvPr id="25" name="Picture 24">
            <a:extLst>
              <a:ext uri="{FF2B5EF4-FFF2-40B4-BE49-F238E27FC236}">
                <a16:creationId xmlns:a16="http://schemas.microsoft.com/office/drawing/2014/main" xmlns="" id="{CA43DDFB-72A7-4F58-8773-8DF507EE0B4E}"/>
              </a:ext>
            </a:extLst>
          </p:cNvPr>
          <p:cNvPicPr>
            <a:picLocks noChangeAspect="1"/>
          </p:cNvPicPr>
          <p:nvPr/>
        </p:nvPicPr>
        <p:blipFill>
          <a:blip r:embed="rId6"/>
          <a:stretch>
            <a:fillRect/>
          </a:stretch>
        </p:blipFill>
        <p:spPr>
          <a:xfrm>
            <a:off x="10374223" y="5108949"/>
            <a:ext cx="1034649" cy="1691791"/>
          </a:xfrm>
          <a:prstGeom prst="rect">
            <a:avLst/>
          </a:prstGeom>
        </p:spPr>
      </p:pic>
      <p:pic>
        <p:nvPicPr>
          <p:cNvPr id="26" name="Picture 25">
            <a:extLst>
              <a:ext uri="{FF2B5EF4-FFF2-40B4-BE49-F238E27FC236}">
                <a16:creationId xmlns:a16="http://schemas.microsoft.com/office/drawing/2014/main" xmlns="" id="{179F7B4E-9E60-446F-A870-791338DA270A}"/>
              </a:ext>
            </a:extLst>
          </p:cNvPr>
          <p:cNvPicPr>
            <a:picLocks noChangeAspect="1"/>
          </p:cNvPicPr>
          <p:nvPr/>
        </p:nvPicPr>
        <p:blipFill>
          <a:blip r:embed="rId6"/>
          <a:stretch>
            <a:fillRect/>
          </a:stretch>
        </p:blipFill>
        <p:spPr>
          <a:xfrm>
            <a:off x="10630693" y="5166209"/>
            <a:ext cx="1034649" cy="1691791"/>
          </a:xfrm>
          <a:prstGeom prst="rect">
            <a:avLst/>
          </a:prstGeom>
        </p:spPr>
      </p:pic>
    </p:spTree>
    <p:extLst>
      <p:ext uri="{BB962C8B-B14F-4D97-AF65-F5344CB8AC3E}">
        <p14:creationId xmlns:p14="http://schemas.microsoft.com/office/powerpoint/2010/main" val="118407283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0" grpId="0" animBg="1"/>
      <p:bldP spid="11" grpId="0" animBg="1"/>
      <p:bldP spid="12" grpId="0" animBg="1"/>
      <p:bldP spid="13" grpId="0"/>
      <p:bldP spid="14" grpId="0"/>
      <p:bldP spid="15" grpId="0"/>
      <p:bldP spid="16" grpId="0"/>
      <p:bldP spid="17" grpId="0"/>
      <p:bldP spid="2"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94ECE3A-0C24-4CBB-9F59-6689D25446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tri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hiểu</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8946550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4631A8-3D79-4F65-A401-A72AF25398A0}"/>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951135" y="294513"/>
            <a:ext cx="1770421"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4"/>
          <a:stretch>
            <a:fillRect/>
          </a:stretch>
        </p:blipFill>
        <p:spPr>
          <a:xfrm rot="21300000">
            <a:off x="-25501" y="134156"/>
            <a:ext cx="2210799" cy="1430655"/>
          </a:xfrm>
          <a:prstGeom prst="rect">
            <a:avLst/>
          </a:prstGeom>
        </p:spPr>
      </p:pic>
      <p:grpSp>
        <p:nvGrpSpPr>
          <p:cNvPr id="10" name="Group 9"/>
          <p:cNvGrpSpPr>
            <a:grpSpLocks noChangeAspect="1"/>
          </p:cNvGrpSpPr>
          <p:nvPr/>
        </p:nvGrpSpPr>
        <p:grpSpPr>
          <a:xfrm>
            <a:off x="4514360" y="1460164"/>
            <a:ext cx="3177792" cy="2268224"/>
            <a:chOff x="1969112" y="2879890"/>
            <a:chExt cx="4032281" cy="2863085"/>
          </a:xfrm>
        </p:grpSpPr>
        <p:sp>
          <p:nvSpPr>
            <p:cNvPr id="11" name="Freeform 10"/>
            <p:cNvSpPr/>
            <p:nvPr/>
          </p:nvSpPr>
          <p:spPr>
            <a:xfrm>
              <a:off x="2983489" y="3790960"/>
              <a:ext cx="1952014" cy="1952015"/>
            </a:xfrm>
            <a:custGeom>
              <a:avLst/>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5" h="1952015">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rgbClr val="1E9C8C"/>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41727" tIns="341727" rIns="341727" bIns="341727" numCol="1" spcCol="1270" anchor="ctr" anchorCtr="0">
              <a:noAutofit/>
            </a:bodyPr>
            <a:lstStyle/>
            <a:p>
              <a:pPr algn="ctr" defTabSz="1955165">
                <a:lnSpc>
                  <a:spcPct val="90000"/>
                </a:lnSpc>
                <a:spcAft>
                  <a:spcPct val="35000"/>
                </a:spcAft>
              </a:pPr>
              <a:endParaRPr lang="id-ID" sz="4400" dirty="0">
                <a:latin typeface="字魂59号-创粗黑" panose="00000500000000000000" pitchFamily="2" charset="-122"/>
              </a:endParaRPr>
            </a:p>
          </p:txBody>
        </p:sp>
        <p:sp>
          <p:nvSpPr>
            <p:cNvPr id="12" name="Freeform 11"/>
            <p:cNvSpPr/>
            <p:nvPr/>
          </p:nvSpPr>
          <p:spPr>
            <a:xfrm>
              <a:off x="2240403" y="3119262"/>
              <a:ext cx="1419647" cy="1419647"/>
            </a:xfrm>
            <a:custGeom>
              <a:avLst/>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rgbClr val="69C293"/>
            </a:solidFill>
            <a:ln>
              <a:noFill/>
            </a:ln>
          </p:spPr>
          <p:style>
            <a:lnRef idx="2">
              <a:schemeClr val="lt1">
                <a:hueOff val="0"/>
                <a:satOff val="0"/>
                <a:lumOff val="0"/>
                <a:alphaOff val="0"/>
              </a:schemeClr>
            </a:lnRef>
            <a:fillRef idx="1">
              <a:schemeClr val="accent2">
                <a:hueOff val="-716791"/>
                <a:satOff val="-17269"/>
                <a:lumOff val="-10390"/>
                <a:alphaOff val="0"/>
              </a:schemeClr>
            </a:fillRef>
            <a:effectRef idx="0">
              <a:schemeClr val="accent2">
                <a:hueOff val="-716791"/>
                <a:satOff val="-17269"/>
                <a:lumOff val="-10390"/>
                <a:alphaOff val="0"/>
              </a:schemeClr>
            </a:effectRef>
            <a:fontRef idx="minor">
              <a:schemeClr val="lt1"/>
            </a:fontRef>
          </p:style>
          <p:txBody>
            <a:bodyPr spcFirstLastPara="0" vert="horz" wrap="square" lIns="248529" tIns="248529" rIns="248529" bIns="248529" numCol="1" spcCol="1270" anchor="ctr" anchorCtr="0">
              <a:noAutofit/>
            </a:bodyPr>
            <a:lstStyle/>
            <a:p>
              <a:pPr algn="ctr" defTabSz="1421765">
                <a:lnSpc>
                  <a:spcPct val="90000"/>
                </a:lnSpc>
                <a:spcAft>
                  <a:spcPct val="35000"/>
                </a:spcAft>
              </a:pPr>
              <a:endParaRPr lang="id-ID" sz="3200" dirty="0">
                <a:latin typeface="字魂59号-创粗黑" panose="00000500000000000000" pitchFamily="2" charset="-122"/>
              </a:endParaRPr>
            </a:p>
          </p:txBody>
        </p:sp>
        <p:sp>
          <p:nvSpPr>
            <p:cNvPr id="13" name="Freeform 12"/>
            <p:cNvSpPr/>
            <p:nvPr/>
          </p:nvSpPr>
          <p:spPr>
            <a:xfrm>
              <a:off x="4162929" y="3001584"/>
              <a:ext cx="1703578" cy="1703578"/>
            </a:xfrm>
            <a:custGeom>
              <a:avLst/>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rgbClr val="69C293"/>
            </a:solidFill>
            <a:ln>
              <a:noFill/>
            </a:ln>
          </p:spPr>
          <p:style>
            <a:lnRef idx="2">
              <a:schemeClr val="lt1">
                <a:hueOff val="0"/>
                <a:satOff val="0"/>
                <a:lumOff val="0"/>
                <a:alphaOff val="0"/>
              </a:schemeClr>
            </a:lnRef>
            <a:fillRef idx="1">
              <a:schemeClr val="accent2">
                <a:hueOff val="-1433582"/>
                <a:satOff val="-34541"/>
                <a:lumOff val="-20782"/>
                <a:alphaOff val="0"/>
              </a:schemeClr>
            </a:fillRef>
            <a:effectRef idx="0">
              <a:schemeClr val="accent2">
                <a:hueOff val="-1433582"/>
                <a:satOff val="-34541"/>
                <a:lumOff val="-20782"/>
                <a:alphaOff val="0"/>
              </a:schemeClr>
            </a:effectRef>
            <a:fontRef idx="minor">
              <a:schemeClr val="lt1"/>
            </a:fontRef>
          </p:style>
          <p:txBody>
            <a:bodyPr spcFirstLastPara="0" vert="horz" wrap="square" lIns="491839" tIns="491839" rIns="491839" bIns="491839" numCol="1" spcCol="1270" anchor="ctr" anchorCtr="0">
              <a:noAutofit/>
            </a:bodyPr>
            <a:lstStyle/>
            <a:p>
              <a:pPr algn="ctr" defTabSz="1066165">
                <a:lnSpc>
                  <a:spcPct val="90000"/>
                </a:lnSpc>
                <a:spcAft>
                  <a:spcPct val="35000"/>
                </a:spcAft>
              </a:pPr>
              <a:endParaRPr lang="id-ID" sz="2400" dirty="0">
                <a:latin typeface="字魂59号-创粗黑" panose="00000500000000000000" pitchFamily="2" charset="-122"/>
              </a:endParaRPr>
            </a:p>
          </p:txBody>
        </p:sp>
        <p:sp>
          <p:nvSpPr>
            <p:cNvPr id="16" name="Shape 15"/>
            <p:cNvSpPr/>
            <p:nvPr/>
          </p:nvSpPr>
          <p:spPr>
            <a:xfrm rot="21424675">
              <a:off x="1969112" y="2906378"/>
              <a:ext cx="1824919" cy="1805879"/>
            </a:xfrm>
            <a:prstGeom prst="leftCircularArrow">
              <a:avLst>
                <a:gd name="adj1" fmla="val 6452"/>
                <a:gd name="adj2" fmla="val 429999"/>
                <a:gd name="adj3" fmla="val 10489124"/>
                <a:gd name="adj4" fmla="val 14837806"/>
                <a:gd name="adj5" fmla="val 7527"/>
              </a:avLst>
            </a:prstGeom>
            <a:solidFill>
              <a:srgbClr val="69C293"/>
            </a:solidFill>
          </p:spPr>
          <p:style>
            <a:lnRef idx="0">
              <a:schemeClr val="lt1">
                <a:hueOff val="0"/>
                <a:satOff val="0"/>
                <a:lumOff val="0"/>
                <a:alphaOff val="0"/>
              </a:schemeClr>
            </a:lnRef>
            <a:fillRef idx="1">
              <a:schemeClr val="accent2">
                <a:hueOff val="-716791"/>
                <a:satOff val="-17269"/>
                <a:lumOff val="-10390"/>
                <a:alphaOff val="0"/>
              </a:schemeClr>
            </a:fillRef>
            <a:effectRef idx="0">
              <a:schemeClr val="accent2">
                <a:hueOff val="-716791"/>
                <a:satOff val="-17269"/>
                <a:lumOff val="-10390"/>
                <a:alphaOff val="0"/>
              </a:schemeClr>
            </a:effectRef>
            <a:fontRef idx="minor">
              <a:schemeClr val="lt1"/>
            </a:fontRef>
          </p:style>
        </p:sp>
        <p:sp>
          <p:nvSpPr>
            <p:cNvPr id="17" name="Circular Arrow 16"/>
            <p:cNvSpPr/>
            <p:nvPr/>
          </p:nvSpPr>
          <p:spPr>
            <a:xfrm rot="7051373">
              <a:off x="4044054" y="2879890"/>
              <a:ext cx="1957339" cy="1957339"/>
            </a:xfrm>
            <a:prstGeom prst="circularArrow">
              <a:avLst>
                <a:gd name="adj1" fmla="val 5984"/>
                <a:gd name="adj2" fmla="val 394124"/>
                <a:gd name="adj3" fmla="val 13313824"/>
                <a:gd name="adj4" fmla="val 10508221"/>
                <a:gd name="adj5" fmla="val 6981"/>
              </a:avLst>
            </a:prstGeom>
            <a:solidFill>
              <a:srgbClr val="69C293"/>
            </a:solidFill>
          </p:spPr>
          <p:style>
            <a:lnRef idx="0">
              <a:schemeClr val="lt1">
                <a:hueOff val="0"/>
                <a:satOff val="0"/>
                <a:lumOff val="0"/>
                <a:alphaOff val="0"/>
              </a:schemeClr>
            </a:lnRef>
            <a:fillRef idx="1">
              <a:schemeClr val="accent2">
                <a:hueOff val="-1433582"/>
                <a:satOff val="-34541"/>
                <a:lumOff val="-20782"/>
                <a:alphaOff val="0"/>
              </a:schemeClr>
            </a:fillRef>
            <a:effectRef idx="0">
              <a:schemeClr val="accent2">
                <a:hueOff val="-1433582"/>
                <a:satOff val="-34541"/>
                <a:lumOff val="-20782"/>
                <a:alphaOff val="0"/>
              </a:schemeClr>
            </a:effectRef>
            <a:fontRef idx="minor">
              <a:schemeClr val="lt1"/>
            </a:fontRef>
          </p:style>
        </p:sp>
      </p:grpSp>
      <p:sp>
        <p:nvSpPr>
          <p:cNvPr id="32" name="Freeform 31"/>
          <p:cNvSpPr/>
          <p:nvPr/>
        </p:nvSpPr>
        <p:spPr>
          <a:xfrm>
            <a:off x="5562883" y="4695909"/>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50"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3" name="Freeform 6"/>
          <p:cNvSpPr>
            <a:spLocks noEditPoints="1"/>
          </p:cNvSpPr>
          <p:nvPr/>
        </p:nvSpPr>
        <p:spPr bwMode="auto">
          <a:xfrm>
            <a:off x="5113803" y="1974103"/>
            <a:ext cx="359981" cy="359981"/>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4" name="Freeform 11"/>
          <p:cNvSpPr>
            <a:spLocks noEditPoints="1"/>
          </p:cNvSpPr>
          <p:nvPr/>
        </p:nvSpPr>
        <p:spPr bwMode="auto">
          <a:xfrm>
            <a:off x="6734574" y="1974103"/>
            <a:ext cx="359981" cy="359981"/>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5" name="Freeform 21"/>
          <p:cNvSpPr>
            <a:spLocks noEditPoints="1"/>
          </p:cNvSpPr>
          <p:nvPr/>
        </p:nvSpPr>
        <p:spPr bwMode="auto">
          <a:xfrm>
            <a:off x="5841631" y="2773357"/>
            <a:ext cx="467975" cy="467975"/>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6" name="Freeform 35"/>
          <p:cNvSpPr/>
          <p:nvPr/>
        </p:nvSpPr>
        <p:spPr>
          <a:xfrm>
            <a:off x="5584570" y="3191362"/>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7" name="Freeform 36"/>
          <p:cNvSpPr/>
          <p:nvPr/>
        </p:nvSpPr>
        <p:spPr>
          <a:xfrm>
            <a:off x="4788230" y="2276658"/>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8" name="Freeform 37"/>
          <p:cNvSpPr/>
          <p:nvPr/>
        </p:nvSpPr>
        <p:spPr>
          <a:xfrm>
            <a:off x="6410730" y="2276658"/>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54" name="Group 53"/>
          <p:cNvGrpSpPr/>
          <p:nvPr/>
        </p:nvGrpSpPr>
        <p:grpSpPr>
          <a:xfrm flipH="1">
            <a:off x="7349278" y="2598898"/>
            <a:ext cx="1188549" cy="782609"/>
            <a:chOff x="3672114" y="2961703"/>
            <a:chExt cx="1188615" cy="782652"/>
          </a:xfrm>
        </p:grpSpPr>
        <p:cxnSp>
          <p:nvCxnSpPr>
            <p:cNvPr id="55" name="Straight Connector 54"/>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flipH="1">
            <a:off x="6515496" y="3608271"/>
            <a:ext cx="640517" cy="1467932"/>
            <a:chOff x="3672114" y="2961703"/>
            <a:chExt cx="1188615" cy="782652"/>
          </a:xfrm>
        </p:grpSpPr>
        <p:cxnSp>
          <p:nvCxnSpPr>
            <p:cNvPr id="58" name="Straight Connector 57"/>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flipV="1">
            <a:off x="4286774" y="3020537"/>
            <a:ext cx="1161156" cy="345173"/>
            <a:chOff x="3672114" y="2961703"/>
            <a:chExt cx="1188615" cy="782652"/>
          </a:xfrm>
        </p:grpSpPr>
        <p:cxnSp>
          <p:nvCxnSpPr>
            <p:cNvPr id="61" name="Straight Connector 60"/>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0" name="TextBox 23"/>
          <p:cNvSpPr txBox="1"/>
          <p:nvPr/>
        </p:nvSpPr>
        <p:spPr>
          <a:xfrm>
            <a:off x="8787569" y="2646509"/>
            <a:ext cx="2512402" cy="1133965"/>
          </a:xfrm>
          <a:prstGeom prst="rect">
            <a:avLst/>
          </a:prstGeom>
          <a:noFill/>
        </p:spPr>
        <p:txBody>
          <a:bodyPr wrap="square" rtlCol="0">
            <a:spAutoFit/>
          </a:bodyPr>
          <a:lstStyle/>
          <a:p>
            <a:pPr algn="just">
              <a:lnSpc>
                <a:spcPct val="150000"/>
              </a:lnSpc>
            </a:pP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là</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một</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loại</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tác</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phẩm</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văn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học</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7" name="TextBox 23"/>
          <p:cNvSpPr txBox="1"/>
          <p:nvPr/>
        </p:nvSpPr>
        <p:spPr>
          <a:xfrm>
            <a:off x="6914564" y="5191720"/>
            <a:ext cx="2586510" cy="1133965"/>
          </a:xfrm>
          <a:prstGeom prst="rect">
            <a:avLst/>
          </a:prstGeom>
          <a:noFill/>
        </p:spPr>
        <p:txBody>
          <a:bodyPr wrap="square" rtlCol="0">
            <a:spAutoFit/>
          </a:bodyPr>
          <a:lstStyle/>
          <a:p>
            <a:pPr algn="just">
              <a:lnSpc>
                <a:spcPct val="150000"/>
              </a:lnSpc>
            </a:pP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S</a:t>
            </a:r>
            <a:r>
              <a:rPr lang="vi-VN"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ử dụng phương thức kể chuyện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2" name="TextBox 23"/>
          <p:cNvSpPr txBox="1"/>
          <p:nvPr/>
        </p:nvSpPr>
        <p:spPr>
          <a:xfrm>
            <a:off x="690888" y="2578237"/>
            <a:ext cx="3346144" cy="1695336"/>
          </a:xfrm>
          <a:prstGeom prst="rect">
            <a:avLst/>
          </a:prstGeom>
          <a:noFill/>
        </p:spPr>
        <p:txBody>
          <a:bodyPr wrap="square" rtlCol="0">
            <a:spAutoFit/>
          </a:bodyPr>
          <a:lstStyle/>
          <a:p>
            <a:pPr algn="just">
              <a:lnSpc>
                <a:spcPct val="150000"/>
              </a:lnSpc>
            </a:pP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B</a:t>
            </a:r>
            <a:r>
              <a:rPr lang="vi-VN"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ao gồm các yếu tố chính như: cốt truyện, bối cảnh, nhân vật,...</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43" name="Picture 42">
            <a:extLst>
              <a:ext uri="{FF2B5EF4-FFF2-40B4-BE49-F238E27FC236}">
                <a16:creationId xmlns:a16="http://schemas.microsoft.com/office/drawing/2014/main" xmlns="" id="{EF7124E2-AB43-4482-AD5C-9CE3D9633D03}"/>
              </a:ext>
            </a:extLst>
          </p:cNvPr>
          <p:cNvPicPr>
            <a:picLocks noChangeAspect="1"/>
          </p:cNvPicPr>
          <p:nvPr/>
        </p:nvPicPr>
        <p:blipFill>
          <a:blip r:embed="rId5"/>
          <a:stretch>
            <a:fillRect/>
          </a:stretch>
        </p:blipFill>
        <p:spPr>
          <a:xfrm>
            <a:off x="-2412" y="4496787"/>
            <a:ext cx="1386600" cy="2262347"/>
          </a:xfrm>
          <a:prstGeom prst="rect">
            <a:avLst/>
          </a:prstGeom>
        </p:spPr>
      </p:pic>
      <p:pic>
        <p:nvPicPr>
          <p:cNvPr id="44" name="Picture 43">
            <a:extLst>
              <a:ext uri="{FF2B5EF4-FFF2-40B4-BE49-F238E27FC236}">
                <a16:creationId xmlns:a16="http://schemas.microsoft.com/office/drawing/2014/main" xmlns="" id="{AD47A109-1635-464F-B127-DFB678373BC4}"/>
              </a:ext>
            </a:extLst>
          </p:cNvPr>
          <p:cNvPicPr>
            <a:picLocks noChangeAspect="1"/>
          </p:cNvPicPr>
          <p:nvPr/>
        </p:nvPicPr>
        <p:blipFill>
          <a:blip r:embed="rId5"/>
          <a:stretch>
            <a:fillRect/>
          </a:stretch>
        </p:blipFill>
        <p:spPr>
          <a:xfrm>
            <a:off x="670150" y="3864714"/>
            <a:ext cx="1809750" cy="2952750"/>
          </a:xfrm>
          <a:prstGeom prst="rect">
            <a:avLst/>
          </a:prstGeom>
        </p:spPr>
      </p:pic>
      <p:pic>
        <p:nvPicPr>
          <p:cNvPr id="45" name="Picture 44">
            <a:extLst>
              <a:ext uri="{FF2B5EF4-FFF2-40B4-BE49-F238E27FC236}">
                <a16:creationId xmlns:a16="http://schemas.microsoft.com/office/drawing/2014/main" xmlns="" id="{E7D6AC22-EAE0-4676-AA4A-304299EFE282}"/>
              </a:ext>
            </a:extLst>
          </p:cNvPr>
          <p:cNvPicPr>
            <a:picLocks noChangeAspect="1"/>
          </p:cNvPicPr>
          <p:nvPr/>
        </p:nvPicPr>
        <p:blipFill>
          <a:blip r:embed="rId6"/>
          <a:stretch>
            <a:fillRect/>
          </a:stretch>
        </p:blipFill>
        <p:spPr>
          <a:xfrm>
            <a:off x="1925639" y="5125673"/>
            <a:ext cx="1034649" cy="1691791"/>
          </a:xfrm>
          <a:prstGeom prst="rect">
            <a:avLst/>
          </a:prstGeom>
        </p:spPr>
      </p:pic>
      <p:pic>
        <p:nvPicPr>
          <p:cNvPr id="47" name="Picture 46">
            <a:extLst>
              <a:ext uri="{FF2B5EF4-FFF2-40B4-BE49-F238E27FC236}">
                <a16:creationId xmlns:a16="http://schemas.microsoft.com/office/drawing/2014/main" xmlns="" id="{4B48F5DE-9B53-4E83-8566-F8F667111BE5}"/>
              </a:ext>
            </a:extLst>
          </p:cNvPr>
          <p:cNvPicPr>
            <a:picLocks noChangeAspect="1"/>
          </p:cNvPicPr>
          <p:nvPr/>
        </p:nvPicPr>
        <p:blipFill>
          <a:blip r:embed="rId7"/>
          <a:stretch>
            <a:fillRect/>
          </a:stretch>
        </p:blipFill>
        <p:spPr>
          <a:xfrm>
            <a:off x="10125730" y="-67112"/>
            <a:ext cx="1963082" cy="1963082"/>
          </a:xfrm>
          <a:prstGeom prst="rect">
            <a:avLst/>
          </a:prstGeom>
        </p:spPr>
      </p:pic>
      <p:pic>
        <p:nvPicPr>
          <p:cNvPr id="48" name="Picture 47">
            <a:extLst>
              <a:ext uri="{FF2B5EF4-FFF2-40B4-BE49-F238E27FC236}">
                <a16:creationId xmlns:a16="http://schemas.microsoft.com/office/drawing/2014/main" xmlns="" id="{1E45CF27-BBE8-45AF-BB73-E16A0A1EA0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944" y1="15833" x2="16944" y2="15833"/>
                      </a14:backgroundRemoval>
                    </a14:imgEffect>
                  </a14:imgLayer>
                </a14:imgProps>
              </a:ext>
            </a:extLst>
          </a:blip>
          <a:stretch>
            <a:fillRect/>
          </a:stretch>
        </p:blipFill>
        <p:spPr>
          <a:xfrm>
            <a:off x="9967320" y="4663929"/>
            <a:ext cx="2372944" cy="2372944"/>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22" presetClass="entr" presetSubtype="8" fill="hold" grpId="0" nodeType="withEffect" nodePh="1">
                                  <p:stCondLst>
                                    <p:cond delay="2700"/>
                                  </p:stCondLst>
                                  <p:endCondLst>
                                    <p:cond evt="begin" delay="0">
                                      <p:tn val="8"/>
                                    </p:cond>
                                  </p:end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barn(inVertical)">
                                      <p:cBhvr>
                                        <p:cTn id="23" dur="500"/>
                                        <p:tgtEl>
                                          <p:spTgt spid="72"/>
                                        </p:tgtEl>
                                      </p:cBhvr>
                                    </p:animEffect>
                                  </p:childTnLst>
                                </p:cTn>
                              </p:par>
                              <p:par>
                                <p:cTn id="24" presetID="16" presetClass="entr" presetSubtype="21"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par>
                                <p:cTn id="27" presetID="16" presetClass="entr" presetSubtype="21"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barn(inVertical)">
                                      <p:cBhvr>
                                        <p:cTn id="2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50" grpId="0"/>
      <p:bldP spid="67"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C3DBCDC9-7B62-4626-9D4E-A0011315C87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0" y="-1"/>
            <a:ext cx="12192000" cy="6799671"/>
          </a:xfrm>
          <a:prstGeom prst="rect">
            <a:avLst/>
          </a:prstGeom>
        </p:spPr>
      </p:pic>
      <p:sp>
        <p:nvSpPr>
          <p:cNvPr id="5" name="Pentagon 49"/>
          <p:cNvSpPr>
            <a:spLocks noChangeArrowheads="1"/>
          </p:cNvSpPr>
          <p:nvPr/>
        </p:nvSpPr>
        <p:spPr bwMode="auto">
          <a:xfrm>
            <a:off x="4346575" y="1927770"/>
            <a:ext cx="1749425" cy="836613"/>
          </a:xfrm>
          <a:prstGeom prst="homePlate">
            <a:avLst>
              <a:gd name="adj" fmla="val 50002"/>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Pentagon 52"/>
          <p:cNvSpPr>
            <a:spLocks noChangeArrowheads="1"/>
          </p:cNvSpPr>
          <p:nvPr/>
        </p:nvSpPr>
        <p:spPr bwMode="auto">
          <a:xfrm flipH="1">
            <a:off x="6323012" y="3277146"/>
            <a:ext cx="1749425" cy="836612"/>
          </a:xfrm>
          <a:prstGeom prst="homePlate">
            <a:avLst>
              <a:gd name="adj" fmla="val 50002"/>
            </a:avLst>
          </a:prstGeom>
          <a:solidFill>
            <a:srgbClr val="69C293"/>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Freeform 69"/>
          <p:cNvSpPr/>
          <p:nvPr/>
        </p:nvSpPr>
        <p:spPr bwMode="auto">
          <a:xfrm>
            <a:off x="4973636" y="2154782"/>
            <a:ext cx="203200" cy="381000"/>
          </a:xfrm>
          <a:custGeom>
            <a:avLst/>
            <a:gdLst>
              <a:gd name="T0" fmla="*/ 125506 w 34"/>
              <a:gd name="T1" fmla="*/ 339328 h 64"/>
              <a:gd name="T2" fmla="*/ 125506 w 34"/>
              <a:gd name="T3" fmla="*/ 375047 h 64"/>
              <a:gd name="T4" fmla="*/ 119529 w 34"/>
              <a:gd name="T5" fmla="*/ 381000 h 64"/>
              <a:gd name="T6" fmla="*/ 89647 w 34"/>
              <a:gd name="T7" fmla="*/ 381000 h 64"/>
              <a:gd name="T8" fmla="*/ 83671 w 34"/>
              <a:gd name="T9" fmla="*/ 375047 h 64"/>
              <a:gd name="T10" fmla="*/ 83671 w 34"/>
              <a:gd name="T11" fmla="*/ 339328 h 64"/>
              <a:gd name="T12" fmla="*/ 5976 w 34"/>
              <a:gd name="T13" fmla="*/ 297656 h 64"/>
              <a:gd name="T14" fmla="*/ 5976 w 34"/>
              <a:gd name="T15" fmla="*/ 291703 h 64"/>
              <a:gd name="T16" fmla="*/ 23906 w 34"/>
              <a:gd name="T17" fmla="*/ 261938 h 64"/>
              <a:gd name="T18" fmla="*/ 29882 w 34"/>
              <a:gd name="T19" fmla="*/ 255984 h 64"/>
              <a:gd name="T20" fmla="*/ 35859 w 34"/>
              <a:gd name="T21" fmla="*/ 261938 h 64"/>
              <a:gd name="T22" fmla="*/ 101600 w 34"/>
              <a:gd name="T23" fmla="*/ 291703 h 64"/>
              <a:gd name="T24" fmla="*/ 149412 w 34"/>
              <a:gd name="T25" fmla="*/ 255984 h 64"/>
              <a:gd name="T26" fmla="*/ 95624 w 34"/>
              <a:gd name="T27" fmla="*/ 214313 h 64"/>
              <a:gd name="T28" fmla="*/ 5976 w 34"/>
              <a:gd name="T29" fmla="*/ 125016 h 64"/>
              <a:gd name="T30" fmla="*/ 83671 w 34"/>
              <a:gd name="T31" fmla="*/ 47625 h 64"/>
              <a:gd name="T32" fmla="*/ 83671 w 34"/>
              <a:gd name="T33" fmla="*/ 5953 h 64"/>
              <a:gd name="T34" fmla="*/ 89647 w 34"/>
              <a:gd name="T35" fmla="*/ 0 h 64"/>
              <a:gd name="T36" fmla="*/ 119529 w 34"/>
              <a:gd name="T37" fmla="*/ 0 h 64"/>
              <a:gd name="T38" fmla="*/ 125506 w 34"/>
              <a:gd name="T39" fmla="*/ 5953 h 64"/>
              <a:gd name="T40" fmla="*/ 125506 w 34"/>
              <a:gd name="T41" fmla="*/ 41672 h 64"/>
              <a:gd name="T42" fmla="*/ 191247 w 34"/>
              <a:gd name="T43" fmla="*/ 71438 h 64"/>
              <a:gd name="T44" fmla="*/ 191247 w 34"/>
              <a:gd name="T45" fmla="*/ 83344 h 64"/>
              <a:gd name="T46" fmla="*/ 173318 w 34"/>
              <a:gd name="T47" fmla="*/ 113109 h 64"/>
              <a:gd name="T48" fmla="*/ 173318 w 34"/>
              <a:gd name="T49" fmla="*/ 113109 h 64"/>
              <a:gd name="T50" fmla="*/ 167341 w 34"/>
              <a:gd name="T51" fmla="*/ 113109 h 64"/>
              <a:gd name="T52" fmla="*/ 107576 w 34"/>
              <a:gd name="T53" fmla="*/ 89297 h 64"/>
              <a:gd name="T54" fmla="*/ 59765 w 34"/>
              <a:gd name="T55" fmla="*/ 125016 h 64"/>
              <a:gd name="T56" fmla="*/ 119529 w 34"/>
              <a:gd name="T57" fmla="*/ 166688 h 64"/>
              <a:gd name="T58" fmla="*/ 203200 w 34"/>
              <a:gd name="T59" fmla="*/ 250031 h 64"/>
              <a:gd name="T60" fmla="*/ 125506 w 34"/>
              <a:gd name="T61" fmla="*/ 33932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1" name="Freeform 57"/>
          <p:cNvSpPr>
            <a:spLocks noEditPoints="1"/>
          </p:cNvSpPr>
          <p:nvPr/>
        </p:nvSpPr>
        <p:spPr bwMode="auto">
          <a:xfrm>
            <a:off x="7138987" y="4485233"/>
            <a:ext cx="347663" cy="307975"/>
          </a:xfrm>
          <a:custGeom>
            <a:avLst/>
            <a:gdLst>
              <a:gd name="T0" fmla="*/ 37441 w 65"/>
              <a:gd name="T1" fmla="*/ 47789 h 58"/>
              <a:gd name="T2" fmla="*/ 37441 w 65"/>
              <a:gd name="T3" fmla="*/ 302665 h 58"/>
              <a:gd name="T4" fmla="*/ 32092 w 65"/>
              <a:gd name="T5" fmla="*/ 307975 h 58"/>
              <a:gd name="T6" fmla="*/ 21395 w 65"/>
              <a:gd name="T7" fmla="*/ 307975 h 58"/>
              <a:gd name="T8" fmla="*/ 10697 w 65"/>
              <a:gd name="T9" fmla="*/ 302665 h 58"/>
              <a:gd name="T10" fmla="*/ 10697 w 65"/>
              <a:gd name="T11" fmla="*/ 47789 h 58"/>
              <a:gd name="T12" fmla="*/ 0 w 65"/>
              <a:gd name="T13" fmla="*/ 21240 h 58"/>
              <a:gd name="T14" fmla="*/ 26743 w 65"/>
              <a:gd name="T15" fmla="*/ 0 h 58"/>
              <a:gd name="T16" fmla="*/ 53487 w 65"/>
              <a:gd name="T17" fmla="*/ 21240 h 58"/>
              <a:gd name="T18" fmla="*/ 37441 w 65"/>
              <a:gd name="T19" fmla="*/ 47789 h 58"/>
              <a:gd name="T20" fmla="*/ 347663 w 65"/>
              <a:gd name="T21" fmla="*/ 191157 h 58"/>
              <a:gd name="T22" fmla="*/ 336966 w 65"/>
              <a:gd name="T23" fmla="*/ 201777 h 58"/>
              <a:gd name="T24" fmla="*/ 262084 w 65"/>
              <a:gd name="T25" fmla="*/ 228326 h 58"/>
              <a:gd name="T26" fmla="*/ 165809 w 65"/>
              <a:gd name="T27" fmla="*/ 196467 h 58"/>
              <a:gd name="T28" fmla="*/ 69533 w 65"/>
              <a:gd name="T29" fmla="*/ 228326 h 58"/>
              <a:gd name="T30" fmla="*/ 64184 w 65"/>
              <a:gd name="T31" fmla="*/ 228326 h 58"/>
              <a:gd name="T32" fmla="*/ 53487 w 65"/>
              <a:gd name="T33" fmla="*/ 217706 h 58"/>
              <a:gd name="T34" fmla="*/ 53487 w 65"/>
              <a:gd name="T35" fmla="*/ 69029 h 58"/>
              <a:gd name="T36" fmla="*/ 58835 w 65"/>
              <a:gd name="T37" fmla="*/ 58409 h 58"/>
              <a:gd name="T38" fmla="*/ 74881 w 65"/>
              <a:gd name="T39" fmla="*/ 47789 h 58"/>
              <a:gd name="T40" fmla="*/ 160460 w 65"/>
              <a:gd name="T41" fmla="*/ 21240 h 58"/>
              <a:gd name="T42" fmla="*/ 246038 w 65"/>
              <a:gd name="T43" fmla="*/ 47789 h 58"/>
              <a:gd name="T44" fmla="*/ 262084 w 65"/>
              <a:gd name="T45" fmla="*/ 53099 h 58"/>
              <a:gd name="T46" fmla="*/ 336966 w 65"/>
              <a:gd name="T47" fmla="*/ 21240 h 58"/>
              <a:gd name="T48" fmla="*/ 347663 w 65"/>
              <a:gd name="T49" fmla="*/ 37169 h 58"/>
              <a:gd name="T50" fmla="*/ 347663 w 65"/>
              <a:gd name="T51" fmla="*/ 191157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Freeform 66"/>
          <p:cNvSpPr>
            <a:spLocks noEditPoints="1"/>
          </p:cNvSpPr>
          <p:nvPr/>
        </p:nvSpPr>
        <p:spPr bwMode="auto">
          <a:xfrm>
            <a:off x="7197724" y="3520430"/>
            <a:ext cx="257175" cy="300038"/>
          </a:xfrm>
          <a:custGeom>
            <a:avLst/>
            <a:gdLst>
              <a:gd name="T0" fmla="*/ 257175 w 55"/>
              <a:gd name="T1" fmla="*/ 42193 h 64"/>
              <a:gd name="T2" fmla="*/ 257175 w 55"/>
              <a:gd name="T3" fmla="*/ 65633 h 64"/>
              <a:gd name="T4" fmla="*/ 126250 w 55"/>
              <a:gd name="T5" fmla="*/ 107826 h 64"/>
              <a:gd name="T6" fmla="*/ 0 w 55"/>
              <a:gd name="T7" fmla="*/ 65633 h 64"/>
              <a:gd name="T8" fmla="*/ 0 w 55"/>
              <a:gd name="T9" fmla="*/ 42193 h 64"/>
              <a:gd name="T10" fmla="*/ 126250 w 55"/>
              <a:gd name="T11" fmla="*/ 0 h 64"/>
              <a:gd name="T12" fmla="*/ 257175 w 55"/>
              <a:gd name="T13" fmla="*/ 42193 h 64"/>
              <a:gd name="T14" fmla="*/ 257175 w 55"/>
              <a:gd name="T15" fmla="*/ 98450 h 64"/>
              <a:gd name="T16" fmla="*/ 257175 w 55"/>
              <a:gd name="T17" fmla="*/ 126579 h 64"/>
              <a:gd name="T18" fmla="*/ 126250 w 55"/>
              <a:gd name="T19" fmla="*/ 173459 h 64"/>
              <a:gd name="T20" fmla="*/ 0 w 55"/>
              <a:gd name="T21" fmla="*/ 126579 h 64"/>
              <a:gd name="T22" fmla="*/ 0 w 55"/>
              <a:gd name="T23" fmla="*/ 98450 h 64"/>
              <a:gd name="T24" fmla="*/ 126250 w 55"/>
              <a:gd name="T25" fmla="*/ 126579 h 64"/>
              <a:gd name="T26" fmla="*/ 257175 w 55"/>
              <a:gd name="T27" fmla="*/ 98450 h 64"/>
              <a:gd name="T28" fmla="*/ 257175 w 55"/>
              <a:gd name="T29" fmla="*/ 164083 h 64"/>
              <a:gd name="T30" fmla="*/ 257175 w 55"/>
              <a:gd name="T31" fmla="*/ 192212 h 64"/>
              <a:gd name="T32" fmla="*/ 126250 w 55"/>
              <a:gd name="T33" fmla="*/ 234405 h 64"/>
              <a:gd name="T34" fmla="*/ 0 w 55"/>
              <a:gd name="T35" fmla="*/ 192212 h 64"/>
              <a:gd name="T36" fmla="*/ 0 w 55"/>
              <a:gd name="T37" fmla="*/ 164083 h 64"/>
              <a:gd name="T38" fmla="*/ 126250 w 55"/>
              <a:gd name="T39" fmla="*/ 192212 h 64"/>
              <a:gd name="T40" fmla="*/ 257175 w 55"/>
              <a:gd name="T41" fmla="*/ 164083 h 64"/>
              <a:gd name="T42" fmla="*/ 257175 w 55"/>
              <a:gd name="T43" fmla="*/ 229717 h 64"/>
              <a:gd name="T44" fmla="*/ 257175 w 55"/>
              <a:gd name="T45" fmla="*/ 257845 h 64"/>
              <a:gd name="T46" fmla="*/ 126250 w 55"/>
              <a:gd name="T47" fmla="*/ 300038 h 64"/>
              <a:gd name="T48" fmla="*/ 0 w 55"/>
              <a:gd name="T49" fmla="*/ 257845 h 64"/>
              <a:gd name="T50" fmla="*/ 0 w 55"/>
              <a:gd name="T51" fmla="*/ 229717 h 64"/>
              <a:gd name="T52" fmla="*/ 126250 w 55"/>
              <a:gd name="T53" fmla="*/ 257845 h 64"/>
              <a:gd name="T54" fmla="*/ 257175 w 55"/>
              <a:gd name="T55" fmla="*/ 22971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3" name="Rectangle 34"/>
          <p:cNvSpPr>
            <a:spLocks noChangeArrowheads="1"/>
          </p:cNvSpPr>
          <p:nvPr/>
        </p:nvSpPr>
        <p:spPr bwMode="auto">
          <a:xfrm>
            <a:off x="6122987" y="1978570"/>
            <a:ext cx="200025" cy="752475"/>
          </a:xfrm>
          <a:prstGeom prst="rect">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4" name="Rectangle 35"/>
          <p:cNvSpPr>
            <a:spLocks noChangeArrowheads="1"/>
          </p:cNvSpPr>
          <p:nvPr/>
        </p:nvSpPr>
        <p:spPr bwMode="auto">
          <a:xfrm>
            <a:off x="6122987" y="2731045"/>
            <a:ext cx="200025" cy="752475"/>
          </a:xfrm>
          <a:prstGeom prst="rect">
            <a:avLst/>
          </a:prstGeom>
          <a:solidFill>
            <a:srgbClr val="69C29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5" name="Rectangle 36"/>
          <p:cNvSpPr>
            <a:spLocks noChangeArrowheads="1"/>
          </p:cNvSpPr>
          <p:nvPr/>
        </p:nvSpPr>
        <p:spPr bwMode="auto">
          <a:xfrm>
            <a:off x="6122987" y="3483519"/>
            <a:ext cx="200025" cy="750888"/>
          </a:xfrm>
          <a:prstGeom prst="rect">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TextBox 35"/>
          <p:cNvSpPr txBox="1"/>
          <p:nvPr/>
        </p:nvSpPr>
        <p:spPr>
          <a:xfrm>
            <a:off x="612397" y="1741079"/>
            <a:ext cx="3442076" cy="1687963"/>
          </a:xfrm>
          <a:prstGeom prst="rect">
            <a:avLst/>
          </a:prstGeom>
          <a:noFill/>
        </p:spPr>
        <p:txBody>
          <a:bodyPr wrap="square" rtlCol="0">
            <a:spAutoFit/>
          </a:bodyPr>
          <a:lstStyle/>
          <a:p>
            <a:pPr lvl="0" algn="just">
              <a:lnSpc>
                <a:spcPct val="150000"/>
              </a:lnSpc>
              <a:defRPr/>
            </a:pPr>
            <a:r>
              <a:rPr lang="en-US" sz="2400" kern="0" dirty="0">
                <a:latin typeface="Times New Roman" panose="02020603050405020304" pitchFamily="18" charset="0"/>
                <a:ea typeface="字魂59号-创粗黑" panose="00000500000000000000" pitchFamily="2" charset="-122"/>
                <a:cs typeface="Times New Roman" panose="02020603050405020304" pitchFamily="18" charset="0"/>
              </a:rPr>
              <a:t>L</a:t>
            </a:r>
            <a:r>
              <a:rPr lang="vi-VN" sz="2400" kern="0" dirty="0">
                <a:latin typeface="Times New Roman" panose="02020603050405020304" pitchFamily="18" charset="0"/>
                <a:ea typeface="字魂59号-创粗黑" panose="00000500000000000000" pitchFamily="2" charset="-122"/>
                <a:cs typeface="Times New Roman" panose="02020603050405020304" pitchFamily="18" charset="0"/>
              </a:rPr>
              <a:t>à chi tiết gây ấn tượng, cảm xúc mạnh đối với người đọc; </a:t>
            </a:r>
            <a:endParaRPr kumimoji="0" sz="2400" b="0"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6" name="TextBox 35"/>
          <p:cNvSpPr txBox="1"/>
          <p:nvPr/>
        </p:nvSpPr>
        <p:spPr>
          <a:xfrm>
            <a:off x="8391526" y="3113427"/>
            <a:ext cx="3271594" cy="2241960"/>
          </a:xfrm>
          <a:prstGeom prst="rect">
            <a:avLst/>
          </a:prstGeom>
          <a:noFill/>
        </p:spPr>
        <p:txBody>
          <a:bodyPr wrap="square" rtlCol="0">
            <a:spAutoFit/>
          </a:bodyPr>
          <a:lstStyle/>
          <a:p>
            <a:pPr lvl="0" algn="just">
              <a:lnSpc>
                <a:spcPct val="150000"/>
              </a:lnSpc>
              <a:defRPr/>
            </a:pPr>
            <a:r>
              <a:rPr lang="en-US" sz="2400" kern="0" dirty="0">
                <a:latin typeface="Times New Roman" panose="02020603050405020304" pitchFamily="18" charset="0"/>
                <a:ea typeface="字魂59号-创粗黑" panose="00000500000000000000" pitchFamily="2" charset="-122"/>
                <a:cs typeface="Times New Roman" panose="02020603050405020304" pitchFamily="18" charset="0"/>
              </a:rPr>
              <a:t>G</a:t>
            </a:r>
            <a:r>
              <a:rPr lang="vi-VN" sz="2400" kern="0" dirty="0">
                <a:latin typeface="Times New Roman" panose="02020603050405020304" pitchFamily="18" charset="0"/>
                <a:ea typeface="字魂59号-创粗黑" panose="00000500000000000000" pitchFamily="2" charset="-122"/>
                <a:cs typeface="Times New Roman" panose="02020603050405020304" pitchFamily="18" charset="0"/>
              </a:rPr>
              <a:t>óp phần quan trọng tạo nên hình tượng nghệ thuật gợi cảm và sống động trong tác phẩm.</a:t>
            </a:r>
            <a:endParaRPr kumimoji="0" sz="2400" b="0"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4325059" y="702001"/>
            <a:ext cx="3595856" cy="646331"/>
          </a:xfrm>
          <a:prstGeom prst="rect">
            <a:avLst/>
          </a:prstGeom>
          <a:noFill/>
        </p:spPr>
        <p:txBody>
          <a:bodyPr wrap="non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Chi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tiêu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biểu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117534" y="82242"/>
            <a:ext cx="1949709" cy="1430655"/>
          </a:xfrm>
          <a:prstGeom prst="rect">
            <a:avLst/>
          </a:prstGeom>
        </p:spPr>
      </p:pic>
      <p:pic>
        <p:nvPicPr>
          <p:cNvPr id="30" name="Picture 29">
            <a:extLst>
              <a:ext uri="{FF2B5EF4-FFF2-40B4-BE49-F238E27FC236}">
                <a16:creationId xmlns:a16="http://schemas.microsoft.com/office/drawing/2014/main" xmlns="" id="{24B14FF5-8303-4DE8-AA57-6550C5CF08BE}"/>
              </a:ext>
            </a:extLst>
          </p:cNvPr>
          <p:cNvPicPr>
            <a:picLocks noChangeAspect="1"/>
          </p:cNvPicPr>
          <p:nvPr/>
        </p:nvPicPr>
        <p:blipFill>
          <a:blip r:embed="rId6"/>
          <a:stretch>
            <a:fillRect/>
          </a:stretch>
        </p:blipFill>
        <p:spPr>
          <a:xfrm>
            <a:off x="224091" y="4537323"/>
            <a:ext cx="1386600" cy="2262347"/>
          </a:xfrm>
          <a:prstGeom prst="rect">
            <a:avLst/>
          </a:prstGeom>
        </p:spPr>
      </p:pic>
      <p:pic>
        <p:nvPicPr>
          <p:cNvPr id="31" name="Picture 30">
            <a:extLst>
              <a:ext uri="{FF2B5EF4-FFF2-40B4-BE49-F238E27FC236}">
                <a16:creationId xmlns:a16="http://schemas.microsoft.com/office/drawing/2014/main" xmlns="" id="{D429A7E2-4A93-4DC5-A52F-CA792808A75D}"/>
              </a:ext>
            </a:extLst>
          </p:cNvPr>
          <p:cNvPicPr>
            <a:picLocks noChangeAspect="1"/>
          </p:cNvPicPr>
          <p:nvPr/>
        </p:nvPicPr>
        <p:blipFill>
          <a:blip r:embed="rId6"/>
          <a:stretch>
            <a:fillRect/>
          </a:stretch>
        </p:blipFill>
        <p:spPr>
          <a:xfrm>
            <a:off x="896653" y="3905250"/>
            <a:ext cx="1809750" cy="2952750"/>
          </a:xfrm>
          <a:prstGeom prst="rect">
            <a:avLst/>
          </a:prstGeom>
        </p:spPr>
      </p:pic>
      <p:pic>
        <p:nvPicPr>
          <p:cNvPr id="32" name="Picture 31">
            <a:extLst>
              <a:ext uri="{FF2B5EF4-FFF2-40B4-BE49-F238E27FC236}">
                <a16:creationId xmlns:a16="http://schemas.microsoft.com/office/drawing/2014/main" xmlns="" id="{D16D6BC0-5071-4E01-83D7-87E17E07FE7C}"/>
              </a:ext>
            </a:extLst>
          </p:cNvPr>
          <p:cNvPicPr>
            <a:picLocks noChangeAspect="1"/>
          </p:cNvPicPr>
          <p:nvPr/>
        </p:nvPicPr>
        <p:blipFill>
          <a:blip r:embed="rId7"/>
          <a:stretch>
            <a:fillRect/>
          </a:stretch>
        </p:blipFill>
        <p:spPr>
          <a:xfrm>
            <a:off x="2152142" y="5166209"/>
            <a:ext cx="1034649" cy="1691791"/>
          </a:xfrm>
          <a:prstGeom prst="rect">
            <a:avLst/>
          </a:prstGeom>
        </p:spPr>
      </p:pic>
      <p:pic>
        <p:nvPicPr>
          <p:cNvPr id="3" name="Picture 2">
            <a:extLst>
              <a:ext uri="{FF2B5EF4-FFF2-40B4-BE49-F238E27FC236}">
                <a16:creationId xmlns:a16="http://schemas.microsoft.com/office/drawing/2014/main" xmlns="" id="{7ABBBECF-D899-4943-A0EE-A9F56F0A443D}"/>
              </a:ext>
            </a:extLst>
          </p:cNvPr>
          <p:cNvPicPr>
            <a:picLocks noChangeAspect="1"/>
          </p:cNvPicPr>
          <p:nvPr/>
        </p:nvPicPr>
        <p:blipFill>
          <a:blip r:embed="rId8"/>
          <a:stretch>
            <a:fillRect/>
          </a:stretch>
        </p:blipFill>
        <p:spPr>
          <a:xfrm>
            <a:off x="10027323" y="191700"/>
            <a:ext cx="1963082" cy="1963082"/>
          </a:xfrm>
          <a:prstGeom prst="rect">
            <a:avLst/>
          </a:prstGeom>
        </p:spPr>
      </p:pic>
    </p:spTree>
  </p:cSld>
  <p:clrMapOvr>
    <a:masterClrMapping/>
  </p:clrMapOvr>
  <p:transition advTm="248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4" grpId="0" animBg="1"/>
      <p:bldP spid="15" grpId="0" animBg="1"/>
      <p:bldP spid="20" grpId="0"/>
      <p:bldP spid="2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BC89FC-BBB2-497F-A74A-B79E15DA3A01}"/>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796137" y="410671"/>
            <a:ext cx="5673348"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83" name="Chevron 82"/>
          <p:cNvSpPr/>
          <p:nvPr/>
        </p:nvSpPr>
        <p:spPr>
          <a:xfrm>
            <a:off x="6096000"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111" name="Chevron 110"/>
          <p:cNvSpPr/>
          <p:nvPr/>
        </p:nvSpPr>
        <p:spPr>
          <a:xfrm rot="10800000" flipH="1">
            <a:off x="7734583" y="2826339"/>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29" name="Chevron 28"/>
          <p:cNvSpPr/>
          <p:nvPr/>
        </p:nvSpPr>
        <p:spPr>
          <a:xfrm flipH="1">
            <a:off x="3878268"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0" name="Chevron 29"/>
          <p:cNvSpPr/>
          <p:nvPr/>
        </p:nvSpPr>
        <p:spPr>
          <a:xfrm rot="10800000">
            <a:off x="2873428" y="2836498"/>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grpSp>
        <p:nvGrpSpPr>
          <p:cNvPr id="33" name="Group 157"/>
          <p:cNvGrpSpPr/>
          <p:nvPr/>
        </p:nvGrpSpPr>
        <p:grpSpPr>
          <a:xfrm>
            <a:off x="5145698" y="2707654"/>
            <a:ext cx="1794354" cy="1794354"/>
            <a:chOff x="3899266" y="1250711"/>
            <a:chExt cx="1032272" cy="1032272"/>
          </a:xfrm>
        </p:grpSpPr>
        <p:sp>
          <p:nvSpPr>
            <p:cNvPr id="34" name="Diamond 33"/>
            <p:cNvSpPr/>
            <p:nvPr/>
          </p:nvSpPr>
          <p:spPr>
            <a:xfrm>
              <a:off x="3899266" y="1250711"/>
              <a:ext cx="1032272" cy="1032272"/>
            </a:xfrm>
            <a:prstGeom prst="diamond">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5" name="Freeform 23"/>
            <p:cNvSpPr>
              <a:spLocks noEditPoints="1"/>
            </p:cNvSpPr>
            <p:nvPr/>
          </p:nvSpPr>
          <p:spPr bwMode="auto">
            <a:xfrm>
              <a:off x="4298358" y="1613067"/>
              <a:ext cx="266942" cy="252414"/>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grpSp>
        <p:nvGrpSpPr>
          <p:cNvPr id="38" name="Group 37"/>
          <p:cNvGrpSpPr/>
          <p:nvPr/>
        </p:nvGrpSpPr>
        <p:grpSpPr>
          <a:xfrm>
            <a:off x="4408275" y="3226542"/>
            <a:ext cx="300468" cy="401211"/>
            <a:chOff x="754063" y="1211263"/>
            <a:chExt cx="269875" cy="360363"/>
          </a:xfrm>
          <a:solidFill>
            <a:schemeClr val="bg1"/>
          </a:solidFill>
        </p:grpSpPr>
        <p:sp>
          <p:nvSpPr>
            <p:cNvPr id="39" name="Freeform 9"/>
            <p:cNvSpPr>
              <a:spLocks noEditPoints="1"/>
            </p:cNvSpPr>
            <p:nvPr/>
          </p:nvSpPr>
          <p:spPr bwMode="auto">
            <a:xfrm>
              <a:off x="754063" y="1211263"/>
              <a:ext cx="269875" cy="360363"/>
            </a:xfrm>
            <a:custGeom>
              <a:avLst/>
              <a:gdLst/>
              <a:ahLst/>
              <a:cxnLst>
                <a:cxn ang="0">
                  <a:pos x="80" y="50"/>
                </a:cxn>
                <a:cxn ang="0">
                  <a:pos x="80" y="35"/>
                </a:cxn>
                <a:cxn ang="0">
                  <a:pos x="46" y="0"/>
                </a:cxn>
                <a:cxn ang="0">
                  <a:pos x="11" y="35"/>
                </a:cxn>
                <a:cxn ang="0">
                  <a:pos x="11" y="50"/>
                </a:cxn>
                <a:cxn ang="0">
                  <a:pos x="0" y="61"/>
                </a:cxn>
                <a:cxn ang="0">
                  <a:pos x="0" y="88"/>
                </a:cxn>
                <a:cxn ang="0">
                  <a:pos x="34" y="123"/>
                </a:cxn>
                <a:cxn ang="0">
                  <a:pos x="57" y="123"/>
                </a:cxn>
                <a:cxn ang="0">
                  <a:pos x="92" y="88"/>
                </a:cxn>
                <a:cxn ang="0">
                  <a:pos x="92" y="61"/>
                </a:cxn>
                <a:cxn ang="0">
                  <a:pos x="80" y="50"/>
                </a:cxn>
                <a:cxn ang="0">
                  <a:pos x="19" y="35"/>
                </a:cxn>
                <a:cxn ang="0">
                  <a:pos x="46" y="8"/>
                </a:cxn>
                <a:cxn ang="0">
                  <a:pos x="73" y="35"/>
                </a:cxn>
                <a:cxn ang="0">
                  <a:pos x="73" y="50"/>
                </a:cxn>
                <a:cxn ang="0">
                  <a:pos x="65" y="50"/>
                </a:cxn>
                <a:cxn ang="0">
                  <a:pos x="65" y="35"/>
                </a:cxn>
                <a:cxn ang="0">
                  <a:pos x="46" y="15"/>
                </a:cxn>
                <a:cxn ang="0">
                  <a:pos x="27" y="35"/>
                </a:cxn>
                <a:cxn ang="0">
                  <a:pos x="27" y="50"/>
                </a:cxn>
                <a:cxn ang="0">
                  <a:pos x="19" y="50"/>
                </a:cxn>
                <a:cxn ang="0">
                  <a:pos x="19" y="35"/>
                </a:cxn>
                <a:cxn ang="0">
                  <a:pos x="61" y="35"/>
                </a:cxn>
                <a:cxn ang="0">
                  <a:pos x="61" y="50"/>
                </a:cxn>
                <a:cxn ang="0">
                  <a:pos x="31" y="50"/>
                </a:cxn>
                <a:cxn ang="0">
                  <a:pos x="31" y="35"/>
                </a:cxn>
                <a:cxn ang="0">
                  <a:pos x="46" y="19"/>
                </a:cxn>
                <a:cxn ang="0">
                  <a:pos x="61" y="35"/>
                </a:cxn>
                <a:cxn ang="0">
                  <a:pos x="84" y="73"/>
                </a:cxn>
                <a:cxn ang="0">
                  <a:pos x="84" y="88"/>
                </a:cxn>
                <a:cxn ang="0">
                  <a:pos x="57" y="115"/>
                </a:cxn>
                <a:cxn ang="0">
                  <a:pos x="34" y="115"/>
                </a:cxn>
                <a:cxn ang="0">
                  <a:pos x="8" y="88"/>
                </a:cxn>
                <a:cxn ang="0">
                  <a:pos x="8" y="61"/>
                </a:cxn>
                <a:cxn ang="0">
                  <a:pos x="11" y="58"/>
                </a:cxn>
                <a:cxn ang="0">
                  <a:pos x="80" y="58"/>
                </a:cxn>
                <a:cxn ang="0">
                  <a:pos x="84" y="61"/>
                </a:cxn>
                <a:cxn ang="0">
                  <a:pos x="84" y="73"/>
                </a:cxn>
                <a:cxn ang="0">
                  <a:pos x="84" y="73"/>
                </a:cxn>
                <a:cxn ang="0">
                  <a:pos x="84" y="73"/>
                </a:cxn>
              </a:cxnLst>
              <a:rect l="0" t="0" r="r" b="b"/>
              <a:pathLst>
                <a:path w="92" h="123">
                  <a:moveTo>
                    <a:pt x="80" y="50"/>
                  </a:moveTo>
                  <a:cubicBezTo>
                    <a:pt x="80" y="35"/>
                    <a:pt x="80" y="35"/>
                    <a:pt x="80" y="35"/>
                  </a:cubicBezTo>
                  <a:cubicBezTo>
                    <a:pt x="80" y="16"/>
                    <a:pt x="65" y="0"/>
                    <a:pt x="46" y="0"/>
                  </a:cubicBezTo>
                  <a:cubicBezTo>
                    <a:pt x="27" y="0"/>
                    <a:pt x="11" y="16"/>
                    <a:pt x="11" y="35"/>
                  </a:cubicBezTo>
                  <a:cubicBezTo>
                    <a:pt x="11" y="50"/>
                    <a:pt x="11" y="50"/>
                    <a:pt x="11" y="50"/>
                  </a:cubicBezTo>
                  <a:cubicBezTo>
                    <a:pt x="5" y="50"/>
                    <a:pt x="0" y="55"/>
                    <a:pt x="0" y="61"/>
                  </a:cubicBezTo>
                  <a:cubicBezTo>
                    <a:pt x="0" y="88"/>
                    <a:pt x="0" y="88"/>
                    <a:pt x="0" y="88"/>
                  </a:cubicBezTo>
                  <a:cubicBezTo>
                    <a:pt x="0" y="107"/>
                    <a:pt x="15" y="123"/>
                    <a:pt x="34" y="123"/>
                  </a:cubicBezTo>
                  <a:cubicBezTo>
                    <a:pt x="57" y="123"/>
                    <a:pt x="57" y="123"/>
                    <a:pt x="57" y="123"/>
                  </a:cubicBezTo>
                  <a:cubicBezTo>
                    <a:pt x="76" y="123"/>
                    <a:pt x="92" y="107"/>
                    <a:pt x="92" y="88"/>
                  </a:cubicBezTo>
                  <a:cubicBezTo>
                    <a:pt x="92" y="61"/>
                    <a:pt x="92" y="61"/>
                    <a:pt x="92" y="61"/>
                  </a:cubicBezTo>
                  <a:cubicBezTo>
                    <a:pt x="92" y="55"/>
                    <a:pt x="87" y="50"/>
                    <a:pt x="80" y="50"/>
                  </a:cubicBezTo>
                  <a:close/>
                  <a:moveTo>
                    <a:pt x="19" y="35"/>
                  </a:moveTo>
                  <a:cubicBezTo>
                    <a:pt x="19" y="20"/>
                    <a:pt x="31" y="8"/>
                    <a:pt x="46" y="8"/>
                  </a:cubicBezTo>
                  <a:cubicBezTo>
                    <a:pt x="61" y="8"/>
                    <a:pt x="73" y="20"/>
                    <a:pt x="73" y="35"/>
                  </a:cubicBezTo>
                  <a:cubicBezTo>
                    <a:pt x="73" y="50"/>
                    <a:pt x="73" y="50"/>
                    <a:pt x="73" y="50"/>
                  </a:cubicBezTo>
                  <a:cubicBezTo>
                    <a:pt x="65" y="50"/>
                    <a:pt x="65" y="50"/>
                    <a:pt x="65" y="50"/>
                  </a:cubicBezTo>
                  <a:cubicBezTo>
                    <a:pt x="65" y="35"/>
                    <a:pt x="65" y="35"/>
                    <a:pt x="65" y="35"/>
                  </a:cubicBezTo>
                  <a:cubicBezTo>
                    <a:pt x="65" y="24"/>
                    <a:pt x="56" y="15"/>
                    <a:pt x="46" y="15"/>
                  </a:cubicBezTo>
                  <a:cubicBezTo>
                    <a:pt x="35" y="15"/>
                    <a:pt x="27" y="24"/>
                    <a:pt x="27" y="35"/>
                  </a:cubicBezTo>
                  <a:cubicBezTo>
                    <a:pt x="27" y="50"/>
                    <a:pt x="27" y="50"/>
                    <a:pt x="27" y="50"/>
                  </a:cubicBezTo>
                  <a:cubicBezTo>
                    <a:pt x="19" y="50"/>
                    <a:pt x="19" y="50"/>
                    <a:pt x="19" y="50"/>
                  </a:cubicBezTo>
                  <a:lnTo>
                    <a:pt x="19" y="35"/>
                  </a:lnTo>
                  <a:close/>
                  <a:moveTo>
                    <a:pt x="61" y="35"/>
                  </a:moveTo>
                  <a:cubicBezTo>
                    <a:pt x="61" y="50"/>
                    <a:pt x="61" y="50"/>
                    <a:pt x="61" y="50"/>
                  </a:cubicBezTo>
                  <a:cubicBezTo>
                    <a:pt x="31" y="50"/>
                    <a:pt x="31" y="50"/>
                    <a:pt x="31" y="50"/>
                  </a:cubicBezTo>
                  <a:cubicBezTo>
                    <a:pt x="31" y="35"/>
                    <a:pt x="31" y="35"/>
                    <a:pt x="31" y="35"/>
                  </a:cubicBezTo>
                  <a:cubicBezTo>
                    <a:pt x="31" y="26"/>
                    <a:pt x="37" y="19"/>
                    <a:pt x="46" y="19"/>
                  </a:cubicBezTo>
                  <a:cubicBezTo>
                    <a:pt x="54" y="19"/>
                    <a:pt x="61" y="26"/>
                    <a:pt x="61" y="35"/>
                  </a:cubicBezTo>
                  <a:close/>
                  <a:moveTo>
                    <a:pt x="84" y="73"/>
                  </a:moveTo>
                  <a:cubicBezTo>
                    <a:pt x="84" y="88"/>
                    <a:pt x="84" y="88"/>
                    <a:pt x="84" y="88"/>
                  </a:cubicBezTo>
                  <a:cubicBezTo>
                    <a:pt x="84" y="103"/>
                    <a:pt x="72" y="115"/>
                    <a:pt x="57" y="115"/>
                  </a:cubicBezTo>
                  <a:cubicBezTo>
                    <a:pt x="34" y="115"/>
                    <a:pt x="34" y="115"/>
                    <a:pt x="34" y="115"/>
                  </a:cubicBezTo>
                  <a:cubicBezTo>
                    <a:pt x="20" y="115"/>
                    <a:pt x="8" y="103"/>
                    <a:pt x="8" y="88"/>
                  </a:cubicBezTo>
                  <a:cubicBezTo>
                    <a:pt x="8" y="61"/>
                    <a:pt x="8" y="61"/>
                    <a:pt x="8" y="61"/>
                  </a:cubicBezTo>
                  <a:cubicBezTo>
                    <a:pt x="8" y="59"/>
                    <a:pt x="9" y="58"/>
                    <a:pt x="11" y="58"/>
                  </a:cubicBezTo>
                  <a:cubicBezTo>
                    <a:pt x="80" y="58"/>
                    <a:pt x="80" y="58"/>
                    <a:pt x="80" y="58"/>
                  </a:cubicBezTo>
                  <a:cubicBezTo>
                    <a:pt x="83" y="58"/>
                    <a:pt x="84" y="59"/>
                    <a:pt x="84" y="61"/>
                  </a:cubicBezTo>
                  <a:lnTo>
                    <a:pt x="84" y="73"/>
                  </a:lnTo>
                  <a:close/>
                  <a:moveTo>
                    <a:pt x="84" y="73"/>
                  </a:moveTo>
                  <a:cubicBezTo>
                    <a:pt x="84" y="73"/>
                    <a:pt x="84" y="73"/>
                    <a:pt x="84" y="7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0" name="Freeform 10"/>
            <p:cNvSpPr>
              <a:spLocks noEditPoints="1"/>
            </p:cNvSpPr>
            <p:nvPr/>
          </p:nvSpPr>
          <p:spPr bwMode="auto">
            <a:xfrm>
              <a:off x="865188" y="1425576"/>
              <a:ext cx="47625" cy="66675"/>
            </a:xfrm>
            <a:custGeom>
              <a:avLst/>
              <a:gdLst/>
              <a:ahLst/>
              <a:cxnLst>
                <a:cxn ang="0">
                  <a:pos x="8" y="0"/>
                </a:cxn>
                <a:cxn ang="0">
                  <a:pos x="0" y="8"/>
                </a:cxn>
                <a:cxn ang="0">
                  <a:pos x="3" y="18"/>
                </a:cxn>
                <a:cxn ang="0">
                  <a:pos x="8" y="23"/>
                </a:cxn>
                <a:cxn ang="0">
                  <a:pos x="13" y="18"/>
                </a:cxn>
                <a:cxn ang="0">
                  <a:pos x="16" y="8"/>
                </a:cxn>
                <a:cxn ang="0">
                  <a:pos x="8" y="0"/>
                </a:cxn>
                <a:cxn ang="0">
                  <a:pos x="8" y="0"/>
                </a:cxn>
                <a:cxn ang="0">
                  <a:pos x="8" y="0"/>
                </a:cxn>
              </a:cxnLst>
              <a:rect l="0" t="0" r="r" b="b"/>
              <a:pathLst>
                <a:path w="16" h="23">
                  <a:moveTo>
                    <a:pt x="8" y="0"/>
                  </a:moveTo>
                  <a:cubicBezTo>
                    <a:pt x="4" y="0"/>
                    <a:pt x="0" y="3"/>
                    <a:pt x="0" y="8"/>
                  </a:cubicBezTo>
                  <a:cubicBezTo>
                    <a:pt x="0" y="10"/>
                    <a:pt x="1" y="14"/>
                    <a:pt x="3" y="18"/>
                  </a:cubicBezTo>
                  <a:cubicBezTo>
                    <a:pt x="4" y="21"/>
                    <a:pt x="5" y="23"/>
                    <a:pt x="8" y="23"/>
                  </a:cubicBezTo>
                  <a:cubicBezTo>
                    <a:pt x="11" y="23"/>
                    <a:pt x="12" y="21"/>
                    <a:pt x="13" y="18"/>
                  </a:cubicBezTo>
                  <a:cubicBezTo>
                    <a:pt x="14" y="14"/>
                    <a:pt x="16" y="10"/>
                    <a:pt x="16" y="8"/>
                  </a:cubicBezTo>
                  <a:cubicBezTo>
                    <a:pt x="16" y="3"/>
                    <a:pt x="12" y="0"/>
                    <a:pt x="8" y="0"/>
                  </a:cubicBezTo>
                  <a:close/>
                  <a:moveTo>
                    <a:pt x="8" y="0"/>
                  </a:moveTo>
                  <a:cubicBezTo>
                    <a:pt x="8" y="0"/>
                    <a:pt x="8" y="0"/>
                    <a:pt x="8" y="0"/>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41" name="Freeform 72"/>
          <p:cNvSpPr>
            <a:spLocks noEditPoints="1"/>
          </p:cNvSpPr>
          <p:nvPr/>
        </p:nvSpPr>
        <p:spPr bwMode="auto">
          <a:xfrm>
            <a:off x="7205209" y="3143357"/>
            <a:ext cx="451369" cy="451365"/>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nvGrpSpPr>
          <p:cNvPr id="42" name="Group 41"/>
          <p:cNvGrpSpPr/>
          <p:nvPr/>
        </p:nvGrpSpPr>
        <p:grpSpPr>
          <a:xfrm>
            <a:off x="3277358" y="3283955"/>
            <a:ext cx="254934" cy="257200"/>
            <a:chOff x="0" y="2706688"/>
            <a:chExt cx="357188" cy="360363"/>
          </a:xfrm>
          <a:solidFill>
            <a:schemeClr val="bg1"/>
          </a:solidFill>
        </p:grpSpPr>
        <p:sp>
          <p:nvSpPr>
            <p:cNvPr id="43" name="Freeform 107"/>
            <p:cNvSpPr>
              <a:spLocks noEditPoints="1"/>
            </p:cNvSpPr>
            <p:nvPr/>
          </p:nvSpPr>
          <p:spPr bwMode="auto">
            <a:xfrm>
              <a:off x="0" y="2706688"/>
              <a:ext cx="357188" cy="360363"/>
            </a:xfrm>
            <a:custGeom>
              <a:avLst/>
              <a:gdLst/>
              <a:ahLst/>
              <a:cxnLst>
                <a:cxn ang="0">
                  <a:pos x="112" y="12"/>
                </a:cxn>
                <a:cxn ang="0">
                  <a:pos x="96" y="12"/>
                </a:cxn>
                <a:cxn ang="0">
                  <a:pos x="96" y="4"/>
                </a:cxn>
                <a:cxn ang="0">
                  <a:pos x="92" y="0"/>
                </a:cxn>
                <a:cxn ang="0">
                  <a:pos x="88" y="4"/>
                </a:cxn>
                <a:cxn ang="0">
                  <a:pos x="88" y="12"/>
                </a:cxn>
                <a:cxn ang="0">
                  <a:pos x="65" y="12"/>
                </a:cxn>
                <a:cxn ang="0">
                  <a:pos x="65" y="4"/>
                </a:cxn>
                <a:cxn ang="0">
                  <a:pos x="61" y="0"/>
                </a:cxn>
                <a:cxn ang="0">
                  <a:pos x="57" y="4"/>
                </a:cxn>
                <a:cxn ang="0">
                  <a:pos x="57" y="12"/>
                </a:cxn>
                <a:cxn ang="0">
                  <a:pos x="34" y="12"/>
                </a:cxn>
                <a:cxn ang="0">
                  <a:pos x="34" y="4"/>
                </a:cxn>
                <a:cxn ang="0">
                  <a:pos x="30" y="0"/>
                </a:cxn>
                <a:cxn ang="0">
                  <a:pos x="27" y="4"/>
                </a:cxn>
                <a:cxn ang="0">
                  <a:pos x="27" y="12"/>
                </a:cxn>
                <a:cxn ang="0">
                  <a:pos x="10" y="12"/>
                </a:cxn>
                <a:cxn ang="0">
                  <a:pos x="0" y="22"/>
                </a:cxn>
                <a:cxn ang="0">
                  <a:pos x="0" y="113"/>
                </a:cxn>
                <a:cxn ang="0">
                  <a:pos x="10" y="123"/>
                </a:cxn>
                <a:cxn ang="0">
                  <a:pos x="112" y="123"/>
                </a:cxn>
                <a:cxn ang="0">
                  <a:pos x="122" y="113"/>
                </a:cxn>
                <a:cxn ang="0">
                  <a:pos x="122" y="22"/>
                </a:cxn>
                <a:cxn ang="0">
                  <a:pos x="112" y="12"/>
                </a:cxn>
                <a:cxn ang="0">
                  <a:pos x="115" y="113"/>
                </a:cxn>
                <a:cxn ang="0">
                  <a:pos x="112" y="115"/>
                </a:cxn>
                <a:cxn ang="0">
                  <a:pos x="10" y="115"/>
                </a:cxn>
                <a:cxn ang="0">
                  <a:pos x="7" y="113"/>
                </a:cxn>
                <a:cxn ang="0">
                  <a:pos x="7" y="22"/>
                </a:cxn>
                <a:cxn ang="0">
                  <a:pos x="10" y="19"/>
                </a:cxn>
                <a:cxn ang="0">
                  <a:pos x="27" y="19"/>
                </a:cxn>
                <a:cxn ang="0">
                  <a:pos x="27" y="27"/>
                </a:cxn>
                <a:cxn ang="0">
                  <a:pos x="30" y="31"/>
                </a:cxn>
                <a:cxn ang="0">
                  <a:pos x="34" y="27"/>
                </a:cxn>
                <a:cxn ang="0">
                  <a:pos x="34" y="19"/>
                </a:cxn>
                <a:cxn ang="0">
                  <a:pos x="57" y="19"/>
                </a:cxn>
                <a:cxn ang="0">
                  <a:pos x="57" y="27"/>
                </a:cxn>
                <a:cxn ang="0">
                  <a:pos x="61" y="31"/>
                </a:cxn>
                <a:cxn ang="0">
                  <a:pos x="65" y="27"/>
                </a:cxn>
                <a:cxn ang="0">
                  <a:pos x="65" y="19"/>
                </a:cxn>
                <a:cxn ang="0">
                  <a:pos x="88" y="19"/>
                </a:cxn>
                <a:cxn ang="0">
                  <a:pos x="88" y="27"/>
                </a:cxn>
                <a:cxn ang="0">
                  <a:pos x="92" y="31"/>
                </a:cxn>
                <a:cxn ang="0">
                  <a:pos x="96" y="27"/>
                </a:cxn>
                <a:cxn ang="0">
                  <a:pos x="96" y="19"/>
                </a:cxn>
                <a:cxn ang="0">
                  <a:pos x="112" y="19"/>
                </a:cxn>
                <a:cxn ang="0">
                  <a:pos x="115" y="22"/>
                </a:cxn>
                <a:cxn ang="0">
                  <a:pos x="115" y="113"/>
                </a:cxn>
                <a:cxn ang="0">
                  <a:pos x="115" y="113"/>
                </a:cxn>
                <a:cxn ang="0">
                  <a:pos x="115" y="113"/>
                </a:cxn>
              </a:cxnLst>
              <a:rect l="0" t="0" r="r" b="b"/>
              <a:pathLst>
                <a:path w="122" h="123">
                  <a:moveTo>
                    <a:pt x="112" y="12"/>
                  </a:moveTo>
                  <a:cubicBezTo>
                    <a:pt x="96" y="12"/>
                    <a:pt x="96" y="12"/>
                    <a:pt x="96" y="12"/>
                  </a:cubicBezTo>
                  <a:cubicBezTo>
                    <a:pt x="96" y="4"/>
                    <a:pt x="96" y="4"/>
                    <a:pt x="96" y="4"/>
                  </a:cubicBezTo>
                  <a:cubicBezTo>
                    <a:pt x="96" y="2"/>
                    <a:pt x="94" y="0"/>
                    <a:pt x="92" y="0"/>
                  </a:cubicBezTo>
                  <a:cubicBezTo>
                    <a:pt x="90" y="0"/>
                    <a:pt x="88" y="2"/>
                    <a:pt x="88" y="4"/>
                  </a:cubicBezTo>
                  <a:cubicBezTo>
                    <a:pt x="88" y="12"/>
                    <a:pt x="88" y="12"/>
                    <a:pt x="88" y="12"/>
                  </a:cubicBezTo>
                  <a:cubicBezTo>
                    <a:pt x="65" y="12"/>
                    <a:pt x="65" y="12"/>
                    <a:pt x="65" y="12"/>
                  </a:cubicBezTo>
                  <a:cubicBezTo>
                    <a:pt x="65" y="4"/>
                    <a:pt x="65" y="4"/>
                    <a:pt x="65" y="4"/>
                  </a:cubicBezTo>
                  <a:cubicBezTo>
                    <a:pt x="65" y="2"/>
                    <a:pt x="63" y="0"/>
                    <a:pt x="61" y="0"/>
                  </a:cubicBezTo>
                  <a:cubicBezTo>
                    <a:pt x="59" y="0"/>
                    <a:pt x="57" y="2"/>
                    <a:pt x="57" y="4"/>
                  </a:cubicBezTo>
                  <a:cubicBezTo>
                    <a:pt x="57" y="12"/>
                    <a:pt x="57" y="12"/>
                    <a:pt x="57" y="12"/>
                  </a:cubicBezTo>
                  <a:cubicBezTo>
                    <a:pt x="34" y="12"/>
                    <a:pt x="34" y="12"/>
                    <a:pt x="34" y="12"/>
                  </a:cubicBezTo>
                  <a:cubicBezTo>
                    <a:pt x="34" y="4"/>
                    <a:pt x="34" y="4"/>
                    <a:pt x="34" y="4"/>
                  </a:cubicBezTo>
                  <a:cubicBezTo>
                    <a:pt x="34" y="2"/>
                    <a:pt x="32" y="0"/>
                    <a:pt x="30" y="0"/>
                  </a:cubicBezTo>
                  <a:cubicBezTo>
                    <a:pt x="28" y="0"/>
                    <a:pt x="27" y="2"/>
                    <a:pt x="27" y="4"/>
                  </a:cubicBezTo>
                  <a:cubicBezTo>
                    <a:pt x="27" y="12"/>
                    <a:pt x="27" y="12"/>
                    <a:pt x="27" y="12"/>
                  </a:cubicBezTo>
                  <a:cubicBezTo>
                    <a:pt x="10" y="12"/>
                    <a:pt x="10" y="12"/>
                    <a:pt x="10" y="12"/>
                  </a:cubicBezTo>
                  <a:cubicBezTo>
                    <a:pt x="4" y="12"/>
                    <a:pt x="0" y="16"/>
                    <a:pt x="0" y="22"/>
                  </a:cubicBezTo>
                  <a:cubicBezTo>
                    <a:pt x="0" y="113"/>
                    <a:pt x="0" y="113"/>
                    <a:pt x="0" y="113"/>
                  </a:cubicBezTo>
                  <a:cubicBezTo>
                    <a:pt x="0" y="118"/>
                    <a:pt x="4" y="123"/>
                    <a:pt x="10" y="123"/>
                  </a:cubicBezTo>
                  <a:cubicBezTo>
                    <a:pt x="112" y="123"/>
                    <a:pt x="112" y="123"/>
                    <a:pt x="112" y="123"/>
                  </a:cubicBezTo>
                  <a:cubicBezTo>
                    <a:pt x="118" y="123"/>
                    <a:pt x="122" y="118"/>
                    <a:pt x="122" y="113"/>
                  </a:cubicBezTo>
                  <a:cubicBezTo>
                    <a:pt x="122" y="22"/>
                    <a:pt x="122" y="22"/>
                    <a:pt x="122" y="22"/>
                  </a:cubicBezTo>
                  <a:cubicBezTo>
                    <a:pt x="122" y="16"/>
                    <a:pt x="118" y="12"/>
                    <a:pt x="112" y="12"/>
                  </a:cubicBezTo>
                  <a:close/>
                  <a:moveTo>
                    <a:pt x="115" y="113"/>
                  </a:moveTo>
                  <a:cubicBezTo>
                    <a:pt x="115" y="114"/>
                    <a:pt x="114" y="115"/>
                    <a:pt x="112" y="115"/>
                  </a:cubicBezTo>
                  <a:cubicBezTo>
                    <a:pt x="10" y="115"/>
                    <a:pt x="10" y="115"/>
                    <a:pt x="10" y="115"/>
                  </a:cubicBezTo>
                  <a:cubicBezTo>
                    <a:pt x="9" y="115"/>
                    <a:pt x="7" y="114"/>
                    <a:pt x="7" y="113"/>
                  </a:cubicBezTo>
                  <a:cubicBezTo>
                    <a:pt x="7" y="22"/>
                    <a:pt x="7" y="22"/>
                    <a:pt x="7" y="22"/>
                  </a:cubicBezTo>
                  <a:cubicBezTo>
                    <a:pt x="7" y="20"/>
                    <a:pt x="9" y="19"/>
                    <a:pt x="10" y="19"/>
                  </a:cubicBezTo>
                  <a:cubicBezTo>
                    <a:pt x="27" y="19"/>
                    <a:pt x="27" y="19"/>
                    <a:pt x="27" y="19"/>
                  </a:cubicBezTo>
                  <a:cubicBezTo>
                    <a:pt x="27" y="27"/>
                    <a:pt x="27" y="27"/>
                    <a:pt x="27" y="27"/>
                  </a:cubicBezTo>
                  <a:cubicBezTo>
                    <a:pt x="27" y="29"/>
                    <a:pt x="28" y="31"/>
                    <a:pt x="30" y="31"/>
                  </a:cubicBezTo>
                  <a:cubicBezTo>
                    <a:pt x="32" y="31"/>
                    <a:pt x="34" y="29"/>
                    <a:pt x="34" y="27"/>
                  </a:cubicBezTo>
                  <a:cubicBezTo>
                    <a:pt x="34" y="19"/>
                    <a:pt x="34" y="19"/>
                    <a:pt x="34" y="19"/>
                  </a:cubicBezTo>
                  <a:cubicBezTo>
                    <a:pt x="57" y="19"/>
                    <a:pt x="57" y="19"/>
                    <a:pt x="57" y="19"/>
                  </a:cubicBezTo>
                  <a:cubicBezTo>
                    <a:pt x="57" y="27"/>
                    <a:pt x="57" y="27"/>
                    <a:pt x="57" y="27"/>
                  </a:cubicBezTo>
                  <a:cubicBezTo>
                    <a:pt x="57" y="29"/>
                    <a:pt x="59" y="31"/>
                    <a:pt x="61" y="31"/>
                  </a:cubicBezTo>
                  <a:cubicBezTo>
                    <a:pt x="63" y="31"/>
                    <a:pt x="65" y="29"/>
                    <a:pt x="65" y="27"/>
                  </a:cubicBezTo>
                  <a:cubicBezTo>
                    <a:pt x="65" y="19"/>
                    <a:pt x="65" y="19"/>
                    <a:pt x="65" y="19"/>
                  </a:cubicBezTo>
                  <a:cubicBezTo>
                    <a:pt x="88" y="19"/>
                    <a:pt x="88" y="19"/>
                    <a:pt x="88" y="19"/>
                  </a:cubicBezTo>
                  <a:cubicBezTo>
                    <a:pt x="88" y="27"/>
                    <a:pt x="88" y="27"/>
                    <a:pt x="88" y="27"/>
                  </a:cubicBezTo>
                  <a:cubicBezTo>
                    <a:pt x="88" y="29"/>
                    <a:pt x="90" y="31"/>
                    <a:pt x="92" y="31"/>
                  </a:cubicBezTo>
                  <a:cubicBezTo>
                    <a:pt x="94" y="31"/>
                    <a:pt x="96" y="29"/>
                    <a:pt x="96" y="27"/>
                  </a:cubicBezTo>
                  <a:cubicBezTo>
                    <a:pt x="96" y="19"/>
                    <a:pt x="96" y="19"/>
                    <a:pt x="96" y="19"/>
                  </a:cubicBezTo>
                  <a:cubicBezTo>
                    <a:pt x="112" y="19"/>
                    <a:pt x="112" y="19"/>
                    <a:pt x="112" y="19"/>
                  </a:cubicBezTo>
                  <a:cubicBezTo>
                    <a:pt x="114" y="19"/>
                    <a:pt x="115" y="20"/>
                    <a:pt x="115" y="22"/>
                  </a:cubicBezTo>
                  <a:lnTo>
                    <a:pt x="115" y="113"/>
                  </a:lnTo>
                  <a:close/>
                  <a:moveTo>
                    <a:pt x="115" y="113"/>
                  </a:moveTo>
                  <a:cubicBezTo>
                    <a:pt x="115" y="113"/>
                    <a:pt x="115" y="113"/>
                    <a:pt x="115" y="11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4" name="Rectangle 108"/>
            <p:cNvSpPr>
              <a:spLocks noChangeArrowheads="1"/>
            </p:cNvSpPr>
            <p:nvPr/>
          </p:nvSpPr>
          <p:spPr bwMode="auto">
            <a:xfrm>
              <a:off x="79375" y="2841626"/>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5" name="Rectangle 109"/>
            <p:cNvSpPr>
              <a:spLocks noChangeArrowheads="1"/>
            </p:cNvSpPr>
            <p:nvPr/>
          </p:nvSpPr>
          <p:spPr bwMode="auto">
            <a:xfrm>
              <a:off x="79375" y="2897188"/>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6" name="Rectangle 110"/>
            <p:cNvSpPr>
              <a:spLocks noChangeArrowheads="1"/>
            </p:cNvSpPr>
            <p:nvPr/>
          </p:nvSpPr>
          <p:spPr bwMode="auto">
            <a:xfrm>
              <a:off x="79375" y="2955926"/>
              <a:ext cx="42863"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7" name="Rectangle 111"/>
            <p:cNvSpPr>
              <a:spLocks noChangeArrowheads="1"/>
            </p:cNvSpPr>
            <p:nvPr/>
          </p:nvSpPr>
          <p:spPr bwMode="auto">
            <a:xfrm>
              <a:off x="155575" y="2955926"/>
              <a:ext cx="46038"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1" name="Rectangle 112"/>
            <p:cNvSpPr>
              <a:spLocks noChangeArrowheads="1"/>
            </p:cNvSpPr>
            <p:nvPr/>
          </p:nvSpPr>
          <p:spPr bwMode="auto">
            <a:xfrm>
              <a:off x="155575" y="2897188"/>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2" name="Rectangle 113"/>
            <p:cNvSpPr>
              <a:spLocks noChangeArrowheads="1"/>
            </p:cNvSpPr>
            <p:nvPr/>
          </p:nvSpPr>
          <p:spPr bwMode="auto">
            <a:xfrm>
              <a:off x="155575" y="2841626"/>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4" name="Rectangle 114"/>
            <p:cNvSpPr>
              <a:spLocks noChangeArrowheads="1"/>
            </p:cNvSpPr>
            <p:nvPr/>
          </p:nvSpPr>
          <p:spPr bwMode="auto">
            <a:xfrm>
              <a:off x="233363" y="2955926"/>
              <a:ext cx="47625"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5" name="Rectangle 115"/>
            <p:cNvSpPr>
              <a:spLocks noChangeArrowheads="1"/>
            </p:cNvSpPr>
            <p:nvPr/>
          </p:nvSpPr>
          <p:spPr bwMode="auto">
            <a:xfrm>
              <a:off x="233363" y="2897188"/>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6" name="Rectangle 116"/>
            <p:cNvSpPr>
              <a:spLocks noChangeArrowheads="1"/>
            </p:cNvSpPr>
            <p:nvPr/>
          </p:nvSpPr>
          <p:spPr bwMode="auto">
            <a:xfrm>
              <a:off x="233363" y="2841626"/>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57" name="Freeform 153"/>
          <p:cNvSpPr>
            <a:spLocks noEditPoints="1"/>
          </p:cNvSpPr>
          <p:nvPr/>
        </p:nvSpPr>
        <p:spPr bwMode="auto">
          <a:xfrm>
            <a:off x="8510614" y="3259518"/>
            <a:ext cx="306787" cy="291346"/>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32" name="TextBox 143"/>
          <p:cNvSpPr txBox="1"/>
          <p:nvPr/>
        </p:nvSpPr>
        <p:spPr>
          <a:xfrm>
            <a:off x="427587" y="1448538"/>
            <a:ext cx="4416102"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lời</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phẩm</a:t>
            </a:r>
            <a:endPar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6" name="TextBox 143"/>
          <p:cNvSpPr txBox="1"/>
          <p:nvPr/>
        </p:nvSpPr>
        <p:spPr>
          <a:xfrm>
            <a:off x="6918772" y="4983634"/>
            <a:ext cx="3693301"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qua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dáng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nét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trang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phục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xmlns="" id="{777C43F0-E449-441F-B122-9C093C6524D4}"/>
              </a:ext>
            </a:extLst>
          </p:cNvPr>
          <p:cNvPicPr>
            <a:picLocks noChangeAspect="1"/>
          </p:cNvPicPr>
          <p:nvPr/>
        </p:nvPicPr>
        <p:blipFill>
          <a:blip r:embed="rId4"/>
          <a:stretch>
            <a:fillRect/>
          </a:stretch>
        </p:blipFill>
        <p:spPr>
          <a:xfrm>
            <a:off x="2635638" y="-88895"/>
            <a:ext cx="1283439" cy="1283439"/>
          </a:xfrm>
          <a:prstGeom prst="rect">
            <a:avLst/>
          </a:prstGeom>
        </p:spPr>
      </p:pic>
      <p:pic>
        <p:nvPicPr>
          <p:cNvPr id="48" name="Picture 47">
            <a:extLst>
              <a:ext uri="{FF2B5EF4-FFF2-40B4-BE49-F238E27FC236}">
                <a16:creationId xmlns:a16="http://schemas.microsoft.com/office/drawing/2014/main" xmlns="" id="{30E50B14-6CA5-4BCA-84F7-25D3B0B11E6F}"/>
              </a:ext>
            </a:extLst>
          </p:cNvPr>
          <p:cNvPicPr>
            <a:picLocks noChangeAspect="1"/>
          </p:cNvPicPr>
          <p:nvPr/>
        </p:nvPicPr>
        <p:blipFill>
          <a:blip r:embed="rId5"/>
          <a:stretch>
            <a:fillRect/>
          </a:stretch>
        </p:blipFill>
        <p:spPr>
          <a:xfrm>
            <a:off x="-467340" y="4537323"/>
            <a:ext cx="1386600" cy="2262347"/>
          </a:xfrm>
          <a:prstGeom prst="rect">
            <a:avLst/>
          </a:prstGeom>
        </p:spPr>
      </p:pic>
      <p:pic>
        <p:nvPicPr>
          <p:cNvPr id="49" name="Picture 48">
            <a:extLst>
              <a:ext uri="{FF2B5EF4-FFF2-40B4-BE49-F238E27FC236}">
                <a16:creationId xmlns:a16="http://schemas.microsoft.com/office/drawing/2014/main" xmlns="" id="{CF6A338D-0B08-47E6-A2E8-763DFDBDA8D4}"/>
              </a:ext>
            </a:extLst>
          </p:cNvPr>
          <p:cNvPicPr>
            <a:picLocks noChangeAspect="1"/>
          </p:cNvPicPr>
          <p:nvPr/>
        </p:nvPicPr>
        <p:blipFill>
          <a:blip r:embed="rId5"/>
          <a:stretch>
            <a:fillRect/>
          </a:stretch>
        </p:blipFill>
        <p:spPr>
          <a:xfrm>
            <a:off x="205222" y="3905250"/>
            <a:ext cx="1809750" cy="2952750"/>
          </a:xfrm>
          <a:prstGeom prst="rect">
            <a:avLst/>
          </a:prstGeom>
        </p:spPr>
      </p:pic>
      <p:pic>
        <p:nvPicPr>
          <p:cNvPr id="50" name="Picture 49">
            <a:extLst>
              <a:ext uri="{FF2B5EF4-FFF2-40B4-BE49-F238E27FC236}">
                <a16:creationId xmlns:a16="http://schemas.microsoft.com/office/drawing/2014/main" xmlns="" id="{4AA81865-B3D6-44A7-91B8-1D3E1E9AEE2E}"/>
              </a:ext>
            </a:extLst>
          </p:cNvPr>
          <p:cNvPicPr>
            <a:picLocks noChangeAspect="1"/>
          </p:cNvPicPr>
          <p:nvPr/>
        </p:nvPicPr>
        <p:blipFill>
          <a:blip r:embed="rId6"/>
          <a:stretch>
            <a:fillRect/>
          </a:stretch>
        </p:blipFill>
        <p:spPr>
          <a:xfrm>
            <a:off x="1460711" y="5166209"/>
            <a:ext cx="1034649" cy="1691791"/>
          </a:xfrm>
          <a:prstGeom prst="rect">
            <a:avLst/>
          </a:prstGeom>
        </p:spPr>
      </p:pic>
      <p:pic>
        <p:nvPicPr>
          <p:cNvPr id="53" name="Picture 52">
            <a:extLst>
              <a:ext uri="{FF2B5EF4-FFF2-40B4-BE49-F238E27FC236}">
                <a16:creationId xmlns:a16="http://schemas.microsoft.com/office/drawing/2014/main" xmlns="" id="{7159A2BB-9884-41B2-9201-8E167B4B4318}"/>
              </a:ext>
            </a:extLst>
          </p:cNvPr>
          <p:cNvPicPr>
            <a:picLocks noChangeAspect="1"/>
          </p:cNvPicPr>
          <p:nvPr/>
        </p:nvPicPr>
        <p:blipFill>
          <a:blip r:embed="rId4"/>
          <a:stretch>
            <a:fillRect/>
          </a:stretch>
        </p:blipFill>
        <p:spPr>
          <a:xfrm>
            <a:off x="9219895" y="552825"/>
            <a:ext cx="1283439" cy="1283439"/>
          </a:xfrm>
          <a:prstGeom prst="rect">
            <a:avLst/>
          </a:prstGeom>
        </p:spPr>
      </p:pic>
      <p:pic>
        <p:nvPicPr>
          <p:cNvPr id="5" name="Picture 4">
            <a:extLst>
              <a:ext uri="{FF2B5EF4-FFF2-40B4-BE49-F238E27FC236}">
                <a16:creationId xmlns:a16="http://schemas.microsoft.com/office/drawing/2014/main" xmlns="" id="{6BCD65A5-A6A8-4CA9-A1B9-44FEBC5ED8A4}"/>
              </a:ext>
            </a:extLst>
          </p:cNvPr>
          <p:cNvPicPr>
            <a:picLocks noChangeAspect="1"/>
          </p:cNvPicPr>
          <p:nvPr/>
        </p:nvPicPr>
        <p:blipFill>
          <a:blip r:embed="rId7"/>
          <a:stretch>
            <a:fillRect/>
          </a:stretch>
        </p:blipFill>
        <p:spPr>
          <a:xfrm>
            <a:off x="9251234" y="2001336"/>
            <a:ext cx="2048896" cy="1147382"/>
          </a:xfrm>
          <a:prstGeom prst="rect">
            <a:avLst/>
          </a:prstGeom>
        </p:spPr>
      </p:pic>
      <p:pic>
        <p:nvPicPr>
          <p:cNvPr id="6" name="Picture 5">
            <a:extLst>
              <a:ext uri="{FF2B5EF4-FFF2-40B4-BE49-F238E27FC236}">
                <a16:creationId xmlns:a16="http://schemas.microsoft.com/office/drawing/2014/main" xmlns="" id="{F3C8738B-4381-43AB-9DB7-719B00BA08FB}"/>
              </a:ext>
            </a:extLst>
          </p:cNvPr>
          <p:cNvPicPr>
            <a:picLocks noChangeAspect="1"/>
          </p:cNvPicPr>
          <p:nvPr/>
        </p:nvPicPr>
        <p:blipFill>
          <a:blip r:embed="rId8"/>
          <a:stretch>
            <a:fillRect/>
          </a:stretch>
        </p:blipFill>
        <p:spPr>
          <a:xfrm>
            <a:off x="3631285" y="4983247"/>
            <a:ext cx="2482908" cy="1867368"/>
          </a:xfrm>
          <a:prstGeom prst="rect">
            <a:avLst/>
          </a:prstGeom>
        </p:spPr>
      </p:pic>
    </p:spTree>
  </p:cSld>
  <p:clrMapOvr>
    <a:masterClrMapping/>
  </p:clrMapOvr>
  <p:transition advTm="922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barn(inVertical)">
                                      <p:cBhvr>
                                        <p:cTn id="38" dur="500"/>
                                        <p:tgtEl>
                                          <p:spTgt spid="1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3" grpId="0" animBg="1"/>
      <p:bldP spid="111" grpId="0" animBg="1"/>
      <p:bldP spid="30" grpId="0" animBg="1"/>
      <p:bldP spid="41" grpId="0" animBg="1"/>
      <p:bldP spid="57" grpId="0" animBg="1"/>
      <p:bldP spid="32"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25AE940-B8B2-4523-AA2F-1638297A1DD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777" y="0"/>
            <a:ext cx="12190445" cy="6858000"/>
          </a:xfrm>
          <a:prstGeom prst="rect">
            <a:avLst/>
          </a:prstGeom>
        </p:spPr>
      </p:pic>
      <p:grpSp>
        <p:nvGrpSpPr>
          <p:cNvPr id="678" name="组合 677"/>
          <p:cNvGrpSpPr/>
          <p:nvPr/>
        </p:nvGrpSpPr>
        <p:grpSpPr>
          <a:xfrm>
            <a:off x="3305414" y="2059941"/>
            <a:ext cx="5581172" cy="2358110"/>
            <a:chOff x="6332828" y="513574"/>
            <a:chExt cx="5267933" cy="4039934"/>
          </a:xfrm>
        </p:grpSpPr>
        <p:sp>
          <p:nvSpPr>
            <p:cNvPr id="679" name="Freeform 18"/>
            <p:cNvSpPr/>
            <p:nvPr/>
          </p:nvSpPr>
          <p:spPr bwMode="auto">
            <a:xfrm rot="5400000">
              <a:off x="6946828"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ndParaRPr>
            </a:p>
          </p:txBody>
        </p:sp>
        <p:sp>
          <p:nvSpPr>
            <p:cNvPr id="680"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2700">
              <a:solidFill>
                <a:srgbClr val="EDF6F1"/>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ndParaRPr>
            </a:p>
          </p:txBody>
        </p:sp>
      </p:grpSp>
      <p:sp>
        <p:nvSpPr>
          <p:cNvPr id="1667" name="文本框 1666"/>
          <p:cNvSpPr txBox="1"/>
          <p:nvPr/>
        </p:nvSpPr>
        <p:spPr>
          <a:xfrm>
            <a:off x="4025439" y="2665969"/>
            <a:ext cx="3962944" cy="830997"/>
          </a:xfrm>
          <a:prstGeom prst="rect">
            <a:avLst/>
          </a:prstGeom>
          <a:noFill/>
        </p:spPr>
        <p:txBody>
          <a:bodyPr wrap="none" rtlCol="0">
            <a:spAutoFit/>
          </a:bodyPr>
          <a:lstStyle/>
          <a:p>
            <a:r>
              <a:rPr lang="en-US" altLang="zh-CN" sz="4800" b="1" dirty="0">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zh-CN" altLang="en-US" sz="4800" b="1" dirty="0">
              <a:solidFill>
                <a:schemeClr val="bg1"/>
              </a:solidFill>
              <a:latin typeface="Tahoma" panose="020B0604030504040204" pitchFamily="34" charset="0"/>
              <a:ea typeface="字魂59号-创粗黑" panose="00000500000000000000" pitchFamily="2" charset="-122"/>
              <a:cs typeface="Tahoma" panose="020B0604030504040204" pitchFamily="34" charset="0"/>
            </a:endParaRPr>
          </a:p>
        </p:txBody>
      </p:sp>
      <p:pic>
        <p:nvPicPr>
          <p:cNvPr id="10" name="Picture 9">
            <a:extLst>
              <a:ext uri="{FF2B5EF4-FFF2-40B4-BE49-F238E27FC236}">
                <a16:creationId xmlns:a16="http://schemas.microsoft.com/office/drawing/2014/main" xmlns="" id="{07E65CEA-0970-43C2-874E-A0A3D63E7C3C}"/>
              </a:ext>
            </a:extLst>
          </p:cNvPr>
          <p:cNvPicPr>
            <a:picLocks noChangeAspect="1"/>
          </p:cNvPicPr>
          <p:nvPr/>
        </p:nvPicPr>
        <p:blipFill>
          <a:blip r:embed="rId5"/>
          <a:stretch>
            <a:fillRect/>
          </a:stretch>
        </p:blipFill>
        <p:spPr>
          <a:xfrm>
            <a:off x="5543836" y="4182660"/>
            <a:ext cx="1960048" cy="1963393"/>
          </a:xfrm>
          <a:prstGeom prst="rect">
            <a:avLst/>
          </a:prstGeom>
        </p:spPr>
      </p:pic>
      <p:pic>
        <p:nvPicPr>
          <p:cNvPr id="23" name="Picture 22">
            <a:extLst>
              <a:ext uri="{FF2B5EF4-FFF2-40B4-BE49-F238E27FC236}">
                <a16:creationId xmlns:a16="http://schemas.microsoft.com/office/drawing/2014/main" xmlns="" id="{6790AA56-B8F9-407B-9D5D-4E36CD0F94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5185004" y="4994230"/>
            <a:ext cx="1005198" cy="10051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p:cTn id="7" dur="500" fill="hold"/>
                                        <p:tgtEl>
                                          <p:spTgt spid="678"/>
                                        </p:tgtEl>
                                        <p:attrNameLst>
                                          <p:attrName>ppt_w</p:attrName>
                                        </p:attrNameLst>
                                      </p:cBhvr>
                                      <p:tavLst>
                                        <p:tav tm="0">
                                          <p:val>
                                            <p:fltVal val="0"/>
                                          </p:val>
                                        </p:tav>
                                        <p:tav tm="100000">
                                          <p:val>
                                            <p:strVal val="#ppt_w"/>
                                          </p:val>
                                        </p:tav>
                                      </p:tavLst>
                                    </p:anim>
                                    <p:anim calcmode="lin" valueType="num">
                                      <p:cBhvr>
                                        <p:cTn id="8" dur="500" fill="hold"/>
                                        <p:tgtEl>
                                          <p:spTgt spid="678"/>
                                        </p:tgtEl>
                                        <p:attrNameLst>
                                          <p:attrName>ppt_h</p:attrName>
                                        </p:attrNameLst>
                                      </p:cBhvr>
                                      <p:tavLst>
                                        <p:tav tm="0">
                                          <p:val>
                                            <p:fltVal val="0"/>
                                          </p:val>
                                        </p:tav>
                                        <p:tav tm="100000">
                                          <p:val>
                                            <p:strVal val="#ppt_h"/>
                                          </p:val>
                                        </p:tav>
                                      </p:tavLst>
                                    </p:anim>
                                    <p:animEffect transition="in" filter="fade">
                                      <p:cBhvr>
                                        <p:cTn id="9" dur="500"/>
                                        <p:tgtEl>
                                          <p:spTgt spid="6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67"/>
                                        </p:tgtEl>
                                        <p:attrNameLst>
                                          <p:attrName>style.visibility</p:attrName>
                                        </p:attrNameLst>
                                      </p:cBhvr>
                                      <p:to>
                                        <p:strVal val="visible"/>
                                      </p:to>
                                    </p:set>
                                    <p:anim calcmode="lin" valueType="num">
                                      <p:cBhvr>
                                        <p:cTn id="12" dur="500" fill="hold"/>
                                        <p:tgtEl>
                                          <p:spTgt spid="1667"/>
                                        </p:tgtEl>
                                        <p:attrNameLst>
                                          <p:attrName>ppt_w</p:attrName>
                                        </p:attrNameLst>
                                      </p:cBhvr>
                                      <p:tavLst>
                                        <p:tav tm="0">
                                          <p:val>
                                            <p:fltVal val="0"/>
                                          </p:val>
                                        </p:tav>
                                        <p:tav tm="100000">
                                          <p:val>
                                            <p:strVal val="#ppt_w"/>
                                          </p:val>
                                        </p:tav>
                                      </p:tavLst>
                                    </p:anim>
                                    <p:anim calcmode="lin" valueType="num">
                                      <p:cBhvr>
                                        <p:cTn id="13" dur="500" fill="hold"/>
                                        <p:tgtEl>
                                          <p:spTgt spid="1667"/>
                                        </p:tgtEl>
                                        <p:attrNameLst>
                                          <p:attrName>ppt_h</p:attrName>
                                        </p:attrNameLst>
                                      </p:cBhvr>
                                      <p:tavLst>
                                        <p:tav tm="0">
                                          <p:val>
                                            <p:fltVal val="0"/>
                                          </p:val>
                                        </p:tav>
                                        <p:tav tm="100000">
                                          <p:val>
                                            <p:strVal val="#ppt_h"/>
                                          </p:val>
                                        </p:tav>
                                      </p:tavLst>
                                    </p:anim>
                                    <p:animEffect transition="in" filter="fade">
                                      <p:cBhvr>
                                        <p:cTn id="14" dur="500"/>
                                        <p:tgtEl>
                                          <p:spTgt spid="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BC89FC-BBB2-497F-A74A-B79E15DA3A01}"/>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796137" y="410671"/>
            <a:ext cx="4512774"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Ngôn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ngữ</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p:sp>
        <p:nvSpPr>
          <p:cNvPr id="83" name="Chevron 82"/>
          <p:cNvSpPr/>
          <p:nvPr/>
        </p:nvSpPr>
        <p:spPr>
          <a:xfrm>
            <a:off x="6096000"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111" name="Chevron 110"/>
          <p:cNvSpPr/>
          <p:nvPr/>
        </p:nvSpPr>
        <p:spPr>
          <a:xfrm rot="10800000" flipH="1">
            <a:off x="7734583" y="2826339"/>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29" name="Chevron 28"/>
          <p:cNvSpPr/>
          <p:nvPr/>
        </p:nvSpPr>
        <p:spPr>
          <a:xfrm flipH="1">
            <a:off x="3878268"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0" name="Chevron 29"/>
          <p:cNvSpPr/>
          <p:nvPr/>
        </p:nvSpPr>
        <p:spPr>
          <a:xfrm rot="10800000">
            <a:off x="2873428" y="2836498"/>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grpSp>
        <p:nvGrpSpPr>
          <p:cNvPr id="33" name="Group 157"/>
          <p:cNvGrpSpPr/>
          <p:nvPr/>
        </p:nvGrpSpPr>
        <p:grpSpPr>
          <a:xfrm>
            <a:off x="5145698" y="2707654"/>
            <a:ext cx="1794354" cy="1794354"/>
            <a:chOff x="3899266" y="1250711"/>
            <a:chExt cx="1032272" cy="1032272"/>
          </a:xfrm>
        </p:grpSpPr>
        <p:sp>
          <p:nvSpPr>
            <p:cNvPr id="34" name="Diamond 33"/>
            <p:cNvSpPr/>
            <p:nvPr/>
          </p:nvSpPr>
          <p:spPr>
            <a:xfrm>
              <a:off x="3899266" y="1250711"/>
              <a:ext cx="1032272" cy="1032272"/>
            </a:xfrm>
            <a:prstGeom prst="diamond">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5" name="Freeform 23"/>
            <p:cNvSpPr>
              <a:spLocks noEditPoints="1"/>
            </p:cNvSpPr>
            <p:nvPr/>
          </p:nvSpPr>
          <p:spPr bwMode="auto">
            <a:xfrm>
              <a:off x="4298358" y="1613067"/>
              <a:ext cx="266942" cy="252414"/>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grpSp>
        <p:nvGrpSpPr>
          <p:cNvPr id="38" name="Group 37"/>
          <p:cNvGrpSpPr/>
          <p:nvPr/>
        </p:nvGrpSpPr>
        <p:grpSpPr>
          <a:xfrm>
            <a:off x="4408275" y="3226542"/>
            <a:ext cx="300468" cy="401211"/>
            <a:chOff x="754063" y="1211263"/>
            <a:chExt cx="269875" cy="360363"/>
          </a:xfrm>
          <a:solidFill>
            <a:schemeClr val="bg1"/>
          </a:solidFill>
        </p:grpSpPr>
        <p:sp>
          <p:nvSpPr>
            <p:cNvPr id="39" name="Freeform 9"/>
            <p:cNvSpPr>
              <a:spLocks noEditPoints="1"/>
            </p:cNvSpPr>
            <p:nvPr/>
          </p:nvSpPr>
          <p:spPr bwMode="auto">
            <a:xfrm>
              <a:off x="754063" y="1211263"/>
              <a:ext cx="269875" cy="360363"/>
            </a:xfrm>
            <a:custGeom>
              <a:avLst/>
              <a:gdLst/>
              <a:ahLst/>
              <a:cxnLst>
                <a:cxn ang="0">
                  <a:pos x="80" y="50"/>
                </a:cxn>
                <a:cxn ang="0">
                  <a:pos x="80" y="35"/>
                </a:cxn>
                <a:cxn ang="0">
                  <a:pos x="46" y="0"/>
                </a:cxn>
                <a:cxn ang="0">
                  <a:pos x="11" y="35"/>
                </a:cxn>
                <a:cxn ang="0">
                  <a:pos x="11" y="50"/>
                </a:cxn>
                <a:cxn ang="0">
                  <a:pos x="0" y="61"/>
                </a:cxn>
                <a:cxn ang="0">
                  <a:pos x="0" y="88"/>
                </a:cxn>
                <a:cxn ang="0">
                  <a:pos x="34" y="123"/>
                </a:cxn>
                <a:cxn ang="0">
                  <a:pos x="57" y="123"/>
                </a:cxn>
                <a:cxn ang="0">
                  <a:pos x="92" y="88"/>
                </a:cxn>
                <a:cxn ang="0">
                  <a:pos x="92" y="61"/>
                </a:cxn>
                <a:cxn ang="0">
                  <a:pos x="80" y="50"/>
                </a:cxn>
                <a:cxn ang="0">
                  <a:pos x="19" y="35"/>
                </a:cxn>
                <a:cxn ang="0">
                  <a:pos x="46" y="8"/>
                </a:cxn>
                <a:cxn ang="0">
                  <a:pos x="73" y="35"/>
                </a:cxn>
                <a:cxn ang="0">
                  <a:pos x="73" y="50"/>
                </a:cxn>
                <a:cxn ang="0">
                  <a:pos x="65" y="50"/>
                </a:cxn>
                <a:cxn ang="0">
                  <a:pos x="65" y="35"/>
                </a:cxn>
                <a:cxn ang="0">
                  <a:pos x="46" y="15"/>
                </a:cxn>
                <a:cxn ang="0">
                  <a:pos x="27" y="35"/>
                </a:cxn>
                <a:cxn ang="0">
                  <a:pos x="27" y="50"/>
                </a:cxn>
                <a:cxn ang="0">
                  <a:pos x="19" y="50"/>
                </a:cxn>
                <a:cxn ang="0">
                  <a:pos x="19" y="35"/>
                </a:cxn>
                <a:cxn ang="0">
                  <a:pos x="61" y="35"/>
                </a:cxn>
                <a:cxn ang="0">
                  <a:pos x="61" y="50"/>
                </a:cxn>
                <a:cxn ang="0">
                  <a:pos x="31" y="50"/>
                </a:cxn>
                <a:cxn ang="0">
                  <a:pos x="31" y="35"/>
                </a:cxn>
                <a:cxn ang="0">
                  <a:pos x="46" y="19"/>
                </a:cxn>
                <a:cxn ang="0">
                  <a:pos x="61" y="35"/>
                </a:cxn>
                <a:cxn ang="0">
                  <a:pos x="84" y="73"/>
                </a:cxn>
                <a:cxn ang="0">
                  <a:pos x="84" y="88"/>
                </a:cxn>
                <a:cxn ang="0">
                  <a:pos x="57" y="115"/>
                </a:cxn>
                <a:cxn ang="0">
                  <a:pos x="34" y="115"/>
                </a:cxn>
                <a:cxn ang="0">
                  <a:pos x="8" y="88"/>
                </a:cxn>
                <a:cxn ang="0">
                  <a:pos x="8" y="61"/>
                </a:cxn>
                <a:cxn ang="0">
                  <a:pos x="11" y="58"/>
                </a:cxn>
                <a:cxn ang="0">
                  <a:pos x="80" y="58"/>
                </a:cxn>
                <a:cxn ang="0">
                  <a:pos x="84" y="61"/>
                </a:cxn>
                <a:cxn ang="0">
                  <a:pos x="84" y="73"/>
                </a:cxn>
                <a:cxn ang="0">
                  <a:pos x="84" y="73"/>
                </a:cxn>
                <a:cxn ang="0">
                  <a:pos x="84" y="73"/>
                </a:cxn>
              </a:cxnLst>
              <a:rect l="0" t="0" r="r" b="b"/>
              <a:pathLst>
                <a:path w="92" h="123">
                  <a:moveTo>
                    <a:pt x="80" y="50"/>
                  </a:moveTo>
                  <a:cubicBezTo>
                    <a:pt x="80" y="35"/>
                    <a:pt x="80" y="35"/>
                    <a:pt x="80" y="35"/>
                  </a:cubicBezTo>
                  <a:cubicBezTo>
                    <a:pt x="80" y="16"/>
                    <a:pt x="65" y="0"/>
                    <a:pt x="46" y="0"/>
                  </a:cubicBezTo>
                  <a:cubicBezTo>
                    <a:pt x="27" y="0"/>
                    <a:pt x="11" y="16"/>
                    <a:pt x="11" y="35"/>
                  </a:cubicBezTo>
                  <a:cubicBezTo>
                    <a:pt x="11" y="50"/>
                    <a:pt x="11" y="50"/>
                    <a:pt x="11" y="50"/>
                  </a:cubicBezTo>
                  <a:cubicBezTo>
                    <a:pt x="5" y="50"/>
                    <a:pt x="0" y="55"/>
                    <a:pt x="0" y="61"/>
                  </a:cubicBezTo>
                  <a:cubicBezTo>
                    <a:pt x="0" y="88"/>
                    <a:pt x="0" y="88"/>
                    <a:pt x="0" y="88"/>
                  </a:cubicBezTo>
                  <a:cubicBezTo>
                    <a:pt x="0" y="107"/>
                    <a:pt x="15" y="123"/>
                    <a:pt x="34" y="123"/>
                  </a:cubicBezTo>
                  <a:cubicBezTo>
                    <a:pt x="57" y="123"/>
                    <a:pt x="57" y="123"/>
                    <a:pt x="57" y="123"/>
                  </a:cubicBezTo>
                  <a:cubicBezTo>
                    <a:pt x="76" y="123"/>
                    <a:pt x="92" y="107"/>
                    <a:pt x="92" y="88"/>
                  </a:cubicBezTo>
                  <a:cubicBezTo>
                    <a:pt x="92" y="61"/>
                    <a:pt x="92" y="61"/>
                    <a:pt x="92" y="61"/>
                  </a:cubicBezTo>
                  <a:cubicBezTo>
                    <a:pt x="92" y="55"/>
                    <a:pt x="87" y="50"/>
                    <a:pt x="80" y="50"/>
                  </a:cubicBezTo>
                  <a:close/>
                  <a:moveTo>
                    <a:pt x="19" y="35"/>
                  </a:moveTo>
                  <a:cubicBezTo>
                    <a:pt x="19" y="20"/>
                    <a:pt x="31" y="8"/>
                    <a:pt x="46" y="8"/>
                  </a:cubicBezTo>
                  <a:cubicBezTo>
                    <a:pt x="61" y="8"/>
                    <a:pt x="73" y="20"/>
                    <a:pt x="73" y="35"/>
                  </a:cubicBezTo>
                  <a:cubicBezTo>
                    <a:pt x="73" y="50"/>
                    <a:pt x="73" y="50"/>
                    <a:pt x="73" y="50"/>
                  </a:cubicBezTo>
                  <a:cubicBezTo>
                    <a:pt x="65" y="50"/>
                    <a:pt x="65" y="50"/>
                    <a:pt x="65" y="50"/>
                  </a:cubicBezTo>
                  <a:cubicBezTo>
                    <a:pt x="65" y="35"/>
                    <a:pt x="65" y="35"/>
                    <a:pt x="65" y="35"/>
                  </a:cubicBezTo>
                  <a:cubicBezTo>
                    <a:pt x="65" y="24"/>
                    <a:pt x="56" y="15"/>
                    <a:pt x="46" y="15"/>
                  </a:cubicBezTo>
                  <a:cubicBezTo>
                    <a:pt x="35" y="15"/>
                    <a:pt x="27" y="24"/>
                    <a:pt x="27" y="35"/>
                  </a:cubicBezTo>
                  <a:cubicBezTo>
                    <a:pt x="27" y="50"/>
                    <a:pt x="27" y="50"/>
                    <a:pt x="27" y="50"/>
                  </a:cubicBezTo>
                  <a:cubicBezTo>
                    <a:pt x="19" y="50"/>
                    <a:pt x="19" y="50"/>
                    <a:pt x="19" y="50"/>
                  </a:cubicBezTo>
                  <a:lnTo>
                    <a:pt x="19" y="35"/>
                  </a:lnTo>
                  <a:close/>
                  <a:moveTo>
                    <a:pt x="61" y="35"/>
                  </a:moveTo>
                  <a:cubicBezTo>
                    <a:pt x="61" y="50"/>
                    <a:pt x="61" y="50"/>
                    <a:pt x="61" y="50"/>
                  </a:cubicBezTo>
                  <a:cubicBezTo>
                    <a:pt x="31" y="50"/>
                    <a:pt x="31" y="50"/>
                    <a:pt x="31" y="50"/>
                  </a:cubicBezTo>
                  <a:cubicBezTo>
                    <a:pt x="31" y="35"/>
                    <a:pt x="31" y="35"/>
                    <a:pt x="31" y="35"/>
                  </a:cubicBezTo>
                  <a:cubicBezTo>
                    <a:pt x="31" y="26"/>
                    <a:pt x="37" y="19"/>
                    <a:pt x="46" y="19"/>
                  </a:cubicBezTo>
                  <a:cubicBezTo>
                    <a:pt x="54" y="19"/>
                    <a:pt x="61" y="26"/>
                    <a:pt x="61" y="35"/>
                  </a:cubicBezTo>
                  <a:close/>
                  <a:moveTo>
                    <a:pt x="84" y="73"/>
                  </a:moveTo>
                  <a:cubicBezTo>
                    <a:pt x="84" y="88"/>
                    <a:pt x="84" y="88"/>
                    <a:pt x="84" y="88"/>
                  </a:cubicBezTo>
                  <a:cubicBezTo>
                    <a:pt x="84" y="103"/>
                    <a:pt x="72" y="115"/>
                    <a:pt x="57" y="115"/>
                  </a:cubicBezTo>
                  <a:cubicBezTo>
                    <a:pt x="34" y="115"/>
                    <a:pt x="34" y="115"/>
                    <a:pt x="34" y="115"/>
                  </a:cubicBezTo>
                  <a:cubicBezTo>
                    <a:pt x="20" y="115"/>
                    <a:pt x="8" y="103"/>
                    <a:pt x="8" y="88"/>
                  </a:cubicBezTo>
                  <a:cubicBezTo>
                    <a:pt x="8" y="61"/>
                    <a:pt x="8" y="61"/>
                    <a:pt x="8" y="61"/>
                  </a:cubicBezTo>
                  <a:cubicBezTo>
                    <a:pt x="8" y="59"/>
                    <a:pt x="9" y="58"/>
                    <a:pt x="11" y="58"/>
                  </a:cubicBezTo>
                  <a:cubicBezTo>
                    <a:pt x="80" y="58"/>
                    <a:pt x="80" y="58"/>
                    <a:pt x="80" y="58"/>
                  </a:cubicBezTo>
                  <a:cubicBezTo>
                    <a:pt x="83" y="58"/>
                    <a:pt x="84" y="59"/>
                    <a:pt x="84" y="61"/>
                  </a:cubicBezTo>
                  <a:lnTo>
                    <a:pt x="84" y="73"/>
                  </a:lnTo>
                  <a:close/>
                  <a:moveTo>
                    <a:pt x="84" y="73"/>
                  </a:moveTo>
                  <a:cubicBezTo>
                    <a:pt x="84" y="73"/>
                    <a:pt x="84" y="73"/>
                    <a:pt x="84" y="7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0" name="Freeform 10"/>
            <p:cNvSpPr>
              <a:spLocks noEditPoints="1"/>
            </p:cNvSpPr>
            <p:nvPr/>
          </p:nvSpPr>
          <p:spPr bwMode="auto">
            <a:xfrm>
              <a:off x="865188" y="1425576"/>
              <a:ext cx="47625" cy="66675"/>
            </a:xfrm>
            <a:custGeom>
              <a:avLst/>
              <a:gdLst/>
              <a:ahLst/>
              <a:cxnLst>
                <a:cxn ang="0">
                  <a:pos x="8" y="0"/>
                </a:cxn>
                <a:cxn ang="0">
                  <a:pos x="0" y="8"/>
                </a:cxn>
                <a:cxn ang="0">
                  <a:pos x="3" y="18"/>
                </a:cxn>
                <a:cxn ang="0">
                  <a:pos x="8" y="23"/>
                </a:cxn>
                <a:cxn ang="0">
                  <a:pos x="13" y="18"/>
                </a:cxn>
                <a:cxn ang="0">
                  <a:pos x="16" y="8"/>
                </a:cxn>
                <a:cxn ang="0">
                  <a:pos x="8" y="0"/>
                </a:cxn>
                <a:cxn ang="0">
                  <a:pos x="8" y="0"/>
                </a:cxn>
                <a:cxn ang="0">
                  <a:pos x="8" y="0"/>
                </a:cxn>
              </a:cxnLst>
              <a:rect l="0" t="0" r="r" b="b"/>
              <a:pathLst>
                <a:path w="16" h="23">
                  <a:moveTo>
                    <a:pt x="8" y="0"/>
                  </a:moveTo>
                  <a:cubicBezTo>
                    <a:pt x="4" y="0"/>
                    <a:pt x="0" y="3"/>
                    <a:pt x="0" y="8"/>
                  </a:cubicBezTo>
                  <a:cubicBezTo>
                    <a:pt x="0" y="10"/>
                    <a:pt x="1" y="14"/>
                    <a:pt x="3" y="18"/>
                  </a:cubicBezTo>
                  <a:cubicBezTo>
                    <a:pt x="4" y="21"/>
                    <a:pt x="5" y="23"/>
                    <a:pt x="8" y="23"/>
                  </a:cubicBezTo>
                  <a:cubicBezTo>
                    <a:pt x="11" y="23"/>
                    <a:pt x="12" y="21"/>
                    <a:pt x="13" y="18"/>
                  </a:cubicBezTo>
                  <a:cubicBezTo>
                    <a:pt x="14" y="14"/>
                    <a:pt x="16" y="10"/>
                    <a:pt x="16" y="8"/>
                  </a:cubicBezTo>
                  <a:cubicBezTo>
                    <a:pt x="16" y="3"/>
                    <a:pt x="12" y="0"/>
                    <a:pt x="8" y="0"/>
                  </a:cubicBezTo>
                  <a:close/>
                  <a:moveTo>
                    <a:pt x="8" y="0"/>
                  </a:moveTo>
                  <a:cubicBezTo>
                    <a:pt x="8" y="0"/>
                    <a:pt x="8" y="0"/>
                    <a:pt x="8" y="0"/>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41" name="Freeform 72"/>
          <p:cNvSpPr>
            <a:spLocks noEditPoints="1"/>
          </p:cNvSpPr>
          <p:nvPr/>
        </p:nvSpPr>
        <p:spPr bwMode="auto">
          <a:xfrm>
            <a:off x="7205209" y="3143357"/>
            <a:ext cx="451369" cy="451365"/>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nvGrpSpPr>
          <p:cNvPr id="42" name="Group 41"/>
          <p:cNvGrpSpPr/>
          <p:nvPr/>
        </p:nvGrpSpPr>
        <p:grpSpPr>
          <a:xfrm>
            <a:off x="3277358" y="3283955"/>
            <a:ext cx="254934" cy="257200"/>
            <a:chOff x="0" y="2706688"/>
            <a:chExt cx="357188" cy="360363"/>
          </a:xfrm>
          <a:solidFill>
            <a:schemeClr val="bg1"/>
          </a:solidFill>
        </p:grpSpPr>
        <p:sp>
          <p:nvSpPr>
            <p:cNvPr id="43" name="Freeform 107"/>
            <p:cNvSpPr>
              <a:spLocks noEditPoints="1"/>
            </p:cNvSpPr>
            <p:nvPr/>
          </p:nvSpPr>
          <p:spPr bwMode="auto">
            <a:xfrm>
              <a:off x="0" y="2706688"/>
              <a:ext cx="357188" cy="360363"/>
            </a:xfrm>
            <a:custGeom>
              <a:avLst/>
              <a:gdLst/>
              <a:ahLst/>
              <a:cxnLst>
                <a:cxn ang="0">
                  <a:pos x="112" y="12"/>
                </a:cxn>
                <a:cxn ang="0">
                  <a:pos x="96" y="12"/>
                </a:cxn>
                <a:cxn ang="0">
                  <a:pos x="96" y="4"/>
                </a:cxn>
                <a:cxn ang="0">
                  <a:pos x="92" y="0"/>
                </a:cxn>
                <a:cxn ang="0">
                  <a:pos x="88" y="4"/>
                </a:cxn>
                <a:cxn ang="0">
                  <a:pos x="88" y="12"/>
                </a:cxn>
                <a:cxn ang="0">
                  <a:pos x="65" y="12"/>
                </a:cxn>
                <a:cxn ang="0">
                  <a:pos x="65" y="4"/>
                </a:cxn>
                <a:cxn ang="0">
                  <a:pos x="61" y="0"/>
                </a:cxn>
                <a:cxn ang="0">
                  <a:pos x="57" y="4"/>
                </a:cxn>
                <a:cxn ang="0">
                  <a:pos x="57" y="12"/>
                </a:cxn>
                <a:cxn ang="0">
                  <a:pos x="34" y="12"/>
                </a:cxn>
                <a:cxn ang="0">
                  <a:pos x="34" y="4"/>
                </a:cxn>
                <a:cxn ang="0">
                  <a:pos x="30" y="0"/>
                </a:cxn>
                <a:cxn ang="0">
                  <a:pos x="27" y="4"/>
                </a:cxn>
                <a:cxn ang="0">
                  <a:pos x="27" y="12"/>
                </a:cxn>
                <a:cxn ang="0">
                  <a:pos x="10" y="12"/>
                </a:cxn>
                <a:cxn ang="0">
                  <a:pos x="0" y="22"/>
                </a:cxn>
                <a:cxn ang="0">
                  <a:pos x="0" y="113"/>
                </a:cxn>
                <a:cxn ang="0">
                  <a:pos x="10" y="123"/>
                </a:cxn>
                <a:cxn ang="0">
                  <a:pos x="112" y="123"/>
                </a:cxn>
                <a:cxn ang="0">
                  <a:pos x="122" y="113"/>
                </a:cxn>
                <a:cxn ang="0">
                  <a:pos x="122" y="22"/>
                </a:cxn>
                <a:cxn ang="0">
                  <a:pos x="112" y="12"/>
                </a:cxn>
                <a:cxn ang="0">
                  <a:pos x="115" y="113"/>
                </a:cxn>
                <a:cxn ang="0">
                  <a:pos x="112" y="115"/>
                </a:cxn>
                <a:cxn ang="0">
                  <a:pos x="10" y="115"/>
                </a:cxn>
                <a:cxn ang="0">
                  <a:pos x="7" y="113"/>
                </a:cxn>
                <a:cxn ang="0">
                  <a:pos x="7" y="22"/>
                </a:cxn>
                <a:cxn ang="0">
                  <a:pos x="10" y="19"/>
                </a:cxn>
                <a:cxn ang="0">
                  <a:pos x="27" y="19"/>
                </a:cxn>
                <a:cxn ang="0">
                  <a:pos x="27" y="27"/>
                </a:cxn>
                <a:cxn ang="0">
                  <a:pos x="30" y="31"/>
                </a:cxn>
                <a:cxn ang="0">
                  <a:pos x="34" y="27"/>
                </a:cxn>
                <a:cxn ang="0">
                  <a:pos x="34" y="19"/>
                </a:cxn>
                <a:cxn ang="0">
                  <a:pos x="57" y="19"/>
                </a:cxn>
                <a:cxn ang="0">
                  <a:pos x="57" y="27"/>
                </a:cxn>
                <a:cxn ang="0">
                  <a:pos x="61" y="31"/>
                </a:cxn>
                <a:cxn ang="0">
                  <a:pos x="65" y="27"/>
                </a:cxn>
                <a:cxn ang="0">
                  <a:pos x="65" y="19"/>
                </a:cxn>
                <a:cxn ang="0">
                  <a:pos x="88" y="19"/>
                </a:cxn>
                <a:cxn ang="0">
                  <a:pos x="88" y="27"/>
                </a:cxn>
                <a:cxn ang="0">
                  <a:pos x="92" y="31"/>
                </a:cxn>
                <a:cxn ang="0">
                  <a:pos x="96" y="27"/>
                </a:cxn>
                <a:cxn ang="0">
                  <a:pos x="96" y="19"/>
                </a:cxn>
                <a:cxn ang="0">
                  <a:pos x="112" y="19"/>
                </a:cxn>
                <a:cxn ang="0">
                  <a:pos x="115" y="22"/>
                </a:cxn>
                <a:cxn ang="0">
                  <a:pos x="115" y="113"/>
                </a:cxn>
                <a:cxn ang="0">
                  <a:pos x="115" y="113"/>
                </a:cxn>
                <a:cxn ang="0">
                  <a:pos x="115" y="113"/>
                </a:cxn>
              </a:cxnLst>
              <a:rect l="0" t="0" r="r" b="b"/>
              <a:pathLst>
                <a:path w="122" h="123">
                  <a:moveTo>
                    <a:pt x="112" y="12"/>
                  </a:moveTo>
                  <a:cubicBezTo>
                    <a:pt x="96" y="12"/>
                    <a:pt x="96" y="12"/>
                    <a:pt x="96" y="12"/>
                  </a:cubicBezTo>
                  <a:cubicBezTo>
                    <a:pt x="96" y="4"/>
                    <a:pt x="96" y="4"/>
                    <a:pt x="96" y="4"/>
                  </a:cubicBezTo>
                  <a:cubicBezTo>
                    <a:pt x="96" y="2"/>
                    <a:pt x="94" y="0"/>
                    <a:pt x="92" y="0"/>
                  </a:cubicBezTo>
                  <a:cubicBezTo>
                    <a:pt x="90" y="0"/>
                    <a:pt x="88" y="2"/>
                    <a:pt x="88" y="4"/>
                  </a:cubicBezTo>
                  <a:cubicBezTo>
                    <a:pt x="88" y="12"/>
                    <a:pt x="88" y="12"/>
                    <a:pt x="88" y="12"/>
                  </a:cubicBezTo>
                  <a:cubicBezTo>
                    <a:pt x="65" y="12"/>
                    <a:pt x="65" y="12"/>
                    <a:pt x="65" y="12"/>
                  </a:cubicBezTo>
                  <a:cubicBezTo>
                    <a:pt x="65" y="4"/>
                    <a:pt x="65" y="4"/>
                    <a:pt x="65" y="4"/>
                  </a:cubicBezTo>
                  <a:cubicBezTo>
                    <a:pt x="65" y="2"/>
                    <a:pt x="63" y="0"/>
                    <a:pt x="61" y="0"/>
                  </a:cubicBezTo>
                  <a:cubicBezTo>
                    <a:pt x="59" y="0"/>
                    <a:pt x="57" y="2"/>
                    <a:pt x="57" y="4"/>
                  </a:cubicBezTo>
                  <a:cubicBezTo>
                    <a:pt x="57" y="12"/>
                    <a:pt x="57" y="12"/>
                    <a:pt x="57" y="12"/>
                  </a:cubicBezTo>
                  <a:cubicBezTo>
                    <a:pt x="34" y="12"/>
                    <a:pt x="34" y="12"/>
                    <a:pt x="34" y="12"/>
                  </a:cubicBezTo>
                  <a:cubicBezTo>
                    <a:pt x="34" y="4"/>
                    <a:pt x="34" y="4"/>
                    <a:pt x="34" y="4"/>
                  </a:cubicBezTo>
                  <a:cubicBezTo>
                    <a:pt x="34" y="2"/>
                    <a:pt x="32" y="0"/>
                    <a:pt x="30" y="0"/>
                  </a:cubicBezTo>
                  <a:cubicBezTo>
                    <a:pt x="28" y="0"/>
                    <a:pt x="27" y="2"/>
                    <a:pt x="27" y="4"/>
                  </a:cubicBezTo>
                  <a:cubicBezTo>
                    <a:pt x="27" y="12"/>
                    <a:pt x="27" y="12"/>
                    <a:pt x="27" y="12"/>
                  </a:cubicBezTo>
                  <a:cubicBezTo>
                    <a:pt x="10" y="12"/>
                    <a:pt x="10" y="12"/>
                    <a:pt x="10" y="12"/>
                  </a:cubicBezTo>
                  <a:cubicBezTo>
                    <a:pt x="4" y="12"/>
                    <a:pt x="0" y="16"/>
                    <a:pt x="0" y="22"/>
                  </a:cubicBezTo>
                  <a:cubicBezTo>
                    <a:pt x="0" y="113"/>
                    <a:pt x="0" y="113"/>
                    <a:pt x="0" y="113"/>
                  </a:cubicBezTo>
                  <a:cubicBezTo>
                    <a:pt x="0" y="118"/>
                    <a:pt x="4" y="123"/>
                    <a:pt x="10" y="123"/>
                  </a:cubicBezTo>
                  <a:cubicBezTo>
                    <a:pt x="112" y="123"/>
                    <a:pt x="112" y="123"/>
                    <a:pt x="112" y="123"/>
                  </a:cubicBezTo>
                  <a:cubicBezTo>
                    <a:pt x="118" y="123"/>
                    <a:pt x="122" y="118"/>
                    <a:pt x="122" y="113"/>
                  </a:cubicBezTo>
                  <a:cubicBezTo>
                    <a:pt x="122" y="22"/>
                    <a:pt x="122" y="22"/>
                    <a:pt x="122" y="22"/>
                  </a:cubicBezTo>
                  <a:cubicBezTo>
                    <a:pt x="122" y="16"/>
                    <a:pt x="118" y="12"/>
                    <a:pt x="112" y="12"/>
                  </a:cubicBezTo>
                  <a:close/>
                  <a:moveTo>
                    <a:pt x="115" y="113"/>
                  </a:moveTo>
                  <a:cubicBezTo>
                    <a:pt x="115" y="114"/>
                    <a:pt x="114" y="115"/>
                    <a:pt x="112" y="115"/>
                  </a:cubicBezTo>
                  <a:cubicBezTo>
                    <a:pt x="10" y="115"/>
                    <a:pt x="10" y="115"/>
                    <a:pt x="10" y="115"/>
                  </a:cubicBezTo>
                  <a:cubicBezTo>
                    <a:pt x="9" y="115"/>
                    <a:pt x="7" y="114"/>
                    <a:pt x="7" y="113"/>
                  </a:cubicBezTo>
                  <a:cubicBezTo>
                    <a:pt x="7" y="22"/>
                    <a:pt x="7" y="22"/>
                    <a:pt x="7" y="22"/>
                  </a:cubicBezTo>
                  <a:cubicBezTo>
                    <a:pt x="7" y="20"/>
                    <a:pt x="9" y="19"/>
                    <a:pt x="10" y="19"/>
                  </a:cubicBezTo>
                  <a:cubicBezTo>
                    <a:pt x="27" y="19"/>
                    <a:pt x="27" y="19"/>
                    <a:pt x="27" y="19"/>
                  </a:cubicBezTo>
                  <a:cubicBezTo>
                    <a:pt x="27" y="27"/>
                    <a:pt x="27" y="27"/>
                    <a:pt x="27" y="27"/>
                  </a:cubicBezTo>
                  <a:cubicBezTo>
                    <a:pt x="27" y="29"/>
                    <a:pt x="28" y="31"/>
                    <a:pt x="30" y="31"/>
                  </a:cubicBezTo>
                  <a:cubicBezTo>
                    <a:pt x="32" y="31"/>
                    <a:pt x="34" y="29"/>
                    <a:pt x="34" y="27"/>
                  </a:cubicBezTo>
                  <a:cubicBezTo>
                    <a:pt x="34" y="19"/>
                    <a:pt x="34" y="19"/>
                    <a:pt x="34" y="19"/>
                  </a:cubicBezTo>
                  <a:cubicBezTo>
                    <a:pt x="57" y="19"/>
                    <a:pt x="57" y="19"/>
                    <a:pt x="57" y="19"/>
                  </a:cubicBezTo>
                  <a:cubicBezTo>
                    <a:pt x="57" y="27"/>
                    <a:pt x="57" y="27"/>
                    <a:pt x="57" y="27"/>
                  </a:cubicBezTo>
                  <a:cubicBezTo>
                    <a:pt x="57" y="29"/>
                    <a:pt x="59" y="31"/>
                    <a:pt x="61" y="31"/>
                  </a:cubicBezTo>
                  <a:cubicBezTo>
                    <a:pt x="63" y="31"/>
                    <a:pt x="65" y="29"/>
                    <a:pt x="65" y="27"/>
                  </a:cubicBezTo>
                  <a:cubicBezTo>
                    <a:pt x="65" y="19"/>
                    <a:pt x="65" y="19"/>
                    <a:pt x="65" y="19"/>
                  </a:cubicBezTo>
                  <a:cubicBezTo>
                    <a:pt x="88" y="19"/>
                    <a:pt x="88" y="19"/>
                    <a:pt x="88" y="19"/>
                  </a:cubicBezTo>
                  <a:cubicBezTo>
                    <a:pt x="88" y="27"/>
                    <a:pt x="88" y="27"/>
                    <a:pt x="88" y="27"/>
                  </a:cubicBezTo>
                  <a:cubicBezTo>
                    <a:pt x="88" y="29"/>
                    <a:pt x="90" y="31"/>
                    <a:pt x="92" y="31"/>
                  </a:cubicBezTo>
                  <a:cubicBezTo>
                    <a:pt x="94" y="31"/>
                    <a:pt x="96" y="29"/>
                    <a:pt x="96" y="27"/>
                  </a:cubicBezTo>
                  <a:cubicBezTo>
                    <a:pt x="96" y="19"/>
                    <a:pt x="96" y="19"/>
                    <a:pt x="96" y="19"/>
                  </a:cubicBezTo>
                  <a:cubicBezTo>
                    <a:pt x="112" y="19"/>
                    <a:pt x="112" y="19"/>
                    <a:pt x="112" y="19"/>
                  </a:cubicBezTo>
                  <a:cubicBezTo>
                    <a:pt x="114" y="19"/>
                    <a:pt x="115" y="20"/>
                    <a:pt x="115" y="22"/>
                  </a:cubicBezTo>
                  <a:lnTo>
                    <a:pt x="115" y="113"/>
                  </a:lnTo>
                  <a:close/>
                  <a:moveTo>
                    <a:pt x="115" y="113"/>
                  </a:moveTo>
                  <a:cubicBezTo>
                    <a:pt x="115" y="113"/>
                    <a:pt x="115" y="113"/>
                    <a:pt x="115" y="11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4" name="Rectangle 108"/>
            <p:cNvSpPr>
              <a:spLocks noChangeArrowheads="1"/>
            </p:cNvSpPr>
            <p:nvPr/>
          </p:nvSpPr>
          <p:spPr bwMode="auto">
            <a:xfrm>
              <a:off x="79375" y="2841626"/>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5" name="Rectangle 109"/>
            <p:cNvSpPr>
              <a:spLocks noChangeArrowheads="1"/>
            </p:cNvSpPr>
            <p:nvPr/>
          </p:nvSpPr>
          <p:spPr bwMode="auto">
            <a:xfrm>
              <a:off x="79375" y="2897188"/>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6" name="Rectangle 110"/>
            <p:cNvSpPr>
              <a:spLocks noChangeArrowheads="1"/>
            </p:cNvSpPr>
            <p:nvPr/>
          </p:nvSpPr>
          <p:spPr bwMode="auto">
            <a:xfrm>
              <a:off x="79375" y="2955926"/>
              <a:ext cx="42863"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7" name="Rectangle 111"/>
            <p:cNvSpPr>
              <a:spLocks noChangeArrowheads="1"/>
            </p:cNvSpPr>
            <p:nvPr/>
          </p:nvSpPr>
          <p:spPr bwMode="auto">
            <a:xfrm>
              <a:off x="155575" y="2955926"/>
              <a:ext cx="46038"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1" name="Rectangle 112"/>
            <p:cNvSpPr>
              <a:spLocks noChangeArrowheads="1"/>
            </p:cNvSpPr>
            <p:nvPr/>
          </p:nvSpPr>
          <p:spPr bwMode="auto">
            <a:xfrm>
              <a:off x="155575" y="2897188"/>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2" name="Rectangle 113"/>
            <p:cNvSpPr>
              <a:spLocks noChangeArrowheads="1"/>
            </p:cNvSpPr>
            <p:nvPr/>
          </p:nvSpPr>
          <p:spPr bwMode="auto">
            <a:xfrm>
              <a:off x="155575" y="2841626"/>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4" name="Rectangle 114"/>
            <p:cNvSpPr>
              <a:spLocks noChangeArrowheads="1"/>
            </p:cNvSpPr>
            <p:nvPr/>
          </p:nvSpPr>
          <p:spPr bwMode="auto">
            <a:xfrm>
              <a:off x="233363" y="2955926"/>
              <a:ext cx="47625"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5" name="Rectangle 115"/>
            <p:cNvSpPr>
              <a:spLocks noChangeArrowheads="1"/>
            </p:cNvSpPr>
            <p:nvPr/>
          </p:nvSpPr>
          <p:spPr bwMode="auto">
            <a:xfrm>
              <a:off x="233363" y="2897188"/>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6" name="Rectangle 116"/>
            <p:cNvSpPr>
              <a:spLocks noChangeArrowheads="1"/>
            </p:cNvSpPr>
            <p:nvPr/>
          </p:nvSpPr>
          <p:spPr bwMode="auto">
            <a:xfrm>
              <a:off x="233363" y="2841626"/>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57" name="Freeform 153"/>
          <p:cNvSpPr>
            <a:spLocks noEditPoints="1"/>
          </p:cNvSpPr>
          <p:nvPr/>
        </p:nvSpPr>
        <p:spPr bwMode="auto">
          <a:xfrm>
            <a:off x="8510614" y="3259518"/>
            <a:ext cx="306787" cy="291346"/>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32" name="TextBox 143"/>
          <p:cNvSpPr txBox="1"/>
          <p:nvPr/>
        </p:nvSpPr>
        <p:spPr>
          <a:xfrm>
            <a:off x="427587" y="1448538"/>
            <a:ext cx="4416102"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những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biểu</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đặc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điểm</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bên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ngoài</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vật</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6" name="TextBox 143"/>
          <p:cNvSpPr txBox="1"/>
          <p:nvPr/>
        </p:nvSpPr>
        <p:spPr>
          <a:xfrm>
            <a:off x="6918772" y="4983634"/>
            <a:ext cx="3693301" cy="1687963"/>
          </a:xfrm>
          <a:prstGeom prst="rect">
            <a:avLst/>
          </a:prstGeom>
          <a:noFill/>
        </p:spPr>
        <p:txBody>
          <a:bodyPr wrap="square" rtlCol="0">
            <a:spAutoFit/>
          </a:bodyPr>
          <a:lstStyle/>
          <a:p>
            <a:pPr algn="just">
              <a:lnSpc>
                <a:spcPct val="150000"/>
              </a:lnSpc>
            </a:pP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Thường được nhận biết về mặt hình thức qua các dấu hiệ</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u.</a:t>
            </a:r>
            <a:endParaRPr lang="vi-VN" altLang="zh-CN" sz="2400" b="1" dirty="0" err="1">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xmlns="" id="{777C43F0-E449-441F-B122-9C093C6524D4}"/>
              </a:ext>
            </a:extLst>
          </p:cNvPr>
          <p:cNvPicPr>
            <a:picLocks noChangeAspect="1"/>
          </p:cNvPicPr>
          <p:nvPr/>
        </p:nvPicPr>
        <p:blipFill>
          <a:blip r:embed="rId4"/>
          <a:stretch>
            <a:fillRect/>
          </a:stretch>
        </p:blipFill>
        <p:spPr>
          <a:xfrm>
            <a:off x="2635638" y="-88895"/>
            <a:ext cx="1283439" cy="1283439"/>
          </a:xfrm>
          <a:prstGeom prst="rect">
            <a:avLst/>
          </a:prstGeom>
        </p:spPr>
      </p:pic>
      <p:pic>
        <p:nvPicPr>
          <p:cNvPr id="48" name="Picture 47">
            <a:extLst>
              <a:ext uri="{FF2B5EF4-FFF2-40B4-BE49-F238E27FC236}">
                <a16:creationId xmlns:a16="http://schemas.microsoft.com/office/drawing/2014/main" xmlns="" id="{30E50B14-6CA5-4BCA-84F7-25D3B0B11E6F}"/>
              </a:ext>
            </a:extLst>
          </p:cNvPr>
          <p:cNvPicPr>
            <a:picLocks noChangeAspect="1"/>
          </p:cNvPicPr>
          <p:nvPr/>
        </p:nvPicPr>
        <p:blipFill>
          <a:blip r:embed="rId5"/>
          <a:stretch>
            <a:fillRect/>
          </a:stretch>
        </p:blipFill>
        <p:spPr>
          <a:xfrm>
            <a:off x="-467340" y="4537323"/>
            <a:ext cx="1386600" cy="2262347"/>
          </a:xfrm>
          <a:prstGeom prst="rect">
            <a:avLst/>
          </a:prstGeom>
        </p:spPr>
      </p:pic>
      <p:pic>
        <p:nvPicPr>
          <p:cNvPr id="49" name="Picture 48">
            <a:extLst>
              <a:ext uri="{FF2B5EF4-FFF2-40B4-BE49-F238E27FC236}">
                <a16:creationId xmlns:a16="http://schemas.microsoft.com/office/drawing/2014/main" xmlns="" id="{CF6A338D-0B08-47E6-A2E8-763DFDBDA8D4}"/>
              </a:ext>
            </a:extLst>
          </p:cNvPr>
          <p:cNvPicPr>
            <a:picLocks noChangeAspect="1"/>
          </p:cNvPicPr>
          <p:nvPr/>
        </p:nvPicPr>
        <p:blipFill>
          <a:blip r:embed="rId5"/>
          <a:stretch>
            <a:fillRect/>
          </a:stretch>
        </p:blipFill>
        <p:spPr>
          <a:xfrm>
            <a:off x="205222" y="3905250"/>
            <a:ext cx="1809750" cy="2952750"/>
          </a:xfrm>
          <a:prstGeom prst="rect">
            <a:avLst/>
          </a:prstGeom>
        </p:spPr>
      </p:pic>
      <p:pic>
        <p:nvPicPr>
          <p:cNvPr id="50" name="Picture 49">
            <a:extLst>
              <a:ext uri="{FF2B5EF4-FFF2-40B4-BE49-F238E27FC236}">
                <a16:creationId xmlns:a16="http://schemas.microsoft.com/office/drawing/2014/main" xmlns="" id="{4AA81865-B3D6-44A7-91B8-1D3E1E9AEE2E}"/>
              </a:ext>
            </a:extLst>
          </p:cNvPr>
          <p:cNvPicPr>
            <a:picLocks noChangeAspect="1"/>
          </p:cNvPicPr>
          <p:nvPr/>
        </p:nvPicPr>
        <p:blipFill>
          <a:blip r:embed="rId6"/>
          <a:stretch>
            <a:fillRect/>
          </a:stretch>
        </p:blipFill>
        <p:spPr>
          <a:xfrm>
            <a:off x="1460711" y="5166209"/>
            <a:ext cx="1034649" cy="1691791"/>
          </a:xfrm>
          <a:prstGeom prst="rect">
            <a:avLst/>
          </a:prstGeom>
        </p:spPr>
      </p:pic>
      <p:pic>
        <p:nvPicPr>
          <p:cNvPr id="53" name="Picture 52">
            <a:extLst>
              <a:ext uri="{FF2B5EF4-FFF2-40B4-BE49-F238E27FC236}">
                <a16:creationId xmlns:a16="http://schemas.microsoft.com/office/drawing/2014/main" xmlns="" id="{7159A2BB-9884-41B2-9201-8E167B4B4318}"/>
              </a:ext>
            </a:extLst>
          </p:cNvPr>
          <p:cNvPicPr>
            <a:picLocks noChangeAspect="1"/>
          </p:cNvPicPr>
          <p:nvPr/>
        </p:nvPicPr>
        <p:blipFill>
          <a:blip r:embed="rId4"/>
          <a:stretch>
            <a:fillRect/>
          </a:stretch>
        </p:blipFill>
        <p:spPr>
          <a:xfrm>
            <a:off x="9219895" y="552825"/>
            <a:ext cx="1283439" cy="1283439"/>
          </a:xfrm>
          <a:prstGeom prst="rect">
            <a:avLst/>
          </a:prstGeom>
        </p:spPr>
      </p:pic>
      <p:pic>
        <p:nvPicPr>
          <p:cNvPr id="37" name="Picture 36">
            <a:extLst>
              <a:ext uri="{FF2B5EF4-FFF2-40B4-BE49-F238E27FC236}">
                <a16:creationId xmlns:a16="http://schemas.microsoft.com/office/drawing/2014/main" xmlns="" id="{44BFB563-D151-4E87-BB92-6EC3123C02E8}"/>
              </a:ext>
            </a:extLst>
          </p:cNvPr>
          <p:cNvPicPr>
            <a:picLocks noChangeAspect="1"/>
          </p:cNvPicPr>
          <p:nvPr/>
        </p:nvPicPr>
        <p:blipFill>
          <a:blip r:embed="rId6"/>
          <a:stretch>
            <a:fillRect/>
          </a:stretch>
        </p:blipFill>
        <p:spPr>
          <a:xfrm>
            <a:off x="5566429" y="5268748"/>
            <a:ext cx="545985" cy="892760"/>
          </a:xfrm>
          <a:prstGeom prst="rect">
            <a:avLst/>
          </a:prstGeom>
        </p:spPr>
      </p:pic>
      <p:pic>
        <p:nvPicPr>
          <p:cNvPr id="58" name="Picture 57">
            <a:extLst>
              <a:ext uri="{FF2B5EF4-FFF2-40B4-BE49-F238E27FC236}">
                <a16:creationId xmlns:a16="http://schemas.microsoft.com/office/drawing/2014/main" xmlns="" id="{AB2ED6D3-460A-4DC6-8282-F20780C9C2B3}"/>
              </a:ext>
            </a:extLst>
          </p:cNvPr>
          <p:cNvPicPr>
            <a:picLocks noChangeAspect="1"/>
          </p:cNvPicPr>
          <p:nvPr/>
        </p:nvPicPr>
        <p:blipFill>
          <a:blip r:embed="rId6"/>
          <a:stretch>
            <a:fillRect/>
          </a:stretch>
        </p:blipFill>
        <p:spPr>
          <a:xfrm>
            <a:off x="8910490" y="5934760"/>
            <a:ext cx="545985" cy="892760"/>
          </a:xfrm>
          <a:prstGeom prst="rect">
            <a:avLst/>
          </a:prstGeom>
        </p:spPr>
      </p:pic>
      <p:pic>
        <p:nvPicPr>
          <p:cNvPr id="59" name="Picture 58">
            <a:extLst>
              <a:ext uri="{FF2B5EF4-FFF2-40B4-BE49-F238E27FC236}">
                <a16:creationId xmlns:a16="http://schemas.microsoft.com/office/drawing/2014/main" xmlns="" id="{6CB5D3C1-9DA5-4FFA-BF75-8F6A609A72F7}"/>
              </a:ext>
            </a:extLst>
          </p:cNvPr>
          <p:cNvPicPr>
            <a:picLocks noChangeAspect="1"/>
          </p:cNvPicPr>
          <p:nvPr/>
        </p:nvPicPr>
        <p:blipFill>
          <a:blip r:embed="rId6"/>
          <a:stretch>
            <a:fillRect/>
          </a:stretch>
        </p:blipFill>
        <p:spPr>
          <a:xfrm>
            <a:off x="107321" y="2696454"/>
            <a:ext cx="545985" cy="892760"/>
          </a:xfrm>
          <a:prstGeom prst="rect">
            <a:avLst/>
          </a:prstGeom>
        </p:spPr>
      </p:pic>
      <p:pic>
        <p:nvPicPr>
          <p:cNvPr id="60" name="Picture 59">
            <a:extLst>
              <a:ext uri="{FF2B5EF4-FFF2-40B4-BE49-F238E27FC236}">
                <a16:creationId xmlns:a16="http://schemas.microsoft.com/office/drawing/2014/main" xmlns="" id="{FCEC0FDE-B772-491A-96D1-2B7838B3E3BD}"/>
              </a:ext>
            </a:extLst>
          </p:cNvPr>
          <p:cNvPicPr>
            <a:picLocks noChangeAspect="1"/>
          </p:cNvPicPr>
          <p:nvPr/>
        </p:nvPicPr>
        <p:blipFill>
          <a:blip r:embed="rId6"/>
          <a:stretch>
            <a:fillRect/>
          </a:stretch>
        </p:blipFill>
        <p:spPr>
          <a:xfrm>
            <a:off x="4097886" y="1943737"/>
            <a:ext cx="545985" cy="892760"/>
          </a:xfrm>
          <a:prstGeom prst="rect">
            <a:avLst/>
          </a:prstGeom>
        </p:spPr>
      </p:pic>
      <p:pic>
        <p:nvPicPr>
          <p:cNvPr id="61" name="Picture 60">
            <a:extLst>
              <a:ext uri="{FF2B5EF4-FFF2-40B4-BE49-F238E27FC236}">
                <a16:creationId xmlns:a16="http://schemas.microsoft.com/office/drawing/2014/main" xmlns="" id="{942F7E68-2D42-466D-9C7E-08C7359C0139}"/>
              </a:ext>
            </a:extLst>
          </p:cNvPr>
          <p:cNvPicPr>
            <a:picLocks noChangeAspect="1"/>
          </p:cNvPicPr>
          <p:nvPr/>
        </p:nvPicPr>
        <p:blipFill>
          <a:blip r:embed="rId6"/>
          <a:stretch>
            <a:fillRect/>
          </a:stretch>
        </p:blipFill>
        <p:spPr>
          <a:xfrm>
            <a:off x="7940258" y="1933579"/>
            <a:ext cx="545985" cy="892760"/>
          </a:xfrm>
          <a:prstGeom prst="rect">
            <a:avLst/>
          </a:prstGeom>
        </p:spPr>
      </p:pic>
      <p:pic>
        <p:nvPicPr>
          <p:cNvPr id="62" name="Picture 61">
            <a:extLst>
              <a:ext uri="{FF2B5EF4-FFF2-40B4-BE49-F238E27FC236}">
                <a16:creationId xmlns:a16="http://schemas.microsoft.com/office/drawing/2014/main" xmlns="" id="{4BA2C054-ECF2-461F-97DE-307DCF22CB32}"/>
              </a:ext>
            </a:extLst>
          </p:cNvPr>
          <p:cNvPicPr>
            <a:picLocks noChangeAspect="1"/>
          </p:cNvPicPr>
          <p:nvPr/>
        </p:nvPicPr>
        <p:blipFill>
          <a:blip r:embed="rId6"/>
          <a:stretch>
            <a:fillRect/>
          </a:stretch>
        </p:blipFill>
        <p:spPr>
          <a:xfrm>
            <a:off x="10284200" y="2591743"/>
            <a:ext cx="545985" cy="892760"/>
          </a:xfrm>
          <a:prstGeom prst="rect">
            <a:avLst/>
          </a:prstGeom>
        </p:spPr>
      </p:pic>
      <p:pic>
        <p:nvPicPr>
          <p:cNvPr id="63" name="Picture 62">
            <a:extLst>
              <a:ext uri="{FF2B5EF4-FFF2-40B4-BE49-F238E27FC236}">
                <a16:creationId xmlns:a16="http://schemas.microsoft.com/office/drawing/2014/main" xmlns="" id="{E513C3B2-F5C8-4AF6-A5A3-518B519BB9EE}"/>
              </a:ext>
            </a:extLst>
          </p:cNvPr>
          <p:cNvPicPr>
            <a:picLocks noChangeAspect="1"/>
          </p:cNvPicPr>
          <p:nvPr/>
        </p:nvPicPr>
        <p:blipFill>
          <a:blip r:embed="rId6"/>
          <a:stretch>
            <a:fillRect/>
          </a:stretch>
        </p:blipFill>
        <p:spPr>
          <a:xfrm>
            <a:off x="11706217" y="3992704"/>
            <a:ext cx="545985" cy="892760"/>
          </a:xfrm>
          <a:prstGeom prst="rect">
            <a:avLst/>
          </a:prstGeom>
        </p:spPr>
      </p:pic>
    </p:spTree>
    <p:extLst>
      <p:ext uri="{BB962C8B-B14F-4D97-AF65-F5344CB8AC3E}">
        <p14:creationId xmlns:p14="http://schemas.microsoft.com/office/powerpoint/2010/main" val="524508445"/>
      </p:ext>
    </p:extLst>
  </p:cSld>
  <p:clrMapOvr>
    <a:masterClrMapping/>
  </p:clrMapOvr>
  <p:transition advTm="922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barn(inVertical)">
                                      <p:cBhvr>
                                        <p:cTn id="38" dur="500"/>
                                        <p:tgtEl>
                                          <p:spTgt spid="1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3" grpId="0" animBg="1"/>
      <p:bldP spid="111" grpId="0" animBg="1"/>
      <p:bldP spid="30" grpId="0" animBg="1"/>
      <p:bldP spid="41" grpId="0" animBg="1"/>
      <p:bldP spid="57" grpId="0" animBg="1"/>
      <p:bldP spid="32"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A2E60E1-86BD-4CAC-97E2-B32B626EA522}"/>
              </a:ext>
            </a:extLst>
          </p:cNvPr>
          <p:cNvPicPr>
            <a:picLocks noChangeAspect="1"/>
          </p:cNvPicPr>
          <p:nvPr/>
        </p:nvPicPr>
        <p:blipFill>
          <a:blip r:embed="rId3"/>
          <a:stretch>
            <a:fillRect/>
          </a:stretch>
        </p:blipFill>
        <p:spPr>
          <a:xfrm>
            <a:off x="-20909" y="30480"/>
            <a:ext cx="12192000" cy="6797040"/>
          </a:xfrm>
          <a:prstGeom prst="rect">
            <a:avLst/>
          </a:prstGeom>
        </p:spPr>
      </p:pic>
      <p:sp>
        <p:nvSpPr>
          <p:cNvPr id="18" name="文本框 17"/>
          <p:cNvSpPr txBox="1"/>
          <p:nvPr/>
        </p:nvSpPr>
        <p:spPr>
          <a:xfrm>
            <a:off x="3816180" y="231037"/>
            <a:ext cx="4413388"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Dấu</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hiệu</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thức</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p:cNvCxnSpPr/>
          <p:nvPr/>
        </p:nvCxnSpPr>
        <p:spPr>
          <a:xfrm>
            <a:off x="4165706" y="3239821"/>
            <a:ext cx="1068859"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855843" y="3239821"/>
            <a:ext cx="1056158"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2" name="组合 1"/>
          <p:cNvGrpSpPr/>
          <p:nvPr/>
        </p:nvGrpSpPr>
        <p:grpSpPr>
          <a:xfrm>
            <a:off x="1524251" y="2985836"/>
            <a:ext cx="1727105" cy="486807"/>
            <a:chOff x="1607608" y="3504711"/>
            <a:chExt cx="1821556" cy="513429"/>
          </a:xfrm>
        </p:grpSpPr>
        <p:cxnSp>
          <p:nvCxnSpPr>
            <p:cNvPr id="26" name="Straight Connector 25"/>
            <p:cNvCxnSpPr/>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8851749" y="2985836"/>
            <a:ext cx="1727105" cy="486807"/>
            <a:chOff x="9335829" y="3504711"/>
            <a:chExt cx="1821556" cy="513429"/>
          </a:xfrm>
        </p:grpSpPr>
        <p:cxnSp>
          <p:nvCxnSpPr>
            <p:cNvPr id="28" name="Straight Connector 27"/>
            <p:cNvCxnSpPr/>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234566" y="2278908"/>
            <a:ext cx="1621277" cy="1881614"/>
            <a:chOff x="5520831" y="2759122"/>
            <a:chExt cx="1709941" cy="1984515"/>
          </a:xfrm>
        </p:grpSpPr>
        <p:sp>
          <p:nvSpPr>
            <p:cNvPr id="5" name="Hexagon 4"/>
            <p:cNvSpPr/>
            <p:nvPr/>
          </p:nvSpPr>
          <p:spPr>
            <a:xfrm rot="5400000">
              <a:off x="5383544" y="2896409"/>
              <a:ext cx="1984515" cy="1709941"/>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00B0F0"/>
                </a:solidFill>
                <a:latin typeface="字魂59号-创粗黑" panose="00000500000000000000" pitchFamily="2" charset="-122"/>
                <a:cs typeface="Arial" panose="020B0604020202020204" pitchFamily="34" charset="0"/>
              </a:endParaRPr>
            </a:p>
          </p:txBody>
        </p:sp>
        <p:sp>
          <p:nvSpPr>
            <p:cNvPr id="49174" name="Rectangle 35"/>
            <p:cNvSpPr>
              <a:spLocks noChangeArrowheads="1"/>
            </p:cNvSpPr>
            <p:nvPr/>
          </p:nvSpPr>
          <p:spPr bwMode="auto">
            <a:xfrm>
              <a:off x="5752990" y="3166960"/>
              <a:ext cx="1245623" cy="74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a:r>
                <a:rPr lang="en-US" altLang="zh-CN" sz="2000" b="1"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20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thức</a:t>
              </a:r>
              <a:endParaRPr lang="en-US" altLang="zh-CN" sz="20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grpSp>
        <p:nvGrpSpPr>
          <p:cNvPr id="7" name="组合 6"/>
          <p:cNvGrpSpPr/>
          <p:nvPr/>
        </p:nvGrpSpPr>
        <p:grpSpPr>
          <a:xfrm>
            <a:off x="1219467" y="1872530"/>
            <a:ext cx="670948" cy="717511"/>
            <a:chOff x="1286157" y="2330521"/>
            <a:chExt cx="707640" cy="756750"/>
          </a:xfrm>
        </p:grpSpPr>
        <p:sp>
          <p:nvSpPr>
            <p:cNvPr id="10" name="Hexagon 9"/>
            <p:cNvSpPr/>
            <p:nvPr/>
          </p:nvSpPr>
          <p:spPr>
            <a:xfrm rot="5400000">
              <a:off x="1261602" y="2355076"/>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6" name="Picture 29" descr="hea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10"/>
          <p:cNvGrpSpPr/>
          <p:nvPr/>
        </p:nvGrpSpPr>
        <p:grpSpPr>
          <a:xfrm>
            <a:off x="1219467" y="3701230"/>
            <a:ext cx="670948" cy="717511"/>
            <a:chOff x="1286157" y="4259228"/>
            <a:chExt cx="707640" cy="756750"/>
          </a:xfrm>
        </p:grpSpPr>
        <p:sp>
          <p:nvSpPr>
            <p:cNvPr id="32" name="Hexagon 31"/>
            <p:cNvSpPr/>
            <p:nvPr/>
          </p:nvSpPr>
          <p:spPr>
            <a:xfrm rot="5400000">
              <a:off x="1261602" y="4283783"/>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7" name="Picture 30" descr="plan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3308" y="4433347"/>
              <a:ext cx="468783" cy="46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a:xfrm>
            <a:off x="3238656" y="2786880"/>
            <a:ext cx="939749" cy="1003245"/>
            <a:chOff x="3415770" y="3294875"/>
            <a:chExt cx="991141" cy="1058110"/>
          </a:xfrm>
        </p:grpSpPr>
        <p:sp>
          <p:nvSpPr>
            <p:cNvPr id="9" name="Hexagon 6"/>
            <p:cNvSpPr/>
            <p:nvPr/>
          </p:nvSpPr>
          <p:spPr>
            <a:xfrm rot="5400000">
              <a:off x="3382286" y="3328359"/>
              <a:ext cx="1058110" cy="991141"/>
            </a:xfrm>
            <a:prstGeom prst="hexagon">
              <a:avLst/>
            </a:prstGeom>
            <a:solidFill>
              <a:srgbClr val="69C29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8" name="Picture 32" descr="gif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7912000" y="2786880"/>
            <a:ext cx="939749" cy="1003245"/>
            <a:chOff x="8344687" y="3294875"/>
            <a:chExt cx="991141" cy="1058110"/>
          </a:xfrm>
        </p:grpSpPr>
        <p:sp>
          <p:nvSpPr>
            <p:cNvPr id="12" name="Hexagon 8"/>
            <p:cNvSpPr/>
            <p:nvPr/>
          </p:nvSpPr>
          <p:spPr>
            <a:xfrm rot="5400000">
              <a:off x="8311203" y="3328359"/>
              <a:ext cx="1058110" cy="991141"/>
            </a:xfrm>
            <a:prstGeom prst="hexagon">
              <a:avLst/>
            </a:prstGeom>
            <a:solidFill>
              <a:srgbClr val="69C29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0" name="Picture 37" descr="setting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16"/>
          <p:cNvGrpSpPr/>
          <p:nvPr/>
        </p:nvGrpSpPr>
        <p:grpSpPr>
          <a:xfrm>
            <a:off x="10261371" y="1872530"/>
            <a:ext cx="670948" cy="717511"/>
            <a:chOff x="10822540" y="2330521"/>
            <a:chExt cx="707640" cy="756750"/>
          </a:xfrm>
        </p:grpSpPr>
        <p:sp>
          <p:nvSpPr>
            <p:cNvPr id="13" name="Hexagon 11"/>
            <p:cNvSpPr/>
            <p:nvPr/>
          </p:nvSpPr>
          <p:spPr>
            <a:xfrm rot="5400000">
              <a:off x="10797985" y="2355076"/>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1" name="Picture 38" descr="comment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18"/>
          <p:cNvGrpSpPr/>
          <p:nvPr/>
        </p:nvGrpSpPr>
        <p:grpSpPr>
          <a:xfrm>
            <a:off x="10235972" y="3701230"/>
            <a:ext cx="670948" cy="717511"/>
            <a:chOff x="10795752" y="4259228"/>
            <a:chExt cx="707640" cy="756750"/>
          </a:xfrm>
        </p:grpSpPr>
        <p:sp>
          <p:nvSpPr>
            <p:cNvPr id="20" name="Hexagon 12"/>
            <p:cNvSpPr/>
            <p:nvPr/>
          </p:nvSpPr>
          <p:spPr>
            <a:xfrm rot="5400000">
              <a:off x="10771197" y="4283783"/>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2" name="Picture 39" descr="portfoli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36388" y="4422186"/>
              <a:ext cx="428601" cy="4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23"/>
          <p:cNvSpPr txBox="1"/>
          <p:nvPr/>
        </p:nvSpPr>
        <p:spPr>
          <a:xfrm>
            <a:off x="2136669" y="1472756"/>
            <a:ext cx="2913020" cy="1133965"/>
          </a:xfrm>
          <a:prstGeom prst="rect">
            <a:avLst/>
          </a:prstGeom>
          <a:noFill/>
        </p:spPr>
        <p:txBody>
          <a:bodyPr wrap="square" rtlCol="0">
            <a:spAutoFit/>
          </a:bodyPr>
          <a:lstStyle/>
          <a:p>
            <a:pPr algn="just">
              <a:lnSpc>
                <a:spcPct val="150000"/>
              </a:lnSpc>
            </a:pP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C</a:t>
            </a: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âu nói được đặt thành dòng riêng </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5" name="TextBox 23"/>
          <p:cNvSpPr txBox="1"/>
          <p:nvPr/>
        </p:nvSpPr>
        <p:spPr>
          <a:xfrm>
            <a:off x="6569102" y="4669514"/>
            <a:ext cx="3800214" cy="1687963"/>
          </a:xfrm>
          <a:prstGeom prst="rect">
            <a:avLst/>
          </a:prstGeom>
          <a:noFill/>
        </p:spPr>
        <p:txBody>
          <a:bodyPr wrap="square" rtlCol="0">
            <a:spAutoFit/>
          </a:bodyPr>
          <a:lstStyle/>
          <a:p>
            <a:pPr algn="just">
              <a:lnSpc>
                <a:spcPct val="150000"/>
              </a:lnSpc>
            </a:pP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C</a:t>
            </a: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ó gạch đầu dòng câu nói được đặt trong ngoặc kép sau dấu hai chấm.</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22" name="Picture 21">
            <a:extLst>
              <a:ext uri="{FF2B5EF4-FFF2-40B4-BE49-F238E27FC236}">
                <a16:creationId xmlns:a16="http://schemas.microsoft.com/office/drawing/2014/main" xmlns="" id="{15A6D652-D389-4E85-9D29-1895C9FA90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86497" y="4786784"/>
            <a:ext cx="2346497" cy="2346497"/>
          </a:xfrm>
          <a:prstGeom prst="rect">
            <a:avLst/>
          </a:prstGeom>
        </p:spPr>
      </p:pic>
      <p:sp>
        <p:nvSpPr>
          <p:cNvPr id="23" name="Rectangle: Rounded Corners 22">
            <a:extLst>
              <a:ext uri="{FF2B5EF4-FFF2-40B4-BE49-F238E27FC236}">
                <a16:creationId xmlns:a16="http://schemas.microsoft.com/office/drawing/2014/main" xmlns="" id="{E18B0555-B9B6-4E25-B0C5-F15A07C9E8AE}"/>
              </a:ext>
            </a:extLst>
          </p:cNvPr>
          <p:cNvSpPr/>
          <p:nvPr/>
        </p:nvSpPr>
        <p:spPr>
          <a:xfrm>
            <a:off x="461131" y="1640718"/>
            <a:ext cx="10511402" cy="3778143"/>
          </a:xfrm>
          <a:prstGeom prst="roundRect">
            <a:avLst/>
          </a:prstGeom>
          <a:solidFill>
            <a:srgbClr val="FFFFFF"/>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Sơn cũng thấy lạnh, vội vơ lấy cái chăn trùm lên đầu rồi cất tiếng gọi chị. Mẹ Sơn nghe thấy, đặt chén nước chè xuống, bảo chị Lan:</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 Con vào buồng lấy thúng áo ra mẹ mặc cho em, đi.</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Rồi quay lại bảo Sơn:</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 Con sang đây mà ngồi cho ấm. Bước khéo để cho em bé ngủ.</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Sơn kéo chăn lên đắp cho em, ngồi xếp bằng bên khay nước. Mẹ Sơn rót cho một chén, Sơn cầm lấy chén chè nóng ấp vào mặt, vào má cho ấm, rồi để mặt vào miệng chén cho hơi bốc lên. Bà Sơn thường vẫn bảo làm thế cho tỉnh mắt.</a:t>
            </a:r>
            <a:endParaRPr lang="en-US" sz="240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xmlns="" id="{E1590EED-AD22-457F-A6E8-053CB19B5EB0}"/>
                  </a:ext>
                </a:extLst>
              </p14:cNvPr>
              <p14:cNvContentPartPr/>
              <p14:nvPr/>
            </p14:nvContentPartPr>
            <p14:xfrm>
              <a:off x="1439963" y="2890743"/>
              <a:ext cx="447480" cy="382320"/>
            </p14:xfrm>
          </p:contentPart>
        </mc:Choice>
        <mc:Fallback xmlns="">
          <p:pic>
            <p:nvPicPr>
              <p:cNvPr id="40" name="Ink 39">
                <a:extLst>
                  <a:ext uri="{FF2B5EF4-FFF2-40B4-BE49-F238E27FC236}">
                    <a16:creationId xmlns:a16="http://schemas.microsoft.com/office/drawing/2014/main" id="{E1590EED-AD22-457F-A6E8-053CB19B5EB0}"/>
                  </a:ext>
                </a:extLst>
              </p:cNvPr>
              <p:cNvPicPr/>
              <p:nvPr/>
            </p:nvPicPr>
            <p:blipFill>
              <a:blip r:embed="rId13"/>
              <a:stretch>
                <a:fillRect/>
              </a:stretch>
            </p:blipFill>
            <p:spPr>
              <a:xfrm>
                <a:off x="1433843" y="2884623"/>
                <a:ext cx="45972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xmlns="" id="{5C586C77-B9E1-4161-A041-398111A0E57E}"/>
                  </a:ext>
                </a:extLst>
              </p14:cNvPr>
              <p14:cNvContentPartPr/>
              <p14:nvPr/>
            </p14:nvContentPartPr>
            <p14:xfrm>
              <a:off x="7730559" y="2522701"/>
              <a:ext cx="306000" cy="296640"/>
            </p14:xfrm>
          </p:contentPart>
        </mc:Choice>
        <mc:Fallback xmlns="">
          <p:pic>
            <p:nvPicPr>
              <p:cNvPr id="41" name="Ink 40">
                <a:extLst>
                  <a:ext uri="{FF2B5EF4-FFF2-40B4-BE49-F238E27FC236}">
                    <a16:creationId xmlns:a16="http://schemas.microsoft.com/office/drawing/2014/main" id="{5C586C77-B9E1-4161-A041-398111A0E57E}"/>
                  </a:ext>
                </a:extLst>
              </p:cNvPr>
              <p:cNvPicPr/>
              <p:nvPr/>
            </p:nvPicPr>
            <p:blipFill>
              <a:blip r:embed="rId15"/>
              <a:stretch>
                <a:fillRect/>
              </a:stretch>
            </p:blipFill>
            <p:spPr>
              <a:xfrm>
                <a:off x="7724439" y="2516581"/>
                <a:ext cx="31824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xmlns="" id="{8A2B273D-A827-4751-A74D-93804D0C1411}"/>
                  </a:ext>
                </a:extLst>
              </p14:cNvPr>
              <p14:cNvContentPartPr/>
              <p14:nvPr/>
            </p14:nvContentPartPr>
            <p14:xfrm>
              <a:off x="1532962" y="3631477"/>
              <a:ext cx="294120" cy="253800"/>
            </p14:xfrm>
          </p:contentPart>
        </mc:Choice>
        <mc:Fallback xmlns="">
          <p:pic>
            <p:nvPicPr>
              <p:cNvPr id="42" name="Ink 41">
                <a:extLst>
                  <a:ext uri="{FF2B5EF4-FFF2-40B4-BE49-F238E27FC236}">
                    <a16:creationId xmlns:a16="http://schemas.microsoft.com/office/drawing/2014/main" id="{8A2B273D-A827-4751-A74D-93804D0C1411}"/>
                  </a:ext>
                </a:extLst>
              </p:cNvPr>
              <p:cNvPicPr/>
              <p:nvPr/>
            </p:nvPicPr>
            <p:blipFill>
              <a:blip r:embed="rId17"/>
              <a:stretch>
                <a:fillRect/>
              </a:stretch>
            </p:blipFill>
            <p:spPr>
              <a:xfrm>
                <a:off x="1526842" y="3625357"/>
                <a:ext cx="30636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xmlns="" id="{9F665815-CA21-46DE-8B90-BB373F253A56}"/>
                  </a:ext>
                </a:extLst>
              </p14:cNvPr>
              <p14:cNvContentPartPr/>
              <p14:nvPr/>
            </p14:nvContentPartPr>
            <p14:xfrm>
              <a:off x="4186080" y="3296067"/>
              <a:ext cx="215280" cy="190080"/>
            </p14:xfrm>
          </p:contentPart>
        </mc:Choice>
        <mc:Fallback xmlns="">
          <p:pic>
            <p:nvPicPr>
              <p:cNvPr id="43" name="Ink 42">
                <a:extLst>
                  <a:ext uri="{FF2B5EF4-FFF2-40B4-BE49-F238E27FC236}">
                    <a16:creationId xmlns:a16="http://schemas.microsoft.com/office/drawing/2014/main" id="{9F665815-CA21-46DE-8B90-BB373F253A56}"/>
                  </a:ext>
                </a:extLst>
              </p:cNvPr>
              <p:cNvPicPr/>
              <p:nvPr/>
            </p:nvPicPr>
            <p:blipFill>
              <a:blip r:embed="rId19"/>
              <a:stretch>
                <a:fillRect/>
              </a:stretch>
            </p:blipFill>
            <p:spPr>
              <a:xfrm>
                <a:off x="4179960" y="3289947"/>
                <a:ext cx="227520" cy="202320"/>
              </a:xfrm>
              <a:prstGeom prst="rect">
                <a:avLst/>
              </a:prstGeom>
            </p:spPr>
          </p:pic>
        </mc:Fallback>
      </mc:AlternateContent>
      <p:pic>
        <p:nvPicPr>
          <p:cNvPr id="44" name="Picture 43">
            <a:extLst>
              <a:ext uri="{FF2B5EF4-FFF2-40B4-BE49-F238E27FC236}">
                <a16:creationId xmlns:a16="http://schemas.microsoft.com/office/drawing/2014/main" xmlns="" id="{CE4B31FD-8BFE-42D3-9F6B-2461B74BAC4F}"/>
              </a:ext>
            </a:extLst>
          </p:cNvPr>
          <p:cNvPicPr>
            <a:picLocks noChangeAspect="1"/>
          </p:cNvPicPr>
          <p:nvPr/>
        </p:nvPicPr>
        <p:blipFill>
          <a:blip r:embed="rId20"/>
          <a:stretch>
            <a:fillRect/>
          </a:stretch>
        </p:blipFill>
        <p:spPr>
          <a:xfrm>
            <a:off x="461131" y="22426"/>
            <a:ext cx="1241454" cy="1236345"/>
          </a:xfrm>
          <a:prstGeom prst="rect">
            <a:avLst/>
          </a:prstGeom>
        </p:spPr>
      </p:pic>
      <p:pic>
        <p:nvPicPr>
          <p:cNvPr id="52" name="Picture 51">
            <a:extLst>
              <a:ext uri="{FF2B5EF4-FFF2-40B4-BE49-F238E27FC236}">
                <a16:creationId xmlns:a16="http://schemas.microsoft.com/office/drawing/2014/main" xmlns="" id="{7A96634F-0115-4B8C-97B8-C21F882635D7}"/>
              </a:ext>
            </a:extLst>
          </p:cNvPr>
          <p:cNvPicPr>
            <a:picLocks noChangeAspect="1"/>
          </p:cNvPicPr>
          <p:nvPr/>
        </p:nvPicPr>
        <p:blipFill>
          <a:blip r:embed="rId20"/>
          <a:stretch>
            <a:fillRect/>
          </a:stretch>
        </p:blipFill>
        <p:spPr>
          <a:xfrm>
            <a:off x="10218291" y="149877"/>
            <a:ext cx="1241454" cy="1236345"/>
          </a:xfrm>
          <a:prstGeom prst="rect">
            <a:avLst/>
          </a:prstGeom>
        </p:spPr>
      </p:pic>
      <p:pic>
        <p:nvPicPr>
          <p:cNvPr id="53" name="Picture 52">
            <a:extLst>
              <a:ext uri="{FF2B5EF4-FFF2-40B4-BE49-F238E27FC236}">
                <a16:creationId xmlns:a16="http://schemas.microsoft.com/office/drawing/2014/main" xmlns="" id="{3404961B-FE9B-43D5-9301-8803417155E7}"/>
              </a:ext>
            </a:extLst>
          </p:cNvPr>
          <p:cNvPicPr>
            <a:picLocks noChangeAspect="1"/>
          </p:cNvPicPr>
          <p:nvPr/>
        </p:nvPicPr>
        <p:blipFill>
          <a:blip r:embed="rId20"/>
          <a:stretch>
            <a:fillRect/>
          </a:stretch>
        </p:blipFill>
        <p:spPr>
          <a:xfrm>
            <a:off x="10968557" y="2677894"/>
            <a:ext cx="1241454" cy="1236345"/>
          </a:xfrm>
          <a:prstGeom prst="rect">
            <a:avLst/>
          </a:prstGeom>
        </p:spPr>
      </p:pic>
      <p:pic>
        <p:nvPicPr>
          <p:cNvPr id="54" name="Picture 53">
            <a:extLst>
              <a:ext uri="{FF2B5EF4-FFF2-40B4-BE49-F238E27FC236}">
                <a16:creationId xmlns:a16="http://schemas.microsoft.com/office/drawing/2014/main" xmlns="" id="{54E4F7E0-809A-43A6-8C3B-93E6EA4E533D}"/>
              </a:ext>
            </a:extLst>
          </p:cNvPr>
          <p:cNvPicPr>
            <a:picLocks noChangeAspect="1"/>
          </p:cNvPicPr>
          <p:nvPr/>
        </p:nvPicPr>
        <p:blipFill>
          <a:blip r:embed="rId20"/>
          <a:stretch>
            <a:fillRect/>
          </a:stretch>
        </p:blipFill>
        <p:spPr>
          <a:xfrm>
            <a:off x="1411916" y="5578778"/>
            <a:ext cx="1241454" cy="1236345"/>
          </a:xfrm>
          <a:prstGeom prst="rect">
            <a:avLst/>
          </a:prstGeom>
        </p:spPr>
      </p:pic>
      <p:pic>
        <p:nvPicPr>
          <p:cNvPr id="55" name="Picture 54">
            <a:extLst>
              <a:ext uri="{FF2B5EF4-FFF2-40B4-BE49-F238E27FC236}">
                <a16:creationId xmlns:a16="http://schemas.microsoft.com/office/drawing/2014/main" xmlns="" id="{78618CD7-6AC4-4394-BFDC-FDD81B91DC24}"/>
              </a:ext>
            </a:extLst>
          </p:cNvPr>
          <p:cNvPicPr>
            <a:picLocks noChangeAspect="1"/>
          </p:cNvPicPr>
          <p:nvPr/>
        </p:nvPicPr>
        <p:blipFill>
          <a:blip r:embed="rId20"/>
          <a:stretch>
            <a:fillRect/>
          </a:stretch>
        </p:blipFill>
        <p:spPr>
          <a:xfrm>
            <a:off x="-159596" y="5441676"/>
            <a:ext cx="1241454" cy="1236345"/>
          </a:xfrm>
          <a:prstGeom prst="rect">
            <a:avLst/>
          </a:prstGeom>
        </p:spPr>
      </p:pic>
      <p:pic>
        <p:nvPicPr>
          <p:cNvPr id="56" name="Picture 55">
            <a:extLst>
              <a:ext uri="{FF2B5EF4-FFF2-40B4-BE49-F238E27FC236}">
                <a16:creationId xmlns:a16="http://schemas.microsoft.com/office/drawing/2014/main" xmlns="" id="{3CD4087E-7A91-4C0D-820B-C52B1BB3B291}"/>
              </a:ext>
            </a:extLst>
          </p:cNvPr>
          <p:cNvPicPr>
            <a:picLocks noChangeAspect="1"/>
          </p:cNvPicPr>
          <p:nvPr/>
        </p:nvPicPr>
        <p:blipFill>
          <a:blip r:embed="rId20"/>
          <a:stretch>
            <a:fillRect/>
          </a:stretch>
        </p:blipFill>
        <p:spPr>
          <a:xfrm>
            <a:off x="3595537" y="4935098"/>
            <a:ext cx="1241454" cy="1236345"/>
          </a:xfrm>
          <a:prstGeom prst="rect">
            <a:avLst/>
          </a:prstGeom>
        </p:spPr>
      </p:pic>
      <p:sp>
        <p:nvSpPr>
          <p:cNvPr id="57" name="Rectangle: Rounded Corners 56">
            <a:extLst>
              <a:ext uri="{FF2B5EF4-FFF2-40B4-BE49-F238E27FC236}">
                <a16:creationId xmlns:a16="http://schemas.microsoft.com/office/drawing/2014/main" xmlns="" id="{C36CB50F-23A9-487B-999F-062B0660871C}"/>
              </a:ext>
            </a:extLst>
          </p:cNvPr>
          <p:cNvSpPr/>
          <p:nvPr/>
        </p:nvSpPr>
        <p:spPr>
          <a:xfrm>
            <a:off x="522767" y="1292295"/>
            <a:ext cx="10511402" cy="1469488"/>
          </a:xfrm>
          <a:prstGeom prst="roundRect">
            <a:avLst/>
          </a:prstGeom>
          <a:solidFill>
            <a:srgbClr val="FFFFFF"/>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chú</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xoa</a:t>
            </a:r>
            <a:r>
              <a:rPr lang="en-US" sz="2400" i="1" dirty="0">
                <a:latin typeface="Times New Roman" panose="02020603050405020304" pitchFamily="18" charset="0"/>
                <a:cs typeface="Times New Roman" panose="02020603050405020304" pitchFamily="18" charset="0"/>
              </a:rPr>
              <a:t> tap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tóc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nghe</a:t>
            </a:r>
            <a:r>
              <a:rPr lang="en-US" sz="2400" i="1" dirty="0">
                <a:latin typeface="Times New Roman" panose="02020603050405020304" pitchFamily="18" charset="0"/>
                <a:cs typeface="Times New Roman" panose="02020603050405020304" pitchFamily="18" charset="0"/>
              </a:rPr>
              <a:t> con.”</a:t>
            </a:r>
          </a:p>
        </p:txBody>
      </p:sp>
      <p:pic>
        <p:nvPicPr>
          <p:cNvPr id="45" name="Picture 44">
            <a:extLst>
              <a:ext uri="{FF2B5EF4-FFF2-40B4-BE49-F238E27FC236}">
                <a16:creationId xmlns:a16="http://schemas.microsoft.com/office/drawing/2014/main" xmlns="" id="{92F9B52C-A217-4D30-BFB5-C46171A34A1A}"/>
              </a:ext>
            </a:extLst>
          </p:cNvPr>
          <p:cNvPicPr>
            <a:picLocks noChangeAspect="1"/>
          </p:cNvPicPr>
          <p:nvPr/>
        </p:nvPicPr>
        <p:blipFill>
          <a:blip r:embed="rId21"/>
          <a:stretch>
            <a:fillRect/>
          </a:stretch>
        </p:blipFill>
        <p:spPr>
          <a:xfrm>
            <a:off x="4686659" y="2132402"/>
            <a:ext cx="361901" cy="315612"/>
          </a:xfrm>
          <a:prstGeom prst="rect">
            <a:avLst/>
          </a:prstGeom>
        </p:spPr>
      </p:pic>
      <p:pic>
        <p:nvPicPr>
          <p:cNvPr id="59" name="Picture 58">
            <a:extLst>
              <a:ext uri="{FF2B5EF4-FFF2-40B4-BE49-F238E27FC236}">
                <a16:creationId xmlns:a16="http://schemas.microsoft.com/office/drawing/2014/main" xmlns="" id="{705AF479-D9CA-4A33-AD45-9379FE453877}"/>
              </a:ext>
            </a:extLst>
          </p:cNvPr>
          <p:cNvPicPr>
            <a:picLocks noChangeAspect="1"/>
          </p:cNvPicPr>
          <p:nvPr/>
        </p:nvPicPr>
        <p:blipFill>
          <a:blip r:embed="rId21"/>
          <a:stretch>
            <a:fillRect/>
          </a:stretch>
        </p:blipFill>
        <p:spPr>
          <a:xfrm>
            <a:off x="8172873" y="1985579"/>
            <a:ext cx="418002" cy="364537"/>
          </a:xfrm>
          <a:prstGeom prst="rect">
            <a:avLst/>
          </a:prstGeom>
        </p:spPr>
      </p:pic>
      <p:pic>
        <p:nvPicPr>
          <p:cNvPr id="60" name="Picture 59">
            <a:extLst>
              <a:ext uri="{FF2B5EF4-FFF2-40B4-BE49-F238E27FC236}">
                <a16:creationId xmlns:a16="http://schemas.microsoft.com/office/drawing/2014/main" xmlns="" id="{30C35F24-0AAF-45F5-9648-6C08C3E64CFC}"/>
              </a:ext>
            </a:extLst>
          </p:cNvPr>
          <p:cNvPicPr>
            <a:picLocks noChangeAspect="1"/>
          </p:cNvPicPr>
          <p:nvPr/>
        </p:nvPicPr>
        <p:blipFill>
          <a:blip r:embed="rId21"/>
          <a:stretch>
            <a:fillRect/>
          </a:stretch>
        </p:blipFill>
        <p:spPr>
          <a:xfrm>
            <a:off x="4929246" y="1998553"/>
            <a:ext cx="322785" cy="281499"/>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par>
                                <p:cTn id="42" presetID="16" presetClass="entr" presetSubtype="21"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par>
                                <p:cTn id="66" presetID="16" presetClass="entr" presetSubtype="21"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arn(inVertical)">
                                      <p:cBhvr>
                                        <p:cTn id="68" dur="500"/>
                                        <p:tgtEl>
                                          <p:spTgt spid="43"/>
                                        </p:tgtEl>
                                      </p:cBhvr>
                                    </p:animEffect>
                                  </p:childTnLst>
                                </p:cTn>
                              </p:par>
                              <p:par>
                                <p:cTn id="69" presetID="16" presetClass="entr" presetSubtype="21"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inVertical)">
                                      <p:cBhvr>
                                        <p:cTn id="71" dur="5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par>
                                <p:cTn id="94" presetID="16" presetClass="entr" presetSubtype="21"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barn(inVertical)">
                                      <p:cBhvr>
                                        <p:cTn id="96" dur="500"/>
                                        <p:tgtEl>
                                          <p:spTgt spid="60"/>
                                        </p:tgtEl>
                                      </p:cBhvr>
                                    </p:animEffect>
                                  </p:childTnLst>
                                </p:cTn>
                              </p:par>
                              <p:par>
                                <p:cTn id="97" presetID="16" presetClass="entr" presetSubtype="21"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barn(inVertical)">
                                      <p:cBhvr>
                                        <p:cTn id="99" dur="500"/>
                                        <p:tgtEl>
                                          <p:spTgt spid="45"/>
                                        </p:tgtEl>
                                      </p:cBhvr>
                                    </p:animEffect>
                                  </p:childTnLst>
                                </p:cTn>
                              </p:par>
                              <p:par>
                                <p:cTn id="100" presetID="16" presetClass="entr" presetSubtype="21"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barn(inVertical)">
                                      <p:cBhvr>
                                        <p:cTn id="102" dur="500"/>
                                        <p:tgtEl>
                                          <p:spTgt spid="5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2" nodeType="clickEffect">
                                  <p:stCondLst>
                                    <p:cond delay="0"/>
                                  </p:stCondLst>
                                  <p:childTnLst>
                                    <p:animEffect transition="out" filter="fade">
                                      <p:cBhvr>
                                        <p:cTn id="106" dur="500"/>
                                        <p:tgtEl>
                                          <p:spTgt spid="57"/>
                                        </p:tgtEl>
                                      </p:cBhvr>
                                    </p:animEffect>
                                    <p:set>
                                      <p:cBhvr>
                                        <p:cTn id="107" dur="1" fill="hold">
                                          <p:stCondLst>
                                            <p:cond delay="499"/>
                                          </p:stCondLst>
                                        </p:cTn>
                                        <p:tgtEl>
                                          <p:spTgt spid="5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0"/>
                                        </p:tgtEl>
                                      </p:cBhvr>
                                    </p:animEffect>
                                    <p:set>
                                      <p:cBhvr>
                                        <p:cTn id="110" dur="1" fill="hold">
                                          <p:stCondLst>
                                            <p:cond delay="499"/>
                                          </p:stCondLst>
                                        </p:cTn>
                                        <p:tgtEl>
                                          <p:spTgt spid="60"/>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59"/>
                                        </p:tgtEl>
                                      </p:cBhvr>
                                    </p:animEffect>
                                    <p:set>
                                      <p:cBhvr>
                                        <p:cTn id="116"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5" grpId="0"/>
      <p:bldP spid="23" grpId="0" animBg="1"/>
      <p:bldP spid="23" grpId="1" animBg="1"/>
      <p:bldP spid="57" grpId="0" animBg="1"/>
      <p:bldP spid="5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33736" y="0"/>
            <a:ext cx="12192000" cy="6797040"/>
          </a:xfrm>
          <a:prstGeom prst="rect">
            <a:avLst/>
          </a:prstGeom>
        </p:spPr>
      </p:pic>
      <p:sp>
        <p:nvSpPr>
          <p:cNvPr id="18" name="文本框 17"/>
          <p:cNvSpPr txBox="1"/>
          <p:nvPr/>
        </p:nvSpPr>
        <p:spPr>
          <a:xfrm>
            <a:off x="4687925" y="408264"/>
            <a:ext cx="3818674" cy="584775"/>
          </a:xfrm>
          <a:prstGeom prst="rect">
            <a:avLst/>
          </a:prstGeom>
          <a:noFill/>
        </p:spPr>
        <p:txBody>
          <a:bodyPr wrap="none" rtlCol="0">
            <a:spAutoFit/>
          </a:bodyPr>
          <a:lstStyle/>
          <a:p>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nghĩ</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592153" y="1825561"/>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chemeClr val="tx1"/>
                </a:solidFill>
                <a:effectLst/>
                <a:uLnTx/>
                <a:uFillTx/>
                <a:latin typeface="字魂59号-创粗黑" panose="00000500000000000000" pitchFamily="2" charset="-122"/>
                <a:ea typeface="字魂59号-创粗黑" panose="00000500000000000000" pitchFamily="2" charset="-122"/>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sp>
        <p:nvSpPr>
          <p:cNvPr id="21" name="TextBox 35"/>
          <p:cNvSpPr txBox="1"/>
          <p:nvPr/>
        </p:nvSpPr>
        <p:spPr>
          <a:xfrm>
            <a:off x="213345" y="1688176"/>
            <a:ext cx="4323811" cy="1200329"/>
          </a:xfrm>
          <a:prstGeom prst="rect">
            <a:avLst/>
          </a:prstGeom>
          <a:noFill/>
        </p:spPr>
        <p:txBody>
          <a:bodyPr wrap="square" rtlCol="0">
            <a:spAutoFit/>
          </a:bodyPr>
          <a:lstStyle/>
          <a:p>
            <a:pPr lvl="0" algn="just">
              <a:defRPr/>
            </a:pP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L</a:t>
            </a:r>
            <a:r>
              <a:rPr lang="vi-VN" sz="2400" b="1" kern="0" dirty="0">
                <a:latin typeface="Times New Roman" panose="02020603050405020304" pitchFamily="18" charset="0"/>
                <a:ea typeface="字魂59号-创粗黑" panose="00000500000000000000" pitchFamily="2" charset="-122"/>
                <a:cs typeface="Times New Roman" panose="02020603050405020304" pitchFamily="18" charset="0"/>
              </a:rPr>
              <a:t>à những suy nghĩ của nhân vật về con người, sự vật hay sự việc nào đó.</a:t>
            </a:r>
            <a:endParaRPr kumimoji="0" sz="24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5" name="TextBox 35"/>
          <p:cNvSpPr txBox="1"/>
          <p:nvPr/>
        </p:nvSpPr>
        <p:spPr>
          <a:xfrm>
            <a:off x="6149129" y="4911564"/>
            <a:ext cx="4470848" cy="1569660"/>
          </a:xfrm>
          <a:prstGeom prst="rect">
            <a:avLst/>
          </a:prstGeom>
          <a:noFill/>
        </p:spPr>
        <p:txBody>
          <a:bodyPr wrap="square" rtlCol="0">
            <a:spAutoFit/>
          </a:bodyPr>
          <a:lstStyle/>
          <a:p>
            <a:pPr lvl="0" algn="just">
              <a:defRPr/>
            </a:pP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Ý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nghĩ</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một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tính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cách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tình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xúc</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chi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phối</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hành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động</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7"/>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7"/>
          <a:stretch>
            <a:fillRect/>
          </a:stretch>
        </p:blipFill>
        <p:spPr>
          <a:xfrm>
            <a:off x="2398114" y="4911564"/>
            <a:ext cx="1751182" cy="174397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xmlns="" id="{3CFB0B49-BFAB-4453-A246-D441002A2565}"/>
              </a:ext>
            </a:extLst>
          </p:cNvPr>
          <p:cNvPicPr>
            <a:picLocks noChangeAspect="1"/>
          </p:cNvPicPr>
          <p:nvPr/>
        </p:nvPicPr>
        <p:blipFill>
          <a:blip r:embed="rId7"/>
          <a:stretch>
            <a:fillRect/>
          </a:stretch>
        </p:blipFill>
        <p:spPr>
          <a:xfrm>
            <a:off x="10795318" y="3165065"/>
            <a:ext cx="1392551" cy="1386821"/>
          </a:xfrm>
          <a:prstGeom prst="rect">
            <a:avLst/>
          </a:prstGeom>
        </p:spPr>
      </p:pic>
      <p:pic>
        <p:nvPicPr>
          <p:cNvPr id="34" name="Picture 33">
            <a:extLst>
              <a:ext uri="{FF2B5EF4-FFF2-40B4-BE49-F238E27FC236}">
                <a16:creationId xmlns:a16="http://schemas.microsoft.com/office/drawing/2014/main" xmlns="" id="{835E980F-FA15-4D64-96DB-2F4341A6E490}"/>
              </a:ext>
            </a:extLst>
          </p:cNvPr>
          <p:cNvPicPr>
            <a:picLocks noChangeAspect="1"/>
          </p:cNvPicPr>
          <p:nvPr/>
        </p:nvPicPr>
        <p:blipFill>
          <a:blip r:embed="rId7"/>
          <a:stretch>
            <a:fillRect/>
          </a:stretch>
        </p:blipFill>
        <p:spPr>
          <a:xfrm>
            <a:off x="11132834" y="72138"/>
            <a:ext cx="989602" cy="985530"/>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7"/>
          <a:stretch>
            <a:fillRect/>
          </a:stretch>
        </p:blipFill>
        <p:spPr>
          <a:xfrm>
            <a:off x="1364383" y="114501"/>
            <a:ext cx="1128936" cy="1124291"/>
          </a:xfrm>
          <a:prstGeom prst="rect">
            <a:avLst/>
          </a:prstGeom>
        </p:spPr>
      </p:pic>
      <p:pic>
        <p:nvPicPr>
          <p:cNvPr id="36" name="Picture 35">
            <a:extLst>
              <a:ext uri="{FF2B5EF4-FFF2-40B4-BE49-F238E27FC236}">
                <a16:creationId xmlns:a16="http://schemas.microsoft.com/office/drawing/2014/main" xmlns="" id="{4B2F8F13-11E1-4332-BC98-9A0F3AEC616D}"/>
              </a:ext>
            </a:extLst>
          </p:cNvPr>
          <p:cNvPicPr>
            <a:picLocks noChangeAspect="1"/>
          </p:cNvPicPr>
          <p:nvPr/>
        </p:nvPicPr>
        <p:blipFill>
          <a:blip r:embed="rId7"/>
          <a:stretch>
            <a:fillRect/>
          </a:stretch>
        </p:blipFill>
        <p:spPr>
          <a:xfrm>
            <a:off x="8079796" y="3699125"/>
            <a:ext cx="856285" cy="852761"/>
          </a:xfrm>
          <a:prstGeom prst="rect">
            <a:avLst/>
          </a:prstGeom>
        </p:spPr>
      </p:pic>
      <p:pic>
        <p:nvPicPr>
          <p:cNvPr id="37" name="Picture 36">
            <a:extLst>
              <a:ext uri="{FF2B5EF4-FFF2-40B4-BE49-F238E27FC236}">
                <a16:creationId xmlns:a16="http://schemas.microsoft.com/office/drawing/2014/main" xmlns="" id="{DE4F171D-95C7-4965-ADF7-7081FE9636B4}"/>
              </a:ext>
            </a:extLst>
          </p:cNvPr>
          <p:cNvPicPr>
            <a:picLocks noChangeAspect="1"/>
          </p:cNvPicPr>
          <p:nvPr/>
        </p:nvPicPr>
        <p:blipFill>
          <a:blip r:embed="rId7"/>
          <a:stretch>
            <a:fillRect/>
          </a:stretch>
        </p:blipFill>
        <p:spPr>
          <a:xfrm>
            <a:off x="7379044" y="1825245"/>
            <a:ext cx="856285" cy="852761"/>
          </a:xfrm>
          <a:prstGeom prst="rect">
            <a:avLst/>
          </a:prstGeom>
        </p:spPr>
      </p:pic>
      <p:pic>
        <p:nvPicPr>
          <p:cNvPr id="38" name="Picture 37">
            <a:extLst>
              <a:ext uri="{FF2B5EF4-FFF2-40B4-BE49-F238E27FC236}">
                <a16:creationId xmlns:a16="http://schemas.microsoft.com/office/drawing/2014/main" xmlns="" id="{06A420D8-D661-447E-A7D6-3167DF513798}"/>
              </a:ext>
            </a:extLst>
          </p:cNvPr>
          <p:cNvPicPr>
            <a:picLocks noChangeAspect="1"/>
          </p:cNvPicPr>
          <p:nvPr/>
        </p:nvPicPr>
        <p:blipFill>
          <a:blip r:embed="rId7"/>
          <a:stretch>
            <a:fillRect/>
          </a:stretch>
        </p:blipFill>
        <p:spPr>
          <a:xfrm>
            <a:off x="10919586" y="2462124"/>
            <a:ext cx="856285" cy="852761"/>
          </a:xfrm>
          <a:prstGeom prst="rect">
            <a:avLst/>
          </a:prstGeom>
        </p:spPr>
      </p:pic>
      <p:pic>
        <p:nvPicPr>
          <p:cNvPr id="39" name="Picture 38">
            <a:extLst>
              <a:ext uri="{FF2B5EF4-FFF2-40B4-BE49-F238E27FC236}">
                <a16:creationId xmlns:a16="http://schemas.microsoft.com/office/drawing/2014/main" xmlns="" id="{F5FA3DCB-DD98-4F54-BBC2-1B61E25820C1}"/>
              </a:ext>
            </a:extLst>
          </p:cNvPr>
          <p:cNvPicPr>
            <a:picLocks noChangeAspect="1"/>
          </p:cNvPicPr>
          <p:nvPr/>
        </p:nvPicPr>
        <p:blipFill>
          <a:blip r:embed="rId7"/>
          <a:stretch>
            <a:fillRect/>
          </a:stretch>
        </p:blipFill>
        <p:spPr>
          <a:xfrm>
            <a:off x="3209961" y="-247989"/>
            <a:ext cx="1128936" cy="1124291"/>
          </a:xfrm>
          <a:prstGeom prst="rect">
            <a:avLst/>
          </a:prstGeom>
        </p:spPr>
      </p:pic>
      <p:pic>
        <p:nvPicPr>
          <p:cNvPr id="40" name="Picture 39">
            <a:extLst>
              <a:ext uri="{FF2B5EF4-FFF2-40B4-BE49-F238E27FC236}">
                <a16:creationId xmlns:a16="http://schemas.microsoft.com/office/drawing/2014/main" xmlns="" id="{6C54A803-BF3B-486A-B813-D4EA3BC44EDF}"/>
              </a:ext>
            </a:extLst>
          </p:cNvPr>
          <p:cNvPicPr>
            <a:picLocks noChangeAspect="1"/>
          </p:cNvPicPr>
          <p:nvPr/>
        </p:nvPicPr>
        <p:blipFill>
          <a:blip r:embed="rId7"/>
          <a:stretch>
            <a:fillRect/>
          </a:stretch>
        </p:blipFill>
        <p:spPr>
          <a:xfrm>
            <a:off x="8126312" y="495522"/>
            <a:ext cx="1128936" cy="1124291"/>
          </a:xfrm>
          <a:prstGeom prst="rect">
            <a:avLst/>
          </a:prstGeom>
        </p:spPr>
      </p:pic>
      <p:pic>
        <p:nvPicPr>
          <p:cNvPr id="41" name="Picture 40">
            <a:extLst>
              <a:ext uri="{FF2B5EF4-FFF2-40B4-BE49-F238E27FC236}">
                <a16:creationId xmlns:a16="http://schemas.microsoft.com/office/drawing/2014/main" xmlns="" id="{9A320CB8-30C1-41AE-8C7F-875EAF994E2D}"/>
              </a:ext>
            </a:extLst>
          </p:cNvPr>
          <p:cNvPicPr>
            <a:picLocks noChangeAspect="1"/>
          </p:cNvPicPr>
          <p:nvPr/>
        </p:nvPicPr>
        <p:blipFill>
          <a:blip r:embed="rId7"/>
          <a:stretch>
            <a:fillRect/>
          </a:stretch>
        </p:blipFill>
        <p:spPr>
          <a:xfrm>
            <a:off x="840480" y="3265252"/>
            <a:ext cx="1128936" cy="1124291"/>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III.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Trải</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bản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892065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3048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3437209" y="1588644"/>
            <a:ext cx="4683334" cy="3680710"/>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810202" y="2109798"/>
            <a:ext cx="4028378" cy="1938992"/>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 HS biết cách đọc thầm, biết cách đọc to, trôi chảy, phù hợp về tốc độ đọc</a:t>
            </a:r>
          </a:p>
          <a:p>
            <a:pPr lvl="0" algn="just">
              <a:defRPr/>
            </a:pPr>
            <a:r>
              <a:rPr lang="vi-VN" sz="2400" b="1" dirty="0">
                <a:solidFill>
                  <a:srgbClr val="C00000"/>
                </a:solidFill>
                <a:latin typeface="Times New Roman" panose="02020603050405020304" pitchFamily="18" charset="0"/>
                <a:cs typeface="Times New Roman" panose="02020603050405020304" pitchFamily="18" charset="0"/>
              </a:rPr>
              <a:t>- Trả lời được các câu hỏi dự đoán, theo dõi</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xmlns=""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1885182" y="208803"/>
            <a:ext cx="1552027" cy="707886"/>
          </a:xfrm>
          <a:prstGeom prst="rect">
            <a:avLst/>
          </a:prstGeom>
        </p:spPr>
        <p:txBody>
          <a:bodyPr wrap="none">
            <a:spAutoFit/>
          </a:bodyPr>
          <a:lstStyle/>
          <a:p>
            <a:pPr lvl="0" algn="ctr">
              <a:defRPr/>
            </a:pP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Đọc</a:t>
            </a:r>
            <a:endParaRPr lang="zh-CN" altLang="en-US"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29967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3437209" y="1588644"/>
            <a:ext cx="4683334" cy="3680710"/>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810202" y="1925132"/>
            <a:ext cx="4028378" cy="2308324"/>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hức cuộc thi ô chữ bí mật. HS sẽ lần lượt chọn các ô chữ, mỗi ô là một từ khóa là những chú thích. Chọn trúng từ khóa nào thì học sinh sẽ giải nghĩa từ khóa đó.</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xmlns=""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1511196" y="252021"/>
            <a:ext cx="2879314" cy="707886"/>
          </a:xfrm>
          <a:prstGeom prst="rect">
            <a:avLst/>
          </a:prstGeom>
        </p:spPr>
        <p:txBody>
          <a:bodyPr wrap="none">
            <a:spAutoFit/>
          </a:bodyPr>
          <a:lstStyle/>
          <a:p>
            <a:pPr lvl="0" algn="ctr">
              <a:defRPr/>
            </a:pP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thích</a:t>
            </a:r>
            <a:endParaRPr lang="zh-CN" altLang="en-US"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892423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E95AD797-97CC-4383-BAE1-C61C6D9489AF}"/>
              </a:ext>
            </a:extLst>
          </p:cNvPr>
          <p:cNvCxnSpPr>
            <a:cxnSpLocks/>
          </p:cNvCxnSpPr>
          <p:nvPr/>
        </p:nvCxnSpPr>
        <p:spPr>
          <a:xfrm>
            <a:off x="1884968" y="102458"/>
            <a:ext cx="2277215"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50A91879-402F-42CC-83A1-6034AD12B779}"/>
              </a:ext>
            </a:extLst>
          </p:cNvPr>
          <p:cNvSpPr/>
          <p:nvPr/>
        </p:nvSpPr>
        <p:spPr>
          <a:xfrm>
            <a:off x="3262216" y="132967"/>
            <a:ext cx="5099630" cy="769441"/>
          </a:xfrm>
          <a:prstGeom prst="rect">
            <a:avLst/>
          </a:prstGeom>
        </p:spPr>
        <p:txBody>
          <a:bodyPr wrap="square">
            <a:spAutoFit/>
          </a:bodyPr>
          <a:lstStyle/>
          <a:p>
            <a:pPr lvl="0" algn="ctr">
              <a:defRPr/>
            </a:pPr>
            <a:r>
              <a:rPr lang="en-US" altLang="zh-CN" sz="44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Ô CHỮ BÍ MẬT</a:t>
            </a:r>
            <a:endParaRPr lang="zh-CN" altLang="en-US" sz="44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C304AD81-1880-4AFB-9EAE-9CE75FAC7F14}"/>
              </a:ext>
            </a:extLst>
          </p:cNvPr>
          <p:cNvCxnSpPr>
            <a:cxnSpLocks/>
          </p:cNvCxnSpPr>
          <p:nvPr/>
        </p:nvCxnSpPr>
        <p:spPr>
          <a:xfrm>
            <a:off x="7455284" y="896983"/>
            <a:ext cx="2277215"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573654C0-013C-4570-BFDE-D5069FCF6EE6}"/>
              </a:ext>
            </a:extLst>
          </p:cNvPr>
          <p:cNvSpPr/>
          <p:nvPr/>
        </p:nvSpPr>
        <p:spPr>
          <a:xfrm>
            <a:off x="4152284" y="1159927"/>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29C38B2F-7155-4944-AE77-5BBEE10F4D10}"/>
              </a:ext>
            </a:extLst>
          </p:cNvPr>
          <p:cNvSpPr/>
          <p:nvPr/>
        </p:nvSpPr>
        <p:spPr>
          <a:xfrm>
            <a:off x="2239594" y="2080854"/>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endParaRPr lang="en-US" sz="4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907EA6B-7FAF-4779-8B1B-A13F73A71797}"/>
              </a:ext>
            </a:extLst>
          </p:cNvPr>
          <p:cNvSpPr/>
          <p:nvPr/>
        </p:nvSpPr>
        <p:spPr>
          <a:xfrm>
            <a:off x="4789872" y="3020421"/>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Tù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F2F9CB04-A9D5-4E96-9B79-77BA57B289CE}"/>
              </a:ext>
            </a:extLst>
          </p:cNvPr>
          <p:cNvSpPr/>
          <p:nvPr/>
        </p:nvSpPr>
        <p:spPr>
          <a:xfrm>
            <a:off x="2354271" y="3941348"/>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endParaRPr lang="en-US" sz="40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BF60C949-DFCA-4A1F-979E-65BAD07AF778}"/>
              </a:ext>
            </a:extLst>
          </p:cNvPr>
          <p:cNvSpPr/>
          <p:nvPr/>
        </p:nvSpPr>
        <p:spPr>
          <a:xfrm>
            <a:off x="4162183" y="4882874"/>
            <a:ext cx="4639862"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tuyệt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mĩ</a:t>
            </a:r>
            <a:endParaRPr lang="en-US" sz="40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C3284442-516C-481B-86FF-5B0E10E07802}"/>
              </a:ext>
            </a:extLst>
          </p:cNvPr>
          <p:cNvPicPr>
            <a:picLocks noChangeAspect="1"/>
          </p:cNvPicPr>
          <p:nvPr/>
        </p:nvPicPr>
        <p:blipFill>
          <a:blip r:embed="rId3"/>
          <a:stretch>
            <a:fillRect/>
          </a:stretch>
        </p:blipFill>
        <p:spPr>
          <a:xfrm>
            <a:off x="4152284" y="1141207"/>
            <a:ext cx="3182388" cy="926672"/>
          </a:xfrm>
          <a:prstGeom prst="rect">
            <a:avLst/>
          </a:prstGeom>
        </p:spPr>
      </p:pic>
      <p:pic>
        <p:nvPicPr>
          <p:cNvPr id="17" name="Picture 16">
            <a:extLst>
              <a:ext uri="{FF2B5EF4-FFF2-40B4-BE49-F238E27FC236}">
                <a16:creationId xmlns:a16="http://schemas.microsoft.com/office/drawing/2014/main" xmlns="" id="{CF19B950-C355-41DD-8E35-8A418F6C178A}"/>
              </a:ext>
            </a:extLst>
          </p:cNvPr>
          <p:cNvPicPr>
            <a:picLocks noChangeAspect="1"/>
          </p:cNvPicPr>
          <p:nvPr/>
        </p:nvPicPr>
        <p:blipFill>
          <a:blip r:embed="rId4"/>
          <a:stretch>
            <a:fillRect/>
          </a:stretch>
        </p:blipFill>
        <p:spPr>
          <a:xfrm>
            <a:off x="2228243" y="2062055"/>
            <a:ext cx="3182388" cy="926672"/>
          </a:xfrm>
          <a:prstGeom prst="rect">
            <a:avLst/>
          </a:prstGeom>
        </p:spPr>
      </p:pic>
      <p:pic>
        <p:nvPicPr>
          <p:cNvPr id="18" name="Picture 17">
            <a:extLst>
              <a:ext uri="{FF2B5EF4-FFF2-40B4-BE49-F238E27FC236}">
                <a16:creationId xmlns:a16="http://schemas.microsoft.com/office/drawing/2014/main" xmlns="" id="{119DB780-F93B-400E-9637-C0B32A17AFB5}"/>
              </a:ext>
            </a:extLst>
          </p:cNvPr>
          <p:cNvPicPr>
            <a:picLocks noChangeAspect="1"/>
          </p:cNvPicPr>
          <p:nvPr/>
        </p:nvPicPr>
        <p:blipFill>
          <a:blip r:embed="rId5"/>
          <a:stretch>
            <a:fillRect/>
          </a:stretch>
        </p:blipFill>
        <p:spPr>
          <a:xfrm>
            <a:off x="4729327" y="2985653"/>
            <a:ext cx="3292125" cy="1036410"/>
          </a:xfrm>
          <a:prstGeom prst="rect">
            <a:avLst/>
          </a:prstGeom>
        </p:spPr>
      </p:pic>
      <p:pic>
        <p:nvPicPr>
          <p:cNvPr id="21" name="Picture 20">
            <a:extLst>
              <a:ext uri="{FF2B5EF4-FFF2-40B4-BE49-F238E27FC236}">
                <a16:creationId xmlns:a16="http://schemas.microsoft.com/office/drawing/2014/main" xmlns="" id="{C6B5DB03-81E2-40E3-9B65-44A4564276A1}"/>
              </a:ext>
            </a:extLst>
          </p:cNvPr>
          <p:cNvPicPr>
            <a:picLocks noChangeAspect="1"/>
          </p:cNvPicPr>
          <p:nvPr/>
        </p:nvPicPr>
        <p:blipFill>
          <a:blip r:embed="rId6"/>
          <a:stretch>
            <a:fillRect/>
          </a:stretch>
        </p:blipFill>
        <p:spPr>
          <a:xfrm>
            <a:off x="2283517" y="3896558"/>
            <a:ext cx="3292125" cy="1036410"/>
          </a:xfrm>
          <a:prstGeom prst="rect">
            <a:avLst/>
          </a:prstGeom>
        </p:spPr>
      </p:pic>
      <p:pic>
        <p:nvPicPr>
          <p:cNvPr id="22" name="Picture 21">
            <a:extLst>
              <a:ext uri="{FF2B5EF4-FFF2-40B4-BE49-F238E27FC236}">
                <a16:creationId xmlns:a16="http://schemas.microsoft.com/office/drawing/2014/main" xmlns="" id="{2BA1E9AA-F55F-4970-9875-4DD9E80653AE}"/>
              </a:ext>
            </a:extLst>
          </p:cNvPr>
          <p:cNvPicPr>
            <a:picLocks noChangeAspect="1"/>
          </p:cNvPicPr>
          <p:nvPr/>
        </p:nvPicPr>
        <p:blipFill>
          <a:blip r:embed="rId7"/>
          <a:stretch>
            <a:fillRect/>
          </a:stretch>
        </p:blipFill>
        <p:spPr>
          <a:xfrm>
            <a:off x="4101419" y="4821924"/>
            <a:ext cx="4761389" cy="1036410"/>
          </a:xfrm>
          <a:prstGeom prst="rect">
            <a:avLst/>
          </a:prstGeom>
        </p:spPr>
      </p:pic>
      <p:sp>
        <p:nvSpPr>
          <p:cNvPr id="23" name="Rectangle 22">
            <a:hlinkClick r:id="rId8" action="ppaction://hlinksldjump"/>
            <a:extLst>
              <a:ext uri="{FF2B5EF4-FFF2-40B4-BE49-F238E27FC236}">
                <a16:creationId xmlns:a16="http://schemas.microsoft.com/office/drawing/2014/main" xmlns="" id="{1776A373-CE71-4688-859B-55B9E805CE66}"/>
              </a:ext>
            </a:extLst>
          </p:cNvPr>
          <p:cNvSpPr/>
          <p:nvPr/>
        </p:nvSpPr>
        <p:spPr>
          <a:xfrm>
            <a:off x="9958603" y="711447"/>
            <a:ext cx="1828800" cy="558332"/>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
        <p:nvSpPr>
          <p:cNvPr id="24" name="Star: 5 Points 23">
            <a:hlinkClick r:id="rId9" action="ppaction://hlinksldjump"/>
            <a:extLst>
              <a:ext uri="{FF2B5EF4-FFF2-40B4-BE49-F238E27FC236}">
                <a16:creationId xmlns:a16="http://schemas.microsoft.com/office/drawing/2014/main" xmlns="" id="{F5848AFD-4026-4FD4-8FFF-B59C3A913FB1}"/>
              </a:ext>
            </a:extLst>
          </p:cNvPr>
          <p:cNvSpPr/>
          <p:nvPr/>
        </p:nvSpPr>
        <p:spPr>
          <a:xfrm>
            <a:off x="3486809" y="1329653"/>
            <a:ext cx="452980" cy="445088"/>
          </a:xfrm>
          <a:prstGeom prst="star5">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1</a:t>
            </a:r>
          </a:p>
        </p:txBody>
      </p:sp>
      <p:sp>
        <p:nvSpPr>
          <p:cNvPr id="25" name="Star: 5 Points 24">
            <a:hlinkClick r:id="rId10" action="ppaction://hlinksldjump"/>
            <a:extLst>
              <a:ext uri="{FF2B5EF4-FFF2-40B4-BE49-F238E27FC236}">
                <a16:creationId xmlns:a16="http://schemas.microsoft.com/office/drawing/2014/main" xmlns="" id="{BEC678DC-37CB-4FFA-A341-FB9024FDEC4F}"/>
              </a:ext>
            </a:extLst>
          </p:cNvPr>
          <p:cNvSpPr/>
          <p:nvPr/>
        </p:nvSpPr>
        <p:spPr>
          <a:xfrm>
            <a:off x="5575642" y="2260964"/>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2</a:t>
            </a:r>
          </a:p>
        </p:txBody>
      </p:sp>
      <p:sp>
        <p:nvSpPr>
          <p:cNvPr id="26" name="Star: 5 Points 25">
            <a:hlinkClick r:id="rId11" action="ppaction://hlinksldjump"/>
            <a:extLst>
              <a:ext uri="{FF2B5EF4-FFF2-40B4-BE49-F238E27FC236}">
                <a16:creationId xmlns:a16="http://schemas.microsoft.com/office/drawing/2014/main" xmlns="" id="{68359DE8-8BE6-4EDB-81DA-FDA026A7DAC3}"/>
              </a:ext>
            </a:extLst>
          </p:cNvPr>
          <p:cNvSpPr/>
          <p:nvPr/>
        </p:nvSpPr>
        <p:spPr>
          <a:xfrm>
            <a:off x="3925794" y="3209073"/>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3</a:t>
            </a:r>
          </a:p>
        </p:txBody>
      </p:sp>
      <p:sp>
        <p:nvSpPr>
          <p:cNvPr id="27" name="Star: 5 Points 26">
            <a:hlinkClick r:id="rId12" action="ppaction://hlinksldjump"/>
            <a:extLst>
              <a:ext uri="{FF2B5EF4-FFF2-40B4-BE49-F238E27FC236}">
                <a16:creationId xmlns:a16="http://schemas.microsoft.com/office/drawing/2014/main" xmlns="" id="{AFB93B88-B357-473C-8A0A-27E624CC1948}"/>
              </a:ext>
            </a:extLst>
          </p:cNvPr>
          <p:cNvSpPr/>
          <p:nvPr/>
        </p:nvSpPr>
        <p:spPr>
          <a:xfrm>
            <a:off x="5922409" y="4175993"/>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4</a:t>
            </a:r>
          </a:p>
        </p:txBody>
      </p:sp>
      <p:sp>
        <p:nvSpPr>
          <p:cNvPr id="28" name="Star: 5 Points 27">
            <a:hlinkClick r:id="rId13" action="ppaction://hlinksldjump"/>
            <a:extLst>
              <a:ext uri="{FF2B5EF4-FFF2-40B4-BE49-F238E27FC236}">
                <a16:creationId xmlns:a16="http://schemas.microsoft.com/office/drawing/2014/main" xmlns="" id="{1CB52875-C0C7-4374-BB2D-2AAA45AEA0E8}"/>
              </a:ext>
            </a:extLst>
          </p:cNvPr>
          <p:cNvSpPr/>
          <p:nvPr/>
        </p:nvSpPr>
        <p:spPr>
          <a:xfrm>
            <a:off x="3329604" y="5040310"/>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5</a:t>
            </a:r>
          </a:p>
        </p:txBody>
      </p:sp>
      <p:pic>
        <p:nvPicPr>
          <p:cNvPr id="29" name="Picture 28">
            <a:extLst>
              <a:ext uri="{FF2B5EF4-FFF2-40B4-BE49-F238E27FC236}">
                <a16:creationId xmlns:a16="http://schemas.microsoft.com/office/drawing/2014/main" xmlns="" id="{8F995851-D031-4F01-A1EC-849B9C37F908}"/>
              </a:ext>
            </a:extLst>
          </p:cNvPr>
          <p:cNvPicPr>
            <a:picLocks noChangeAspect="1"/>
          </p:cNvPicPr>
          <p:nvPr/>
        </p:nvPicPr>
        <p:blipFill>
          <a:blip r:embed="rId14"/>
          <a:stretch>
            <a:fillRect/>
          </a:stretch>
        </p:blipFill>
        <p:spPr>
          <a:xfrm>
            <a:off x="141920" y="4997764"/>
            <a:ext cx="1749704" cy="1743607"/>
          </a:xfrm>
          <a:prstGeom prst="rect">
            <a:avLst/>
          </a:prstGeom>
        </p:spPr>
      </p:pic>
      <p:pic>
        <p:nvPicPr>
          <p:cNvPr id="30" name="Picture 29">
            <a:extLst>
              <a:ext uri="{FF2B5EF4-FFF2-40B4-BE49-F238E27FC236}">
                <a16:creationId xmlns:a16="http://schemas.microsoft.com/office/drawing/2014/main" xmlns="" id="{36B0E71E-8D6F-416B-B749-C506192DC481}"/>
              </a:ext>
            </a:extLst>
          </p:cNvPr>
          <p:cNvPicPr>
            <a:picLocks noChangeAspect="1"/>
          </p:cNvPicPr>
          <p:nvPr/>
        </p:nvPicPr>
        <p:blipFill>
          <a:blip r:embed="rId14"/>
          <a:stretch>
            <a:fillRect/>
          </a:stretch>
        </p:blipFill>
        <p:spPr>
          <a:xfrm>
            <a:off x="10033027" y="4239746"/>
            <a:ext cx="1749704" cy="1743607"/>
          </a:xfrm>
          <a:prstGeom prst="rect">
            <a:avLst/>
          </a:prstGeom>
        </p:spPr>
      </p:pic>
      <p:pic>
        <p:nvPicPr>
          <p:cNvPr id="31" name="Picture 30">
            <a:extLst>
              <a:ext uri="{FF2B5EF4-FFF2-40B4-BE49-F238E27FC236}">
                <a16:creationId xmlns:a16="http://schemas.microsoft.com/office/drawing/2014/main" xmlns="" id="{51BDC5F7-5F28-4FCC-BD2C-F192E27EE67F}"/>
              </a:ext>
            </a:extLst>
          </p:cNvPr>
          <p:cNvPicPr>
            <a:picLocks noChangeAspect="1"/>
          </p:cNvPicPr>
          <p:nvPr/>
        </p:nvPicPr>
        <p:blipFill>
          <a:blip r:embed="rId14"/>
          <a:stretch>
            <a:fillRect/>
          </a:stretch>
        </p:blipFill>
        <p:spPr>
          <a:xfrm>
            <a:off x="9628430" y="1269779"/>
            <a:ext cx="1749704" cy="1743607"/>
          </a:xfrm>
          <a:prstGeom prst="rect">
            <a:avLst/>
          </a:prstGeom>
        </p:spPr>
      </p:pic>
      <p:pic>
        <p:nvPicPr>
          <p:cNvPr id="32" name="Picture 31">
            <a:extLst>
              <a:ext uri="{FF2B5EF4-FFF2-40B4-BE49-F238E27FC236}">
                <a16:creationId xmlns:a16="http://schemas.microsoft.com/office/drawing/2014/main" xmlns="" id="{205EB4E0-5BAE-4CA4-A73A-B19682D9349A}"/>
              </a:ext>
            </a:extLst>
          </p:cNvPr>
          <p:cNvPicPr>
            <a:picLocks noChangeAspect="1"/>
          </p:cNvPicPr>
          <p:nvPr/>
        </p:nvPicPr>
        <p:blipFill>
          <a:blip r:embed="rId14"/>
          <a:stretch>
            <a:fillRect/>
          </a:stretch>
        </p:blipFill>
        <p:spPr>
          <a:xfrm>
            <a:off x="332389" y="102458"/>
            <a:ext cx="1171403" cy="1167321"/>
          </a:xfrm>
          <a:prstGeom prst="rect">
            <a:avLst/>
          </a:prstGeom>
        </p:spPr>
      </p:pic>
      <p:pic>
        <p:nvPicPr>
          <p:cNvPr id="33" name="Picture 32">
            <a:extLst>
              <a:ext uri="{FF2B5EF4-FFF2-40B4-BE49-F238E27FC236}">
                <a16:creationId xmlns:a16="http://schemas.microsoft.com/office/drawing/2014/main" xmlns="" id="{38F25D0E-AC59-4C8F-8FE1-DB1A518EF2C3}"/>
              </a:ext>
            </a:extLst>
          </p:cNvPr>
          <p:cNvPicPr>
            <a:picLocks noChangeAspect="1"/>
          </p:cNvPicPr>
          <p:nvPr/>
        </p:nvPicPr>
        <p:blipFill>
          <a:blip r:embed="rId14"/>
          <a:stretch>
            <a:fillRect/>
          </a:stretch>
        </p:blipFill>
        <p:spPr>
          <a:xfrm>
            <a:off x="795961" y="2720635"/>
            <a:ext cx="1025549" cy="1021975"/>
          </a:xfrm>
          <a:prstGeom prst="rect">
            <a:avLst/>
          </a:prstGeom>
        </p:spPr>
      </p:pic>
      <p:pic>
        <p:nvPicPr>
          <p:cNvPr id="34" name="Picture 33">
            <a:extLst>
              <a:ext uri="{FF2B5EF4-FFF2-40B4-BE49-F238E27FC236}">
                <a16:creationId xmlns:a16="http://schemas.microsoft.com/office/drawing/2014/main" xmlns="" id="{17A61449-4E42-4DEC-807B-F92D5FCA17DB}"/>
              </a:ext>
            </a:extLst>
          </p:cNvPr>
          <p:cNvPicPr>
            <a:picLocks noChangeAspect="1"/>
          </p:cNvPicPr>
          <p:nvPr/>
        </p:nvPicPr>
        <p:blipFill>
          <a:blip r:embed="rId14"/>
          <a:stretch>
            <a:fillRect/>
          </a:stretch>
        </p:blipFill>
        <p:spPr>
          <a:xfrm>
            <a:off x="8211291" y="2181243"/>
            <a:ext cx="807223" cy="804410"/>
          </a:xfrm>
          <a:prstGeom prst="rect">
            <a:avLst/>
          </a:prstGeom>
        </p:spPr>
      </p:pic>
      <p:pic>
        <p:nvPicPr>
          <p:cNvPr id="35" name="Picture 34">
            <a:extLst>
              <a:ext uri="{FF2B5EF4-FFF2-40B4-BE49-F238E27FC236}">
                <a16:creationId xmlns:a16="http://schemas.microsoft.com/office/drawing/2014/main" xmlns="" id="{86BADCF6-361E-4A54-A541-1D7FA2DBCCE2}"/>
              </a:ext>
            </a:extLst>
          </p:cNvPr>
          <p:cNvPicPr>
            <a:picLocks noChangeAspect="1"/>
          </p:cNvPicPr>
          <p:nvPr/>
        </p:nvPicPr>
        <p:blipFill>
          <a:blip r:embed="rId14"/>
          <a:stretch>
            <a:fillRect/>
          </a:stretch>
        </p:blipFill>
        <p:spPr>
          <a:xfrm>
            <a:off x="2545467" y="5340074"/>
            <a:ext cx="941342" cy="938062"/>
          </a:xfrm>
          <a:prstGeom prst="rect">
            <a:avLst/>
          </a:prstGeom>
        </p:spPr>
      </p:pic>
      <p:sp>
        <p:nvSpPr>
          <p:cNvPr id="36" name="Rectangle 35">
            <a:extLst>
              <a:ext uri="{FF2B5EF4-FFF2-40B4-BE49-F238E27FC236}">
                <a16:creationId xmlns:a16="http://schemas.microsoft.com/office/drawing/2014/main" xmlns="" id="{F9172509-A95F-432D-A3FE-3E7CE7FF965B}"/>
              </a:ext>
            </a:extLst>
          </p:cNvPr>
          <p:cNvSpPr/>
          <p:nvPr/>
        </p:nvSpPr>
        <p:spPr>
          <a:xfrm>
            <a:off x="2058843" y="5784827"/>
            <a:ext cx="4639862"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Tuyệt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mĩ</a:t>
            </a:r>
            <a:endParaRPr lang="en-US" sz="4000" dirty="0">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xmlns="" id="{C98AC36A-89A0-4B85-AC69-E27BE65E2088}"/>
              </a:ext>
            </a:extLst>
          </p:cNvPr>
          <p:cNvPicPr>
            <a:picLocks noChangeAspect="1"/>
          </p:cNvPicPr>
          <p:nvPr/>
        </p:nvPicPr>
        <p:blipFill>
          <a:blip r:embed="rId15"/>
          <a:stretch>
            <a:fillRect/>
          </a:stretch>
        </p:blipFill>
        <p:spPr>
          <a:xfrm>
            <a:off x="2058843" y="5778691"/>
            <a:ext cx="4663844" cy="926672"/>
          </a:xfrm>
          <a:prstGeom prst="rect">
            <a:avLst/>
          </a:prstGeom>
        </p:spPr>
      </p:pic>
      <p:sp>
        <p:nvSpPr>
          <p:cNvPr id="40" name="Star: 5 Points 39">
            <a:hlinkClick r:id="rId16" action="ppaction://hlinksldjump"/>
            <a:extLst>
              <a:ext uri="{FF2B5EF4-FFF2-40B4-BE49-F238E27FC236}">
                <a16:creationId xmlns:a16="http://schemas.microsoft.com/office/drawing/2014/main" xmlns="" id="{B916AB09-EA5F-4AD9-8DF4-509CFC9E5054}"/>
              </a:ext>
            </a:extLst>
          </p:cNvPr>
          <p:cNvSpPr/>
          <p:nvPr/>
        </p:nvSpPr>
        <p:spPr>
          <a:xfrm>
            <a:off x="7176178" y="5985940"/>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6</a:t>
            </a:r>
          </a:p>
        </p:txBody>
      </p:sp>
    </p:spTree>
    <p:extLst>
      <p:ext uri="{BB962C8B-B14F-4D97-AF65-F5344CB8AC3E}">
        <p14:creationId xmlns:p14="http://schemas.microsoft.com/office/powerpoint/2010/main" val="4250657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3"/>
                                        </p:tgtEl>
                                        <p:attrNameLst>
                                          <p:attrName>style.color</p:attrName>
                                        </p:attrNameLst>
                                      </p:cBhvr>
                                      <p:to>
                                        <a:schemeClr val="bg1"/>
                                      </p:to>
                                    </p:animClr>
                                    <p:animClr clrSpc="rgb" dir="cw">
                                      <p:cBhvr>
                                        <p:cTn id="23" dur="250" autoRev="1" fill="remove"/>
                                        <p:tgtEl>
                                          <p:spTgt spid="3"/>
                                        </p:tgtEl>
                                        <p:attrNameLst>
                                          <p:attrName>fillcolor</p:attrName>
                                        </p:attrNameLst>
                                      </p:cBhvr>
                                      <p:to>
                                        <a:schemeClr val="bg1"/>
                                      </p:to>
                                    </p:animClr>
                                    <p:set>
                                      <p:cBhvr>
                                        <p:cTn id="24" dur="250" autoRev="1" fill="remove"/>
                                        <p:tgtEl>
                                          <p:spTgt spid="3"/>
                                        </p:tgtEl>
                                        <p:attrNameLst>
                                          <p:attrName>fill.type</p:attrName>
                                        </p:attrNameLst>
                                      </p:cBhvr>
                                      <p:to>
                                        <p:strVal val="solid"/>
                                      </p:to>
                                    </p:set>
                                    <p:set>
                                      <p:cBhvr>
                                        <p:cTn id="25" dur="250" autoRev="1" fill="remove"/>
                                        <p:tgtEl>
                                          <p:spTgt spid="3"/>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5"/>
                                        </p:tgtEl>
                                        <p:attrNameLst>
                                          <p:attrName>style.color</p:attrName>
                                        </p:attrNameLst>
                                      </p:cBhvr>
                                      <p:to>
                                        <a:schemeClr val="bg1"/>
                                      </p:to>
                                    </p:animClr>
                                    <p:animClr clrSpc="rgb" dir="cw">
                                      <p:cBhvr>
                                        <p:cTn id="28" dur="250" autoRev="1" fill="remove"/>
                                        <p:tgtEl>
                                          <p:spTgt spid="5"/>
                                        </p:tgtEl>
                                        <p:attrNameLst>
                                          <p:attrName>fillcolor</p:attrName>
                                        </p:attrNameLst>
                                      </p:cBhvr>
                                      <p:to>
                                        <a:schemeClr val="bg1"/>
                                      </p:to>
                                    </p:animClr>
                                    <p:set>
                                      <p:cBhvr>
                                        <p:cTn id="29" dur="250" autoRev="1" fill="remove"/>
                                        <p:tgtEl>
                                          <p:spTgt spid="5"/>
                                        </p:tgtEl>
                                        <p:attrNameLst>
                                          <p:attrName>fill.type</p:attrName>
                                        </p:attrNameLst>
                                      </p:cBhvr>
                                      <p:to>
                                        <p:strVal val="solid"/>
                                      </p:to>
                                    </p:set>
                                    <p:set>
                                      <p:cBhvr>
                                        <p:cTn id="30"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39"/>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9"/>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1700242" y="351527"/>
            <a:ext cx="10094679" cy="2583689"/>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tượng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xảy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ra ở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5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giữa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nhưng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rõ</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cuối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6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đầu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Khoảng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dài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19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giờ</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23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giờ</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vẫn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nơi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đây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thường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tổ</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chức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lễ</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bữa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tiệc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ngoài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chiêm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hiếm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7" name="Picture 6">
            <a:extLst>
              <a:ext uri="{FF2B5EF4-FFF2-40B4-BE49-F238E27FC236}">
                <a16:creationId xmlns:a16="http://schemas.microsoft.com/office/drawing/2014/main" xmlns="" id="{E553A567-61EE-4DE6-AC7A-81AB28CDC786}"/>
              </a:ext>
            </a:extLst>
          </p:cNvPr>
          <p:cNvPicPr>
            <a:picLocks noChangeAspect="1"/>
          </p:cNvPicPr>
          <p:nvPr/>
        </p:nvPicPr>
        <p:blipFill>
          <a:blip r:embed="rId10"/>
          <a:stretch>
            <a:fillRect/>
          </a:stretch>
        </p:blipFill>
        <p:spPr>
          <a:xfrm>
            <a:off x="518454" y="3466239"/>
            <a:ext cx="3566469" cy="3401863"/>
          </a:xfrm>
          <a:prstGeom prst="rect">
            <a:avLst/>
          </a:prstGeom>
        </p:spPr>
      </p:pic>
      <p:pic>
        <p:nvPicPr>
          <p:cNvPr id="9" name="Picture 8">
            <a:extLst>
              <a:ext uri="{FF2B5EF4-FFF2-40B4-BE49-F238E27FC236}">
                <a16:creationId xmlns:a16="http://schemas.microsoft.com/office/drawing/2014/main" xmlns="" id="{358246C5-4E41-4B0F-B496-9F398A9296AA}"/>
              </a:ext>
            </a:extLst>
          </p:cNvPr>
          <p:cNvPicPr>
            <a:picLocks noChangeAspect="1"/>
          </p:cNvPicPr>
          <p:nvPr/>
        </p:nvPicPr>
        <p:blipFill>
          <a:blip r:embed="rId11"/>
          <a:stretch>
            <a:fillRect/>
          </a:stretch>
        </p:blipFill>
        <p:spPr>
          <a:xfrm>
            <a:off x="6963335" y="4614545"/>
            <a:ext cx="2627604" cy="1969179"/>
          </a:xfrm>
          <a:prstGeom prst="rect">
            <a:avLst/>
          </a:prstGeom>
        </p:spPr>
      </p:pic>
    </p:spTree>
    <p:extLst>
      <p:ext uri="{BB962C8B-B14F-4D97-AF65-F5344CB8AC3E}">
        <p14:creationId xmlns:p14="http://schemas.microsoft.com/office/powerpoint/2010/main" val="3704540267"/>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1985469" y="618020"/>
            <a:ext cx="8819552"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2</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Kẻ</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ba</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hoa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quá</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nhiều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thường</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có</a:t>
            </a:r>
            <a:r>
              <a:rPr lang="en-US" sz="2800" b="1" dirty="0">
                <a:solidFill>
                  <a:srgbClr val="1E9C8C"/>
                </a:solidFill>
                <a:latin typeface="Times New Roman" panose="02020603050405020304" pitchFamily="18" charset="0"/>
                <a:cs typeface="Times New Roman" panose="02020603050405020304" pitchFamily="18" charset="0"/>
              </a:rPr>
              <a:t> ý </a:t>
            </a:r>
            <a:r>
              <a:rPr lang="en-US" sz="2800" b="1" dirty="0" err="1">
                <a:solidFill>
                  <a:srgbClr val="1E9C8C"/>
                </a:solidFill>
                <a:latin typeface="Times New Roman" panose="02020603050405020304" pitchFamily="18" charset="0"/>
                <a:cs typeface="Times New Roman" panose="02020603050405020304" pitchFamily="18" charset="0"/>
              </a:rPr>
              <a:t>khoác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lác</a:t>
            </a:r>
            <a:r>
              <a:rPr lang="en-US" sz="2800" b="1" dirty="0">
                <a:solidFill>
                  <a:srgbClr val="1E9C8C"/>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2" name="Picture 1">
            <a:extLst>
              <a:ext uri="{FF2B5EF4-FFF2-40B4-BE49-F238E27FC236}">
                <a16:creationId xmlns:a16="http://schemas.microsoft.com/office/drawing/2014/main" xmlns="" id="{E16BE452-703E-4DEC-9E67-007251E5CC77}"/>
              </a:ext>
            </a:extLst>
          </p:cNvPr>
          <p:cNvPicPr>
            <a:picLocks noChangeAspect="1"/>
          </p:cNvPicPr>
          <p:nvPr/>
        </p:nvPicPr>
        <p:blipFill>
          <a:blip r:embed="rId10"/>
          <a:stretch>
            <a:fillRect/>
          </a:stretch>
        </p:blipFill>
        <p:spPr>
          <a:xfrm>
            <a:off x="455731" y="2558144"/>
            <a:ext cx="4323692" cy="2594215"/>
          </a:xfrm>
          <a:prstGeom prst="rect">
            <a:avLst/>
          </a:prstGeom>
        </p:spPr>
      </p:pic>
      <p:pic>
        <p:nvPicPr>
          <p:cNvPr id="4" name="Picture 3">
            <a:extLst>
              <a:ext uri="{FF2B5EF4-FFF2-40B4-BE49-F238E27FC236}">
                <a16:creationId xmlns:a16="http://schemas.microsoft.com/office/drawing/2014/main" xmlns="" id="{121B3DA0-F20C-423C-A920-1252BF9E91C9}"/>
              </a:ext>
            </a:extLst>
          </p:cNvPr>
          <p:cNvPicPr>
            <a:picLocks noChangeAspect="1"/>
          </p:cNvPicPr>
          <p:nvPr/>
        </p:nvPicPr>
        <p:blipFill>
          <a:blip r:embed="rId11"/>
          <a:stretch>
            <a:fillRect/>
          </a:stretch>
        </p:blipFill>
        <p:spPr>
          <a:xfrm>
            <a:off x="6968750" y="3500145"/>
            <a:ext cx="3177916" cy="2161450"/>
          </a:xfrm>
          <a:prstGeom prst="rect">
            <a:avLst/>
          </a:prstGeom>
        </p:spPr>
      </p:pic>
    </p:spTree>
    <p:extLst>
      <p:ext uri="{BB962C8B-B14F-4D97-AF65-F5344CB8AC3E}">
        <p14:creationId xmlns:p14="http://schemas.microsoft.com/office/powerpoint/2010/main" val="321088951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1985469" y="618020"/>
            <a:ext cx="8819552"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3</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Tù</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và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báo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hiệu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sừng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bò</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vỏ</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ốc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thổi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trầm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xa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xmlns="" id="{D1205C3B-08B5-49D1-A785-EEF04526A1F1}"/>
              </a:ext>
            </a:extLst>
          </p:cNvPr>
          <p:cNvPicPr>
            <a:picLocks noChangeAspect="1"/>
          </p:cNvPicPr>
          <p:nvPr/>
        </p:nvPicPr>
        <p:blipFill>
          <a:blip r:embed="rId10"/>
          <a:stretch>
            <a:fillRect/>
          </a:stretch>
        </p:blipFill>
        <p:spPr>
          <a:xfrm>
            <a:off x="1270447" y="3689976"/>
            <a:ext cx="2628900" cy="1743075"/>
          </a:xfrm>
          <a:prstGeom prst="rect">
            <a:avLst/>
          </a:prstGeom>
        </p:spPr>
      </p:pic>
      <p:pic>
        <p:nvPicPr>
          <p:cNvPr id="7" name="Picture 6">
            <a:extLst>
              <a:ext uri="{FF2B5EF4-FFF2-40B4-BE49-F238E27FC236}">
                <a16:creationId xmlns:a16="http://schemas.microsoft.com/office/drawing/2014/main" xmlns="" id="{54D526CE-602E-4730-9B85-BA0236606BD6}"/>
              </a:ext>
            </a:extLst>
          </p:cNvPr>
          <p:cNvPicPr>
            <a:picLocks noChangeAspect="1"/>
          </p:cNvPicPr>
          <p:nvPr/>
        </p:nvPicPr>
        <p:blipFill>
          <a:blip r:embed="rId11"/>
          <a:stretch>
            <a:fillRect/>
          </a:stretch>
        </p:blipFill>
        <p:spPr>
          <a:xfrm>
            <a:off x="4388893" y="2313798"/>
            <a:ext cx="2790825" cy="1638300"/>
          </a:xfrm>
          <a:prstGeom prst="rect">
            <a:avLst/>
          </a:prstGeom>
        </p:spPr>
      </p:pic>
      <p:pic>
        <p:nvPicPr>
          <p:cNvPr id="8" name="Picture 7">
            <a:extLst>
              <a:ext uri="{FF2B5EF4-FFF2-40B4-BE49-F238E27FC236}">
                <a16:creationId xmlns:a16="http://schemas.microsoft.com/office/drawing/2014/main" xmlns="" id="{F6E53997-6D2D-4C55-B39A-2BA1727128B6}"/>
              </a:ext>
            </a:extLst>
          </p:cNvPr>
          <p:cNvPicPr>
            <a:picLocks noChangeAspect="1"/>
          </p:cNvPicPr>
          <p:nvPr/>
        </p:nvPicPr>
        <p:blipFill>
          <a:blip r:embed="rId12"/>
          <a:stretch>
            <a:fillRect/>
          </a:stretch>
        </p:blipFill>
        <p:spPr>
          <a:xfrm>
            <a:off x="7373354" y="3844471"/>
            <a:ext cx="2911549" cy="2143125"/>
          </a:xfrm>
          <a:prstGeom prst="rect">
            <a:avLst/>
          </a:prstGeom>
        </p:spPr>
      </p:pic>
    </p:spTree>
    <p:extLst>
      <p:ext uri="{BB962C8B-B14F-4D97-AF65-F5344CB8AC3E}">
        <p14:creationId xmlns:p14="http://schemas.microsoft.com/office/powerpoint/2010/main" val="870628416"/>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C8CDF3-2C47-4978-8F32-A63250A7C41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5" name="TextBox 4">
            <a:extLst>
              <a:ext uri="{FF2B5EF4-FFF2-40B4-BE49-F238E27FC236}">
                <a16:creationId xmlns:a16="http://schemas.microsoft.com/office/drawing/2014/main" xmlns="" id="{D1546970-9DB7-46EE-948B-3F00CF52BE13}"/>
              </a:ext>
            </a:extLst>
          </p:cNvPr>
          <p:cNvSpPr txBox="1"/>
          <p:nvPr/>
        </p:nvSpPr>
        <p:spPr>
          <a:xfrm>
            <a:off x="3385461" y="113105"/>
            <a:ext cx="5734262" cy="1015663"/>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6000" b="1" dirty="0">
                <a:ln/>
                <a:solidFill>
                  <a:srgbClr val="1E9C8C"/>
                </a:solidFill>
                <a:latin typeface="Times New Roman" panose="02020603050405020304" pitchFamily="18" charset="0"/>
                <a:cs typeface="Times New Roman" panose="02020603050405020304" pitchFamily="18" charset="0"/>
              </a:rPr>
              <a:t>Ô CHỮ BÍ MẬT</a:t>
            </a:r>
          </a:p>
        </p:txBody>
      </p:sp>
      <p:sp>
        <p:nvSpPr>
          <p:cNvPr id="6" name="Oval 5">
            <a:extLst>
              <a:ext uri="{FF2B5EF4-FFF2-40B4-BE49-F238E27FC236}">
                <a16:creationId xmlns:a16="http://schemas.microsoft.com/office/drawing/2014/main" xmlns="" id="{83C7F6C0-DBC8-4658-997E-1E48EF3ECC6B}"/>
              </a:ext>
            </a:extLst>
          </p:cNvPr>
          <p:cNvSpPr/>
          <p:nvPr/>
        </p:nvSpPr>
        <p:spPr>
          <a:xfrm>
            <a:off x="364948" y="1363209"/>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7" name="Oval 6">
            <a:extLst>
              <a:ext uri="{FF2B5EF4-FFF2-40B4-BE49-F238E27FC236}">
                <a16:creationId xmlns:a16="http://schemas.microsoft.com/office/drawing/2014/main" xmlns="" id="{C77A4B22-9B7A-4666-8CBA-4E44DAC9D067}"/>
              </a:ext>
            </a:extLst>
          </p:cNvPr>
          <p:cNvSpPr/>
          <p:nvPr/>
        </p:nvSpPr>
        <p:spPr>
          <a:xfrm>
            <a:off x="364948" y="1958828"/>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xmlns="" id="{D974EE9C-EEFE-43DD-B6E7-F22CA7AB423B}"/>
              </a:ext>
            </a:extLst>
          </p:cNvPr>
          <p:cNvSpPr/>
          <p:nvPr/>
        </p:nvSpPr>
        <p:spPr>
          <a:xfrm>
            <a:off x="364948" y="2554447"/>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a16="http://schemas.microsoft.com/office/drawing/2014/main" xmlns="" id="{26B2294C-39AD-4DAA-888E-A76AAEF76D2C}"/>
              </a:ext>
            </a:extLst>
          </p:cNvPr>
          <p:cNvSpPr/>
          <p:nvPr/>
        </p:nvSpPr>
        <p:spPr>
          <a:xfrm>
            <a:off x="364948" y="3150066"/>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xmlns="" id="{21866A38-496F-44CD-BAF5-39FB16688F04}"/>
              </a:ext>
            </a:extLst>
          </p:cNvPr>
          <p:cNvSpPr/>
          <p:nvPr/>
        </p:nvSpPr>
        <p:spPr>
          <a:xfrm>
            <a:off x="364948" y="3745685"/>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5</a:t>
            </a:r>
          </a:p>
        </p:txBody>
      </p:sp>
      <p:sp>
        <p:nvSpPr>
          <p:cNvPr id="11" name="Oval 10">
            <a:extLst>
              <a:ext uri="{FF2B5EF4-FFF2-40B4-BE49-F238E27FC236}">
                <a16:creationId xmlns:a16="http://schemas.microsoft.com/office/drawing/2014/main" xmlns="" id="{FED3CBDD-7765-4893-9312-46366BBCBA3A}"/>
              </a:ext>
            </a:extLst>
          </p:cNvPr>
          <p:cNvSpPr/>
          <p:nvPr/>
        </p:nvSpPr>
        <p:spPr>
          <a:xfrm>
            <a:off x="364948" y="4341304"/>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6</a:t>
            </a:r>
          </a:p>
        </p:txBody>
      </p:sp>
      <p:sp>
        <p:nvSpPr>
          <p:cNvPr id="12" name="Oval 11">
            <a:extLst>
              <a:ext uri="{FF2B5EF4-FFF2-40B4-BE49-F238E27FC236}">
                <a16:creationId xmlns:a16="http://schemas.microsoft.com/office/drawing/2014/main" xmlns="" id="{4525CD49-292E-4117-A637-D938A9067514}"/>
              </a:ext>
            </a:extLst>
          </p:cNvPr>
          <p:cNvSpPr/>
          <p:nvPr/>
        </p:nvSpPr>
        <p:spPr>
          <a:xfrm>
            <a:off x="1052845" y="13632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13" name="Oval 12">
            <a:extLst>
              <a:ext uri="{FF2B5EF4-FFF2-40B4-BE49-F238E27FC236}">
                <a16:creationId xmlns:a16="http://schemas.microsoft.com/office/drawing/2014/main" xmlns="" id="{A09E1887-4119-48CA-AA87-DA36BF25D745}"/>
              </a:ext>
            </a:extLst>
          </p:cNvPr>
          <p:cNvSpPr/>
          <p:nvPr/>
        </p:nvSpPr>
        <p:spPr>
          <a:xfrm>
            <a:off x="1052845"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4" name="Oval 13">
            <a:extLst>
              <a:ext uri="{FF2B5EF4-FFF2-40B4-BE49-F238E27FC236}">
                <a16:creationId xmlns:a16="http://schemas.microsoft.com/office/drawing/2014/main" xmlns="" id="{0737FD4A-64BE-48FC-926F-E07B7307DFAA}"/>
              </a:ext>
            </a:extLst>
          </p:cNvPr>
          <p:cNvSpPr/>
          <p:nvPr/>
        </p:nvSpPr>
        <p:spPr>
          <a:xfrm>
            <a:off x="1052845" y="25544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5" name="Oval 14">
            <a:extLst>
              <a:ext uri="{FF2B5EF4-FFF2-40B4-BE49-F238E27FC236}">
                <a16:creationId xmlns:a16="http://schemas.microsoft.com/office/drawing/2014/main" xmlns="" id="{9E1CD1B2-925E-428F-A68A-B186CD81942E}"/>
              </a:ext>
            </a:extLst>
          </p:cNvPr>
          <p:cNvSpPr/>
          <p:nvPr/>
        </p:nvSpPr>
        <p:spPr>
          <a:xfrm>
            <a:off x="1052845"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
        <p:nvSpPr>
          <p:cNvPr id="16" name="Oval 15">
            <a:extLst>
              <a:ext uri="{FF2B5EF4-FFF2-40B4-BE49-F238E27FC236}">
                <a16:creationId xmlns:a16="http://schemas.microsoft.com/office/drawing/2014/main" xmlns="" id="{C0E8923D-91CD-47A0-BDC3-67E7C1EB8479}"/>
              </a:ext>
            </a:extLst>
          </p:cNvPr>
          <p:cNvSpPr/>
          <p:nvPr/>
        </p:nvSpPr>
        <p:spPr>
          <a:xfrm>
            <a:off x="1052845"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5</a:t>
            </a:r>
          </a:p>
        </p:txBody>
      </p:sp>
      <p:sp>
        <p:nvSpPr>
          <p:cNvPr id="17" name="Oval 16">
            <a:extLst>
              <a:ext uri="{FF2B5EF4-FFF2-40B4-BE49-F238E27FC236}">
                <a16:creationId xmlns:a16="http://schemas.microsoft.com/office/drawing/2014/main" xmlns="" id="{5CA3C6C4-95E0-4476-AFAD-9B4987990316}"/>
              </a:ext>
            </a:extLst>
          </p:cNvPr>
          <p:cNvSpPr/>
          <p:nvPr/>
        </p:nvSpPr>
        <p:spPr>
          <a:xfrm>
            <a:off x="1052845" y="4341304"/>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6</a:t>
            </a:r>
          </a:p>
        </p:txBody>
      </p:sp>
      <p:sp>
        <p:nvSpPr>
          <p:cNvPr id="29" name="Oval 28">
            <a:extLst>
              <a:ext uri="{FF2B5EF4-FFF2-40B4-BE49-F238E27FC236}">
                <a16:creationId xmlns:a16="http://schemas.microsoft.com/office/drawing/2014/main" xmlns="" id="{AC4ACB09-128A-4B16-AE16-577E3F6752EC}"/>
              </a:ext>
            </a:extLst>
          </p:cNvPr>
          <p:cNvSpPr/>
          <p:nvPr/>
        </p:nvSpPr>
        <p:spPr>
          <a:xfrm>
            <a:off x="1736523"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35" name="Oval 34">
            <a:extLst>
              <a:ext uri="{FF2B5EF4-FFF2-40B4-BE49-F238E27FC236}">
                <a16:creationId xmlns:a16="http://schemas.microsoft.com/office/drawing/2014/main" xmlns="" id="{D4F58EB4-BFA9-4582-A088-211068037BB1}"/>
              </a:ext>
            </a:extLst>
          </p:cNvPr>
          <p:cNvSpPr/>
          <p:nvPr/>
        </p:nvSpPr>
        <p:spPr>
          <a:xfrm>
            <a:off x="2357309"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38" name="Oval 37">
            <a:extLst>
              <a:ext uri="{FF2B5EF4-FFF2-40B4-BE49-F238E27FC236}">
                <a16:creationId xmlns:a16="http://schemas.microsoft.com/office/drawing/2014/main" xmlns="" id="{3213BB5C-E5DE-440F-B069-9486A7195D96}"/>
              </a:ext>
            </a:extLst>
          </p:cNvPr>
          <p:cNvSpPr/>
          <p:nvPr/>
        </p:nvSpPr>
        <p:spPr>
          <a:xfrm>
            <a:off x="2978095"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xmlns="" id="{9221726B-5975-4A65-AFB2-19B5B3AC744C}"/>
              </a:ext>
            </a:extLst>
          </p:cNvPr>
          <p:cNvSpPr/>
          <p:nvPr/>
        </p:nvSpPr>
        <p:spPr>
          <a:xfrm>
            <a:off x="2978095"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2" name="Oval 41">
            <a:extLst>
              <a:ext uri="{FF2B5EF4-FFF2-40B4-BE49-F238E27FC236}">
                <a16:creationId xmlns:a16="http://schemas.microsoft.com/office/drawing/2014/main" xmlns="" id="{38083559-6D7C-4F90-8C54-025620D86F1D}"/>
              </a:ext>
            </a:extLst>
          </p:cNvPr>
          <p:cNvSpPr/>
          <p:nvPr/>
        </p:nvSpPr>
        <p:spPr>
          <a:xfrm>
            <a:off x="3598881"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3" name="Oval 42">
            <a:extLst>
              <a:ext uri="{FF2B5EF4-FFF2-40B4-BE49-F238E27FC236}">
                <a16:creationId xmlns:a16="http://schemas.microsoft.com/office/drawing/2014/main" xmlns="" id="{0EEDD832-584A-46E5-A17F-67B1D3B796E5}"/>
              </a:ext>
            </a:extLst>
          </p:cNvPr>
          <p:cNvSpPr/>
          <p:nvPr/>
        </p:nvSpPr>
        <p:spPr>
          <a:xfrm>
            <a:off x="3598881"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4" name="Oval 43">
            <a:extLst>
              <a:ext uri="{FF2B5EF4-FFF2-40B4-BE49-F238E27FC236}">
                <a16:creationId xmlns:a16="http://schemas.microsoft.com/office/drawing/2014/main" xmlns="" id="{B695C6FB-1C66-47CF-8F59-7246850D42D1}"/>
              </a:ext>
            </a:extLst>
          </p:cNvPr>
          <p:cNvSpPr/>
          <p:nvPr/>
        </p:nvSpPr>
        <p:spPr>
          <a:xfrm>
            <a:off x="3598881"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7" name="Oval 46">
            <a:extLst>
              <a:ext uri="{FF2B5EF4-FFF2-40B4-BE49-F238E27FC236}">
                <a16:creationId xmlns:a16="http://schemas.microsoft.com/office/drawing/2014/main" xmlns="" id="{61EEB275-5CD2-435C-9403-E390FA71DC29}"/>
              </a:ext>
            </a:extLst>
          </p:cNvPr>
          <p:cNvSpPr/>
          <p:nvPr/>
        </p:nvSpPr>
        <p:spPr>
          <a:xfrm>
            <a:off x="3598881"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8" name="Oval 47">
            <a:extLst>
              <a:ext uri="{FF2B5EF4-FFF2-40B4-BE49-F238E27FC236}">
                <a16:creationId xmlns:a16="http://schemas.microsoft.com/office/drawing/2014/main" xmlns="" id="{B78B88A9-A91C-453A-88EA-6CEFF046686A}"/>
              </a:ext>
            </a:extLst>
          </p:cNvPr>
          <p:cNvSpPr/>
          <p:nvPr/>
        </p:nvSpPr>
        <p:spPr>
          <a:xfrm>
            <a:off x="4219667"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xmlns="" id="{391E2BB2-C4B1-4D8F-BB54-16DD7D2D2C7F}"/>
              </a:ext>
            </a:extLst>
          </p:cNvPr>
          <p:cNvSpPr/>
          <p:nvPr/>
        </p:nvSpPr>
        <p:spPr>
          <a:xfrm>
            <a:off x="4219667"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0" name="Oval 49">
            <a:extLst>
              <a:ext uri="{FF2B5EF4-FFF2-40B4-BE49-F238E27FC236}">
                <a16:creationId xmlns:a16="http://schemas.microsoft.com/office/drawing/2014/main" xmlns="" id="{5D68E955-19B4-4080-9457-E884379257EC}"/>
              </a:ext>
            </a:extLst>
          </p:cNvPr>
          <p:cNvSpPr/>
          <p:nvPr/>
        </p:nvSpPr>
        <p:spPr>
          <a:xfrm>
            <a:off x="4219667"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2" name="Oval 51">
            <a:extLst>
              <a:ext uri="{FF2B5EF4-FFF2-40B4-BE49-F238E27FC236}">
                <a16:creationId xmlns:a16="http://schemas.microsoft.com/office/drawing/2014/main" xmlns="" id="{67651AF0-1B08-4980-BAE0-761DA630AE31}"/>
              </a:ext>
            </a:extLst>
          </p:cNvPr>
          <p:cNvSpPr/>
          <p:nvPr/>
        </p:nvSpPr>
        <p:spPr>
          <a:xfrm>
            <a:off x="4219667"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3" name="Oval 52">
            <a:extLst>
              <a:ext uri="{FF2B5EF4-FFF2-40B4-BE49-F238E27FC236}">
                <a16:creationId xmlns:a16="http://schemas.microsoft.com/office/drawing/2014/main" xmlns="" id="{308D82C9-A5D1-4CEA-A317-12F0727D29D5}"/>
              </a:ext>
            </a:extLst>
          </p:cNvPr>
          <p:cNvSpPr/>
          <p:nvPr/>
        </p:nvSpPr>
        <p:spPr>
          <a:xfrm>
            <a:off x="4219667"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4" name="Oval 53">
            <a:extLst>
              <a:ext uri="{FF2B5EF4-FFF2-40B4-BE49-F238E27FC236}">
                <a16:creationId xmlns:a16="http://schemas.microsoft.com/office/drawing/2014/main" xmlns="" id="{698C0DCE-D28F-48D6-A5C5-D45AA2C92141}"/>
              </a:ext>
            </a:extLst>
          </p:cNvPr>
          <p:cNvSpPr/>
          <p:nvPr/>
        </p:nvSpPr>
        <p:spPr>
          <a:xfrm>
            <a:off x="4843242"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5" name="Oval 54">
            <a:extLst>
              <a:ext uri="{FF2B5EF4-FFF2-40B4-BE49-F238E27FC236}">
                <a16:creationId xmlns:a16="http://schemas.microsoft.com/office/drawing/2014/main" xmlns="" id="{9346A385-5352-4642-A482-DC3439CD7287}"/>
              </a:ext>
            </a:extLst>
          </p:cNvPr>
          <p:cNvSpPr/>
          <p:nvPr/>
        </p:nvSpPr>
        <p:spPr>
          <a:xfrm>
            <a:off x="4843242"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6" name="Oval 55">
            <a:extLst>
              <a:ext uri="{FF2B5EF4-FFF2-40B4-BE49-F238E27FC236}">
                <a16:creationId xmlns:a16="http://schemas.microsoft.com/office/drawing/2014/main" xmlns="" id="{E5E7E523-1B1D-4CAE-A9E9-F6994671DE6F}"/>
              </a:ext>
            </a:extLst>
          </p:cNvPr>
          <p:cNvSpPr/>
          <p:nvPr/>
        </p:nvSpPr>
        <p:spPr>
          <a:xfrm>
            <a:off x="4843242"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7" name="Oval 56">
            <a:extLst>
              <a:ext uri="{FF2B5EF4-FFF2-40B4-BE49-F238E27FC236}">
                <a16:creationId xmlns:a16="http://schemas.microsoft.com/office/drawing/2014/main" xmlns="" id="{0710807C-BFB4-4E65-A51E-D168EDFFDA93}"/>
              </a:ext>
            </a:extLst>
          </p:cNvPr>
          <p:cNvSpPr/>
          <p:nvPr/>
        </p:nvSpPr>
        <p:spPr>
          <a:xfrm>
            <a:off x="4843242"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8" name="Oval 57">
            <a:extLst>
              <a:ext uri="{FF2B5EF4-FFF2-40B4-BE49-F238E27FC236}">
                <a16:creationId xmlns:a16="http://schemas.microsoft.com/office/drawing/2014/main" xmlns="" id="{CA3199E0-666C-49C8-8982-DC2D215DE9CF}"/>
              </a:ext>
            </a:extLst>
          </p:cNvPr>
          <p:cNvSpPr/>
          <p:nvPr/>
        </p:nvSpPr>
        <p:spPr>
          <a:xfrm>
            <a:off x="4843242"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9" name="Oval 58">
            <a:extLst>
              <a:ext uri="{FF2B5EF4-FFF2-40B4-BE49-F238E27FC236}">
                <a16:creationId xmlns:a16="http://schemas.microsoft.com/office/drawing/2014/main" xmlns="" id="{7967D20B-1E3E-44B1-9052-3954C1781BBA}"/>
              </a:ext>
            </a:extLst>
          </p:cNvPr>
          <p:cNvSpPr/>
          <p:nvPr/>
        </p:nvSpPr>
        <p:spPr>
          <a:xfrm>
            <a:off x="4843242"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0" name="Oval 59">
            <a:extLst>
              <a:ext uri="{FF2B5EF4-FFF2-40B4-BE49-F238E27FC236}">
                <a16:creationId xmlns:a16="http://schemas.microsoft.com/office/drawing/2014/main" xmlns="" id="{F2FE17C1-1DB3-4344-96FB-0C97F0C6FDBE}"/>
              </a:ext>
            </a:extLst>
          </p:cNvPr>
          <p:cNvSpPr/>
          <p:nvPr/>
        </p:nvSpPr>
        <p:spPr>
          <a:xfrm>
            <a:off x="5461239"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1" name="Oval 60">
            <a:extLst>
              <a:ext uri="{FF2B5EF4-FFF2-40B4-BE49-F238E27FC236}">
                <a16:creationId xmlns:a16="http://schemas.microsoft.com/office/drawing/2014/main" xmlns="" id="{991B801F-6E84-4F7A-B385-C1435D9A1C80}"/>
              </a:ext>
            </a:extLst>
          </p:cNvPr>
          <p:cNvSpPr/>
          <p:nvPr/>
        </p:nvSpPr>
        <p:spPr>
          <a:xfrm>
            <a:off x="5461239"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2" name="Oval 61">
            <a:extLst>
              <a:ext uri="{FF2B5EF4-FFF2-40B4-BE49-F238E27FC236}">
                <a16:creationId xmlns:a16="http://schemas.microsoft.com/office/drawing/2014/main" xmlns="" id="{3DBFC66E-0439-4C57-BDD1-1C34E4CAC62D}"/>
              </a:ext>
            </a:extLst>
          </p:cNvPr>
          <p:cNvSpPr/>
          <p:nvPr/>
        </p:nvSpPr>
        <p:spPr>
          <a:xfrm>
            <a:off x="5461239"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3" name="Oval 62">
            <a:extLst>
              <a:ext uri="{FF2B5EF4-FFF2-40B4-BE49-F238E27FC236}">
                <a16:creationId xmlns:a16="http://schemas.microsoft.com/office/drawing/2014/main" xmlns="" id="{00FBCF04-FE1E-4C15-B890-69D5C475AA59}"/>
              </a:ext>
            </a:extLst>
          </p:cNvPr>
          <p:cNvSpPr/>
          <p:nvPr/>
        </p:nvSpPr>
        <p:spPr>
          <a:xfrm>
            <a:off x="5461239"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4" name="Oval 63">
            <a:extLst>
              <a:ext uri="{FF2B5EF4-FFF2-40B4-BE49-F238E27FC236}">
                <a16:creationId xmlns:a16="http://schemas.microsoft.com/office/drawing/2014/main" xmlns="" id="{C1CE8583-97F8-4E23-98FF-334D6CA0CD24}"/>
              </a:ext>
            </a:extLst>
          </p:cNvPr>
          <p:cNvSpPr/>
          <p:nvPr/>
        </p:nvSpPr>
        <p:spPr>
          <a:xfrm>
            <a:off x="5461239"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6" name="Oval 65">
            <a:extLst>
              <a:ext uri="{FF2B5EF4-FFF2-40B4-BE49-F238E27FC236}">
                <a16:creationId xmlns:a16="http://schemas.microsoft.com/office/drawing/2014/main" xmlns="" id="{CBD2C117-B7E5-4762-84FC-555EEACCC544}"/>
              </a:ext>
            </a:extLst>
          </p:cNvPr>
          <p:cNvSpPr/>
          <p:nvPr/>
        </p:nvSpPr>
        <p:spPr>
          <a:xfrm>
            <a:off x="6082025"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7" name="Oval 66">
            <a:extLst>
              <a:ext uri="{FF2B5EF4-FFF2-40B4-BE49-F238E27FC236}">
                <a16:creationId xmlns:a16="http://schemas.microsoft.com/office/drawing/2014/main" xmlns="" id="{2079ACE9-0C89-4E00-9827-7AC555F5C627}"/>
              </a:ext>
            </a:extLst>
          </p:cNvPr>
          <p:cNvSpPr/>
          <p:nvPr/>
        </p:nvSpPr>
        <p:spPr>
          <a:xfrm>
            <a:off x="6082025"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8" name="Oval 67">
            <a:extLst>
              <a:ext uri="{FF2B5EF4-FFF2-40B4-BE49-F238E27FC236}">
                <a16:creationId xmlns:a16="http://schemas.microsoft.com/office/drawing/2014/main" xmlns="" id="{6F51DC35-9649-4A57-B966-440ACA99A38B}"/>
              </a:ext>
            </a:extLst>
          </p:cNvPr>
          <p:cNvSpPr/>
          <p:nvPr/>
        </p:nvSpPr>
        <p:spPr>
          <a:xfrm>
            <a:off x="6082025"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9" name="Oval 68">
            <a:extLst>
              <a:ext uri="{FF2B5EF4-FFF2-40B4-BE49-F238E27FC236}">
                <a16:creationId xmlns:a16="http://schemas.microsoft.com/office/drawing/2014/main" xmlns="" id="{FEE60297-7D25-4158-AD0A-3172778DBF61}"/>
              </a:ext>
            </a:extLst>
          </p:cNvPr>
          <p:cNvSpPr/>
          <p:nvPr/>
        </p:nvSpPr>
        <p:spPr>
          <a:xfrm>
            <a:off x="6082025"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0" name="Oval 69">
            <a:extLst>
              <a:ext uri="{FF2B5EF4-FFF2-40B4-BE49-F238E27FC236}">
                <a16:creationId xmlns:a16="http://schemas.microsoft.com/office/drawing/2014/main" xmlns="" id="{78E1222F-6350-4AD2-B581-1BBD657DC144}"/>
              </a:ext>
            </a:extLst>
          </p:cNvPr>
          <p:cNvSpPr/>
          <p:nvPr/>
        </p:nvSpPr>
        <p:spPr>
          <a:xfrm>
            <a:off x="6082025"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3" name="Oval 72">
            <a:extLst>
              <a:ext uri="{FF2B5EF4-FFF2-40B4-BE49-F238E27FC236}">
                <a16:creationId xmlns:a16="http://schemas.microsoft.com/office/drawing/2014/main" xmlns="" id="{F2B99487-016E-4109-8207-8C1F584B61FB}"/>
              </a:ext>
            </a:extLst>
          </p:cNvPr>
          <p:cNvSpPr/>
          <p:nvPr/>
        </p:nvSpPr>
        <p:spPr>
          <a:xfrm>
            <a:off x="6700022"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5" name="Oval 74">
            <a:extLst>
              <a:ext uri="{FF2B5EF4-FFF2-40B4-BE49-F238E27FC236}">
                <a16:creationId xmlns:a16="http://schemas.microsoft.com/office/drawing/2014/main" xmlns="" id="{5250395A-804B-45A1-9AF9-74DEF7A8EE44}"/>
              </a:ext>
            </a:extLst>
          </p:cNvPr>
          <p:cNvSpPr/>
          <p:nvPr/>
        </p:nvSpPr>
        <p:spPr>
          <a:xfrm>
            <a:off x="6700022"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6" name="Oval 75">
            <a:extLst>
              <a:ext uri="{FF2B5EF4-FFF2-40B4-BE49-F238E27FC236}">
                <a16:creationId xmlns:a16="http://schemas.microsoft.com/office/drawing/2014/main" xmlns="" id="{73C09C14-C02C-476B-AE86-DC734E57A366}"/>
              </a:ext>
            </a:extLst>
          </p:cNvPr>
          <p:cNvSpPr/>
          <p:nvPr/>
        </p:nvSpPr>
        <p:spPr>
          <a:xfrm>
            <a:off x="6700022"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9" name="Oval 78">
            <a:extLst>
              <a:ext uri="{FF2B5EF4-FFF2-40B4-BE49-F238E27FC236}">
                <a16:creationId xmlns:a16="http://schemas.microsoft.com/office/drawing/2014/main" xmlns="" id="{89E8EF37-1746-44F9-AD5F-61842184A22B}"/>
              </a:ext>
            </a:extLst>
          </p:cNvPr>
          <p:cNvSpPr/>
          <p:nvPr/>
        </p:nvSpPr>
        <p:spPr>
          <a:xfrm>
            <a:off x="7318019"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1" name="Oval 80">
            <a:extLst>
              <a:ext uri="{FF2B5EF4-FFF2-40B4-BE49-F238E27FC236}">
                <a16:creationId xmlns:a16="http://schemas.microsoft.com/office/drawing/2014/main" xmlns="" id="{914F672A-2759-481C-A0F4-5A12AD367D57}"/>
              </a:ext>
            </a:extLst>
          </p:cNvPr>
          <p:cNvSpPr/>
          <p:nvPr/>
        </p:nvSpPr>
        <p:spPr>
          <a:xfrm>
            <a:off x="7318019"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2" name="Oval 81">
            <a:extLst>
              <a:ext uri="{FF2B5EF4-FFF2-40B4-BE49-F238E27FC236}">
                <a16:creationId xmlns:a16="http://schemas.microsoft.com/office/drawing/2014/main" xmlns="" id="{28E5ACFA-836D-47EC-AB8C-195D710919DB}"/>
              </a:ext>
            </a:extLst>
          </p:cNvPr>
          <p:cNvSpPr/>
          <p:nvPr/>
        </p:nvSpPr>
        <p:spPr>
          <a:xfrm>
            <a:off x="7318019"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5" name="Oval 84">
            <a:extLst>
              <a:ext uri="{FF2B5EF4-FFF2-40B4-BE49-F238E27FC236}">
                <a16:creationId xmlns:a16="http://schemas.microsoft.com/office/drawing/2014/main" xmlns="" id="{F153316A-5867-4A7F-A59B-5EC6CD9B1359}"/>
              </a:ext>
            </a:extLst>
          </p:cNvPr>
          <p:cNvSpPr/>
          <p:nvPr/>
        </p:nvSpPr>
        <p:spPr>
          <a:xfrm>
            <a:off x="7947170"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7" name="Oval 86">
            <a:extLst>
              <a:ext uri="{FF2B5EF4-FFF2-40B4-BE49-F238E27FC236}">
                <a16:creationId xmlns:a16="http://schemas.microsoft.com/office/drawing/2014/main" xmlns="" id="{4E43AF86-C81A-4989-AC3C-4ADAA2E93354}"/>
              </a:ext>
            </a:extLst>
          </p:cNvPr>
          <p:cNvSpPr/>
          <p:nvPr/>
        </p:nvSpPr>
        <p:spPr>
          <a:xfrm>
            <a:off x="7947170"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8" name="Oval 87">
            <a:extLst>
              <a:ext uri="{FF2B5EF4-FFF2-40B4-BE49-F238E27FC236}">
                <a16:creationId xmlns:a16="http://schemas.microsoft.com/office/drawing/2014/main" xmlns="" id="{899E2146-5FC3-4F76-9883-5D940CF62807}"/>
              </a:ext>
            </a:extLst>
          </p:cNvPr>
          <p:cNvSpPr/>
          <p:nvPr/>
        </p:nvSpPr>
        <p:spPr>
          <a:xfrm>
            <a:off x="7947170"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93" name="Oval 92">
            <a:extLst>
              <a:ext uri="{FF2B5EF4-FFF2-40B4-BE49-F238E27FC236}">
                <a16:creationId xmlns:a16="http://schemas.microsoft.com/office/drawing/2014/main" xmlns="" id="{7ED3A1B4-AA93-4D3E-8407-CF34FC88570F}"/>
              </a:ext>
            </a:extLst>
          </p:cNvPr>
          <p:cNvSpPr/>
          <p:nvPr/>
        </p:nvSpPr>
        <p:spPr>
          <a:xfrm>
            <a:off x="8576321"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99" name="Oval 98">
            <a:extLst>
              <a:ext uri="{FF2B5EF4-FFF2-40B4-BE49-F238E27FC236}">
                <a16:creationId xmlns:a16="http://schemas.microsoft.com/office/drawing/2014/main" xmlns="" id="{4D3280BE-B7B7-4FD7-9087-74A1439CCDC6}"/>
              </a:ext>
            </a:extLst>
          </p:cNvPr>
          <p:cNvSpPr/>
          <p:nvPr/>
        </p:nvSpPr>
        <p:spPr>
          <a:xfrm>
            <a:off x="9205472"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04" name="Oval 103">
            <a:extLst>
              <a:ext uri="{FF2B5EF4-FFF2-40B4-BE49-F238E27FC236}">
                <a16:creationId xmlns:a16="http://schemas.microsoft.com/office/drawing/2014/main" xmlns="" id="{7A4D97BE-B530-4379-9E9E-F9F16A2CFF99}"/>
              </a:ext>
            </a:extLst>
          </p:cNvPr>
          <p:cNvSpPr/>
          <p:nvPr/>
        </p:nvSpPr>
        <p:spPr>
          <a:xfrm>
            <a:off x="10454013" y="315006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05" name="Oval 104">
            <a:extLst>
              <a:ext uri="{FF2B5EF4-FFF2-40B4-BE49-F238E27FC236}">
                <a16:creationId xmlns:a16="http://schemas.microsoft.com/office/drawing/2014/main" xmlns="" id="{DC26043B-7647-441D-80E4-AEEE5C823452}"/>
              </a:ext>
            </a:extLst>
          </p:cNvPr>
          <p:cNvSpPr/>
          <p:nvPr/>
        </p:nvSpPr>
        <p:spPr>
          <a:xfrm>
            <a:off x="9834623"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19" name="Oval 118">
            <a:extLst>
              <a:ext uri="{FF2B5EF4-FFF2-40B4-BE49-F238E27FC236}">
                <a16:creationId xmlns:a16="http://schemas.microsoft.com/office/drawing/2014/main" xmlns="" id="{41E899F3-74A2-4DFB-B209-ABC319E9F827}"/>
              </a:ext>
            </a:extLst>
          </p:cNvPr>
          <p:cNvSpPr/>
          <p:nvPr/>
        </p:nvSpPr>
        <p:spPr>
          <a:xfrm>
            <a:off x="1740705"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25" name="Oval 124">
            <a:extLst>
              <a:ext uri="{FF2B5EF4-FFF2-40B4-BE49-F238E27FC236}">
                <a16:creationId xmlns:a16="http://schemas.microsoft.com/office/drawing/2014/main" xmlns="" id="{D508AAD3-EB34-419E-8A2C-20571CC477F9}"/>
              </a:ext>
            </a:extLst>
          </p:cNvPr>
          <p:cNvSpPr/>
          <p:nvPr/>
        </p:nvSpPr>
        <p:spPr>
          <a:xfrm>
            <a:off x="2361491"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O</a:t>
            </a:r>
          </a:p>
        </p:txBody>
      </p:sp>
      <p:sp>
        <p:nvSpPr>
          <p:cNvPr id="128" name="Oval 127">
            <a:extLst>
              <a:ext uri="{FF2B5EF4-FFF2-40B4-BE49-F238E27FC236}">
                <a16:creationId xmlns:a16="http://schemas.microsoft.com/office/drawing/2014/main" xmlns="" id="{A8631D75-2F35-4997-905E-3FF03DBB6832}"/>
              </a:ext>
            </a:extLst>
          </p:cNvPr>
          <p:cNvSpPr/>
          <p:nvPr/>
        </p:nvSpPr>
        <p:spPr>
          <a:xfrm>
            <a:off x="2990642"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31" name="Oval 130">
            <a:extLst>
              <a:ext uri="{FF2B5EF4-FFF2-40B4-BE49-F238E27FC236}">
                <a16:creationId xmlns:a16="http://schemas.microsoft.com/office/drawing/2014/main" xmlns="" id="{A308D712-6608-4904-A3FF-45531161FFC0}"/>
              </a:ext>
            </a:extLst>
          </p:cNvPr>
          <p:cNvSpPr/>
          <p:nvPr/>
        </p:nvSpPr>
        <p:spPr>
          <a:xfrm>
            <a:off x="2990642"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a:t>
            </a:r>
          </a:p>
        </p:txBody>
      </p:sp>
      <p:sp>
        <p:nvSpPr>
          <p:cNvPr id="132" name="Oval 131">
            <a:extLst>
              <a:ext uri="{FF2B5EF4-FFF2-40B4-BE49-F238E27FC236}">
                <a16:creationId xmlns:a16="http://schemas.microsoft.com/office/drawing/2014/main" xmlns="" id="{4A321D15-5B4A-4497-9810-162B76D22043}"/>
              </a:ext>
            </a:extLst>
          </p:cNvPr>
          <p:cNvSpPr/>
          <p:nvPr/>
        </p:nvSpPr>
        <p:spPr>
          <a:xfrm>
            <a:off x="3617004"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V</a:t>
            </a:r>
          </a:p>
        </p:txBody>
      </p:sp>
      <p:sp>
        <p:nvSpPr>
          <p:cNvPr id="133" name="Oval 132">
            <a:extLst>
              <a:ext uri="{FF2B5EF4-FFF2-40B4-BE49-F238E27FC236}">
                <a16:creationId xmlns:a16="http://schemas.microsoft.com/office/drawing/2014/main" xmlns="" id="{03E65355-AA59-4FDB-96F4-8937D90CCEDD}"/>
              </a:ext>
            </a:extLst>
          </p:cNvPr>
          <p:cNvSpPr/>
          <p:nvPr/>
        </p:nvSpPr>
        <p:spPr>
          <a:xfrm>
            <a:off x="3617004"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34" name="Oval 133">
            <a:extLst>
              <a:ext uri="{FF2B5EF4-FFF2-40B4-BE49-F238E27FC236}">
                <a16:creationId xmlns:a16="http://schemas.microsoft.com/office/drawing/2014/main" xmlns="" id="{E872432B-FF00-4F59-8719-B3BAE1F5EF04}"/>
              </a:ext>
            </a:extLst>
          </p:cNvPr>
          <p:cNvSpPr/>
          <p:nvPr/>
        </p:nvSpPr>
        <p:spPr>
          <a:xfrm>
            <a:off x="3617004"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Ạ</a:t>
            </a:r>
          </a:p>
        </p:txBody>
      </p:sp>
      <p:sp>
        <p:nvSpPr>
          <p:cNvPr id="137" name="Oval 136">
            <a:extLst>
              <a:ext uri="{FF2B5EF4-FFF2-40B4-BE49-F238E27FC236}">
                <a16:creationId xmlns:a16="http://schemas.microsoft.com/office/drawing/2014/main" xmlns="" id="{EF5C3A04-A245-4A33-A13A-D8CAA893482C}"/>
              </a:ext>
            </a:extLst>
          </p:cNvPr>
          <p:cNvSpPr/>
          <p:nvPr/>
        </p:nvSpPr>
        <p:spPr>
          <a:xfrm>
            <a:off x="3617004"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S</a:t>
            </a:r>
          </a:p>
        </p:txBody>
      </p:sp>
      <p:sp>
        <p:nvSpPr>
          <p:cNvPr id="138" name="Oval 137">
            <a:extLst>
              <a:ext uri="{FF2B5EF4-FFF2-40B4-BE49-F238E27FC236}">
                <a16:creationId xmlns:a16="http://schemas.microsoft.com/office/drawing/2014/main" xmlns="" id="{08CA27E8-97FA-48AC-9693-C03081FE14D5}"/>
              </a:ext>
            </a:extLst>
          </p:cNvPr>
          <p:cNvSpPr/>
          <p:nvPr/>
        </p:nvSpPr>
        <p:spPr>
          <a:xfrm>
            <a:off x="4221060"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Ị</a:t>
            </a:r>
          </a:p>
        </p:txBody>
      </p:sp>
      <p:sp>
        <p:nvSpPr>
          <p:cNvPr id="139" name="Oval 138">
            <a:extLst>
              <a:ext uri="{FF2B5EF4-FFF2-40B4-BE49-F238E27FC236}">
                <a16:creationId xmlns:a16="http://schemas.microsoft.com/office/drawing/2014/main" xmlns="" id="{113C99A3-657F-4EB6-B268-18D3B7D2E86E}"/>
              </a:ext>
            </a:extLst>
          </p:cNvPr>
          <p:cNvSpPr/>
          <p:nvPr/>
        </p:nvSpPr>
        <p:spPr>
          <a:xfrm>
            <a:off x="4221060"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40" name="Oval 139">
            <a:extLst>
              <a:ext uri="{FF2B5EF4-FFF2-40B4-BE49-F238E27FC236}">
                <a16:creationId xmlns:a16="http://schemas.microsoft.com/office/drawing/2014/main" xmlns="" id="{B2976C6F-5070-4038-AD1E-21559D08A5DC}"/>
              </a:ext>
            </a:extLst>
          </p:cNvPr>
          <p:cNvSpPr/>
          <p:nvPr/>
        </p:nvSpPr>
        <p:spPr>
          <a:xfrm>
            <a:off x="4221060"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a:t>
            </a:r>
          </a:p>
        </p:txBody>
      </p:sp>
      <p:sp>
        <p:nvSpPr>
          <p:cNvPr id="142" name="Oval 141">
            <a:extLst>
              <a:ext uri="{FF2B5EF4-FFF2-40B4-BE49-F238E27FC236}">
                <a16:creationId xmlns:a16="http://schemas.microsoft.com/office/drawing/2014/main" xmlns="" id="{B2F5E4D6-C732-4E3C-901A-CC952C9FE5CD}"/>
              </a:ext>
            </a:extLst>
          </p:cNvPr>
          <p:cNvSpPr/>
          <p:nvPr/>
        </p:nvSpPr>
        <p:spPr>
          <a:xfrm>
            <a:off x="4221060"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Đ</a:t>
            </a:r>
          </a:p>
        </p:txBody>
      </p:sp>
      <p:sp>
        <p:nvSpPr>
          <p:cNvPr id="143" name="Oval 142">
            <a:extLst>
              <a:ext uri="{FF2B5EF4-FFF2-40B4-BE49-F238E27FC236}">
                <a16:creationId xmlns:a16="http://schemas.microsoft.com/office/drawing/2014/main" xmlns="" id="{E48B648C-2F0C-4DAA-87F0-48258EB35A31}"/>
              </a:ext>
            </a:extLst>
          </p:cNvPr>
          <p:cNvSpPr/>
          <p:nvPr/>
        </p:nvSpPr>
        <p:spPr>
          <a:xfrm>
            <a:off x="4221060"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E</a:t>
            </a:r>
          </a:p>
        </p:txBody>
      </p:sp>
      <p:sp>
        <p:nvSpPr>
          <p:cNvPr id="144" name="Oval 143">
            <a:extLst>
              <a:ext uri="{FF2B5EF4-FFF2-40B4-BE49-F238E27FC236}">
                <a16:creationId xmlns:a16="http://schemas.microsoft.com/office/drawing/2014/main" xmlns="" id="{9F0ECA8F-A696-42F1-B09D-008729DE84E2}"/>
              </a:ext>
            </a:extLst>
          </p:cNvPr>
          <p:cNvSpPr/>
          <p:nvPr/>
        </p:nvSpPr>
        <p:spPr>
          <a:xfrm>
            <a:off x="4855787"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T</a:t>
            </a:r>
          </a:p>
        </p:txBody>
      </p:sp>
      <p:sp>
        <p:nvSpPr>
          <p:cNvPr id="145" name="Oval 144">
            <a:extLst>
              <a:ext uri="{FF2B5EF4-FFF2-40B4-BE49-F238E27FC236}">
                <a16:creationId xmlns:a16="http://schemas.microsoft.com/office/drawing/2014/main" xmlns="" id="{0316802E-0153-4767-BDF3-D4484EBD9CFB}"/>
              </a:ext>
            </a:extLst>
          </p:cNvPr>
          <p:cNvSpPr/>
          <p:nvPr/>
        </p:nvSpPr>
        <p:spPr>
          <a:xfrm>
            <a:off x="4855787"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Â</a:t>
            </a:r>
          </a:p>
        </p:txBody>
      </p:sp>
      <p:sp>
        <p:nvSpPr>
          <p:cNvPr id="146" name="Oval 145">
            <a:extLst>
              <a:ext uri="{FF2B5EF4-FFF2-40B4-BE49-F238E27FC236}">
                <a16:creationId xmlns:a16="http://schemas.microsoft.com/office/drawing/2014/main" xmlns="" id="{050F59DE-258A-43C1-BA70-FB8B5BD7C98C}"/>
              </a:ext>
            </a:extLst>
          </p:cNvPr>
          <p:cNvSpPr/>
          <p:nvPr/>
        </p:nvSpPr>
        <p:spPr>
          <a:xfrm>
            <a:off x="4855787"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M</a:t>
            </a:r>
          </a:p>
        </p:txBody>
      </p:sp>
      <p:sp>
        <p:nvSpPr>
          <p:cNvPr id="147" name="Oval 146">
            <a:extLst>
              <a:ext uri="{FF2B5EF4-FFF2-40B4-BE49-F238E27FC236}">
                <a16:creationId xmlns:a16="http://schemas.microsoft.com/office/drawing/2014/main" xmlns="" id="{566A01F5-BBFB-4EDD-8E8E-45B22D4FD0E3}"/>
              </a:ext>
            </a:extLst>
          </p:cNvPr>
          <p:cNvSpPr/>
          <p:nvPr/>
        </p:nvSpPr>
        <p:spPr>
          <a:xfrm>
            <a:off x="4855787"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H</a:t>
            </a:r>
          </a:p>
        </p:txBody>
      </p:sp>
      <p:sp>
        <p:nvSpPr>
          <p:cNvPr id="148" name="Oval 147">
            <a:extLst>
              <a:ext uri="{FF2B5EF4-FFF2-40B4-BE49-F238E27FC236}">
                <a16:creationId xmlns:a16="http://schemas.microsoft.com/office/drawing/2014/main" xmlns="" id="{3227CB03-E132-40B3-AB3D-82A6269CE15D}"/>
              </a:ext>
            </a:extLst>
          </p:cNvPr>
          <p:cNvSpPr/>
          <p:nvPr/>
        </p:nvSpPr>
        <p:spPr>
          <a:xfrm>
            <a:off x="4855787"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Ồ</a:t>
            </a:r>
          </a:p>
        </p:txBody>
      </p:sp>
      <p:sp>
        <p:nvSpPr>
          <p:cNvPr id="149" name="Oval 148">
            <a:extLst>
              <a:ext uri="{FF2B5EF4-FFF2-40B4-BE49-F238E27FC236}">
                <a16:creationId xmlns:a16="http://schemas.microsoft.com/office/drawing/2014/main" xmlns="" id="{DF662635-B7C9-4D5D-AC80-747E8B0E7927}"/>
              </a:ext>
            </a:extLst>
          </p:cNvPr>
          <p:cNvSpPr/>
          <p:nvPr/>
        </p:nvSpPr>
        <p:spPr>
          <a:xfrm>
            <a:off x="4845997"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N</a:t>
            </a:r>
          </a:p>
        </p:txBody>
      </p:sp>
      <p:sp>
        <p:nvSpPr>
          <p:cNvPr id="150" name="Oval 149">
            <a:extLst>
              <a:ext uri="{FF2B5EF4-FFF2-40B4-BE49-F238E27FC236}">
                <a16:creationId xmlns:a16="http://schemas.microsoft.com/office/drawing/2014/main" xmlns="" id="{6D6BEAB4-1ED2-405D-9439-3AAD2D98DC89}"/>
              </a:ext>
            </a:extLst>
          </p:cNvPr>
          <p:cNvSpPr/>
          <p:nvPr/>
        </p:nvSpPr>
        <p:spPr>
          <a:xfrm>
            <a:off x="5476573"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51" name="Oval 150">
            <a:extLst>
              <a:ext uri="{FF2B5EF4-FFF2-40B4-BE49-F238E27FC236}">
                <a16:creationId xmlns:a16="http://schemas.microsoft.com/office/drawing/2014/main" xmlns="" id="{9ED25EE1-B166-4CEF-84C2-3E19DEB7D91F}"/>
              </a:ext>
            </a:extLst>
          </p:cNvPr>
          <p:cNvSpPr/>
          <p:nvPr/>
        </p:nvSpPr>
        <p:spPr>
          <a:xfrm>
            <a:off x="5476573"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52" name="Oval 151">
            <a:extLst>
              <a:ext uri="{FF2B5EF4-FFF2-40B4-BE49-F238E27FC236}">
                <a16:creationId xmlns:a16="http://schemas.microsoft.com/office/drawing/2014/main" xmlns="" id="{312CDC88-3803-439E-B17A-C5ED1B9F8BF4}"/>
              </a:ext>
            </a:extLst>
          </p:cNvPr>
          <p:cNvSpPr/>
          <p:nvPr/>
        </p:nvSpPr>
        <p:spPr>
          <a:xfrm>
            <a:off x="5476573"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Ầ</a:t>
            </a:r>
          </a:p>
        </p:txBody>
      </p:sp>
      <p:sp>
        <p:nvSpPr>
          <p:cNvPr id="153" name="Oval 152">
            <a:extLst>
              <a:ext uri="{FF2B5EF4-FFF2-40B4-BE49-F238E27FC236}">
                <a16:creationId xmlns:a16="http://schemas.microsoft.com/office/drawing/2014/main" xmlns="" id="{323F7144-5F0F-4B06-B73B-AAC49B2968E1}"/>
              </a:ext>
            </a:extLst>
          </p:cNvPr>
          <p:cNvSpPr/>
          <p:nvPr/>
        </p:nvSpPr>
        <p:spPr>
          <a:xfrm>
            <a:off x="5476573"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Ư</a:t>
            </a:r>
          </a:p>
        </p:txBody>
      </p:sp>
      <p:sp>
        <p:nvSpPr>
          <p:cNvPr id="154" name="Oval 153">
            <a:extLst>
              <a:ext uri="{FF2B5EF4-FFF2-40B4-BE49-F238E27FC236}">
                <a16:creationId xmlns:a16="http://schemas.microsoft.com/office/drawing/2014/main" xmlns="" id="{F19FEB4B-B44D-4E3D-B641-E2E40EE1AEE4}"/>
              </a:ext>
            </a:extLst>
          </p:cNvPr>
          <p:cNvSpPr/>
          <p:nvPr/>
        </p:nvSpPr>
        <p:spPr>
          <a:xfrm>
            <a:off x="5476573"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56" name="Oval 155">
            <a:extLst>
              <a:ext uri="{FF2B5EF4-FFF2-40B4-BE49-F238E27FC236}">
                <a16:creationId xmlns:a16="http://schemas.microsoft.com/office/drawing/2014/main" xmlns="" id="{A0F9FD4E-972A-4BD3-9556-D48ECD4FAA7C}"/>
              </a:ext>
            </a:extLst>
          </p:cNvPr>
          <p:cNvSpPr/>
          <p:nvPr/>
        </p:nvSpPr>
        <p:spPr>
          <a:xfrm>
            <a:off x="6111300"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a:t>
            </a:r>
          </a:p>
        </p:txBody>
      </p:sp>
      <p:sp>
        <p:nvSpPr>
          <p:cNvPr id="157" name="Oval 156">
            <a:extLst>
              <a:ext uri="{FF2B5EF4-FFF2-40B4-BE49-F238E27FC236}">
                <a16:creationId xmlns:a16="http://schemas.microsoft.com/office/drawing/2014/main" xmlns="" id="{1F6D224A-DA9A-48FD-A079-645C7EE9E464}"/>
              </a:ext>
            </a:extLst>
          </p:cNvPr>
          <p:cNvSpPr/>
          <p:nvPr/>
        </p:nvSpPr>
        <p:spPr>
          <a:xfrm>
            <a:off x="6084814" y="19735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58" name="Oval 157">
            <a:extLst>
              <a:ext uri="{FF2B5EF4-FFF2-40B4-BE49-F238E27FC236}">
                <a16:creationId xmlns:a16="http://schemas.microsoft.com/office/drawing/2014/main" xmlns="" id="{B25557B4-8766-473B-A635-16AEFCFC8453}"/>
              </a:ext>
            </a:extLst>
          </p:cNvPr>
          <p:cNvSpPr/>
          <p:nvPr/>
        </p:nvSpPr>
        <p:spPr>
          <a:xfrm>
            <a:off x="6111300"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M</a:t>
            </a:r>
          </a:p>
        </p:txBody>
      </p:sp>
      <p:sp>
        <p:nvSpPr>
          <p:cNvPr id="159" name="Oval 158">
            <a:extLst>
              <a:ext uri="{FF2B5EF4-FFF2-40B4-BE49-F238E27FC236}">
                <a16:creationId xmlns:a16="http://schemas.microsoft.com/office/drawing/2014/main" xmlns="" id="{58602D70-2F88-4904-B31F-51B98792794D}"/>
              </a:ext>
            </a:extLst>
          </p:cNvPr>
          <p:cNvSpPr/>
          <p:nvPr/>
        </p:nvSpPr>
        <p:spPr>
          <a:xfrm>
            <a:off x="6111300"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Ớ</a:t>
            </a:r>
          </a:p>
        </p:txBody>
      </p:sp>
      <p:sp>
        <p:nvSpPr>
          <p:cNvPr id="160" name="Oval 159">
            <a:extLst>
              <a:ext uri="{FF2B5EF4-FFF2-40B4-BE49-F238E27FC236}">
                <a16:creationId xmlns:a16="http://schemas.microsoft.com/office/drawing/2014/main" xmlns="" id="{23BDD28F-B5C7-4B13-BF08-F60484082154}"/>
              </a:ext>
            </a:extLst>
          </p:cNvPr>
          <p:cNvSpPr/>
          <p:nvPr/>
        </p:nvSpPr>
        <p:spPr>
          <a:xfrm>
            <a:off x="6111300"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63" name="Oval 162">
            <a:extLst>
              <a:ext uri="{FF2B5EF4-FFF2-40B4-BE49-F238E27FC236}">
                <a16:creationId xmlns:a16="http://schemas.microsoft.com/office/drawing/2014/main" xmlns="" id="{329507EF-0FED-4748-AA3A-7A3E013AAC9E}"/>
              </a:ext>
            </a:extLst>
          </p:cNvPr>
          <p:cNvSpPr/>
          <p:nvPr/>
        </p:nvSpPr>
        <p:spPr>
          <a:xfrm>
            <a:off x="6709083" y="19588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Á</a:t>
            </a:r>
          </a:p>
        </p:txBody>
      </p:sp>
      <p:sp>
        <p:nvSpPr>
          <p:cNvPr id="165" name="Oval 164">
            <a:extLst>
              <a:ext uri="{FF2B5EF4-FFF2-40B4-BE49-F238E27FC236}">
                <a16:creationId xmlns:a16="http://schemas.microsoft.com/office/drawing/2014/main" xmlns="" id="{1C8D863B-E459-46B4-AAD7-42FF459FCE83}"/>
              </a:ext>
            </a:extLst>
          </p:cNvPr>
          <p:cNvSpPr/>
          <p:nvPr/>
        </p:nvSpPr>
        <p:spPr>
          <a:xfrm>
            <a:off x="6709083"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66" name="Oval 165">
            <a:extLst>
              <a:ext uri="{FF2B5EF4-FFF2-40B4-BE49-F238E27FC236}">
                <a16:creationId xmlns:a16="http://schemas.microsoft.com/office/drawing/2014/main" xmlns="" id="{CE7ECEB2-7D13-4FA3-938F-4B5135F1F055}"/>
              </a:ext>
            </a:extLst>
          </p:cNvPr>
          <p:cNvSpPr/>
          <p:nvPr/>
        </p:nvSpPr>
        <p:spPr>
          <a:xfrm>
            <a:off x="6709083" y="3745685"/>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69" name="Oval 168">
            <a:extLst>
              <a:ext uri="{FF2B5EF4-FFF2-40B4-BE49-F238E27FC236}">
                <a16:creationId xmlns:a16="http://schemas.microsoft.com/office/drawing/2014/main" xmlns="" id="{47391C80-5E4B-4A5F-840A-EF87F48EABA7}"/>
              </a:ext>
            </a:extLst>
          </p:cNvPr>
          <p:cNvSpPr/>
          <p:nvPr/>
        </p:nvSpPr>
        <p:spPr>
          <a:xfrm>
            <a:off x="7327080" y="196721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71" name="Oval 170">
            <a:extLst>
              <a:ext uri="{FF2B5EF4-FFF2-40B4-BE49-F238E27FC236}">
                <a16:creationId xmlns:a16="http://schemas.microsoft.com/office/drawing/2014/main" xmlns="" id="{256809F0-3152-4435-8C5C-7E69EE884A30}"/>
              </a:ext>
            </a:extLst>
          </p:cNvPr>
          <p:cNvSpPr/>
          <p:nvPr/>
        </p:nvSpPr>
        <p:spPr>
          <a:xfrm>
            <a:off x="7309654"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72" name="Oval 171">
            <a:extLst>
              <a:ext uri="{FF2B5EF4-FFF2-40B4-BE49-F238E27FC236}">
                <a16:creationId xmlns:a16="http://schemas.microsoft.com/office/drawing/2014/main" xmlns="" id="{78435B79-A67A-45F2-B572-BC4DC1DFE4D6}"/>
              </a:ext>
            </a:extLst>
          </p:cNvPr>
          <p:cNvSpPr/>
          <p:nvPr/>
        </p:nvSpPr>
        <p:spPr>
          <a:xfrm>
            <a:off x="7309654" y="3745685"/>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Ả</a:t>
            </a:r>
          </a:p>
        </p:txBody>
      </p:sp>
      <p:sp>
        <p:nvSpPr>
          <p:cNvPr id="175" name="Oval 174">
            <a:extLst>
              <a:ext uri="{FF2B5EF4-FFF2-40B4-BE49-F238E27FC236}">
                <a16:creationId xmlns:a16="http://schemas.microsoft.com/office/drawing/2014/main" xmlns="" id="{DAA3240C-35B7-424E-85DE-60C9C9C015DD}"/>
              </a:ext>
            </a:extLst>
          </p:cNvPr>
          <p:cNvSpPr/>
          <p:nvPr/>
        </p:nvSpPr>
        <p:spPr>
          <a:xfrm>
            <a:off x="7954141" y="19588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77" name="Oval 176">
            <a:extLst>
              <a:ext uri="{FF2B5EF4-FFF2-40B4-BE49-F238E27FC236}">
                <a16:creationId xmlns:a16="http://schemas.microsoft.com/office/drawing/2014/main" xmlns="" id="{F287EDFF-1EC8-42E1-BBE9-7BEEF75152F9}"/>
              </a:ext>
            </a:extLst>
          </p:cNvPr>
          <p:cNvSpPr/>
          <p:nvPr/>
        </p:nvSpPr>
        <p:spPr>
          <a:xfrm>
            <a:off x="7954141"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D</a:t>
            </a:r>
          </a:p>
        </p:txBody>
      </p:sp>
      <p:sp>
        <p:nvSpPr>
          <p:cNvPr id="178" name="Oval 177">
            <a:extLst>
              <a:ext uri="{FF2B5EF4-FFF2-40B4-BE49-F238E27FC236}">
                <a16:creationId xmlns:a16="http://schemas.microsoft.com/office/drawing/2014/main" xmlns="" id="{ADF104D2-7F9E-4F24-80D1-D51541558283}"/>
              </a:ext>
            </a:extLst>
          </p:cNvPr>
          <p:cNvSpPr/>
          <p:nvPr/>
        </p:nvSpPr>
        <p:spPr>
          <a:xfrm>
            <a:off x="7954141" y="3754073"/>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M</a:t>
            </a:r>
          </a:p>
        </p:txBody>
      </p:sp>
      <p:sp>
        <p:nvSpPr>
          <p:cNvPr id="183" name="Oval 182">
            <a:extLst>
              <a:ext uri="{FF2B5EF4-FFF2-40B4-BE49-F238E27FC236}">
                <a16:creationId xmlns:a16="http://schemas.microsoft.com/office/drawing/2014/main" xmlns="" id="{B62E5718-6BD7-49EE-9DCE-A3D65D1EF404}"/>
              </a:ext>
            </a:extLst>
          </p:cNvPr>
          <p:cNvSpPr/>
          <p:nvPr/>
        </p:nvSpPr>
        <p:spPr>
          <a:xfrm>
            <a:off x="8583291" y="3158454"/>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Ư</a:t>
            </a:r>
          </a:p>
        </p:txBody>
      </p:sp>
      <p:sp>
        <p:nvSpPr>
          <p:cNvPr id="189" name="Oval 188">
            <a:extLst>
              <a:ext uri="{FF2B5EF4-FFF2-40B4-BE49-F238E27FC236}">
                <a16:creationId xmlns:a16="http://schemas.microsoft.com/office/drawing/2014/main" xmlns="" id="{4E565839-94E5-4737-9C80-BF0F332ACF9A}"/>
              </a:ext>
            </a:extLst>
          </p:cNvPr>
          <p:cNvSpPr/>
          <p:nvPr/>
        </p:nvSpPr>
        <p:spPr>
          <a:xfrm>
            <a:off x="9212441"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Ơ</a:t>
            </a:r>
          </a:p>
        </p:txBody>
      </p:sp>
      <p:sp>
        <p:nvSpPr>
          <p:cNvPr id="194" name="Oval 193">
            <a:extLst>
              <a:ext uri="{FF2B5EF4-FFF2-40B4-BE49-F238E27FC236}">
                <a16:creationId xmlns:a16="http://schemas.microsoft.com/office/drawing/2014/main" xmlns="" id="{C73D5B91-8BA4-4F2D-8E43-94D71FF181CF}"/>
              </a:ext>
            </a:extLst>
          </p:cNvPr>
          <p:cNvSpPr/>
          <p:nvPr/>
        </p:nvSpPr>
        <p:spPr>
          <a:xfrm>
            <a:off x="10472257" y="314587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95" name="Oval 194">
            <a:extLst>
              <a:ext uri="{FF2B5EF4-FFF2-40B4-BE49-F238E27FC236}">
                <a16:creationId xmlns:a16="http://schemas.microsoft.com/office/drawing/2014/main" xmlns="" id="{42BDDE61-E00E-4B55-A6A2-610275EC5459}"/>
              </a:ext>
            </a:extLst>
          </p:cNvPr>
          <p:cNvSpPr/>
          <p:nvPr/>
        </p:nvSpPr>
        <p:spPr>
          <a:xfrm>
            <a:off x="9833227"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pic>
        <p:nvPicPr>
          <p:cNvPr id="199" name="Picture 198">
            <a:extLst>
              <a:ext uri="{FF2B5EF4-FFF2-40B4-BE49-F238E27FC236}">
                <a16:creationId xmlns:a16="http://schemas.microsoft.com/office/drawing/2014/main" xmlns="" id="{C8307991-8891-4B65-8EBD-D8794FE28BAE}"/>
              </a:ext>
            </a:extLst>
          </p:cNvPr>
          <p:cNvPicPr>
            <a:picLocks noChangeAspect="1"/>
          </p:cNvPicPr>
          <p:nvPr/>
        </p:nvPicPr>
        <p:blipFill>
          <a:blip r:embed="rId5"/>
          <a:stretch>
            <a:fillRect/>
          </a:stretch>
        </p:blipFill>
        <p:spPr>
          <a:xfrm>
            <a:off x="6430687" y="5565179"/>
            <a:ext cx="2462997" cy="1030313"/>
          </a:xfrm>
          <a:prstGeom prst="rect">
            <a:avLst/>
          </a:prstGeom>
        </p:spPr>
      </p:pic>
      <p:pic>
        <p:nvPicPr>
          <p:cNvPr id="201" name="Picture 200">
            <a:extLst>
              <a:ext uri="{FF2B5EF4-FFF2-40B4-BE49-F238E27FC236}">
                <a16:creationId xmlns:a16="http://schemas.microsoft.com/office/drawing/2014/main" xmlns="" id="{3216141A-73DA-49E1-95EF-E4416DFD19CE}"/>
              </a:ext>
            </a:extLst>
          </p:cNvPr>
          <p:cNvPicPr>
            <a:picLocks noChangeAspect="1"/>
          </p:cNvPicPr>
          <p:nvPr/>
        </p:nvPicPr>
        <p:blipFill>
          <a:blip r:embed="rId6"/>
          <a:stretch>
            <a:fillRect/>
          </a:stretch>
        </p:blipFill>
        <p:spPr>
          <a:xfrm>
            <a:off x="-162239" y="-90867"/>
            <a:ext cx="1571739" cy="1483438"/>
          </a:xfrm>
          <a:prstGeom prst="rect">
            <a:avLst/>
          </a:prstGeom>
        </p:spPr>
      </p:pic>
    </p:spTree>
    <p:extLst>
      <p:ext uri="{BB962C8B-B14F-4D97-AF65-F5344CB8AC3E}">
        <p14:creationId xmlns:p14="http://schemas.microsoft.com/office/powerpoint/2010/main" val="5985530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barn(inVertical)">
                                      <p:cBhvr>
                                        <p:cTn id="66" dur="500"/>
                                        <p:tgtEl>
                                          <p:spTgt spid="4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inVertical)">
                                      <p:cBhvr>
                                        <p:cTn id="69" dur="500"/>
                                        <p:tgtEl>
                                          <p:spTgt spid="4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arn(inVertical)">
                                      <p:cBhvr>
                                        <p:cTn id="72" dur="500"/>
                                        <p:tgtEl>
                                          <p:spTgt spid="4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barn(inVertical)">
                                      <p:cBhvr>
                                        <p:cTn id="78" dur="500"/>
                                        <p:tgtEl>
                                          <p:spTgt spid="5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barn(inVertical)">
                                      <p:cBhvr>
                                        <p:cTn id="81" dur="500"/>
                                        <p:tgtEl>
                                          <p:spTgt spid="52"/>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barn(inVertical)">
                                      <p:cBhvr>
                                        <p:cTn id="84" dur="500"/>
                                        <p:tgtEl>
                                          <p:spTgt spid="5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arn(inVertical)">
                                      <p:cBhvr>
                                        <p:cTn id="90" dur="500"/>
                                        <p:tgtEl>
                                          <p:spTgt spid="55"/>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barn(inVertical)">
                                      <p:cBhvr>
                                        <p:cTn id="96" dur="500"/>
                                        <p:tgtEl>
                                          <p:spTgt spid="57"/>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barn(inVertical)">
                                      <p:cBhvr>
                                        <p:cTn id="99" dur="500"/>
                                        <p:tgtEl>
                                          <p:spTgt spid="58"/>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barn(inVertical)">
                                      <p:cBhvr>
                                        <p:cTn id="102" dur="500"/>
                                        <p:tgtEl>
                                          <p:spTgt spid="59"/>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barn(inVertical)">
                                      <p:cBhvr>
                                        <p:cTn id="105" dur="500"/>
                                        <p:tgtEl>
                                          <p:spTgt spid="60"/>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barn(inVertical)">
                                      <p:cBhvr>
                                        <p:cTn id="108" dur="500"/>
                                        <p:tgtEl>
                                          <p:spTgt spid="61"/>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barn(inVertical)">
                                      <p:cBhvr>
                                        <p:cTn id="114" dur="500"/>
                                        <p:tgtEl>
                                          <p:spTgt spid="63"/>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barn(inVertical)">
                                      <p:cBhvr>
                                        <p:cTn id="120" dur="500"/>
                                        <p:tgtEl>
                                          <p:spTgt spid="66"/>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barn(inVertical)">
                                      <p:cBhvr>
                                        <p:cTn id="123" dur="500"/>
                                        <p:tgtEl>
                                          <p:spTgt spid="67"/>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Effect transition="in" filter="barn(inVertical)">
                                      <p:cBhvr>
                                        <p:cTn id="126" dur="500"/>
                                        <p:tgtEl>
                                          <p:spTgt spid="68"/>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animEffect transition="in" filter="barn(inVertical)">
                                      <p:cBhvr>
                                        <p:cTn id="129" dur="500"/>
                                        <p:tgtEl>
                                          <p:spTgt spid="69"/>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barn(inVertical)">
                                      <p:cBhvr>
                                        <p:cTn id="132" dur="500"/>
                                        <p:tgtEl>
                                          <p:spTgt spid="70"/>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barn(inVertical)">
                                      <p:cBhvr>
                                        <p:cTn id="135" dur="500"/>
                                        <p:tgtEl>
                                          <p:spTgt spid="73"/>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barn(inVertical)">
                                      <p:cBhvr>
                                        <p:cTn id="138" dur="500"/>
                                        <p:tgtEl>
                                          <p:spTgt spid="75"/>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76"/>
                                        </p:tgtEl>
                                        <p:attrNameLst>
                                          <p:attrName>style.visibility</p:attrName>
                                        </p:attrNameLst>
                                      </p:cBhvr>
                                      <p:to>
                                        <p:strVal val="visible"/>
                                      </p:to>
                                    </p:set>
                                    <p:animEffect transition="in" filter="barn(inVertical)">
                                      <p:cBhvr>
                                        <p:cTn id="141" dur="500"/>
                                        <p:tgtEl>
                                          <p:spTgt spid="76"/>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79"/>
                                        </p:tgtEl>
                                        <p:attrNameLst>
                                          <p:attrName>style.visibility</p:attrName>
                                        </p:attrNameLst>
                                      </p:cBhvr>
                                      <p:to>
                                        <p:strVal val="visible"/>
                                      </p:to>
                                    </p:set>
                                    <p:animEffect transition="in" filter="barn(inVertical)">
                                      <p:cBhvr>
                                        <p:cTn id="144" dur="500"/>
                                        <p:tgtEl>
                                          <p:spTgt spid="79"/>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barn(inVertical)">
                                      <p:cBhvr>
                                        <p:cTn id="147" dur="500"/>
                                        <p:tgtEl>
                                          <p:spTgt spid="81"/>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barn(inVertical)">
                                      <p:cBhvr>
                                        <p:cTn id="150" dur="500"/>
                                        <p:tgtEl>
                                          <p:spTgt spid="82"/>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85"/>
                                        </p:tgtEl>
                                        <p:attrNameLst>
                                          <p:attrName>style.visibility</p:attrName>
                                        </p:attrNameLst>
                                      </p:cBhvr>
                                      <p:to>
                                        <p:strVal val="visible"/>
                                      </p:to>
                                    </p:set>
                                    <p:animEffect transition="in" filter="barn(inVertical)">
                                      <p:cBhvr>
                                        <p:cTn id="153" dur="500"/>
                                        <p:tgtEl>
                                          <p:spTgt spid="8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87"/>
                                        </p:tgtEl>
                                        <p:attrNameLst>
                                          <p:attrName>style.visibility</p:attrName>
                                        </p:attrNameLst>
                                      </p:cBhvr>
                                      <p:to>
                                        <p:strVal val="visible"/>
                                      </p:to>
                                    </p:set>
                                    <p:animEffect transition="in" filter="barn(inVertical)">
                                      <p:cBhvr>
                                        <p:cTn id="156" dur="500"/>
                                        <p:tgtEl>
                                          <p:spTgt spid="87"/>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88"/>
                                        </p:tgtEl>
                                        <p:attrNameLst>
                                          <p:attrName>style.visibility</p:attrName>
                                        </p:attrNameLst>
                                      </p:cBhvr>
                                      <p:to>
                                        <p:strVal val="visible"/>
                                      </p:to>
                                    </p:set>
                                    <p:animEffect transition="in" filter="barn(inVertical)">
                                      <p:cBhvr>
                                        <p:cTn id="159" dur="500"/>
                                        <p:tgtEl>
                                          <p:spTgt spid="88"/>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93"/>
                                        </p:tgtEl>
                                        <p:attrNameLst>
                                          <p:attrName>style.visibility</p:attrName>
                                        </p:attrNameLst>
                                      </p:cBhvr>
                                      <p:to>
                                        <p:strVal val="visible"/>
                                      </p:to>
                                    </p:set>
                                    <p:animEffect transition="in" filter="barn(inVertical)">
                                      <p:cBhvr>
                                        <p:cTn id="162" dur="500"/>
                                        <p:tgtEl>
                                          <p:spTgt spid="93"/>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99"/>
                                        </p:tgtEl>
                                        <p:attrNameLst>
                                          <p:attrName>style.visibility</p:attrName>
                                        </p:attrNameLst>
                                      </p:cBhvr>
                                      <p:to>
                                        <p:strVal val="visible"/>
                                      </p:to>
                                    </p:set>
                                    <p:animEffect transition="in" filter="barn(inVertical)">
                                      <p:cBhvr>
                                        <p:cTn id="165" dur="500"/>
                                        <p:tgtEl>
                                          <p:spTgt spid="99"/>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104"/>
                                        </p:tgtEl>
                                        <p:attrNameLst>
                                          <p:attrName>style.visibility</p:attrName>
                                        </p:attrNameLst>
                                      </p:cBhvr>
                                      <p:to>
                                        <p:strVal val="visible"/>
                                      </p:to>
                                    </p:set>
                                    <p:animEffect transition="in" filter="barn(inVertical)">
                                      <p:cBhvr>
                                        <p:cTn id="168" dur="500"/>
                                        <p:tgtEl>
                                          <p:spTgt spid="10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105"/>
                                        </p:tgtEl>
                                        <p:attrNameLst>
                                          <p:attrName>style.visibility</p:attrName>
                                        </p:attrNameLst>
                                      </p:cBhvr>
                                      <p:to>
                                        <p:strVal val="visible"/>
                                      </p:to>
                                    </p:set>
                                    <p:animEffect transition="in" filter="barn(inVertical)">
                                      <p:cBhvr>
                                        <p:cTn id="17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2" restart="whenNotActive" fill="hold" evtFilter="cancelBubble" nodeType="interactiveSeq">
                <p:stCondLst>
                  <p:cond evt="onClick" delay="0">
                    <p:tgtEl>
                      <p:spTgt spid="12"/>
                    </p:tgtEl>
                  </p:cond>
                </p:stCondLst>
                <p:endSync evt="end" delay="0">
                  <p:rtn val="all"/>
                </p:endSync>
                <p:childTnLst>
                  <p:par>
                    <p:cTn id="173" fill="hold">
                      <p:stCondLst>
                        <p:cond delay="0"/>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132"/>
                                        </p:tgtEl>
                                        <p:attrNameLst>
                                          <p:attrName>style.visibility</p:attrName>
                                        </p:attrNameLst>
                                      </p:cBhvr>
                                      <p:to>
                                        <p:strVal val="visible"/>
                                      </p:to>
                                    </p:set>
                                    <p:animEffect transition="in" filter="barn(inVertical)">
                                      <p:cBhvr>
                                        <p:cTn id="177" dur="500"/>
                                        <p:tgtEl>
                                          <p:spTgt spid="132"/>
                                        </p:tgtEl>
                                      </p:cBhvr>
                                    </p:animEffect>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par>
                                <p:cTn id="178" presetID="16" presetClass="entr" presetSubtype="21" fill="hold" grpId="0" nodeType="withEffect">
                                  <p:stCondLst>
                                    <p:cond delay="0"/>
                                  </p:stCondLst>
                                  <p:childTnLst>
                                    <p:set>
                                      <p:cBhvr>
                                        <p:cTn id="179" dur="1" fill="hold">
                                          <p:stCondLst>
                                            <p:cond delay="0"/>
                                          </p:stCondLst>
                                        </p:cTn>
                                        <p:tgtEl>
                                          <p:spTgt spid="138"/>
                                        </p:tgtEl>
                                        <p:attrNameLst>
                                          <p:attrName>style.visibility</p:attrName>
                                        </p:attrNameLst>
                                      </p:cBhvr>
                                      <p:to>
                                        <p:strVal val="visible"/>
                                      </p:to>
                                    </p:set>
                                    <p:animEffect transition="in" filter="barn(inVertical)">
                                      <p:cBhvr>
                                        <p:cTn id="180" dur="500"/>
                                        <p:tgtEl>
                                          <p:spTgt spid="138"/>
                                        </p:tgtEl>
                                      </p:cBhvr>
                                    </p:animEffect>
                                  </p:childTnLst>
                                  <p:subTnLst>
                                    <p:audio>
                                      <p:cMediaNode>
                                        <p:cTn display="0" masterRel="sameClick">
                                          <p:stCondLst>
                                            <p:cond evt="begin" delay="0">
                                              <p:tn val="178"/>
                                            </p:cond>
                                          </p:stCondLst>
                                          <p:endCondLst>
                                            <p:cond evt="onStopAudio" delay="0">
                                              <p:tgtEl>
                                                <p:sldTgt/>
                                              </p:tgtEl>
                                            </p:cond>
                                          </p:endCondLst>
                                        </p:cTn>
                                        <p:tgtEl>
                                          <p:sndTgt r:embed="rId2" name="applause.wav"/>
                                        </p:tgtEl>
                                      </p:cMediaNode>
                                    </p:audio>
                                  </p:subTnLst>
                                </p:cTn>
                              </p:par>
                              <p:par>
                                <p:cTn id="181" presetID="16" presetClass="entr" presetSubtype="21" fill="hold" grpId="0" nodeType="withEffect">
                                  <p:stCondLst>
                                    <p:cond delay="0"/>
                                  </p:stCondLst>
                                  <p:childTnLst>
                                    <p:set>
                                      <p:cBhvr>
                                        <p:cTn id="182" dur="1" fill="hold">
                                          <p:stCondLst>
                                            <p:cond delay="0"/>
                                          </p:stCondLst>
                                        </p:cTn>
                                        <p:tgtEl>
                                          <p:spTgt spid="144"/>
                                        </p:tgtEl>
                                        <p:attrNameLst>
                                          <p:attrName>style.visibility</p:attrName>
                                        </p:attrNameLst>
                                      </p:cBhvr>
                                      <p:to>
                                        <p:strVal val="visible"/>
                                      </p:to>
                                    </p:set>
                                    <p:animEffect transition="in" filter="barn(inVertical)">
                                      <p:cBhvr>
                                        <p:cTn id="183" dur="500"/>
                                        <p:tgtEl>
                                          <p:spTgt spid="144"/>
                                        </p:tgtEl>
                                      </p:cBhvr>
                                    </p:animEffect>
                                  </p:childTnLst>
                                  <p:subTnLst>
                                    <p:audio>
                                      <p:cMediaNode>
                                        <p:cTn display="0" masterRel="sameClick">
                                          <p:stCondLst>
                                            <p:cond evt="begin" delay="0">
                                              <p:tn val="181"/>
                                            </p:cond>
                                          </p:stCondLst>
                                          <p:endCondLst>
                                            <p:cond evt="onStopAudio" delay="0">
                                              <p:tgtEl>
                                                <p:sldTgt/>
                                              </p:tgtEl>
                                            </p:cond>
                                          </p:endCondLst>
                                        </p:cTn>
                                        <p:tgtEl>
                                          <p:sndTgt r:embed="rId2" name="applause.wav"/>
                                        </p:tgtEl>
                                      </p:cMediaNode>
                                    </p:audio>
                                  </p:subTnLst>
                                </p:cTn>
                              </p:par>
                              <p:par>
                                <p:cTn id="184" presetID="16" presetClass="entr" presetSubtype="21" fill="hold" grpId="0" nodeType="withEffect">
                                  <p:stCondLst>
                                    <p:cond delay="0"/>
                                  </p:stCondLst>
                                  <p:childTnLst>
                                    <p:set>
                                      <p:cBhvr>
                                        <p:cTn id="185" dur="1" fill="hold">
                                          <p:stCondLst>
                                            <p:cond delay="0"/>
                                          </p:stCondLst>
                                        </p:cTn>
                                        <p:tgtEl>
                                          <p:spTgt spid="150"/>
                                        </p:tgtEl>
                                        <p:attrNameLst>
                                          <p:attrName>style.visibility</p:attrName>
                                        </p:attrNameLst>
                                      </p:cBhvr>
                                      <p:to>
                                        <p:strVal val="visible"/>
                                      </p:to>
                                    </p:set>
                                    <p:animEffect transition="in" filter="barn(inVertical)">
                                      <p:cBhvr>
                                        <p:cTn id="186" dur="500"/>
                                        <p:tgtEl>
                                          <p:spTgt spid="150"/>
                                        </p:tgtEl>
                                      </p:cBhvr>
                                    </p:animEffect>
                                  </p:childTnLst>
                                  <p:subTnLst>
                                    <p:audio>
                                      <p:cMediaNode>
                                        <p:cTn display="0" masterRel="sameClick">
                                          <p:stCondLst>
                                            <p:cond evt="begin" delay="0">
                                              <p:tn val="184"/>
                                            </p:cond>
                                          </p:stCondLst>
                                          <p:endCondLst>
                                            <p:cond evt="onStopAudio" delay="0">
                                              <p:tgtEl>
                                                <p:sldTgt/>
                                              </p:tgtEl>
                                            </p:cond>
                                          </p:endCondLst>
                                        </p:cTn>
                                        <p:tgtEl>
                                          <p:sndTgt r:embed="rId2" name="applause.wav"/>
                                        </p:tgtEl>
                                      </p:cMediaNode>
                                    </p:audio>
                                  </p:subTnLst>
                                </p:cTn>
                              </p:par>
                              <p:par>
                                <p:cTn id="187" presetID="16" presetClass="entr" presetSubtype="21" fill="hold" grpId="0" nodeType="withEffect">
                                  <p:stCondLst>
                                    <p:cond delay="0"/>
                                  </p:stCondLst>
                                  <p:childTnLst>
                                    <p:set>
                                      <p:cBhvr>
                                        <p:cTn id="188" dur="1" fill="hold">
                                          <p:stCondLst>
                                            <p:cond delay="0"/>
                                          </p:stCondLst>
                                        </p:cTn>
                                        <p:tgtEl>
                                          <p:spTgt spid="156"/>
                                        </p:tgtEl>
                                        <p:attrNameLst>
                                          <p:attrName>style.visibility</p:attrName>
                                        </p:attrNameLst>
                                      </p:cBhvr>
                                      <p:to>
                                        <p:strVal val="visible"/>
                                      </p:to>
                                    </p:set>
                                    <p:animEffect transition="in" filter="barn(inVertical)">
                                      <p:cBhvr>
                                        <p:cTn id="189" dur="500"/>
                                        <p:tgtEl>
                                          <p:spTgt spid="156"/>
                                        </p:tgtEl>
                                      </p:cBhvr>
                                    </p:animEffect>
                                  </p:childTnLst>
                                  <p:subTnLst>
                                    <p:audio>
                                      <p:cMediaNode>
                                        <p:cTn display="0" masterRel="sameClick">
                                          <p:stCondLst>
                                            <p:cond evt="begin" delay="0">
                                              <p:tn val="18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190" restart="whenNotActive" fill="hold" evtFilter="cancelBubble" nodeType="interactiveSeq">
                <p:stCondLst>
                  <p:cond evt="onClick" delay="0">
                    <p:tgtEl>
                      <p:spTgt spid="13"/>
                    </p:tgtEl>
                  </p:cond>
                </p:stCondLst>
                <p:endSync evt="end" delay="0">
                  <p:rtn val="all"/>
                </p:endSync>
                <p:childTnLst>
                  <p:par>
                    <p:cTn id="191" fill="hold">
                      <p:stCondLst>
                        <p:cond delay="0"/>
                      </p:stCondLst>
                      <p:childTnLst>
                        <p:par>
                          <p:cTn id="192" fill="hold">
                            <p:stCondLst>
                              <p:cond delay="0"/>
                            </p:stCondLst>
                            <p:childTnLst>
                              <p:par>
                                <p:cTn id="193" presetID="16" presetClass="entr" presetSubtype="21" fill="hold" grpId="0" nodeType="clickEffect">
                                  <p:stCondLst>
                                    <p:cond delay="0"/>
                                  </p:stCondLst>
                                  <p:childTnLst>
                                    <p:set>
                                      <p:cBhvr>
                                        <p:cTn id="194" dur="1" fill="hold">
                                          <p:stCondLst>
                                            <p:cond delay="0"/>
                                          </p:stCondLst>
                                        </p:cTn>
                                        <p:tgtEl>
                                          <p:spTgt spid="133"/>
                                        </p:tgtEl>
                                        <p:attrNameLst>
                                          <p:attrName>style.visibility</p:attrName>
                                        </p:attrNameLst>
                                      </p:cBhvr>
                                      <p:to>
                                        <p:strVal val="visible"/>
                                      </p:to>
                                    </p:set>
                                    <p:animEffect transition="in" filter="barn(inVertical)">
                                      <p:cBhvr>
                                        <p:cTn id="195" dur="500"/>
                                        <p:tgtEl>
                                          <p:spTgt spid="133"/>
                                        </p:tgtEl>
                                      </p:cBhvr>
                                    </p:animEffect>
                                  </p:childTnLst>
                                  <p:subTnLst>
                                    <p:audio>
                                      <p:cMediaNode>
                                        <p:cTn display="0" masterRel="sameClick">
                                          <p:stCondLst>
                                            <p:cond evt="begin" delay="0">
                                              <p:tn val="193"/>
                                            </p:cond>
                                          </p:stCondLst>
                                          <p:endCondLst>
                                            <p:cond evt="onStopAudio" delay="0">
                                              <p:tgtEl>
                                                <p:sldTgt/>
                                              </p:tgtEl>
                                            </p:cond>
                                          </p:endCondLst>
                                        </p:cTn>
                                        <p:tgtEl>
                                          <p:sndTgt r:embed="rId2" name="applause.wav"/>
                                        </p:tgtEl>
                                      </p:cMediaNode>
                                    </p:audio>
                                  </p:subTnLst>
                                </p:cTn>
                              </p:par>
                              <p:par>
                                <p:cTn id="196" presetID="16" presetClass="entr" presetSubtype="21" fill="hold" grpId="0" nodeType="withEffect">
                                  <p:stCondLst>
                                    <p:cond delay="0"/>
                                  </p:stCondLst>
                                  <p:childTnLst>
                                    <p:set>
                                      <p:cBhvr>
                                        <p:cTn id="197" dur="1" fill="hold">
                                          <p:stCondLst>
                                            <p:cond delay="0"/>
                                          </p:stCondLst>
                                        </p:cTn>
                                        <p:tgtEl>
                                          <p:spTgt spid="139"/>
                                        </p:tgtEl>
                                        <p:attrNameLst>
                                          <p:attrName>style.visibility</p:attrName>
                                        </p:attrNameLst>
                                      </p:cBhvr>
                                      <p:to>
                                        <p:strVal val="visible"/>
                                      </p:to>
                                    </p:set>
                                    <p:animEffect transition="in" filter="barn(inVertical)">
                                      <p:cBhvr>
                                        <p:cTn id="198" dur="500"/>
                                        <p:tgtEl>
                                          <p:spTgt spid="139"/>
                                        </p:tgtEl>
                                      </p:cBhvr>
                                    </p:animEffect>
                                  </p:childTnLst>
                                  <p:subTnLst>
                                    <p:audio>
                                      <p:cMediaNode>
                                        <p:cTn display="0" masterRel="sameClick">
                                          <p:stCondLst>
                                            <p:cond evt="begin" delay="0">
                                              <p:tn val="196"/>
                                            </p:cond>
                                          </p:stCondLst>
                                          <p:endCondLst>
                                            <p:cond evt="onStopAudio" delay="0">
                                              <p:tgtEl>
                                                <p:sldTgt/>
                                              </p:tgtEl>
                                            </p:cond>
                                          </p:endCondLst>
                                        </p:cTn>
                                        <p:tgtEl>
                                          <p:sndTgt r:embed="rId2" name="applause.wav"/>
                                        </p:tgtEl>
                                      </p:cMediaNode>
                                    </p:audio>
                                  </p:subTnLst>
                                </p:cTn>
                              </p:par>
                              <p:par>
                                <p:cTn id="199" presetID="16" presetClass="entr" presetSubtype="21" fill="hold" grpId="0" nodeType="withEffect">
                                  <p:stCondLst>
                                    <p:cond delay="0"/>
                                  </p:stCondLst>
                                  <p:childTnLst>
                                    <p:set>
                                      <p:cBhvr>
                                        <p:cTn id="200" dur="1" fill="hold">
                                          <p:stCondLst>
                                            <p:cond delay="0"/>
                                          </p:stCondLst>
                                        </p:cTn>
                                        <p:tgtEl>
                                          <p:spTgt spid="145"/>
                                        </p:tgtEl>
                                        <p:attrNameLst>
                                          <p:attrName>style.visibility</p:attrName>
                                        </p:attrNameLst>
                                      </p:cBhvr>
                                      <p:to>
                                        <p:strVal val="visible"/>
                                      </p:to>
                                    </p:set>
                                    <p:animEffect transition="in" filter="barn(inVertical)">
                                      <p:cBhvr>
                                        <p:cTn id="201" dur="500"/>
                                        <p:tgtEl>
                                          <p:spTgt spid="145"/>
                                        </p:tgtEl>
                                      </p:cBhvr>
                                    </p:animEffect>
                                  </p:childTnLst>
                                  <p:subTnLst>
                                    <p:audio>
                                      <p:cMediaNode>
                                        <p:cTn display="0" masterRel="sameClick">
                                          <p:stCondLst>
                                            <p:cond evt="begin" delay="0">
                                              <p:tn val="199"/>
                                            </p:cond>
                                          </p:stCondLst>
                                          <p:endCondLst>
                                            <p:cond evt="onStopAudio" delay="0">
                                              <p:tgtEl>
                                                <p:sldTgt/>
                                              </p:tgtEl>
                                            </p:cond>
                                          </p:endCondLst>
                                        </p:cTn>
                                        <p:tgtEl>
                                          <p:sndTgt r:embed="rId2" name="applause.wav"/>
                                        </p:tgtEl>
                                      </p:cMediaNode>
                                    </p:audio>
                                  </p:subTnLst>
                                </p:cTn>
                              </p:par>
                              <p:par>
                                <p:cTn id="202" presetID="16" presetClass="entr" presetSubtype="21" fill="hold" grpId="0" nodeType="withEffect">
                                  <p:stCondLst>
                                    <p:cond delay="0"/>
                                  </p:stCondLst>
                                  <p:childTnLst>
                                    <p:set>
                                      <p:cBhvr>
                                        <p:cTn id="203" dur="1" fill="hold">
                                          <p:stCondLst>
                                            <p:cond delay="0"/>
                                          </p:stCondLst>
                                        </p:cTn>
                                        <p:tgtEl>
                                          <p:spTgt spid="151"/>
                                        </p:tgtEl>
                                        <p:attrNameLst>
                                          <p:attrName>style.visibility</p:attrName>
                                        </p:attrNameLst>
                                      </p:cBhvr>
                                      <p:to>
                                        <p:strVal val="visible"/>
                                      </p:to>
                                    </p:set>
                                    <p:animEffect transition="in" filter="barn(inVertical)">
                                      <p:cBhvr>
                                        <p:cTn id="204" dur="500"/>
                                        <p:tgtEl>
                                          <p:spTgt spid="151"/>
                                        </p:tgtEl>
                                      </p:cBhvr>
                                    </p:animEffect>
                                  </p:childTnLst>
                                  <p:subTnLst>
                                    <p:audio>
                                      <p:cMediaNode>
                                        <p:cTn display="0" masterRel="sameClick">
                                          <p:stCondLst>
                                            <p:cond evt="begin" delay="0">
                                              <p:tn val="202"/>
                                            </p:cond>
                                          </p:stCondLst>
                                          <p:endCondLst>
                                            <p:cond evt="onStopAudio" delay="0">
                                              <p:tgtEl>
                                                <p:sldTgt/>
                                              </p:tgtEl>
                                            </p:cond>
                                          </p:endCondLst>
                                        </p:cTn>
                                        <p:tgtEl>
                                          <p:sndTgt r:embed="rId2" name="applause.wav"/>
                                        </p:tgtEl>
                                      </p:cMediaNode>
                                    </p:audio>
                                  </p:subTnLst>
                                </p:cTn>
                              </p:par>
                              <p:par>
                                <p:cTn id="205" presetID="16" presetClass="entr" presetSubtype="21" fill="hold" grpId="0" nodeType="withEffect">
                                  <p:stCondLst>
                                    <p:cond delay="0"/>
                                  </p:stCondLst>
                                  <p:childTnLst>
                                    <p:set>
                                      <p:cBhvr>
                                        <p:cTn id="206" dur="1" fill="hold">
                                          <p:stCondLst>
                                            <p:cond delay="0"/>
                                          </p:stCondLst>
                                        </p:cTn>
                                        <p:tgtEl>
                                          <p:spTgt spid="157"/>
                                        </p:tgtEl>
                                        <p:attrNameLst>
                                          <p:attrName>style.visibility</p:attrName>
                                        </p:attrNameLst>
                                      </p:cBhvr>
                                      <p:to>
                                        <p:strVal val="visible"/>
                                      </p:to>
                                    </p:set>
                                    <p:animEffect transition="in" filter="barn(inVertical)">
                                      <p:cBhvr>
                                        <p:cTn id="207" dur="500"/>
                                        <p:tgtEl>
                                          <p:spTgt spid="157"/>
                                        </p:tgtEl>
                                      </p:cBhvr>
                                    </p:animEffect>
                                  </p:childTnLst>
                                  <p:subTnLst>
                                    <p:audio>
                                      <p:cMediaNode>
                                        <p:cTn display="0" masterRel="sameClick">
                                          <p:stCondLst>
                                            <p:cond evt="begin" delay="0">
                                              <p:tn val="205"/>
                                            </p:cond>
                                          </p:stCondLst>
                                          <p:endCondLst>
                                            <p:cond evt="onStopAudio" delay="0">
                                              <p:tgtEl>
                                                <p:sldTgt/>
                                              </p:tgtEl>
                                            </p:cond>
                                          </p:endCondLst>
                                        </p:cTn>
                                        <p:tgtEl>
                                          <p:sndTgt r:embed="rId2" name="applause.wav"/>
                                        </p:tgtEl>
                                      </p:cMediaNode>
                                    </p:audio>
                                  </p:subTnLst>
                                </p:cTn>
                              </p:par>
                              <p:par>
                                <p:cTn id="208" presetID="16" presetClass="entr" presetSubtype="21" fill="hold" grpId="0" nodeType="withEffect">
                                  <p:stCondLst>
                                    <p:cond delay="0"/>
                                  </p:stCondLst>
                                  <p:childTnLst>
                                    <p:set>
                                      <p:cBhvr>
                                        <p:cTn id="209" dur="1" fill="hold">
                                          <p:stCondLst>
                                            <p:cond delay="0"/>
                                          </p:stCondLst>
                                        </p:cTn>
                                        <p:tgtEl>
                                          <p:spTgt spid="163"/>
                                        </p:tgtEl>
                                        <p:attrNameLst>
                                          <p:attrName>style.visibility</p:attrName>
                                        </p:attrNameLst>
                                      </p:cBhvr>
                                      <p:to>
                                        <p:strVal val="visible"/>
                                      </p:to>
                                    </p:set>
                                    <p:animEffect transition="in" filter="barn(inVertical)">
                                      <p:cBhvr>
                                        <p:cTn id="210" dur="500"/>
                                        <p:tgtEl>
                                          <p:spTgt spid="163"/>
                                        </p:tgtEl>
                                      </p:cBhvr>
                                    </p:animEffect>
                                  </p:childTnLst>
                                  <p:subTnLst>
                                    <p:audio>
                                      <p:cMediaNode>
                                        <p:cTn display="0" masterRel="sameClick">
                                          <p:stCondLst>
                                            <p:cond evt="begin" delay="0">
                                              <p:tn val="208"/>
                                            </p:cond>
                                          </p:stCondLst>
                                          <p:endCondLst>
                                            <p:cond evt="onStopAudio" delay="0">
                                              <p:tgtEl>
                                                <p:sldTgt/>
                                              </p:tgtEl>
                                            </p:cond>
                                          </p:endCondLst>
                                        </p:cTn>
                                        <p:tgtEl>
                                          <p:sndTgt r:embed="rId2" name="applause.wav"/>
                                        </p:tgtEl>
                                      </p:cMediaNode>
                                    </p:audio>
                                  </p:subTnLst>
                                </p:cTn>
                              </p:par>
                              <p:par>
                                <p:cTn id="211" presetID="16" presetClass="entr" presetSubtype="21" fill="hold" grpId="0" nodeType="withEffect">
                                  <p:stCondLst>
                                    <p:cond delay="0"/>
                                  </p:stCondLst>
                                  <p:childTnLst>
                                    <p:set>
                                      <p:cBhvr>
                                        <p:cTn id="212" dur="1" fill="hold">
                                          <p:stCondLst>
                                            <p:cond delay="0"/>
                                          </p:stCondLst>
                                        </p:cTn>
                                        <p:tgtEl>
                                          <p:spTgt spid="169"/>
                                        </p:tgtEl>
                                        <p:attrNameLst>
                                          <p:attrName>style.visibility</p:attrName>
                                        </p:attrNameLst>
                                      </p:cBhvr>
                                      <p:to>
                                        <p:strVal val="visible"/>
                                      </p:to>
                                    </p:set>
                                    <p:animEffect transition="in" filter="barn(inVertical)">
                                      <p:cBhvr>
                                        <p:cTn id="213" dur="500"/>
                                        <p:tgtEl>
                                          <p:spTgt spid="169"/>
                                        </p:tgtEl>
                                      </p:cBhvr>
                                    </p:animEffect>
                                  </p:childTnLst>
                                  <p:subTnLst>
                                    <p:audio>
                                      <p:cMediaNode>
                                        <p:cTn display="0" masterRel="sameClick">
                                          <p:stCondLst>
                                            <p:cond evt="begin" delay="0">
                                              <p:tn val="211"/>
                                            </p:cond>
                                          </p:stCondLst>
                                          <p:endCondLst>
                                            <p:cond evt="onStopAudio" delay="0">
                                              <p:tgtEl>
                                                <p:sldTgt/>
                                              </p:tgtEl>
                                            </p:cond>
                                          </p:endCondLst>
                                        </p:cTn>
                                        <p:tgtEl>
                                          <p:sndTgt r:embed="rId2" name="applause.wav"/>
                                        </p:tgtEl>
                                      </p:cMediaNode>
                                    </p:audio>
                                  </p:subTnLst>
                                </p:cTn>
                              </p:par>
                              <p:par>
                                <p:cTn id="214" presetID="16" presetClass="entr" presetSubtype="21" fill="hold" grpId="0" nodeType="withEffect">
                                  <p:stCondLst>
                                    <p:cond delay="0"/>
                                  </p:stCondLst>
                                  <p:childTnLst>
                                    <p:set>
                                      <p:cBhvr>
                                        <p:cTn id="215" dur="1" fill="hold">
                                          <p:stCondLst>
                                            <p:cond delay="0"/>
                                          </p:stCondLst>
                                        </p:cTn>
                                        <p:tgtEl>
                                          <p:spTgt spid="175"/>
                                        </p:tgtEl>
                                        <p:attrNameLst>
                                          <p:attrName>style.visibility</p:attrName>
                                        </p:attrNameLst>
                                      </p:cBhvr>
                                      <p:to>
                                        <p:strVal val="visible"/>
                                      </p:to>
                                    </p:set>
                                    <p:animEffect transition="in" filter="barn(inVertical)">
                                      <p:cBhvr>
                                        <p:cTn id="216" dur="500"/>
                                        <p:tgtEl>
                                          <p:spTgt spid="175"/>
                                        </p:tgtEl>
                                      </p:cBhvr>
                                    </p:animEffect>
                                  </p:childTnLst>
                                  <p:subTnLst>
                                    <p:audio>
                                      <p:cMediaNode>
                                        <p:cTn display="0" masterRel="sameClick">
                                          <p:stCondLst>
                                            <p:cond evt="begin" delay="0">
                                              <p:tn val="2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217" restart="whenNotActive" fill="hold" evtFilter="cancelBubble" nodeType="interactiveSeq">
                <p:stCondLst>
                  <p:cond evt="onClick" delay="0">
                    <p:tgtEl>
                      <p:spTgt spid="14"/>
                    </p:tgtEl>
                  </p:cond>
                </p:stCondLst>
                <p:endSync evt="end" delay="0">
                  <p:rtn val="all"/>
                </p:endSync>
                <p:childTnLst>
                  <p:par>
                    <p:cTn id="218" fill="hold">
                      <p:stCondLst>
                        <p:cond delay="0"/>
                      </p:stCondLst>
                      <p:childTnLst>
                        <p:par>
                          <p:cTn id="219" fill="hold">
                            <p:stCondLst>
                              <p:cond delay="0"/>
                            </p:stCondLst>
                            <p:childTnLst>
                              <p:par>
                                <p:cTn id="220" presetID="16" presetClass="entr" presetSubtype="21" fill="hold" grpId="0" nodeType="clickEffect">
                                  <p:stCondLst>
                                    <p:cond delay="0"/>
                                  </p:stCondLst>
                                  <p:childTnLst>
                                    <p:set>
                                      <p:cBhvr>
                                        <p:cTn id="221" dur="1" fill="hold">
                                          <p:stCondLst>
                                            <p:cond delay="0"/>
                                          </p:stCondLst>
                                        </p:cTn>
                                        <p:tgtEl>
                                          <p:spTgt spid="128"/>
                                        </p:tgtEl>
                                        <p:attrNameLst>
                                          <p:attrName>style.visibility</p:attrName>
                                        </p:attrNameLst>
                                      </p:cBhvr>
                                      <p:to>
                                        <p:strVal val="visible"/>
                                      </p:to>
                                    </p:set>
                                    <p:animEffect transition="in" filter="barn(inVertical)">
                                      <p:cBhvr>
                                        <p:cTn id="222" dur="500"/>
                                        <p:tgtEl>
                                          <p:spTgt spid="128"/>
                                        </p:tgtEl>
                                      </p:cBhvr>
                                    </p:animEffect>
                                  </p:childTnLst>
                                  <p:subTnLst>
                                    <p:audio>
                                      <p:cMediaNode>
                                        <p:cTn display="0" masterRel="sameClick">
                                          <p:stCondLst>
                                            <p:cond evt="begin" delay="0">
                                              <p:tn val="220"/>
                                            </p:cond>
                                          </p:stCondLst>
                                          <p:endCondLst>
                                            <p:cond evt="onStopAudio" delay="0">
                                              <p:tgtEl>
                                                <p:sldTgt/>
                                              </p:tgtEl>
                                            </p:cond>
                                          </p:endCondLst>
                                        </p:cTn>
                                        <p:tgtEl>
                                          <p:sndTgt r:embed="rId2" name="applause.wav"/>
                                        </p:tgtEl>
                                      </p:cMediaNode>
                                    </p:audio>
                                  </p:subTnLst>
                                </p:cTn>
                              </p:par>
                              <p:par>
                                <p:cTn id="223" presetID="16" presetClass="entr" presetSubtype="21" fill="hold" grpId="0" nodeType="withEffect">
                                  <p:stCondLst>
                                    <p:cond delay="0"/>
                                  </p:stCondLst>
                                  <p:childTnLst>
                                    <p:set>
                                      <p:cBhvr>
                                        <p:cTn id="224" dur="1" fill="hold">
                                          <p:stCondLst>
                                            <p:cond delay="0"/>
                                          </p:stCondLst>
                                        </p:cTn>
                                        <p:tgtEl>
                                          <p:spTgt spid="134"/>
                                        </p:tgtEl>
                                        <p:attrNameLst>
                                          <p:attrName>style.visibility</p:attrName>
                                        </p:attrNameLst>
                                      </p:cBhvr>
                                      <p:to>
                                        <p:strVal val="visible"/>
                                      </p:to>
                                    </p:set>
                                    <p:animEffect transition="in" filter="barn(inVertical)">
                                      <p:cBhvr>
                                        <p:cTn id="225" dur="500"/>
                                        <p:tgtEl>
                                          <p:spTgt spid="134"/>
                                        </p:tgtEl>
                                      </p:cBhvr>
                                    </p:animEffect>
                                  </p:childTnLst>
                                  <p:subTnLst>
                                    <p:audio>
                                      <p:cMediaNode>
                                        <p:cTn display="0" masterRel="sameClick">
                                          <p:stCondLst>
                                            <p:cond evt="begin" delay="0">
                                              <p:tn val="223"/>
                                            </p:cond>
                                          </p:stCondLst>
                                          <p:endCondLst>
                                            <p:cond evt="onStopAudio" delay="0">
                                              <p:tgtEl>
                                                <p:sldTgt/>
                                              </p:tgtEl>
                                            </p:cond>
                                          </p:endCondLst>
                                        </p:cTn>
                                        <p:tgtEl>
                                          <p:sndTgt r:embed="rId2" name="applause.wav"/>
                                        </p:tgtEl>
                                      </p:cMediaNode>
                                    </p:audio>
                                  </p:subTnLst>
                                </p:cTn>
                              </p:par>
                              <p:par>
                                <p:cTn id="226" presetID="16" presetClass="entr" presetSubtype="21" fill="hold" grpId="0" nodeType="withEffect">
                                  <p:stCondLst>
                                    <p:cond delay="0"/>
                                  </p:stCondLst>
                                  <p:childTnLst>
                                    <p:set>
                                      <p:cBhvr>
                                        <p:cTn id="227" dur="1" fill="hold">
                                          <p:stCondLst>
                                            <p:cond delay="0"/>
                                          </p:stCondLst>
                                        </p:cTn>
                                        <p:tgtEl>
                                          <p:spTgt spid="140"/>
                                        </p:tgtEl>
                                        <p:attrNameLst>
                                          <p:attrName>style.visibility</p:attrName>
                                        </p:attrNameLst>
                                      </p:cBhvr>
                                      <p:to>
                                        <p:strVal val="visible"/>
                                      </p:to>
                                    </p:set>
                                    <p:animEffect transition="in" filter="barn(inVertical)">
                                      <p:cBhvr>
                                        <p:cTn id="228" dur="500"/>
                                        <p:tgtEl>
                                          <p:spTgt spid="140"/>
                                        </p:tgtEl>
                                      </p:cBhvr>
                                    </p:animEffect>
                                  </p:childTnLst>
                                  <p:subTnLst>
                                    <p:audio>
                                      <p:cMediaNode>
                                        <p:cTn display="0" masterRel="sameClick">
                                          <p:stCondLst>
                                            <p:cond evt="begin" delay="0">
                                              <p:tn val="226"/>
                                            </p:cond>
                                          </p:stCondLst>
                                          <p:endCondLst>
                                            <p:cond evt="onStopAudio" delay="0">
                                              <p:tgtEl>
                                                <p:sldTgt/>
                                              </p:tgtEl>
                                            </p:cond>
                                          </p:endCondLst>
                                        </p:cTn>
                                        <p:tgtEl>
                                          <p:sndTgt r:embed="rId2" name="applause.wav"/>
                                        </p:tgtEl>
                                      </p:cMediaNode>
                                    </p:audio>
                                  </p:subTnLst>
                                </p:cTn>
                              </p:par>
                              <p:par>
                                <p:cTn id="229" presetID="16" presetClass="entr" presetSubtype="21" fill="hold" grpId="0" nodeType="withEffect">
                                  <p:stCondLst>
                                    <p:cond delay="0"/>
                                  </p:stCondLst>
                                  <p:childTnLst>
                                    <p:set>
                                      <p:cBhvr>
                                        <p:cTn id="230" dur="1" fill="hold">
                                          <p:stCondLst>
                                            <p:cond delay="0"/>
                                          </p:stCondLst>
                                        </p:cTn>
                                        <p:tgtEl>
                                          <p:spTgt spid="146"/>
                                        </p:tgtEl>
                                        <p:attrNameLst>
                                          <p:attrName>style.visibility</p:attrName>
                                        </p:attrNameLst>
                                      </p:cBhvr>
                                      <p:to>
                                        <p:strVal val="visible"/>
                                      </p:to>
                                    </p:set>
                                    <p:animEffect transition="in" filter="barn(inVertical)">
                                      <p:cBhvr>
                                        <p:cTn id="231" dur="500"/>
                                        <p:tgtEl>
                                          <p:spTgt spid="146"/>
                                        </p:tgtEl>
                                      </p:cBhvr>
                                    </p:animEffect>
                                  </p:childTnLst>
                                  <p:subTnLst>
                                    <p:audio>
                                      <p:cMediaNode>
                                        <p:cTn display="0" masterRel="sameClick">
                                          <p:stCondLst>
                                            <p:cond evt="begin" delay="0">
                                              <p:tn val="229"/>
                                            </p:cond>
                                          </p:stCondLst>
                                          <p:endCondLst>
                                            <p:cond evt="onStopAudio" delay="0">
                                              <p:tgtEl>
                                                <p:sldTgt/>
                                              </p:tgtEl>
                                            </p:cond>
                                          </p:endCondLst>
                                        </p:cTn>
                                        <p:tgtEl>
                                          <p:sndTgt r:embed="rId2" name="applause.wav"/>
                                        </p:tgtEl>
                                      </p:cMediaNode>
                                    </p:audio>
                                  </p:subTnLst>
                                </p:cTn>
                              </p:par>
                              <p:par>
                                <p:cTn id="232" presetID="16" presetClass="entr" presetSubtype="21" fill="hold" grpId="0" nodeType="withEffect">
                                  <p:stCondLst>
                                    <p:cond delay="0"/>
                                  </p:stCondLst>
                                  <p:childTnLst>
                                    <p:set>
                                      <p:cBhvr>
                                        <p:cTn id="233" dur="1" fill="hold">
                                          <p:stCondLst>
                                            <p:cond delay="0"/>
                                          </p:stCondLst>
                                        </p:cTn>
                                        <p:tgtEl>
                                          <p:spTgt spid="152"/>
                                        </p:tgtEl>
                                        <p:attrNameLst>
                                          <p:attrName>style.visibility</p:attrName>
                                        </p:attrNameLst>
                                      </p:cBhvr>
                                      <p:to>
                                        <p:strVal val="visible"/>
                                      </p:to>
                                    </p:set>
                                    <p:animEffect transition="in" filter="barn(inVertical)">
                                      <p:cBhvr>
                                        <p:cTn id="234" dur="500"/>
                                        <p:tgtEl>
                                          <p:spTgt spid="152"/>
                                        </p:tgtEl>
                                      </p:cBhvr>
                                    </p:animEffect>
                                  </p:childTnLst>
                                  <p:subTnLst>
                                    <p:audio>
                                      <p:cMediaNode>
                                        <p:cTn display="0" masterRel="sameClick">
                                          <p:stCondLst>
                                            <p:cond evt="begin" delay="0">
                                              <p:tn val="232"/>
                                            </p:cond>
                                          </p:stCondLst>
                                          <p:endCondLst>
                                            <p:cond evt="onStopAudio" delay="0">
                                              <p:tgtEl>
                                                <p:sldTgt/>
                                              </p:tgtEl>
                                            </p:cond>
                                          </p:endCondLst>
                                        </p:cTn>
                                        <p:tgtEl>
                                          <p:sndTgt r:embed="rId2" name="applause.wav"/>
                                        </p:tgtEl>
                                      </p:cMediaNode>
                                    </p:audio>
                                  </p:subTnLst>
                                </p:cTn>
                              </p:par>
                              <p:par>
                                <p:cTn id="235" presetID="16" presetClass="entr" presetSubtype="21" fill="hold" grpId="0" nodeType="withEffect">
                                  <p:stCondLst>
                                    <p:cond delay="0"/>
                                  </p:stCondLst>
                                  <p:childTnLst>
                                    <p:set>
                                      <p:cBhvr>
                                        <p:cTn id="236" dur="1" fill="hold">
                                          <p:stCondLst>
                                            <p:cond delay="0"/>
                                          </p:stCondLst>
                                        </p:cTn>
                                        <p:tgtEl>
                                          <p:spTgt spid="158"/>
                                        </p:tgtEl>
                                        <p:attrNameLst>
                                          <p:attrName>style.visibility</p:attrName>
                                        </p:attrNameLst>
                                      </p:cBhvr>
                                      <p:to>
                                        <p:strVal val="visible"/>
                                      </p:to>
                                    </p:set>
                                    <p:animEffect transition="in" filter="barn(inVertical)">
                                      <p:cBhvr>
                                        <p:cTn id="237" dur="500"/>
                                        <p:tgtEl>
                                          <p:spTgt spid="158"/>
                                        </p:tgtEl>
                                      </p:cBhvr>
                                    </p:animEffect>
                                  </p:childTnLst>
                                  <p:subTnLst>
                                    <p:audio>
                                      <p:cMediaNode>
                                        <p:cTn display="0" masterRel="sameClick">
                                          <p:stCondLst>
                                            <p:cond evt="begin" delay="0">
                                              <p:tn val="2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238" restart="whenNotActive" fill="hold" evtFilter="cancelBubble" nodeType="interactiveSeq">
                <p:stCondLst>
                  <p:cond evt="onClick" delay="0">
                    <p:tgtEl>
                      <p:spTgt spid="15"/>
                    </p:tgtEl>
                  </p:cond>
                </p:stCondLst>
                <p:endSync evt="end" delay="0">
                  <p:rtn val="all"/>
                </p:endSync>
                <p:childTnLst>
                  <p:par>
                    <p:cTn id="239" fill="hold">
                      <p:stCondLst>
                        <p:cond delay="0"/>
                      </p:stCondLst>
                      <p:childTnLst>
                        <p:par>
                          <p:cTn id="240" fill="hold">
                            <p:stCondLst>
                              <p:cond delay="0"/>
                            </p:stCondLst>
                            <p:childTnLst>
                              <p:par>
                                <p:cTn id="241" presetID="16" presetClass="entr" presetSubtype="21" fill="hold" grpId="0" nodeType="clickEffect">
                                  <p:stCondLst>
                                    <p:cond delay="0"/>
                                  </p:stCondLst>
                                  <p:childTnLst>
                                    <p:set>
                                      <p:cBhvr>
                                        <p:cTn id="242" dur="1" fill="hold">
                                          <p:stCondLst>
                                            <p:cond delay="0"/>
                                          </p:stCondLst>
                                        </p:cTn>
                                        <p:tgtEl>
                                          <p:spTgt spid="147"/>
                                        </p:tgtEl>
                                        <p:attrNameLst>
                                          <p:attrName>style.visibility</p:attrName>
                                        </p:attrNameLst>
                                      </p:cBhvr>
                                      <p:to>
                                        <p:strVal val="visible"/>
                                      </p:to>
                                    </p:set>
                                    <p:animEffect transition="in" filter="barn(inVertical)">
                                      <p:cBhvr>
                                        <p:cTn id="243" dur="500"/>
                                        <p:tgtEl>
                                          <p:spTgt spid="147"/>
                                        </p:tgtEl>
                                      </p:cBhvr>
                                    </p:animEffect>
                                  </p:childTnLst>
                                  <p:subTnLst>
                                    <p:audio>
                                      <p:cMediaNode>
                                        <p:cTn display="0" masterRel="sameClick">
                                          <p:stCondLst>
                                            <p:cond evt="begin" delay="0">
                                              <p:tn val="241"/>
                                            </p:cond>
                                          </p:stCondLst>
                                          <p:endCondLst>
                                            <p:cond evt="onStopAudio" delay="0">
                                              <p:tgtEl>
                                                <p:sldTgt/>
                                              </p:tgtEl>
                                            </p:cond>
                                          </p:endCondLst>
                                        </p:cTn>
                                        <p:tgtEl>
                                          <p:sndTgt r:embed="rId2" name="applause.wav"/>
                                        </p:tgtEl>
                                      </p:cMediaNode>
                                    </p:audio>
                                  </p:subTnLst>
                                </p:cTn>
                              </p:par>
                              <p:par>
                                <p:cTn id="244" presetID="16" presetClass="entr" presetSubtype="21" fill="hold" grpId="0" nodeType="withEffect">
                                  <p:stCondLst>
                                    <p:cond delay="0"/>
                                  </p:stCondLst>
                                  <p:childTnLst>
                                    <p:set>
                                      <p:cBhvr>
                                        <p:cTn id="245" dur="1" fill="hold">
                                          <p:stCondLst>
                                            <p:cond delay="0"/>
                                          </p:stCondLst>
                                        </p:cTn>
                                        <p:tgtEl>
                                          <p:spTgt spid="153"/>
                                        </p:tgtEl>
                                        <p:attrNameLst>
                                          <p:attrName>style.visibility</p:attrName>
                                        </p:attrNameLst>
                                      </p:cBhvr>
                                      <p:to>
                                        <p:strVal val="visible"/>
                                      </p:to>
                                    </p:set>
                                    <p:animEffect transition="in" filter="barn(inVertical)">
                                      <p:cBhvr>
                                        <p:cTn id="246" dur="500"/>
                                        <p:tgtEl>
                                          <p:spTgt spid="153"/>
                                        </p:tgtEl>
                                      </p:cBhvr>
                                    </p:animEffect>
                                  </p:childTnLst>
                                  <p:subTnLst>
                                    <p:audio>
                                      <p:cMediaNode>
                                        <p:cTn display="0" masterRel="sameClick">
                                          <p:stCondLst>
                                            <p:cond evt="begin" delay="0">
                                              <p:tn val="244"/>
                                            </p:cond>
                                          </p:stCondLst>
                                          <p:endCondLst>
                                            <p:cond evt="onStopAudio" delay="0">
                                              <p:tgtEl>
                                                <p:sldTgt/>
                                              </p:tgtEl>
                                            </p:cond>
                                          </p:endCondLst>
                                        </p:cTn>
                                        <p:tgtEl>
                                          <p:sndTgt r:embed="rId2" name="applause.wav"/>
                                        </p:tgtEl>
                                      </p:cMediaNode>
                                    </p:audio>
                                  </p:subTnLst>
                                </p:cTn>
                              </p:par>
                              <p:par>
                                <p:cTn id="247" presetID="16" presetClass="entr" presetSubtype="21" fill="hold" grpId="0" nodeType="withEffect">
                                  <p:stCondLst>
                                    <p:cond delay="0"/>
                                  </p:stCondLst>
                                  <p:childTnLst>
                                    <p:set>
                                      <p:cBhvr>
                                        <p:cTn id="248" dur="1" fill="hold">
                                          <p:stCondLst>
                                            <p:cond delay="0"/>
                                          </p:stCondLst>
                                        </p:cTn>
                                        <p:tgtEl>
                                          <p:spTgt spid="159"/>
                                        </p:tgtEl>
                                        <p:attrNameLst>
                                          <p:attrName>style.visibility</p:attrName>
                                        </p:attrNameLst>
                                      </p:cBhvr>
                                      <p:to>
                                        <p:strVal val="visible"/>
                                      </p:to>
                                    </p:set>
                                    <p:animEffect transition="in" filter="barn(inVertical)">
                                      <p:cBhvr>
                                        <p:cTn id="249" dur="500"/>
                                        <p:tgtEl>
                                          <p:spTgt spid="159"/>
                                        </p:tgtEl>
                                      </p:cBhvr>
                                    </p:animEffect>
                                  </p:childTnLst>
                                  <p:subTnLst>
                                    <p:audio>
                                      <p:cMediaNode>
                                        <p:cTn display="0" masterRel="sameClick">
                                          <p:stCondLst>
                                            <p:cond evt="begin" delay="0">
                                              <p:tn val="247"/>
                                            </p:cond>
                                          </p:stCondLst>
                                          <p:endCondLst>
                                            <p:cond evt="onStopAudio" delay="0">
                                              <p:tgtEl>
                                                <p:sldTgt/>
                                              </p:tgtEl>
                                            </p:cond>
                                          </p:endCondLst>
                                        </p:cTn>
                                        <p:tgtEl>
                                          <p:sndTgt r:embed="rId2" name="applause.wav"/>
                                        </p:tgtEl>
                                      </p:cMediaNode>
                                    </p:audio>
                                  </p:subTnLst>
                                </p:cTn>
                              </p:par>
                              <p:par>
                                <p:cTn id="250" presetID="16" presetClass="entr" presetSubtype="21" fill="hold" grpId="0" nodeType="withEffect">
                                  <p:stCondLst>
                                    <p:cond delay="0"/>
                                  </p:stCondLst>
                                  <p:childTnLst>
                                    <p:set>
                                      <p:cBhvr>
                                        <p:cTn id="251" dur="1" fill="hold">
                                          <p:stCondLst>
                                            <p:cond delay="0"/>
                                          </p:stCondLst>
                                        </p:cTn>
                                        <p:tgtEl>
                                          <p:spTgt spid="165"/>
                                        </p:tgtEl>
                                        <p:attrNameLst>
                                          <p:attrName>style.visibility</p:attrName>
                                        </p:attrNameLst>
                                      </p:cBhvr>
                                      <p:to>
                                        <p:strVal val="visible"/>
                                      </p:to>
                                    </p:set>
                                    <p:animEffect transition="in" filter="barn(inVertical)">
                                      <p:cBhvr>
                                        <p:cTn id="252" dur="500"/>
                                        <p:tgtEl>
                                          <p:spTgt spid="165"/>
                                        </p:tgtEl>
                                      </p:cBhvr>
                                    </p:animEffect>
                                  </p:childTnLst>
                                  <p:subTnLst>
                                    <p:audio>
                                      <p:cMediaNode>
                                        <p:cTn display="0" masterRel="sameClick">
                                          <p:stCondLst>
                                            <p:cond evt="begin" delay="0">
                                              <p:tn val="250"/>
                                            </p:cond>
                                          </p:stCondLst>
                                          <p:endCondLst>
                                            <p:cond evt="onStopAudio" delay="0">
                                              <p:tgtEl>
                                                <p:sldTgt/>
                                              </p:tgtEl>
                                            </p:cond>
                                          </p:endCondLst>
                                        </p:cTn>
                                        <p:tgtEl>
                                          <p:sndTgt r:embed="rId2" name="applause.wav"/>
                                        </p:tgtEl>
                                      </p:cMediaNode>
                                    </p:audio>
                                  </p:subTnLst>
                                </p:cTn>
                              </p:par>
                              <p:par>
                                <p:cTn id="253" presetID="16" presetClass="entr" presetSubtype="21" fill="hold" grpId="0" nodeType="withEffect">
                                  <p:stCondLst>
                                    <p:cond delay="0"/>
                                  </p:stCondLst>
                                  <p:childTnLst>
                                    <p:set>
                                      <p:cBhvr>
                                        <p:cTn id="254" dur="1" fill="hold">
                                          <p:stCondLst>
                                            <p:cond delay="0"/>
                                          </p:stCondLst>
                                        </p:cTn>
                                        <p:tgtEl>
                                          <p:spTgt spid="171"/>
                                        </p:tgtEl>
                                        <p:attrNameLst>
                                          <p:attrName>style.visibility</p:attrName>
                                        </p:attrNameLst>
                                      </p:cBhvr>
                                      <p:to>
                                        <p:strVal val="visible"/>
                                      </p:to>
                                    </p:set>
                                    <p:animEffect transition="in" filter="barn(inVertical)">
                                      <p:cBhvr>
                                        <p:cTn id="255" dur="500"/>
                                        <p:tgtEl>
                                          <p:spTgt spid="171"/>
                                        </p:tgtEl>
                                      </p:cBhvr>
                                    </p:animEffect>
                                  </p:childTnLst>
                                  <p:subTnLst>
                                    <p:audio>
                                      <p:cMediaNode>
                                        <p:cTn display="0" masterRel="sameClick">
                                          <p:stCondLst>
                                            <p:cond evt="begin" delay="0">
                                              <p:tn val="253"/>
                                            </p:cond>
                                          </p:stCondLst>
                                          <p:endCondLst>
                                            <p:cond evt="onStopAudio" delay="0">
                                              <p:tgtEl>
                                                <p:sldTgt/>
                                              </p:tgtEl>
                                            </p:cond>
                                          </p:endCondLst>
                                        </p:cTn>
                                        <p:tgtEl>
                                          <p:sndTgt r:embed="rId2" name="applause.wav"/>
                                        </p:tgtEl>
                                      </p:cMediaNode>
                                    </p:audio>
                                  </p:subTnLst>
                                </p:cTn>
                              </p:par>
                              <p:par>
                                <p:cTn id="256" presetID="16" presetClass="entr" presetSubtype="21" fill="hold" grpId="0" nodeType="withEffect">
                                  <p:stCondLst>
                                    <p:cond delay="0"/>
                                  </p:stCondLst>
                                  <p:childTnLst>
                                    <p:set>
                                      <p:cBhvr>
                                        <p:cTn id="257" dur="1" fill="hold">
                                          <p:stCondLst>
                                            <p:cond delay="0"/>
                                          </p:stCondLst>
                                        </p:cTn>
                                        <p:tgtEl>
                                          <p:spTgt spid="177"/>
                                        </p:tgtEl>
                                        <p:attrNameLst>
                                          <p:attrName>style.visibility</p:attrName>
                                        </p:attrNameLst>
                                      </p:cBhvr>
                                      <p:to>
                                        <p:strVal val="visible"/>
                                      </p:to>
                                    </p:set>
                                    <p:animEffect transition="in" filter="barn(inVertical)">
                                      <p:cBhvr>
                                        <p:cTn id="258" dur="500"/>
                                        <p:tgtEl>
                                          <p:spTgt spid="177"/>
                                        </p:tgtEl>
                                      </p:cBhvr>
                                    </p:animEffect>
                                  </p:childTnLst>
                                  <p:subTnLst>
                                    <p:audio>
                                      <p:cMediaNode>
                                        <p:cTn display="0" masterRel="sameClick">
                                          <p:stCondLst>
                                            <p:cond evt="begin" delay="0">
                                              <p:tn val="256"/>
                                            </p:cond>
                                          </p:stCondLst>
                                          <p:endCondLst>
                                            <p:cond evt="onStopAudio" delay="0">
                                              <p:tgtEl>
                                                <p:sldTgt/>
                                              </p:tgtEl>
                                            </p:cond>
                                          </p:endCondLst>
                                        </p:cTn>
                                        <p:tgtEl>
                                          <p:sndTgt r:embed="rId2" name="applause.wav"/>
                                        </p:tgtEl>
                                      </p:cMediaNode>
                                    </p:audio>
                                  </p:subTnLst>
                                </p:cTn>
                              </p:par>
                              <p:par>
                                <p:cTn id="259" presetID="16" presetClass="entr" presetSubtype="21" fill="hold" grpId="0" nodeType="withEffect">
                                  <p:stCondLst>
                                    <p:cond delay="0"/>
                                  </p:stCondLst>
                                  <p:childTnLst>
                                    <p:set>
                                      <p:cBhvr>
                                        <p:cTn id="260" dur="1" fill="hold">
                                          <p:stCondLst>
                                            <p:cond delay="0"/>
                                          </p:stCondLst>
                                        </p:cTn>
                                        <p:tgtEl>
                                          <p:spTgt spid="183"/>
                                        </p:tgtEl>
                                        <p:attrNameLst>
                                          <p:attrName>style.visibility</p:attrName>
                                        </p:attrNameLst>
                                      </p:cBhvr>
                                      <p:to>
                                        <p:strVal val="visible"/>
                                      </p:to>
                                    </p:set>
                                    <p:animEffect transition="in" filter="barn(inVertical)">
                                      <p:cBhvr>
                                        <p:cTn id="261" dur="500"/>
                                        <p:tgtEl>
                                          <p:spTgt spid="183"/>
                                        </p:tgtEl>
                                      </p:cBhvr>
                                    </p:animEffect>
                                  </p:childTnLst>
                                  <p:subTnLst>
                                    <p:audio>
                                      <p:cMediaNode>
                                        <p:cTn display="0" masterRel="sameClick">
                                          <p:stCondLst>
                                            <p:cond evt="begin" delay="0">
                                              <p:tn val="259"/>
                                            </p:cond>
                                          </p:stCondLst>
                                          <p:endCondLst>
                                            <p:cond evt="onStopAudio" delay="0">
                                              <p:tgtEl>
                                                <p:sldTgt/>
                                              </p:tgtEl>
                                            </p:cond>
                                          </p:endCondLst>
                                        </p:cTn>
                                        <p:tgtEl>
                                          <p:sndTgt r:embed="rId2" name="applause.wav"/>
                                        </p:tgtEl>
                                      </p:cMediaNode>
                                    </p:audio>
                                  </p:subTnLst>
                                </p:cTn>
                              </p:par>
                              <p:par>
                                <p:cTn id="262" presetID="16" presetClass="entr" presetSubtype="21" fill="hold" grpId="0" nodeType="withEffect">
                                  <p:stCondLst>
                                    <p:cond delay="0"/>
                                  </p:stCondLst>
                                  <p:childTnLst>
                                    <p:set>
                                      <p:cBhvr>
                                        <p:cTn id="263" dur="1" fill="hold">
                                          <p:stCondLst>
                                            <p:cond delay="0"/>
                                          </p:stCondLst>
                                        </p:cTn>
                                        <p:tgtEl>
                                          <p:spTgt spid="189"/>
                                        </p:tgtEl>
                                        <p:attrNameLst>
                                          <p:attrName>style.visibility</p:attrName>
                                        </p:attrNameLst>
                                      </p:cBhvr>
                                      <p:to>
                                        <p:strVal val="visible"/>
                                      </p:to>
                                    </p:set>
                                    <p:animEffect transition="in" filter="barn(inVertical)">
                                      <p:cBhvr>
                                        <p:cTn id="264" dur="500"/>
                                        <p:tgtEl>
                                          <p:spTgt spid="189"/>
                                        </p:tgtEl>
                                      </p:cBhvr>
                                    </p:animEffect>
                                  </p:childTnLst>
                                  <p:subTnLst>
                                    <p:audio>
                                      <p:cMediaNode>
                                        <p:cTn display="0" masterRel="sameClick">
                                          <p:stCondLst>
                                            <p:cond evt="begin" delay="0">
                                              <p:tn val="262"/>
                                            </p:cond>
                                          </p:stCondLst>
                                          <p:endCondLst>
                                            <p:cond evt="onStopAudio" delay="0">
                                              <p:tgtEl>
                                                <p:sldTgt/>
                                              </p:tgtEl>
                                            </p:cond>
                                          </p:endCondLst>
                                        </p:cTn>
                                        <p:tgtEl>
                                          <p:sndTgt r:embed="rId2" name="applause.wav"/>
                                        </p:tgtEl>
                                      </p:cMediaNode>
                                    </p:audio>
                                  </p:subTnLst>
                                </p:cTn>
                              </p:par>
                              <p:par>
                                <p:cTn id="265" presetID="16" presetClass="entr" presetSubtype="21" fill="hold" grpId="0" nodeType="withEffect">
                                  <p:stCondLst>
                                    <p:cond delay="0"/>
                                  </p:stCondLst>
                                  <p:childTnLst>
                                    <p:set>
                                      <p:cBhvr>
                                        <p:cTn id="266" dur="1" fill="hold">
                                          <p:stCondLst>
                                            <p:cond delay="0"/>
                                          </p:stCondLst>
                                        </p:cTn>
                                        <p:tgtEl>
                                          <p:spTgt spid="195"/>
                                        </p:tgtEl>
                                        <p:attrNameLst>
                                          <p:attrName>style.visibility</p:attrName>
                                        </p:attrNameLst>
                                      </p:cBhvr>
                                      <p:to>
                                        <p:strVal val="visible"/>
                                      </p:to>
                                    </p:set>
                                    <p:animEffect transition="in" filter="barn(inVertical)">
                                      <p:cBhvr>
                                        <p:cTn id="267" dur="500"/>
                                        <p:tgtEl>
                                          <p:spTgt spid="195"/>
                                        </p:tgtEl>
                                      </p:cBhvr>
                                    </p:animEffect>
                                  </p:childTnLst>
                                  <p:subTnLst>
                                    <p:audio>
                                      <p:cMediaNode>
                                        <p:cTn display="0" masterRel="sameClick">
                                          <p:stCondLst>
                                            <p:cond evt="begin" delay="0">
                                              <p:tn val="265"/>
                                            </p:cond>
                                          </p:stCondLst>
                                          <p:endCondLst>
                                            <p:cond evt="onStopAudio" delay="0">
                                              <p:tgtEl>
                                                <p:sldTgt/>
                                              </p:tgtEl>
                                            </p:cond>
                                          </p:endCondLst>
                                        </p:cTn>
                                        <p:tgtEl>
                                          <p:sndTgt r:embed="rId2" name="applause.wav"/>
                                        </p:tgtEl>
                                      </p:cMediaNode>
                                    </p:audio>
                                  </p:subTnLst>
                                </p:cTn>
                              </p:par>
                              <p:par>
                                <p:cTn id="268" presetID="16" presetClass="entr" presetSubtype="21" fill="hold" grpId="0" nodeType="withEffect">
                                  <p:stCondLst>
                                    <p:cond delay="0"/>
                                  </p:stCondLst>
                                  <p:childTnLst>
                                    <p:set>
                                      <p:cBhvr>
                                        <p:cTn id="269" dur="1" fill="hold">
                                          <p:stCondLst>
                                            <p:cond delay="0"/>
                                          </p:stCondLst>
                                        </p:cTn>
                                        <p:tgtEl>
                                          <p:spTgt spid="194"/>
                                        </p:tgtEl>
                                        <p:attrNameLst>
                                          <p:attrName>style.visibility</p:attrName>
                                        </p:attrNameLst>
                                      </p:cBhvr>
                                      <p:to>
                                        <p:strVal val="visible"/>
                                      </p:to>
                                    </p:set>
                                    <p:animEffect transition="in" filter="barn(inVertical)">
                                      <p:cBhvr>
                                        <p:cTn id="270" dur="500"/>
                                        <p:tgtEl>
                                          <p:spTgt spid="194"/>
                                        </p:tgtEl>
                                      </p:cBhvr>
                                    </p:animEffect>
                                  </p:childTnLst>
                                  <p:subTnLst>
                                    <p:audio>
                                      <p:cMediaNode>
                                        <p:cTn display="0" masterRel="sameClick">
                                          <p:stCondLst>
                                            <p:cond evt="begin" delay="0">
                                              <p:tn val="2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271" restart="whenNotActive" fill="hold" evtFilter="cancelBubble" nodeType="interactiveSeq">
                <p:stCondLst>
                  <p:cond evt="onClick" delay="0">
                    <p:tgtEl>
                      <p:spTgt spid="16"/>
                    </p:tgtEl>
                  </p:cond>
                </p:stCondLst>
                <p:endSync evt="end" delay="0">
                  <p:rtn val="all"/>
                </p:endSync>
                <p:childTnLst>
                  <p:par>
                    <p:cTn id="272" fill="hold">
                      <p:stCondLst>
                        <p:cond delay="0"/>
                      </p:stCondLst>
                      <p:childTnLst>
                        <p:par>
                          <p:cTn id="273" fill="hold">
                            <p:stCondLst>
                              <p:cond delay="0"/>
                            </p:stCondLst>
                            <p:childTnLst>
                              <p:par>
                                <p:cTn id="274" presetID="16" presetClass="entr" presetSubtype="21" fill="hold" grpId="0" nodeType="clickEffect">
                                  <p:stCondLst>
                                    <p:cond delay="0"/>
                                  </p:stCondLst>
                                  <p:childTnLst>
                                    <p:set>
                                      <p:cBhvr>
                                        <p:cTn id="275" dur="1" fill="hold">
                                          <p:stCondLst>
                                            <p:cond delay="0"/>
                                          </p:stCondLst>
                                        </p:cTn>
                                        <p:tgtEl>
                                          <p:spTgt spid="142"/>
                                        </p:tgtEl>
                                        <p:attrNameLst>
                                          <p:attrName>style.visibility</p:attrName>
                                        </p:attrNameLst>
                                      </p:cBhvr>
                                      <p:to>
                                        <p:strVal val="visible"/>
                                      </p:to>
                                    </p:set>
                                    <p:animEffect transition="in" filter="barn(inVertical)">
                                      <p:cBhvr>
                                        <p:cTn id="276" dur="500"/>
                                        <p:tgtEl>
                                          <p:spTgt spid="142"/>
                                        </p:tgtEl>
                                      </p:cBhvr>
                                    </p:animEffect>
                                  </p:childTnLst>
                                  <p:subTnLst>
                                    <p:audio>
                                      <p:cMediaNode>
                                        <p:cTn display="0" masterRel="sameClick">
                                          <p:stCondLst>
                                            <p:cond evt="begin" delay="0">
                                              <p:tn val="274"/>
                                            </p:cond>
                                          </p:stCondLst>
                                          <p:endCondLst>
                                            <p:cond evt="onStopAudio" delay="0">
                                              <p:tgtEl>
                                                <p:sldTgt/>
                                              </p:tgtEl>
                                            </p:cond>
                                          </p:endCondLst>
                                        </p:cTn>
                                        <p:tgtEl>
                                          <p:sndTgt r:embed="rId2" name="applause.wav"/>
                                        </p:tgtEl>
                                      </p:cMediaNode>
                                    </p:audio>
                                  </p:subTnLst>
                                </p:cTn>
                              </p:par>
                              <p:par>
                                <p:cTn id="277" presetID="16" presetClass="entr" presetSubtype="21" fill="hold" grpId="0" nodeType="withEffect">
                                  <p:stCondLst>
                                    <p:cond delay="0"/>
                                  </p:stCondLst>
                                  <p:childTnLst>
                                    <p:set>
                                      <p:cBhvr>
                                        <p:cTn id="278" dur="1" fill="hold">
                                          <p:stCondLst>
                                            <p:cond delay="0"/>
                                          </p:stCondLst>
                                        </p:cTn>
                                        <p:tgtEl>
                                          <p:spTgt spid="148"/>
                                        </p:tgtEl>
                                        <p:attrNameLst>
                                          <p:attrName>style.visibility</p:attrName>
                                        </p:attrNameLst>
                                      </p:cBhvr>
                                      <p:to>
                                        <p:strVal val="visible"/>
                                      </p:to>
                                    </p:set>
                                    <p:animEffect transition="in" filter="barn(inVertical)">
                                      <p:cBhvr>
                                        <p:cTn id="279" dur="500"/>
                                        <p:tgtEl>
                                          <p:spTgt spid="148"/>
                                        </p:tgtEl>
                                      </p:cBhvr>
                                    </p:animEffect>
                                  </p:childTnLst>
                                  <p:subTnLst>
                                    <p:audio>
                                      <p:cMediaNode>
                                        <p:cTn display="0" masterRel="sameClick">
                                          <p:stCondLst>
                                            <p:cond evt="begin" delay="0">
                                              <p:tn val="277"/>
                                            </p:cond>
                                          </p:stCondLst>
                                          <p:endCondLst>
                                            <p:cond evt="onStopAudio" delay="0">
                                              <p:tgtEl>
                                                <p:sldTgt/>
                                              </p:tgtEl>
                                            </p:cond>
                                          </p:endCondLst>
                                        </p:cTn>
                                        <p:tgtEl>
                                          <p:sndTgt r:embed="rId2" name="applause.wav"/>
                                        </p:tgtEl>
                                      </p:cMediaNode>
                                    </p:audio>
                                  </p:subTnLst>
                                </p:cTn>
                              </p:par>
                              <p:par>
                                <p:cTn id="280" presetID="16" presetClass="entr" presetSubtype="21" fill="hold" grpId="0" nodeType="withEffect">
                                  <p:stCondLst>
                                    <p:cond delay="0"/>
                                  </p:stCondLst>
                                  <p:childTnLst>
                                    <p:set>
                                      <p:cBhvr>
                                        <p:cTn id="281" dur="1" fill="hold">
                                          <p:stCondLst>
                                            <p:cond delay="0"/>
                                          </p:stCondLst>
                                        </p:cTn>
                                        <p:tgtEl>
                                          <p:spTgt spid="154"/>
                                        </p:tgtEl>
                                        <p:attrNameLst>
                                          <p:attrName>style.visibility</p:attrName>
                                        </p:attrNameLst>
                                      </p:cBhvr>
                                      <p:to>
                                        <p:strVal val="visible"/>
                                      </p:to>
                                    </p:set>
                                    <p:animEffect transition="in" filter="barn(inVertical)">
                                      <p:cBhvr>
                                        <p:cTn id="282" dur="500"/>
                                        <p:tgtEl>
                                          <p:spTgt spid="154"/>
                                        </p:tgtEl>
                                      </p:cBhvr>
                                    </p:animEffect>
                                  </p:childTnLst>
                                  <p:subTnLst>
                                    <p:audio>
                                      <p:cMediaNode>
                                        <p:cTn display="0" masterRel="sameClick">
                                          <p:stCondLst>
                                            <p:cond evt="begin" delay="0">
                                              <p:tn val="280"/>
                                            </p:cond>
                                          </p:stCondLst>
                                          <p:endCondLst>
                                            <p:cond evt="onStopAudio" delay="0">
                                              <p:tgtEl>
                                                <p:sldTgt/>
                                              </p:tgtEl>
                                            </p:cond>
                                          </p:endCondLst>
                                        </p:cTn>
                                        <p:tgtEl>
                                          <p:sndTgt r:embed="rId2" name="applause.wav"/>
                                        </p:tgtEl>
                                      </p:cMediaNode>
                                    </p:audio>
                                  </p:subTnLst>
                                </p:cTn>
                              </p:par>
                              <p:par>
                                <p:cTn id="283" presetID="16" presetClass="entr" presetSubtype="21" fill="hold" grpId="0" nodeType="withEffect">
                                  <p:stCondLst>
                                    <p:cond delay="0"/>
                                  </p:stCondLst>
                                  <p:childTnLst>
                                    <p:set>
                                      <p:cBhvr>
                                        <p:cTn id="284" dur="1" fill="hold">
                                          <p:stCondLst>
                                            <p:cond delay="0"/>
                                          </p:stCondLst>
                                        </p:cTn>
                                        <p:tgtEl>
                                          <p:spTgt spid="160"/>
                                        </p:tgtEl>
                                        <p:attrNameLst>
                                          <p:attrName>style.visibility</p:attrName>
                                        </p:attrNameLst>
                                      </p:cBhvr>
                                      <p:to>
                                        <p:strVal val="visible"/>
                                      </p:to>
                                    </p:set>
                                    <p:animEffect transition="in" filter="barn(inVertical)">
                                      <p:cBhvr>
                                        <p:cTn id="285" dur="500"/>
                                        <p:tgtEl>
                                          <p:spTgt spid="160"/>
                                        </p:tgtEl>
                                      </p:cBhvr>
                                    </p:animEffect>
                                  </p:childTnLst>
                                  <p:subTnLst>
                                    <p:audio>
                                      <p:cMediaNode>
                                        <p:cTn display="0" masterRel="sameClick">
                                          <p:stCondLst>
                                            <p:cond evt="begin" delay="0">
                                              <p:tn val="283"/>
                                            </p:cond>
                                          </p:stCondLst>
                                          <p:endCondLst>
                                            <p:cond evt="onStopAudio" delay="0">
                                              <p:tgtEl>
                                                <p:sldTgt/>
                                              </p:tgtEl>
                                            </p:cond>
                                          </p:endCondLst>
                                        </p:cTn>
                                        <p:tgtEl>
                                          <p:sndTgt r:embed="rId2" name="applause.wav"/>
                                        </p:tgtEl>
                                      </p:cMediaNode>
                                    </p:audio>
                                  </p:subTnLst>
                                </p:cTn>
                              </p:par>
                              <p:par>
                                <p:cTn id="286" presetID="16" presetClass="entr" presetSubtype="21" fill="hold" grpId="0" nodeType="withEffect">
                                  <p:stCondLst>
                                    <p:cond delay="0"/>
                                  </p:stCondLst>
                                  <p:childTnLst>
                                    <p:set>
                                      <p:cBhvr>
                                        <p:cTn id="287" dur="1" fill="hold">
                                          <p:stCondLst>
                                            <p:cond delay="0"/>
                                          </p:stCondLst>
                                        </p:cTn>
                                        <p:tgtEl>
                                          <p:spTgt spid="166"/>
                                        </p:tgtEl>
                                        <p:attrNameLst>
                                          <p:attrName>style.visibility</p:attrName>
                                        </p:attrNameLst>
                                      </p:cBhvr>
                                      <p:to>
                                        <p:strVal val="visible"/>
                                      </p:to>
                                    </p:set>
                                    <p:animEffect transition="in" filter="barn(inVertical)">
                                      <p:cBhvr>
                                        <p:cTn id="288" dur="500"/>
                                        <p:tgtEl>
                                          <p:spTgt spid="166"/>
                                        </p:tgtEl>
                                      </p:cBhvr>
                                    </p:animEffect>
                                  </p:childTnLst>
                                  <p:subTnLst>
                                    <p:audio>
                                      <p:cMediaNode>
                                        <p:cTn display="0" masterRel="sameClick">
                                          <p:stCondLst>
                                            <p:cond evt="begin" delay="0">
                                              <p:tn val="286"/>
                                            </p:cond>
                                          </p:stCondLst>
                                          <p:endCondLst>
                                            <p:cond evt="onStopAudio" delay="0">
                                              <p:tgtEl>
                                                <p:sldTgt/>
                                              </p:tgtEl>
                                            </p:cond>
                                          </p:endCondLst>
                                        </p:cTn>
                                        <p:tgtEl>
                                          <p:sndTgt r:embed="rId2" name="applause.wav"/>
                                        </p:tgtEl>
                                      </p:cMediaNode>
                                    </p:audio>
                                  </p:subTnLst>
                                </p:cTn>
                              </p:par>
                              <p:par>
                                <p:cTn id="289" presetID="16" presetClass="entr" presetSubtype="21" fill="hold" grpId="0" nodeType="withEffect">
                                  <p:stCondLst>
                                    <p:cond delay="0"/>
                                  </p:stCondLst>
                                  <p:childTnLst>
                                    <p:set>
                                      <p:cBhvr>
                                        <p:cTn id="290" dur="1" fill="hold">
                                          <p:stCondLst>
                                            <p:cond delay="0"/>
                                          </p:stCondLst>
                                        </p:cTn>
                                        <p:tgtEl>
                                          <p:spTgt spid="172"/>
                                        </p:tgtEl>
                                        <p:attrNameLst>
                                          <p:attrName>style.visibility</p:attrName>
                                        </p:attrNameLst>
                                      </p:cBhvr>
                                      <p:to>
                                        <p:strVal val="visible"/>
                                      </p:to>
                                    </p:set>
                                    <p:animEffect transition="in" filter="barn(inVertical)">
                                      <p:cBhvr>
                                        <p:cTn id="291" dur="500"/>
                                        <p:tgtEl>
                                          <p:spTgt spid="172"/>
                                        </p:tgtEl>
                                      </p:cBhvr>
                                    </p:animEffect>
                                  </p:childTnLst>
                                  <p:subTnLst>
                                    <p:audio>
                                      <p:cMediaNode>
                                        <p:cTn display="0" masterRel="sameClick">
                                          <p:stCondLst>
                                            <p:cond evt="begin" delay="0">
                                              <p:tn val="289"/>
                                            </p:cond>
                                          </p:stCondLst>
                                          <p:endCondLst>
                                            <p:cond evt="onStopAudio" delay="0">
                                              <p:tgtEl>
                                                <p:sldTgt/>
                                              </p:tgtEl>
                                            </p:cond>
                                          </p:endCondLst>
                                        </p:cTn>
                                        <p:tgtEl>
                                          <p:sndTgt r:embed="rId2" name="applause.wav"/>
                                        </p:tgtEl>
                                      </p:cMediaNode>
                                    </p:audio>
                                  </p:subTnLst>
                                </p:cTn>
                              </p:par>
                              <p:par>
                                <p:cTn id="292" presetID="16" presetClass="entr" presetSubtype="21" fill="hold" grpId="0" nodeType="withEffect">
                                  <p:stCondLst>
                                    <p:cond delay="0"/>
                                  </p:stCondLst>
                                  <p:childTnLst>
                                    <p:set>
                                      <p:cBhvr>
                                        <p:cTn id="293" dur="1" fill="hold">
                                          <p:stCondLst>
                                            <p:cond delay="0"/>
                                          </p:stCondLst>
                                        </p:cTn>
                                        <p:tgtEl>
                                          <p:spTgt spid="178"/>
                                        </p:tgtEl>
                                        <p:attrNameLst>
                                          <p:attrName>style.visibility</p:attrName>
                                        </p:attrNameLst>
                                      </p:cBhvr>
                                      <p:to>
                                        <p:strVal val="visible"/>
                                      </p:to>
                                    </p:set>
                                    <p:animEffect transition="in" filter="barn(inVertical)">
                                      <p:cBhvr>
                                        <p:cTn id="294" dur="500"/>
                                        <p:tgtEl>
                                          <p:spTgt spid="178"/>
                                        </p:tgtEl>
                                      </p:cBhvr>
                                    </p:animEffect>
                                  </p:childTnLst>
                                  <p:subTnLst>
                                    <p:audio>
                                      <p:cMediaNode>
                                        <p:cTn display="0" masterRel="sameClick">
                                          <p:stCondLst>
                                            <p:cond evt="begin" delay="0">
                                              <p:tn val="29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295" restart="whenNotActive" fill="hold" evtFilter="cancelBubble" nodeType="interactiveSeq">
                <p:stCondLst>
                  <p:cond evt="onClick" delay="0">
                    <p:tgtEl>
                      <p:spTgt spid="17"/>
                    </p:tgtEl>
                  </p:cond>
                </p:stCondLst>
                <p:endSync evt="end" delay="0">
                  <p:rtn val="all"/>
                </p:endSync>
                <p:childTnLst>
                  <p:par>
                    <p:cTn id="296" fill="hold">
                      <p:stCondLst>
                        <p:cond delay="0"/>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19"/>
                                        </p:tgtEl>
                                        <p:attrNameLst>
                                          <p:attrName>style.visibility</p:attrName>
                                        </p:attrNameLst>
                                      </p:cBhvr>
                                      <p:to>
                                        <p:strVal val="visible"/>
                                      </p:to>
                                    </p:set>
                                    <p:animEffect transition="in" filter="barn(inVertical)">
                                      <p:cBhvr>
                                        <p:cTn id="300" dur="500"/>
                                        <p:tgtEl>
                                          <p:spTgt spid="119"/>
                                        </p:tgtEl>
                                      </p:cBhvr>
                                    </p:animEffect>
                                  </p:childTnLst>
                                  <p:subTnLst>
                                    <p:audio>
                                      <p:cMediaNode>
                                        <p:cTn display="0" masterRel="sameClick">
                                          <p:stCondLst>
                                            <p:cond evt="begin" delay="0">
                                              <p:tn val="298"/>
                                            </p:cond>
                                          </p:stCondLst>
                                          <p:endCondLst>
                                            <p:cond evt="onStopAudio" delay="0">
                                              <p:tgtEl>
                                                <p:sldTgt/>
                                              </p:tgtEl>
                                            </p:cond>
                                          </p:endCondLst>
                                        </p:cTn>
                                        <p:tgtEl>
                                          <p:sndTgt r:embed="rId2" name="applause.wav"/>
                                        </p:tgtEl>
                                      </p:cMediaNode>
                                    </p:audio>
                                  </p:subTnLst>
                                </p:cTn>
                              </p:par>
                              <p:par>
                                <p:cTn id="301" presetID="16" presetClass="entr" presetSubtype="21" fill="hold" grpId="0" nodeType="withEffect">
                                  <p:stCondLst>
                                    <p:cond delay="0"/>
                                  </p:stCondLst>
                                  <p:childTnLst>
                                    <p:set>
                                      <p:cBhvr>
                                        <p:cTn id="302" dur="1" fill="hold">
                                          <p:stCondLst>
                                            <p:cond delay="0"/>
                                          </p:stCondLst>
                                        </p:cTn>
                                        <p:tgtEl>
                                          <p:spTgt spid="125"/>
                                        </p:tgtEl>
                                        <p:attrNameLst>
                                          <p:attrName>style.visibility</p:attrName>
                                        </p:attrNameLst>
                                      </p:cBhvr>
                                      <p:to>
                                        <p:strVal val="visible"/>
                                      </p:to>
                                    </p:set>
                                    <p:animEffect transition="in" filter="barn(inVertical)">
                                      <p:cBhvr>
                                        <p:cTn id="303" dur="500"/>
                                        <p:tgtEl>
                                          <p:spTgt spid="125"/>
                                        </p:tgtEl>
                                      </p:cBhvr>
                                    </p:animEffect>
                                  </p:childTnLst>
                                  <p:subTnLst>
                                    <p:audio>
                                      <p:cMediaNode>
                                        <p:cTn display="0" masterRel="sameClick">
                                          <p:stCondLst>
                                            <p:cond evt="begin" delay="0">
                                              <p:tn val="301"/>
                                            </p:cond>
                                          </p:stCondLst>
                                          <p:endCondLst>
                                            <p:cond evt="onStopAudio" delay="0">
                                              <p:tgtEl>
                                                <p:sldTgt/>
                                              </p:tgtEl>
                                            </p:cond>
                                          </p:endCondLst>
                                        </p:cTn>
                                        <p:tgtEl>
                                          <p:sndTgt r:embed="rId2" name="applause.wav"/>
                                        </p:tgtEl>
                                      </p:cMediaNode>
                                    </p:audio>
                                  </p:subTnLst>
                                </p:cTn>
                              </p:par>
                              <p:par>
                                <p:cTn id="304" presetID="16" presetClass="entr" presetSubtype="21" fill="hold" grpId="0" nodeType="withEffect">
                                  <p:stCondLst>
                                    <p:cond delay="0"/>
                                  </p:stCondLst>
                                  <p:childTnLst>
                                    <p:set>
                                      <p:cBhvr>
                                        <p:cTn id="305" dur="1" fill="hold">
                                          <p:stCondLst>
                                            <p:cond delay="0"/>
                                          </p:stCondLst>
                                        </p:cTn>
                                        <p:tgtEl>
                                          <p:spTgt spid="131"/>
                                        </p:tgtEl>
                                        <p:attrNameLst>
                                          <p:attrName>style.visibility</p:attrName>
                                        </p:attrNameLst>
                                      </p:cBhvr>
                                      <p:to>
                                        <p:strVal val="visible"/>
                                      </p:to>
                                    </p:set>
                                    <p:animEffect transition="in" filter="barn(inVertical)">
                                      <p:cBhvr>
                                        <p:cTn id="306" dur="500"/>
                                        <p:tgtEl>
                                          <p:spTgt spid="131"/>
                                        </p:tgtEl>
                                      </p:cBhvr>
                                    </p:animEffect>
                                  </p:childTnLst>
                                  <p:subTnLst>
                                    <p:audio>
                                      <p:cMediaNode>
                                        <p:cTn display="0" masterRel="sameClick">
                                          <p:stCondLst>
                                            <p:cond evt="begin" delay="0">
                                              <p:tn val="304"/>
                                            </p:cond>
                                          </p:stCondLst>
                                          <p:endCondLst>
                                            <p:cond evt="onStopAudio" delay="0">
                                              <p:tgtEl>
                                                <p:sldTgt/>
                                              </p:tgtEl>
                                            </p:cond>
                                          </p:endCondLst>
                                        </p:cTn>
                                        <p:tgtEl>
                                          <p:sndTgt r:embed="rId2" name="applause.wav"/>
                                        </p:tgtEl>
                                      </p:cMediaNode>
                                    </p:audio>
                                  </p:subTnLst>
                                </p:cTn>
                              </p:par>
                              <p:par>
                                <p:cTn id="307" presetID="16" presetClass="entr" presetSubtype="21" fill="hold" grpId="0" nodeType="withEffect">
                                  <p:stCondLst>
                                    <p:cond delay="0"/>
                                  </p:stCondLst>
                                  <p:childTnLst>
                                    <p:set>
                                      <p:cBhvr>
                                        <p:cTn id="308" dur="1" fill="hold">
                                          <p:stCondLst>
                                            <p:cond delay="0"/>
                                          </p:stCondLst>
                                        </p:cTn>
                                        <p:tgtEl>
                                          <p:spTgt spid="137"/>
                                        </p:tgtEl>
                                        <p:attrNameLst>
                                          <p:attrName>style.visibility</p:attrName>
                                        </p:attrNameLst>
                                      </p:cBhvr>
                                      <p:to>
                                        <p:strVal val="visible"/>
                                      </p:to>
                                    </p:set>
                                    <p:animEffect transition="in" filter="barn(inVertical)">
                                      <p:cBhvr>
                                        <p:cTn id="309" dur="500"/>
                                        <p:tgtEl>
                                          <p:spTgt spid="137"/>
                                        </p:tgtEl>
                                      </p:cBhvr>
                                    </p:animEffect>
                                  </p:childTnLst>
                                  <p:subTnLst>
                                    <p:audio>
                                      <p:cMediaNode>
                                        <p:cTn display="0" masterRel="sameClick">
                                          <p:stCondLst>
                                            <p:cond evt="begin" delay="0">
                                              <p:tn val="307"/>
                                            </p:cond>
                                          </p:stCondLst>
                                          <p:endCondLst>
                                            <p:cond evt="onStopAudio" delay="0">
                                              <p:tgtEl>
                                                <p:sldTgt/>
                                              </p:tgtEl>
                                            </p:cond>
                                          </p:endCondLst>
                                        </p:cTn>
                                        <p:tgtEl>
                                          <p:sndTgt r:embed="rId2" name="applause.wav"/>
                                        </p:tgtEl>
                                      </p:cMediaNode>
                                    </p:audio>
                                  </p:subTnLst>
                                </p:cTn>
                              </p:par>
                              <p:par>
                                <p:cTn id="310" presetID="16" presetClass="entr" presetSubtype="21" fill="hold" grpId="0" nodeType="withEffect">
                                  <p:stCondLst>
                                    <p:cond delay="0"/>
                                  </p:stCondLst>
                                  <p:childTnLst>
                                    <p:set>
                                      <p:cBhvr>
                                        <p:cTn id="311" dur="1" fill="hold">
                                          <p:stCondLst>
                                            <p:cond delay="0"/>
                                          </p:stCondLst>
                                        </p:cTn>
                                        <p:tgtEl>
                                          <p:spTgt spid="143"/>
                                        </p:tgtEl>
                                        <p:attrNameLst>
                                          <p:attrName>style.visibility</p:attrName>
                                        </p:attrNameLst>
                                      </p:cBhvr>
                                      <p:to>
                                        <p:strVal val="visible"/>
                                      </p:to>
                                    </p:set>
                                    <p:animEffect transition="in" filter="barn(inVertical)">
                                      <p:cBhvr>
                                        <p:cTn id="312" dur="500"/>
                                        <p:tgtEl>
                                          <p:spTgt spid="143"/>
                                        </p:tgtEl>
                                      </p:cBhvr>
                                    </p:animEffect>
                                  </p:childTnLst>
                                  <p:subTnLst>
                                    <p:audio>
                                      <p:cMediaNode>
                                        <p:cTn display="0" masterRel="sameClick">
                                          <p:stCondLst>
                                            <p:cond evt="begin" delay="0">
                                              <p:tn val="310"/>
                                            </p:cond>
                                          </p:stCondLst>
                                          <p:endCondLst>
                                            <p:cond evt="onStopAudio" delay="0">
                                              <p:tgtEl>
                                                <p:sldTgt/>
                                              </p:tgtEl>
                                            </p:cond>
                                          </p:endCondLst>
                                        </p:cTn>
                                        <p:tgtEl>
                                          <p:sndTgt r:embed="rId2" name="applause.wav"/>
                                        </p:tgtEl>
                                      </p:cMediaNode>
                                    </p:audio>
                                  </p:subTnLst>
                                </p:cTn>
                              </p:par>
                              <p:par>
                                <p:cTn id="313" presetID="16" presetClass="entr" presetSubtype="21" fill="hold" grpId="0" nodeType="withEffect">
                                  <p:stCondLst>
                                    <p:cond delay="0"/>
                                  </p:stCondLst>
                                  <p:childTnLst>
                                    <p:set>
                                      <p:cBhvr>
                                        <p:cTn id="314" dur="1" fill="hold">
                                          <p:stCondLst>
                                            <p:cond delay="0"/>
                                          </p:stCondLst>
                                        </p:cTn>
                                        <p:tgtEl>
                                          <p:spTgt spid="149"/>
                                        </p:tgtEl>
                                        <p:attrNameLst>
                                          <p:attrName>style.visibility</p:attrName>
                                        </p:attrNameLst>
                                      </p:cBhvr>
                                      <p:to>
                                        <p:strVal val="visible"/>
                                      </p:to>
                                    </p:set>
                                    <p:animEffect transition="in" filter="barn(inVertical)">
                                      <p:cBhvr>
                                        <p:cTn id="315" dur="500"/>
                                        <p:tgtEl>
                                          <p:spTgt spid="149"/>
                                        </p:tgtEl>
                                      </p:cBhvr>
                                    </p:animEffect>
                                  </p:childTnLst>
                                  <p:subTnLst>
                                    <p:audio>
                                      <p:cMediaNode>
                                        <p:cTn display="0" masterRel="sameClick">
                                          <p:stCondLst>
                                            <p:cond evt="begin" delay="0">
                                              <p:tn val="3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animBg="1"/>
      <p:bldP spid="35" grpId="0" animBg="1"/>
      <p:bldP spid="38" grpId="0" animBg="1"/>
      <p:bldP spid="41" grpId="0" animBg="1"/>
      <p:bldP spid="42" grpId="0" animBg="1"/>
      <p:bldP spid="43" grpId="0" animBg="1"/>
      <p:bldP spid="44" grpId="0" animBg="1"/>
      <p:bldP spid="47" grpId="0" animBg="1"/>
      <p:bldP spid="48"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3" grpId="0" animBg="1"/>
      <p:bldP spid="75" grpId="0" animBg="1"/>
      <p:bldP spid="76" grpId="0" animBg="1"/>
      <p:bldP spid="79" grpId="0" animBg="1"/>
      <p:bldP spid="81" grpId="0" animBg="1"/>
      <p:bldP spid="82" grpId="0" animBg="1"/>
      <p:bldP spid="85" grpId="0" animBg="1"/>
      <p:bldP spid="87" grpId="0" animBg="1"/>
      <p:bldP spid="88" grpId="0" animBg="1"/>
      <p:bldP spid="93" grpId="0" animBg="1"/>
      <p:bldP spid="99" grpId="0" animBg="1"/>
      <p:bldP spid="104" grpId="0" animBg="1"/>
      <p:bldP spid="105" grpId="0" animBg="1"/>
      <p:bldP spid="119" grpId="0" animBg="1"/>
      <p:bldP spid="125" grpId="0" animBg="1"/>
      <p:bldP spid="128" grpId="0" animBg="1"/>
      <p:bldP spid="131" grpId="0" animBg="1"/>
      <p:bldP spid="132" grpId="0" animBg="1"/>
      <p:bldP spid="133" grpId="0" animBg="1"/>
      <p:bldP spid="134" grpId="0" animBg="1"/>
      <p:bldP spid="137" grpId="0" animBg="1"/>
      <p:bldP spid="138" grpId="0" animBg="1"/>
      <p:bldP spid="139" grpId="0" animBg="1"/>
      <p:bldP spid="140"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6" grpId="0" animBg="1"/>
      <p:bldP spid="157" grpId="0" animBg="1"/>
      <p:bldP spid="158" grpId="0" animBg="1"/>
      <p:bldP spid="159" grpId="0" animBg="1"/>
      <p:bldP spid="160" grpId="0" animBg="1"/>
      <p:bldP spid="163" grpId="0" animBg="1"/>
      <p:bldP spid="165" grpId="0" animBg="1"/>
      <p:bldP spid="166" grpId="0" animBg="1"/>
      <p:bldP spid="169" grpId="0" animBg="1"/>
      <p:bldP spid="171" grpId="0" animBg="1"/>
      <p:bldP spid="172" grpId="0" animBg="1"/>
      <p:bldP spid="175" grpId="0" animBg="1"/>
      <p:bldP spid="177" grpId="0" animBg="1"/>
      <p:bldP spid="178" grpId="0" animBg="1"/>
      <p:bldP spid="183" grpId="0" animBg="1"/>
      <p:bldP spid="189" grpId="0" animBg="1"/>
      <p:bldP spid="194" grpId="0" animBg="1"/>
      <p:bldP spid="19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3470321" y="547915"/>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4</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Mục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đồng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trẻ</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2" name="Picture 1">
            <a:extLst>
              <a:ext uri="{FF2B5EF4-FFF2-40B4-BE49-F238E27FC236}">
                <a16:creationId xmlns:a16="http://schemas.microsoft.com/office/drawing/2014/main" xmlns="" id="{DC6BEC0A-4FE9-41EC-9BAA-EB9226007F39}"/>
              </a:ext>
            </a:extLst>
          </p:cNvPr>
          <p:cNvPicPr>
            <a:picLocks noChangeAspect="1"/>
          </p:cNvPicPr>
          <p:nvPr/>
        </p:nvPicPr>
        <p:blipFill>
          <a:blip r:embed="rId10"/>
          <a:stretch>
            <a:fillRect/>
          </a:stretch>
        </p:blipFill>
        <p:spPr>
          <a:xfrm>
            <a:off x="572506" y="2338884"/>
            <a:ext cx="3936398" cy="2736455"/>
          </a:xfrm>
          <a:prstGeom prst="rect">
            <a:avLst/>
          </a:prstGeom>
        </p:spPr>
      </p:pic>
      <p:pic>
        <p:nvPicPr>
          <p:cNvPr id="4" name="Picture 3">
            <a:extLst>
              <a:ext uri="{FF2B5EF4-FFF2-40B4-BE49-F238E27FC236}">
                <a16:creationId xmlns:a16="http://schemas.microsoft.com/office/drawing/2014/main" xmlns="" id="{95C071F9-FE0D-4002-90C2-0A0E17FFBBF0}"/>
              </a:ext>
            </a:extLst>
          </p:cNvPr>
          <p:cNvPicPr>
            <a:picLocks noChangeAspect="1"/>
          </p:cNvPicPr>
          <p:nvPr/>
        </p:nvPicPr>
        <p:blipFill>
          <a:blip r:embed="rId11"/>
          <a:stretch>
            <a:fillRect/>
          </a:stretch>
        </p:blipFill>
        <p:spPr>
          <a:xfrm>
            <a:off x="6964676" y="3429000"/>
            <a:ext cx="3435860" cy="2579626"/>
          </a:xfrm>
          <a:prstGeom prst="rect">
            <a:avLst/>
          </a:prstGeom>
        </p:spPr>
      </p:pic>
    </p:spTree>
    <p:extLst>
      <p:ext uri="{BB962C8B-B14F-4D97-AF65-F5344CB8AC3E}">
        <p14:creationId xmlns:p14="http://schemas.microsoft.com/office/powerpoint/2010/main" val="142534008"/>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3143150" y="818033"/>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5</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Hào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hiệp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cao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thượng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rộng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rãi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lòng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toán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thiệt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xmlns="" id="{BAD8C802-98D7-43D2-9730-28C0EB46117F}"/>
              </a:ext>
            </a:extLst>
          </p:cNvPr>
          <p:cNvPicPr>
            <a:picLocks noChangeAspect="1"/>
          </p:cNvPicPr>
          <p:nvPr/>
        </p:nvPicPr>
        <p:blipFill>
          <a:blip r:embed="rId10"/>
          <a:stretch>
            <a:fillRect/>
          </a:stretch>
        </p:blipFill>
        <p:spPr>
          <a:xfrm>
            <a:off x="710340" y="2758157"/>
            <a:ext cx="3712027" cy="2326552"/>
          </a:xfrm>
          <a:prstGeom prst="rect">
            <a:avLst/>
          </a:prstGeom>
        </p:spPr>
      </p:pic>
      <p:pic>
        <p:nvPicPr>
          <p:cNvPr id="7" name="Picture 6">
            <a:extLst>
              <a:ext uri="{FF2B5EF4-FFF2-40B4-BE49-F238E27FC236}">
                <a16:creationId xmlns:a16="http://schemas.microsoft.com/office/drawing/2014/main" xmlns="" id="{C3CEC9D7-ECED-4EC0-89AC-7A8AC11AC1DF}"/>
              </a:ext>
            </a:extLst>
          </p:cNvPr>
          <p:cNvPicPr>
            <a:picLocks noChangeAspect="1"/>
          </p:cNvPicPr>
          <p:nvPr/>
        </p:nvPicPr>
        <p:blipFill>
          <a:blip r:embed="rId11"/>
          <a:stretch>
            <a:fillRect/>
          </a:stretch>
        </p:blipFill>
        <p:spPr>
          <a:xfrm>
            <a:off x="6621258" y="2758157"/>
            <a:ext cx="3017692" cy="2714625"/>
          </a:xfrm>
          <a:prstGeom prst="rect">
            <a:avLst/>
          </a:prstGeom>
        </p:spPr>
      </p:pic>
    </p:spTree>
    <p:extLst>
      <p:ext uri="{BB962C8B-B14F-4D97-AF65-F5344CB8AC3E}">
        <p14:creationId xmlns:p14="http://schemas.microsoft.com/office/powerpoint/2010/main" val="4267661894"/>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3185095" y="927683"/>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6</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Tuyệt</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mĩ</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mức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còn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xmlns="" id="{055D5935-08B6-4EE0-B64C-2C3A0B4A2980}"/>
              </a:ext>
            </a:extLst>
          </p:cNvPr>
          <p:cNvPicPr>
            <a:picLocks noChangeAspect="1"/>
          </p:cNvPicPr>
          <p:nvPr/>
        </p:nvPicPr>
        <p:blipFill>
          <a:blip r:embed="rId10"/>
          <a:stretch>
            <a:fillRect/>
          </a:stretch>
        </p:blipFill>
        <p:spPr>
          <a:xfrm>
            <a:off x="392883" y="3795161"/>
            <a:ext cx="3077438" cy="2792477"/>
          </a:xfrm>
          <a:prstGeom prst="rect">
            <a:avLst/>
          </a:prstGeom>
        </p:spPr>
      </p:pic>
      <p:pic>
        <p:nvPicPr>
          <p:cNvPr id="7" name="Picture 6">
            <a:extLst>
              <a:ext uri="{FF2B5EF4-FFF2-40B4-BE49-F238E27FC236}">
                <a16:creationId xmlns:a16="http://schemas.microsoft.com/office/drawing/2014/main" xmlns="" id="{841CBAAC-F2A8-4CC5-B374-C59E0A5675B4}"/>
              </a:ext>
            </a:extLst>
          </p:cNvPr>
          <p:cNvPicPr>
            <a:picLocks noChangeAspect="1"/>
          </p:cNvPicPr>
          <p:nvPr/>
        </p:nvPicPr>
        <p:blipFill>
          <a:blip r:embed="rId11"/>
          <a:stretch>
            <a:fillRect/>
          </a:stretch>
        </p:blipFill>
        <p:spPr>
          <a:xfrm>
            <a:off x="7603845" y="2929219"/>
            <a:ext cx="2188554" cy="1477274"/>
          </a:xfrm>
          <a:prstGeom prst="rect">
            <a:avLst/>
          </a:prstGeom>
        </p:spPr>
      </p:pic>
    </p:spTree>
    <p:extLst>
      <p:ext uri="{BB962C8B-B14F-4D97-AF65-F5344CB8AC3E}">
        <p14:creationId xmlns:p14="http://schemas.microsoft.com/office/powerpoint/2010/main" val="436700272"/>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3850364" y="345562"/>
            <a:ext cx="4151778" cy="646331"/>
          </a:xfrm>
          <a:prstGeom prst="rect">
            <a:avLst/>
          </a:prstGeom>
          <a:noFill/>
        </p:spPr>
        <p:txBody>
          <a:bodyPr wrap="non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3.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phẩm</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chemeClr val="tx1"/>
                </a:solidFill>
                <a:effectLst/>
                <a:uLnTx/>
                <a:uFillTx/>
                <a:latin typeface="字魂59号-创粗黑" panose="00000500000000000000" pitchFamily="2" charset="-122"/>
                <a:ea typeface="字魂59号-创粗黑" panose="00000500000000000000" pitchFamily="2" charset="-122"/>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sp>
        <p:nvSpPr>
          <p:cNvPr id="22" name="文本框 21"/>
          <p:cNvSpPr txBox="1"/>
          <p:nvPr/>
        </p:nvSpPr>
        <p:spPr>
          <a:xfrm>
            <a:off x="2339683" y="2146243"/>
            <a:ext cx="1641602" cy="58477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Tác</a:t>
            </a:r>
            <a:r>
              <a:rPr kumimoji="0" lang="en-US" altLang="zh-CN" sz="3200" b="1" i="0" u="none" strike="noStrike" kern="0" cap="none" spc="0" normalizeH="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3200" b="1" i="0" u="none" strike="noStrike" kern="0" cap="none" spc="0" normalizeH="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giả</a:t>
            </a:r>
            <a:endPar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6" name="文本框 25"/>
          <p:cNvSpPr txBox="1"/>
          <p:nvPr/>
        </p:nvSpPr>
        <p:spPr>
          <a:xfrm>
            <a:off x="6603560" y="5115632"/>
            <a:ext cx="2188626" cy="58477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Tác</a:t>
            </a:r>
            <a:r>
              <a:rPr kumimoji="0" lang="en-US" altLang="zh-CN" sz="3200" b="1" i="0" u="none" strike="noStrike" kern="0" cap="none" spc="0" normalizeH="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3200" b="1" i="0" u="none" strike="noStrike" kern="0" cap="none" spc="0" normalizeH="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phẩm</a:t>
            </a:r>
            <a:endPar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7"/>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7"/>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xmlns="" id="{3CFB0B49-BFAB-4453-A246-D441002A2565}"/>
              </a:ext>
            </a:extLst>
          </p:cNvPr>
          <p:cNvPicPr>
            <a:picLocks noChangeAspect="1"/>
          </p:cNvPicPr>
          <p:nvPr/>
        </p:nvPicPr>
        <p:blipFill>
          <a:blip r:embed="rId7"/>
          <a:stretch>
            <a:fillRect/>
          </a:stretch>
        </p:blipFill>
        <p:spPr>
          <a:xfrm>
            <a:off x="8793888" y="4359011"/>
            <a:ext cx="2528712" cy="2518307"/>
          </a:xfrm>
          <a:prstGeom prst="rect">
            <a:avLst/>
          </a:prstGeom>
        </p:spPr>
      </p:pic>
      <p:pic>
        <p:nvPicPr>
          <p:cNvPr id="34" name="Picture 33">
            <a:extLst>
              <a:ext uri="{FF2B5EF4-FFF2-40B4-BE49-F238E27FC236}">
                <a16:creationId xmlns:a16="http://schemas.microsoft.com/office/drawing/2014/main" xmlns="" id="{835E980F-FA15-4D64-96DB-2F4341A6E490}"/>
              </a:ext>
            </a:extLst>
          </p:cNvPr>
          <p:cNvPicPr>
            <a:picLocks noChangeAspect="1"/>
          </p:cNvPicPr>
          <p:nvPr/>
        </p:nvPicPr>
        <p:blipFill>
          <a:blip r:embed="rId7"/>
          <a:stretch>
            <a:fillRect/>
          </a:stretch>
        </p:blipFill>
        <p:spPr>
          <a:xfrm>
            <a:off x="10343205" y="-107329"/>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7"/>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7"/>
          <a:stretch>
            <a:fillRect/>
          </a:stretch>
        </p:blipFill>
        <p:spPr>
          <a:xfrm>
            <a:off x="2361335" y="3012828"/>
            <a:ext cx="799149" cy="795861"/>
          </a:xfrm>
          <a:prstGeom prst="rect">
            <a:avLst/>
          </a:prstGeom>
        </p:spPr>
      </p:pic>
      <p:pic>
        <p:nvPicPr>
          <p:cNvPr id="37" name="Picture 36">
            <a:extLst>
              <a:ext uri="{FF2B5EF4-FFF2-40B4-BE49-F238E27FC236}">
                <a16:creationId xmlns:a16="http://schemas.microsoft.com/office/drawing/2014/main" xmlns="" id="{86D99514-4604-4544-BF0D-40271F177712}"/>
              </a:ext>
            </a:extLst>
          </p:cNvPr>
          <p:cNvPicPr>
            <a:picLocks noChangeAspect="1"/>
          </p:cNvPicPr>
          <p:nvPr/>
        </p:nvPicPr>
        <p:blipFill>
          <a:blip r:embed="rId7"/>
          <a:stretch>
            <a:fillRect/>
          </a:stretch>
        </p:blipFill>
        <p:spPr>
          <a:xfrm>
            <a:off x="8168380" y="2143247"/>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7"/>
          <a:stretch>
            <a:fillRect/>
          </a:stretch>
        </p:blipFill>
        <p:spPr>
          <a:xfrm>
            <a:off x="5116908" y="4903473"/>
            <a:ext cx="799149" cy="795861"/>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7"/>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7"/>
          <a:stretch>
            <a:fillRect/>
          </a:stretch>
        </p:blipFill>
        <p:spPr>
          <a:xfrm>
            <a:off x="3184466" y="501807"/>
            <a:ext cx="799149" cy="795861"/>
          </a:xfrm>
          <a:prstGeom prst="rect">
            <a:avLst/>
          </a:prstGeom>
        </p:spPr>
      </p:pic>
    </p:spTree>
    <p:extLst>
      <p:ext uri="{BB962C8B-B14F-4D97-AF65-F5344CB8AC3E}">
        <p14:creationId xmlns:p14="http://schemas.microsoft.com/office/powerpoint/2010/main" val="24202753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791834-2C19-4556-9105-F93922C846C6}"/>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51448"/>
            <a:ext cx="12192000" cy="6797040"/>
          </a:xfrm>
          <a:prstGeom prst="rect">
            <a:avLst/>
          </a:prstGeom>
        </p:spPr>
      </p:pic>
      <p:sp>
        <p:nvSpPr>
          <p:cNvPr id="18" name="文本框 17"/>
          <p:cNvSpPr txBox="1"/>
          <p:nvPr/>
        </p:nvSpPr>
        <p:spPr>
          <a:xfrm>
            <a:off x="4462841" y="222102"/>
            <a:ext cx="2297745" cy="707886"/>
          </a:xfrm>
          <a:prstGeom prst="rect">
            <a:avLst/>
          </a:prstGeom>
          <a:noFill/>
        </p:spPr>
        <p:txBody>
          <a:bodyPr wrap="none" rtlCol="0">
            <a:spAutoFit/>
          </a:bodyPr>
          <a:lstStyle/>
          <a:p>
            <a:pPr lvl="0"/>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a.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endParaRPr kumimoji="0" lang="zh-CN" altLang="en-US" sz="40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65" name="Up Arrow 64"/>
          <p:cNvSpPr/>
          <p:nvPr/>
        </p:nvSpPr>
        <p:spPr>
          <a:xfrm>
            <a:off x="5695161" y="1355262"/>
            <a:ext cx="493980" cy="5502573"/>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66" name="Bent Arrow 65"/>
          <p:cNvSpPr/>
          <p:nvPr/>
        </p:nvSpPr>
        <p:spPr>
          <a:xfrm>
            <a:off x="5817226" y="2311463"/>
            <a:ext cx="3116263" cy="4546373"/>
          </a:xfrm>
          <a:prstGeom prst="bentArrow">
            <a:avLst>
              <a:gd name="adj1" fmla="val 8879"/>
              <a:gd name="adj2" fmla="val 9038"/>
              <a:gd name="adj3" fmla="val 15734"/>
              <a:gd name="adj4" fmla="val 19454"/>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4" name="Bent Arrow 53"/>
          <p:cNvSpPr/>
          <p:nvPr/>
        </p:nvSpPr>
        <p:spPr>
          <a:xfrm flipH="1">
            <a:off x="2979736" y="3246780"/>
            <a:ext cx="3116263" cy="3632024"/>
          </a:xfrm>
          <a:prstGeom prst="bentArrow">
            <a:avLst>
              <a:gd name="adj1" fmla="val 8879"/>
              <a:gd name="adj2" fmla="val 9038"/>
              <a:gd name="adj3" fmla="val 15734"/>
              <a:gd name="adj4" fmla="val 19454"/>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818721" y="3733784"/>
            <a:ext cx="2764984" cy="3124051"/>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720422" y="4548578"/>
            <a:ext cx="2375578" cy="2330226"/>
          </a:xfrm>
          <a:prstGeom prst="bentArrow">
            <a:avLst>
              <a:gd name="adj1" fmla="val 13458"/>
              <a:gd name="adj2" fmla="val 12349"/>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1" name="TextBox 70"/>
          <p:cNvSpPr txBox="1"/>
          <p:nvPr/>
        </p:nvSpPr>
        <p:spPr>
          <a:xfrm>
            <a:off x="3306072" y="1576105"/>
            <a:ext cx="2266827" cy="707886"/>
          </a:xfrm>
          <a:prstGeom prst="rect">
            <a:avLst/>
          </a:prstGeom>
          <a:noFill/>
        </p:spPr>
        <p:txBody>
          <a:bodyPr wrap="square" rtlCol="0">
            <a:spAutoFit/>
          </a:bodyPr>
          <a:lstStyle/>
          <a:p>
            <a:pPr marL="0" marR="0" lvl="0" indent="0" defTabSz="914400" rtl="0" eaLnBrk="1" fontAlgn="auto" latinLnBrk="0" hangingPunct="1">
              <a:buClrTx/>
              <a:buSzTx/>
              <a:buFontTx/>
              <a:buNone/>
              <a:tabLst/>
              <a:defRPr/>
            </a:pP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Tên</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Pao-tốp-xơ-ki</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3" name="Freeform 245"/>
          <p:cNvSpPr/>
          <p:nvPr/>
        </p:nvSpPr>
        <p:spPr bwMode="auto">
          <a:xfrm>
            <a:off x="5039228" y="515642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291923" y="1662484"/>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5107899" y="3883864"/>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6" name="Freeform 216"/>
          <p:cNvSpPr>
            <a:spLocks noEditPoints="1"/>
          </p:cNvSpPr>
          <p:nvPr/>
        </p:nvSpPr>
        <p:spPr bwMode="auto">
          <a:xfrm>
            <a:off x="6308485" y="4339738"/>
            <a:ext cx="452101" cy="455175"/>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7" name="Freeform 135"/>
          <p:cNvSpPr>
            <a:spLocks noEditPoints="1"/>
          </p:cNvSpPr>
          <p:nvPr/>
        </p:nvSpPr>
        <p:spPr bwMode="auto">
          <a:xfrm>
            <a:off x="6262203" y="2948546"/>
            <a:ext cx="404459" cy="37886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pic>
        <p:nvPicPr>
          <p:cNvPr id="2" name="Picture 1">
            <a:extLst>
              <a:ext uri="{FF2B5EF4-FFF2-40B4-BE49-F238E27FC236}">
                <a16:creationId xmlns:a16="http://schemas.microsoft.com/office/drawing/2014/main" xmlns="" id="{2D9DA8BA-9BD8-40B2-9723-ED6086DFDA8F}"/>
              </a:ext>
            </a:extLst>
          </p:cNvPr>
          <p:cNvPicPr>
            <a:picLocks noChangeAspect="1"/>
          </p:cNvPicPr>
          <p:nvPr/>
        </p:nvPicPr>
        <p:blipFill>
          <a:blip r:embed="rId5"/>
          <a:stretch>
            <a:fillRect/>
          </a:stretch>
        </p:blipFill>
        <p:spPr>
          <a:xfrm>
            <a:off x="10442296" y="5041824"/>
            <a:ext cx="1749704" cy="1743607"/>
          </a:xfrm>
          <a:prstGeom prst="rect">
            <a:avLst/>
          </a:prstGeom>
        </p:spPr>
      </p:pic>
      <p:pic>
        <p:nvPicPr>
          <p:cNvPr id="20" name="Picture 19">
            <a:extLst>
              <a:ext uri="{FF2B5EF4-FFF2-40B4-BE49-F238E27FC236}">
                <a16:creationId xmlns:a16="http://schemas.microsoft.com/office/drawing/2014/main" xmlns="" id="{C77EE86E-F92D-42C5-B7DB-E33F503C89AB}"/>
              </a:ext>
            </a:extLst>
          </p:cNvPr>
          <p:cNvPicPr>
            <a:picLocks noChangeAspect="1"/>
          </p:cNvPicPr>
          <p:nvPr/>
        </p:nvPicPr>
        <p:blipFill>
          <a:blip r:embed="rId5"/>
          <a:stretch>
            <a:fillRect/>
          </a:stretch>
        </p:blipFill>
        <p:spPr>
          <a:xfrm>
            <a:off x="10880990" y="72569"/>
            <a:ext cx="1051451" cy="1047787"/>
          </a:xfrm>
          <a:prstGeom prst="rect">
            <a:avLst/>
          </a:prstGeom>
        </p:spPr>
      </p:pic>
      <p:pic>
        <p:nvPicPr>
          <p:cNvPr id="21" name="Picture 20">
            <a:extLst>
              <a:ext uri="{FF2B5EF4-FFF2-40B4-BE49-F238E27FC236}">
                <a16:creationId xmlns:a16="http://schemas.microsoft.com/office/drawing/2014/main" xmlns="" id="{46296A83-0ABF-459C-87E1-8A0506EAABF0}"/>
              </a:ext>
            </a:extLst>
          </p:cNvPr>
          <p:cNvPicPr>
            <a:picLocks noChangeAspect="1"/>
          </p:cNvPicPr>
          <p:nvPr/>
        </p:nvPicPr>
        <p:blipFill>
          <a:blip r:embed="rId5"/>
          <a:stretch>
            <a:fillRect/>
          </a:stretch>
        </p:blipFill>
        <p:spPr>
          <a:xfrm>
            <a:off x="158390" y="0"/>
            <a:ext cx="1051451" cy="1047787"/>
          </a:xfrm>
          <a:prstGeom prst="rect">
            <a:avLst/>
          </a:prstGeom>
        </p:spPr>
      </p:pic>
      <p:pic>
        <p:nvPicPr>
          <p:cNvPr id="22" name="Picture 21">
            <a:extLst>
              <a:ext uri="{FF2B5EF4-FFF2-40B4-BE49-F238E27FC236}">
                <a16:creationId xmlns:a16="http://schemas.microsoft.com/office/drawing/2014/main" xmlns="" id="{F774E116-11F6-45C8-92AF-23950C86B928}"/>
              </a:ext>
            </a:extLst>
          </p:cNvPr>
          <p:cNvPicPr>
            <a:picLocks noChangeAspect="1"/>
          </p:cNvPicPr>
          <p:nvPr/>
        </p:nvPicPr>
        <p:blipFill>
          <a:blip r:embed="rId5"/>
          <a:stretch>
            <a:fillRect/>
          </a:stretch>
        </p:blipFill>
        <p:spPr>
          <a:xfrm>
            <a:off x="0" y="5713230"/>
            <a:ext cx="1051451" cy="1047787"/>
          </a:xfrm>
          <a:prstGeom prst="rect">
            <a:avLst/>
          </a:prstGeom>
        </p:spPr>
      </p:pic>
      <p:pic>
        <p:nvPicPr>
          <p:cNvPr id="23" name="Picture 22">
            <a:extLst>
              <a:ext uri="{FF2B5EF4-FFF2-40B4-BE49-F238E27FC236}">
                <a16:creationId xmlns:a16="http://schemas.microsoft.com/office/drawing/2014/main" xmlns="" id="{6027CDDE-5937-4594-A32A-FAE595177D93}"/>
              </a:ext>
            </a:extLst>
          </p:cNvPr>
          <p:cNvPicPr>
            <a:picLocks noChangeAspect="1"/>
          </p:cNvPicPr>
          <p:nvPr/>
        </p:nvPicPr>
        <p:blipFill>
          <a:blip r:embed="rId5"/>
          <a:stretch>
            <a:fillRect/>
          </a:stretch>
        </p:blipFill>
        <p:spPr>
          <a:xfrm>
            <a:off x="3017041" y="62908"/>
            <a:ext cx="703381" cy="700930"/>
          </a:xfrm>
          <a:prstGeom prst="rect">
            <a:avLst/>
          </a:prstGeom>
        </p:spPr>
      </p:pic>
      <p:pic>
        <p:nvPicPr>
          <p:cNvPr id="24" name="Picture 23">
            <a:extLst>
              <a:ext uri="{FF2B5EF4-FFF2-40B4-BE49-F238E27FC236}">
                <a16:creationId xmlns:a16="http://schemas.microsoft.com/office/drawing/2014/main" xmlns="" id="{FF5F83F3-0349-4B96-AD1A-F86C7C77152C}"/>
              </a:ext>
            </a:extLst>
          </p:cNvPr>
          <p:cNvPicPr>
            <a:picLocks noChangeAspect="1"/>
          </p:cNvPicPr>
          <p:nvPr/>
        </p:nvPicPr>
        <p:blipFill>
          <a:blip r:embed="rId5"/>
          <a:stretch>
            <a:fillRect/>
          </a:stretch>
        </p:blipFill>
        <p:spPr>
          <a:xfrm>
            <a:off x="7201213" y="-167280"/>
            <a:ext cx="703381" cy="700930"/>
          </a:xfrm>
          <a:prstGeom prst="rect">
            <a:avLst/>
          </a:prstGeom>
        </p:spPr>
      </p:pic>
      <p:pic>
        <p:nvPicPr>
          <p:cNvPr id="25" name="Picture 24">
            <a:extLst>
              <a:ext uri="{FF2B5EF4-FFF2-40B4-BE49-F238E27FC236}">
                <a16:creationId xmlns:a16="http://schemas.microsoft.com/office/drawing/2014/main" xmlns="" id="{00A38BB4-8B9C-40A5-A784-5091349A0698}"/>
              </a:ext>
            </a:extLst>
          </p:cNvPr>
          <p:cNvPicPr>
            <a:picLocks noChangeAspect="1"/>
          </p:cNvPicPr>
          <p:nvPr/>
        </p:nvPicPr>
        <p:blipFill>
          <a:blip r:embed="rId5"/>
          <a:stretch>
            <a:fillRect/>
          </a:stretch>
        </p:blipFill>
        <p:spPr>
          <a:xfrm>
            <a:off x="5390" y="3058761"/>
            <a:ext cx="1051451" cy="1047787"/>
          </a:xfrm>
          <a:prstGeom prst="rect">
            <a:avLst/>
          </a:prstGeom>
        </p:spPr>
      </p:pic>
      <p:pic>
        <p:nvPicPr>
          <p:cNvPr id="26" name="Picture 25">
            <a:extLst>
              <a:ext uri="{FF2B5EF4-FFF2-40B4-BE49-F238E27FC236}">
                <a16:creationId xmlns:a16="http://schemas.microsoft.com/office/drawing/2014/main" xmlns="" id="{2E92EF89-8BCD-46B5-917B-F8E2D16870B5}"/>
              </a:ext>
            </a:extLst>
          </p:cNvPr>
          <p:cNvPicPr>
            <a:picLocks noChangeAspect="1"/>
          </p:cNvPicPr>
          <p:nvPr/>
        </p:nvPicPr>
        <p:blipFill>
          <a:blip r:embed="rId5"/>
          <a:stretch>
            <a:fillRect/>
          </a:stretch>
        </p:blipFill>
        <p:spPr>
          <a:xfrm>
            <a:off x="2293795" y="5577578"/>
            <a:ext cx="1051451" cy="1047787"/>
          </a:xfrm>
          <a:prstGeom prst="rect">
            <a:avLst/>
          </a:prstGeom>
        </p:spPr>
      </p:pic>
      <p:pic>
        <p:nvPicPr>
          <p:cNvPr id="27" name="Picture 26">
            <a:extLst>
              <a:ext uri="{FF2B5EF4-FFF2-40B4-BE49-F238E27FC236}">
                <a16:creationId xmlns:a16="http://schemas.microsoft.com/office/drawing/2014/main" xmlns="" id="{3D709E7A-55EA-4C08-9E49-5143C7F0ECBD}"/>
              </a:ext>
            </a:extLst>
          </p:cNvPr>
          <p:cNvPicPr>
            <a:picLocks noChangeAspect="1"/>
          </p:cNvPicPr>
          <p:nvPr/>
        </p:nvPicPr>
        <p:blipFill>
          <a:blip r:embed="rId5"/>
          <a:stretch>
            <a:fillRect/>
          </a:stretch>
        </p:blipFill>
        <p:spPr>
          <a:xfrm>
            <a:off x="7552903" y="1641194"/>
            <a:ext cx="573387" cy="571389"/>
          </a:xfrm>
          <a:prstGeom prst="rect">
            <a:avLst/>
          </a:prstGeom>
        </p:spPr>
      </p:pic>
      <p:pic>
        <p:nvPicPr>
          <p:cNvPr id="29" name="Picture 28">
            <a:extLst>
              <a:ext uri="{FF2B5EF4-FFF2-40B4-BE49-F238E27FC236}">
                <a16:creationId xmlns:a16="http://schemas.microsoft.com/office/drawing/2014/main" xmlns="" id="{E178DF0C-FAE9-49FD-B7FD-85A14CF8DBFE}"/>
              </a:ext>
            </a:extLst>
          </p:cNvPr>
          <p:cNvPicPr>
            <a:picLocks noChangeAspect="1"/>
          </p:cNvPicPr>
          <p:nvPr/>
        </p:nvPicPr>
        <p:blipFill>
          <a:blip r:embed="rId5"/>
          <a:stretch>
            <a:fillRect/>
          </a:stretch>
        </p:blipFill>
        <p:spPr>
          <a:xfrm>
            <a:off x="4247302" y="5665734"/>
            <a:ext cx="573387" cy="571389"/>
          </a:xfrm>
          <a:prstGeom prst="rect">
            <a:avLst/>
          </a:prstGeom>
        </p:spPr>
      </p:pic>
      <p:pic>
        <p:nvPicPr>
          <p:cNvPr id="30" name="Picture 29">
            <a:extLst>
              <a:ext uri="{FF2B5EF4-FFF2-40B4-BE49-F238E27FC236}">
                <a16:creationId xmlns:a16="http://schemas.microsoft.com/office/drawing/2014/main" xmlns="" id="{F16700ED-82FE-4CD3-B3A6-1C3957860DAE}"/>
              </a:ext>
            </a:extLst>
          </p:cNvPr>
          <p:cNvPicPr>
            <a:picLocks noChangeAspect="1"/>
          </p:cNvPicPr>
          <p:nvPr/>
        </p:nvPicPr>
        <p:blipFill>
          <a:blip r:embed="rId5"/>
          <a:stretch>
            <a:fillRect/>
          </a:stretch>
        </p:blipFill>
        <p:spPr>
          <a:xfrm>
            <a:off x="11260214" y="3011311"/>
            <a:ext cx="573387" cy="571389"/>
          </a:xfrm>
          <a:prstGeom prst="rect">
            <a:avLst/>
          </a:prstGeom>
        </p:spPr>
      </p:pic>
      <p:pic>
        <p:nvPicPr>
          <p:cNvPr id="31" name="Picture 30">
            <a:extLst>
              <a:ext uri="{FF2B5EF4-FFF2-40B4-BE49-F238E27FC236}">
                <a16:creationId xmlns:a16="http://schemas.microsoft.com/office/drawing/2014/main" xmlns="" id="{4BE8BC76-8FB8-4B98-9565-80C75C967109}"/>
              </a:ext>
            </a:extLst>
          </p:cNvPr>
          <p:cNvPicPr>
            <a:picLocks noChangeAspect="1"/>
          </p:cNvPicPr>
          <p:nvPr/>
        </p:nvPicPr>
        <p:blipFill>
          <a:blip r:embed="rId5"/>
          <a:stretch>
            <a:fillRect/>
          </a:stretch>
        </p:blipFill>
        <p:spPr>
          <a:xfrm>
            <a:off x="1834334" y="1355262"/>
            <a:ext cx="674736" cy="672385"/>
          </a:xfrm>
          <a:prstGeom prst="rect">
            <a:avLst/>
          </a:prstGeom>
        </p:spPr>
      </p:pic>
      <p:pic>
        <p:nvPicPr>
          <p:cNvPr id="7" name="Picture 6">
            <a:extLst>
              <a:ext uri="{FF2B5EF4-FFF2-40B4-BE49-F238E27FC236}">
                <a16:creationId xmlns:a16="http://schemas.microsoft.com/office/drawing/2014/main" xmlns="" id="{7208C39D-2E36-459A-ABCA-68A56460E0F4}"/>
              </a:ext>
            </a:extLst>
          </p:cNvPr>
          <p:cNvPicPr>
            <a:picLocks noChangeAspect="1"/>
          </p:cNvPicPr>
          <p:nvPr/>
        </p:nvPicPr>
        <p:blipFill>
          <a:blip r:embed="rId6"/>
          <a:stretch>
            <a:fillRect/>
          </a:stretch>
        </p:blipFill>
        <p:spPr>
          <a:xfrm>
            <a:off x="-192544" y="183185"/>
            <a:ext cx="3237257" cy="2719052"/>
          </a:xfrm>
          <a:prstGeom prst="rect">
            <a:avLst/>
          </a:prstGeom>
        </p:spPr>
      </p:pic>
      <p:sp>
        <p:nvSpPr>
          <p:cNvPr id="35" name="TextBox 34">
            <a:extLst>
              <a:ext uri="{FF2B5EF4-FFF2-40B4-BE49-F238E27FC236}">
                <a16:creationId xmlns:a16="http://schemas.microsoft.com/office/drawing/2014/main" xmlns="" id="{74752D6E-5F35-4731-942D-A0BB0C8820AC}"/>
              </a:ext>
            </a:extLst>
          </p:cNvPr>
          <p:cNvSpPr txBox="1"/>
          <p:nvPr/>
        </p:nvSpPr>
        <p:spPr>
          <a:xfrm>
            <a:off x="8945118" y="2031724"/>
            <a:ext cx="2994356" cy="707886"/>
          </a:xfrm>
          <a:prstGeom prst="rect">
            <a:avLst/>
          </a:prstGeom>
          <a:noFill/>
        </p:spPr>
        <p:txBody>
          <a:bodyPr wrap="square" rtlCol="0">
            <a:spAutoFit/>
          </a:bodyPr>
          <a:lstStyle/>
          <a:p>
            <a:pPr lvl="0"/>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Năm</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sinh</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năm</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mất</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1892-1968</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6" name="TextBox 35">
            <a:extLst>
              <a:ext uri="{FF2B5EF4-FFF2-40B4-BE49-F238E27FC236}">
                <a16:creationId xmlns:a16="http://schemas.microsoft.com/office/drawing/2014/main" xmlns="" id="{B5CA793F-3AAA-4D2B-9735-FA4292D7B0A0}"/>
              </a:ext>
            </a:extLst>
          </p:cNvPr>
          <p:cNvSpPr txBox="1"/>
          <p:nvPr/>
        </p:nvSpPr>
        <p:spPr>
          <a:xfrm>
            <a:off x="931837" y="4006763"/>
            <a:ext cx="2994356" cy="707886"/>
          </a:xfrm>
          <a:prstGeom prst="rect">
            <a:avLst/>
          </a:prstGeom>
          <a:noFill/>
        </p:spPr>
        <p:txBody>
          <a:bodyPr wrap="square" rtlCol="0">
            <a:spAutoFit/>
          </a:bodyPr>
          <a:lstStyle/>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Nơi sinh</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Mát-xcơ-va (Nga)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7" name="TextBox 36">
            <a:extLst>
              <a:ext uri="{FF2B5EF4-FFF2-40B4-BE49-F238E27FC236}">
                <a16:creationId xmlns:a16="http://schemas.microsoft.com/office/drawing/2014/main" xmlns="" id="{3B144887-1914-454E-B176-8ACCE7B025C1}"/>
              </a:ext>
            </a:extLst>
          </p:cNvPr>
          <p:cNvSpPr txBox="1"/>
          <p:nvPr/>
        </p:nvSpPr>
        <p:spPr>
          <a:xfrm>
            <a:off x="6474073" y="4944162"/>
            <a:ext cx="3496449" cy="1631216"/>
          </a:xfrm>
          <a:prstGeom prst="rect">
            <a:avLst/>
          </a:prstGeom>
          <a:noFill/>
        </p:spPr>
        <p:txBody>
          <a:bodyPr wrap="square" rtlCol="0">
            <a:spAutoFit/>
          </a:bodyPr>
          <a:lstStyle/>
          <a:p>
            <a:pPr lvl="0"/>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Phong</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cách</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lgn="just"/>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Lối viết nhẹ nhàng, giản dị, giàu chất thơ về vẻ đẹp thiên nhiên, cuộc sống và tâm hồn nhân hậu của con người Nga.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161773029"/>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inVertical)">
                                      <p:cBhvr>
                                        <p:cTn id="12" dur="500"/>
                                        <p:tgtEl>
                                          <p:spTgt spid="7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barn(inVertical)">
                                      <p:cBhvr>
                                        <p:cTn id="20" dur="500"/>
                                        <p:tgtEl>
                                          <p:spTgt spid="6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barn(inVertical)">
                                      <p:cBhvr>
                                        <p:cTn id="23" dur="500"/>
                                        <p:tgtEl>
                                          <p:spTgt spid="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barn(inVertical)">
                                      <p:cBhvr>
                                        <p:cTn id="26" dur="500"/>
                                        <p:tgtEl>
                                          <p:spTgt spid="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barn(inVertical)">
                                      <p:cBhvr>
                                        <p:cTn id="40" dur="500"/>
                                        <p:tgtEl>
                                          <p:spTgt spid="7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barn(inVertical)">
                                      <p:cBhvr>
                                        <p:cTn id="43" dur="500"/>
                                        <p:tgtEl>
                                          <p:spTgt spid="7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arn(inVertical)">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arn(inVertical)">
                                      <p:cBhvr>
                                        <p:cTn id="6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5" grpId="0" animBg="1"/>
      <p:bldP spid="66" grpId="0" animBg="1"/>
      <p:bldP spid="54" grpId="0" animBg="1"/>
      <p:bldP spid="51" grpId="0" animBg="1"/>
      <p:bldP spid="57" grpId="0" animBg="1"/>
      <p:bldP spid="71" grpId="0"/>
      <p:bldP spid="73" grpId="0" animBg="1"/>
      <p:bldP spid="74" grpId="0" animBg="1"/>
      <p:bldP spid="75" grpId="0" animBg="1"/>
      <p:bldP spid="76" grpId="0" animBg="1"/>
      <p:bldP spid="77" grpId="0" animBg="1"/>
      <p:bldP spid="35" grpId="0"/>
      <p:bldP spid="3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527" y="69286"/>
            <a:ext cx="12192000" cy="6797040"/>
          </a:xfrm>
          <a:prstGeom prst="rect">
            <a:avLst/>
          </a:prstGeom>
        </p:spPr>
      </p:pic>
      <p:sp>
        <p:nvSpPr>
          <p:cNvPr id="18" name="文本框 17"/>
          <p:cNvSpPr txBox="1"/>
          <p:nvPr/>
        </p:nvSpPr>
        <p:spPr>
          <a:xfrm>
            <a:off x="5027265" y="589127"/>
            <a:ext cx="2651367"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phẩm</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254366" y="1853365"/>
            <a:ext cx="4072431" cy="1569660"/>
          </a:xfrm>
          <a:prstGeom prst="rect">
            <a:avLst/>
          </a:prstGeom>
          <a:noFill/>
        </p:spPr>
        <p:txBody>
          <a:bodyPr wrap="square" rtlCol="0">
            <a:spAutoFit/>
          </a:bodyPr>
          <a:lstStyle/>
          <a:p>
            <a:pPr lvl="0" algn="just">
              <a:defRPr/>
            </a:pP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Xuất</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xứ</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Trích</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tập</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Chiếc</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nhẫn</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bằng</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thép</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6"/>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6"/>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6"/>
          <a:stretch>
            <a:fillRect/>
          </a:stretch>
        </p:blipFill>
        <p:spPr>
          <a:xfrm>
            <a:off x="10400917" y="4946971"/>
            <a:ext cx="1751182" cy="1743976"/>
          </a:xfrm>
          <a:prstGeom prst="rect">
            <a:avLst/>
          </a:prstGeom>
        </p:spPr>
      </p:pic>
      <p:pic>
        <p:nvPicPr>
          <p:cNvPr id="33" name="Picture 32">
            <a:extLst>
              <a:ext uri="{FF2B5EF4-FFF2-40B4-BE49-F238E27FC236}">
                <a16:creationId xmlns:a16="http://schemas.microsoft.com/office/drawing/2014/main" xmlns="" id="{3CFB0B49-BFAB-4453-A246-D441002A2565}"/>
              </a:ext>
            </a:extLst>
          </p:cNvPr>
          <p:cNvPicPr>
            <a:picLocks noChangeAspect="1"/>
          </p:cNvPicPr>
          <p:nvPr/>
        </p:nvPicPr>
        <p:blipFill>
          <a:blip r:embed="rId6"/>
          <a:stretch>
            <a:fillRect/>
          </a:stretch>
        </p:blipFill>
        <p:spPr>
          <a:xfrm>
            <a:off x="7988381" y="4141379"/>
            <a:ext cx="2528712" cy="2518307"/>
          </a:xfrm>
          <a:prstGeom prst="rect">
            <a:avLst/>
          </a:prstGeom>
        </p:spPr>
      </p:pic>
      <p:pic>
        <p:nvPicPr>
          <p:cNvPr id="34" name="Picture 33">
            <a:extLst>
              <a:ext uri="{FF2B5EF4-FFF2-40B4-BE49-F238E27FC236}">
                <a16:creationId xmlns:a16="http://schemas.microsoft.com/office/drawing/2014/main" xmlns="" id="{835E980F-FA15-4D64-96DB-2F4341A6E490}"/>
              </a:ext>
            </a:extLst>
          </p:cNvPr>
          <p:cNvPicPr>
            <a:picLocks noChangeAspect="1"/>
          </p:cNvPicPr>
          <p:nvPr/>
        </p:nvPicPr>
        <p:blipFill>
          <a:blip r:embed="rId6"/>
          <a:stretch>
            <a:fillRect/>
          </a:stretch>
        </p:blipFill>
        <p:spPr>
          <a:xfrm>
            <a:off x="10343205" y="-107329"/>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6"/>
          <a:stretch>
            <a:fillRect/>
          </a:stretch>
        </p:blipFill>
        <p:spPr>
          <a:xfrm>
            <a:off x="322358" y="69286"/>
            <a:ext cx="900953" cy="89724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6"/>
          <a:stretch>
            <a:fillRect/>
          </a:stretch>
        </p:blipFill>
        <p:spPr>
          <a:xfrm>
            <a:off x="2578507" y="3707396"/>
            <a:ext cx="799149" cy="795861"/>
          </a:xfrm>
          <a:prstGeom prst="rect">
            <a:avLst/>
          </a:prstGeom>
        </p:spPr>
      </p:pic>
      <p:pic>
        <p:nvPicPr>
          <p:cNvPr id="37" name="Picture 36">
            <a:extLst>
              <a:ext uri="{FF2B5EF4-FFF2-40B4-BE49-F238E27FC236}">
                <a16:creationId xmlns:a16="http://schemas.microsoft.com/office/drawing/2014/main" xmlns="" id="{86D99514-4604-4544-BF0D-40271F177712}"/>
              </a:ext>
            </a:extLst>
          </p:cNvPr>
          <p:cNvPicPr>
            <a:picLocks noChangeAspect="1"/>
          </p:cNvPicPr>
          <p:nvPr/>
        </p:nvPicPr>
        <p:blipFill>
          <a:blip r:embed="rId6"/>
          <a:stretch>
            <a:fillRect/>
          </a:stretch>
        </p:blipFill>
        <p:spPr>
          <a:xfrm>
            <a:off x="8821086" y="3429000"/>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6"/>
          <a:stretch>
            <a:fillRect/>
          </a:stretch>
        </p:blipFill>
        <p:spPr>
          <a:xfrm>
            <a:off x="5634396" y="5122240"/>
            <a:ext cx="799149" cy="795861"/>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6"/>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pic>
        <p:nvPicPr>
          <p:cNvPr id="21" name="Picture 20">
            <a:extLst>
              <a:ext uri="{FF2B5EF4-FFF2-40B4-BE49-F238E27FC236}">
                <a16:creationId xmlns:a16="http://schemas.microsoft.com/office/drawing/2014/main" xmlns="" id="{F686F282-FB8C-4D02-9991-39FB799765EC}"/>
              </a:ext>
            </a:extLst>
          </p:cNvPr>
          <p:cNvPicPr>
            <a:picLocks noChangeAspect="1"/>
          </p:cNvPicPr>
          <p:nvPr/>
        </p:nvPicPr>
        <p:blipFill>
          <a:blip r:embed="rId7"/>
          <a:stretch>
            <a:fillRect/>
          </a:stretch>
        </p:blipFill>
        <p:spPr>
          <a:xfrm>
            <a:off x="1540068" y="3131488"/>
            <a:ext cx="2780968" cy="2533650"/>
          </a:xfrm>
          <a:prstGeom prst="rect">
            <a:avLst/>
          </a:prstGeom>
        </p:spPr>
      </p:pic>
      <p:sp>
        <p:nvSpPr>
          <p:cNvPr id="41" name="文本框 21">
            <a:extLst>
              <a:ext uri="{FF2B5EF4-FFF2-40B4-BE49-F238E27FC236}">
                <a16:creationId xmlns:a16="http://schemas.microsoft.com/office/drawing/2014/main" xmlns="" id="{A1F2889D-4FF8-4138-8C02-B69CB82DC551}"/>
              </a:ext>
            </a:extLst>
          </p:cNvPr>
          <p:cNvSpPr txBox="1"/>
          <p:nvPr/>
        </p:nvSpPr>
        <p:spPr>
          <a:xfrm>
            <a:off x="7723677" y="2172828"/>
            <a:ext cx="3598924" cy="584775"/>
          </a:xfrm>
          <a:prstGeom prst="rect">
            <a:avLst/>
          </a:prstGeom>
          <a:noFill/>
        </p:spPr>
        <p:txBody>
          <a:bodyPr wrap="square" rtlCol="0">
            <a:spAutoFit/>
          </a:bodyPr>
          <a:lstStyle/>
          <a:p>
            <a:pPr lvl="0" algn="just">
              <a:defRPr/>
            </a:pP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Thể</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loại</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35921848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58670" y="597064"/>
            <a:ext cx="1505540"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cục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300711" y="1667159"/>
            <a:ext cx="3607879"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P1: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-&gt;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hôn</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vào</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chồng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6"/>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6"/>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xmlns="" id="{3CFB0B49-BFAB-4453-A246-D441002A2565}"/>
              </a:ext>
            </a:extLst>
          </p:cNvPr>
          <p:cNvPicPr>
            <a:picLocks noChangeAspect="1"/>
          </p:cNvPicPr>
          <p:nvPr/>
        </p:nvPicPr>
        <p:blipFill>
          <a:blip r:embed="rId6"/>
          <a:stretch>
            <a:fillRect/>
          </a:stretch>
        </p:blipFill>
        <p:spPr>
          <a:xfrm>
            <a:off x="8793888" y="4359011"/>
            <a:ext cx="2528712" cy="2518307"/>
          </a:xfrm>
          <a:prstGeom prst="rect">
            <a:avLst/>
          </a:prstGeom>
        </p:spPr>
      </p:pic>
      <p:pic>
        <p:nvPicPr>
          <p:cNvPr id="34" name="Picture 33">
            <a:extLst>
              <a:ext uri="{FF2B5EF4-FFF2-40B4-BE49-F238E27FC236}">
                <a16:creationId xmlns:a16="http://schemas.microsoft.com/office/drawing/2014/main" xmlns="" id="{835E980F-FA15-4D64-96DB-2F4341A6E490}"/>
              </a:ext>
            </a:extLst>
          </p:cNvPr>
          <p:cNvPicPr>
            <a:picLocks noChangeAspect="1"/>
          </p:cNvPicPr>
          <p:nvPr/>
        </p:nvPicPr>
        <p:blipFill>
          <a:blip r:embed="rId6"/>
          <a:stretch>
            <a:fillRect/>
          </a:stretch>
        </p:blipFill>
        <p:spPr>
          <a:xfrm>
            <a:off x="10280492" y="-244243"/>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6"/>
          <a:stretch>
            <a:fillRect/>
          </a:stretch>
        </p:blipFill>
        <p:spPr>
          <a:xfrm>
            <a:off x="651890" y="-370014"/>
            <a:ext cx="1751182" cy="174397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6"/>
          <a:stretch>
            <a:fillRect/>
          </a:stretch>
        </p:blipFill>
        <p:spPr>
          <a:xfrm>
            <a:off x="3206085" y="3498247"/>
            <a:ext cx="799149" cy="795861"/>
          </a:xfrm>
          <a:prstGeom prst="rect">
            <a:avLst/>
          </a:prstGeom>
        </p:spPr>
      </p:pic>
      <p:pic>
        <p:nvPicPr>
          <p:cNvPr id="37" name="Picture 36">
            <a:extLst>
              <a:ext uri="{FF2B5EF4-FFF2-40B4-BE49-F238E27FC236}">
                <a16:creationId xmlns:a16="http://schemas.microsoft.com/office/drawing/2014/main" xmlns="" id="{86D99514-4604-4544-BF0D-40271F177712}"/>
              </a:ext>
            </a:extLst>
          </p:cNvPr>
          <p:cNvPicPr>
            <a:picLocks noChangeAspect="1"/>
          </p:cNvPicPr>
          <p:nvPr/>
        </p:nvPicPr>
        <p:blipFill>
          <a:blip r:embed="rId6"/>
          <a:stretch>
            <a:fillRect/>
          </a:stretch>
        </p:blipFill>
        <p:spPr>
          <a:xfrm>
            <a:off x="54628" y="3870646"/>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6"/>
          <a:stretch>
            <a:fillRect/>
          </a:stretch>
        </p:blipFill>
        <p:spPr>
          <a:xfrm>
            <a:off x="9053619" y="3263716"/>
            <a:ext cx="1401067" cy="1395302"/>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6"/>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sp>
        <p:nvSpPr>
          <p:cNvPr id="41" name="文本框 21">
            <a:extLst>
              <a:ext uri="{FF2B5EF4-FFF2-40B4-BE49-F238E27FC236}">
                <a16:creationId xmlns:a16="http://schemas.microsoft.com/office/drawing/2014/main" xmlns="" id="{6BF8A779-8A5C-4D59-9881-525B45087D2D}"/>
              </a:ext>
            </a:extLst>
          </p:cNvPr>
          <p:cNvSpPr txBox="1"/>
          <p:nvPr/>
        </p:nvSpPr>
        <p:spPr>
          <a:xfrm>
            <a:off x="285499" y="2467377"/>
            <a:ext cx="4047169" cy="1200329"/>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 chuẩn bị trang phục đi nghe hòa nhạc cùng cô Mac-đa và chú Nin-xơ.</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xmlns="" id="{1D784DE4-AA57-4D33-9711-9E328F9D9EDB}"/>
              </a:ext>
            </a:extLst>
          </p:cNvPr>
          <p:cNvSpPr txBox="1"/>
          <p:nvPr/>
        </p:nvSpPr>
        <p:spPr>
          <a:xfrm>
            <a:off x="7975548" y="1497700"/>
            <a:ext cx="3019886" cy="830997"/>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P2: tiếp theo </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-&gt;</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va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 dội như sấm</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3" name="文本框 21">
            <a:extLst>
              <a:ext uri="{FF2B5EF4-FFF2-40B4-BE49-F238E27FC236}">
                <a16:creationId xmlns:a16="http://schemas.microsoft.com/office/drawing/2014/main" xmlns="" id="{D7C6E832-49C0-4595-8FCE-EF0E424B1A5D}"/>
              </a:ext>
            </a:extLst>
          </p:cNvPr>
          <p:cNvSpPr txBox="1"/>
          <p:nvPr/>
        </p:nvSpPr>
        <p:spPr>
          <a:xfrm>
            <a:off x="7960335" y="2297918"/>
            <a:ext cx="4047169" cy="1200329"/>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 bất ngờ đón nhận món quà mà nhạc sĩ E-đơ-va Gờ-ríc hứa tặng cô 10 năm trước.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4" name="文本框 21">
            <a:extLst>
              <a:ext uri="{FF2B5EF4-FFF2-40B4-BE49-F238E27FC236}">
                <a16:creationId xmlns:a16="http://schemas.microsoft.com/office/drawing/2014/main" xmlns="" id="{67253F1D-DDEB-43AC-871C-BC5ABB0C751E}"/>
              </a:ext>
            </a:extLst>
          </p:cNvPr>
          <p:cNvSpPr txBox="1"/>
          <p:nvPr/>
        </p:nvSpPr>
        <p:spPr>
          <a:xfrm>
            <a:off x="4218897" y="5028538"/>
            <a:ext cx="3019886" cy="461665"/>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P3: còn lại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5" name="文本框 21">
            <a:extLst>
              <a:ext uri="{FF2B5EF4-FFF2-40B4-BE49-F238E27FC236}">
                <a16:creationId xmlns:a16="http://schemas.microsoft.com/office/drawing/2014/main" xmlns="" id="{43AFB444-B0A3-4E87-A46D-EA0F1489C131}"/>
              </a:ext>
            </a:extLst>
          </p:cNvPr>
          <p:cNvSpPr txBox="1"/>
          <p:nvPr/>
        </p:nvSpPr>
        <p:spPr>
          <a:xfrm>
            <a:off x="4287917" y="5459257"/>
            <a:ext cx="4047169" cy="830997"/>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Cảm xúc, suy nghĩ của cô sau khi đón nhận món quà</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6" name="Picture 45">
            <a:extLst>
              <a:ext uri="{FF2B5EF4-FFF2-40B4-BE49-F238E27FC236}">
                <a16:creationId xmlns:a16="http://schemas.microsoft.com/office/drawing/2014/main" xmlns="" id="{55A4CF9D-6451-47BA-8EB6-D97BB4E3B9A1}"/>
              </a:ext>
            </a:extLst>
          </p:cNvPr>
          <p:cNvPicPr>
            <a:picLocks noChangeAspect="1"/>
          </p:cNvPicPr>
          <p:nvPr/>
        </p:nvPicPr>
        <p:blipFill>
          <a:blip r:embed="rId6"/>
          <a:stretch>
            <a:fillRect/>
          </a:stretch>
        </p:blipFill>
        <p:spPr>
          <a:xfrm>
            <a:off x="3599487" y="4603290"/>
            <a:ext cx="497766" cy="495718"/>
          </a:xfrm>
          <a:prstGeom prst="rect">
            <a:avLst/>
          </a:prstGeom>
        </p:spPr>
      </p:pic>
      <p:pic>
        <p:nvPicPr>
          <p:cNvPr id="47" name="Picture 46">
            <a:extLst>
              <a:ext uri="{FF2B5EF4-FFF2-40B4-BE49-F238E27FC236}">
                <a16:creationId xmlns:a16="http://schemas.microsoft.com/office/drawing/2014/main" xmlns="" id="{6B14566A-6CD0-464F-BE39-E25054A6DB2D}"/>
              </a:ext>
            </a:extLst>
          </p:cNvPr>
          <p:cNvPicPr>
            <a:picLocks noChangeAspect="1"/>
          </p:cNvPicPr>
          <p:nvPr/>
        </p:nvPicPr>
        <p:blipFill>
          <a:blip r:embed="rId6"/>
          <a:stretch>
            <a:fillRect/>
          </a:stretch>
        </p:blipFill>
        <p:spPr>
          <a:xfrm>
            <a:off x="5754999" y="4988733"/>
            <a:ext cx="497766" cy="495718"/>
          </a:xfrm>
          <a:prstGeom prst="rect">
            <a:avLst/>
          </a:prstGeom>
        </p:spPr>
      </p:pic>
      <p:pic>
        <p:nvPicPr>
          <p:cNvPr id="48" name="Picture 47">
            <a:extLst>
              <a:ext uri="{FF2B5EF4-FFF2-40B4-BE49-F238E27FC236}">
                <a16:creationId xmlns:a16="http://schemas.microsoft.com/office/drawing/2014/main" xmlns="" id="{697C61B8-0D39-46CC-A456-79552510D402}"/>
              </a:ext>
            </a:extLst>
          </p:cNvPr>
          <p:cNvPicPr>
            <a:picLocks noChangeAspect="1"/>
          </p:cNvPicPr>
          <p:nvPr/>
        </p:nvPicPr>
        <p:blipFill>
          <a:blip r:embed="rId6"/>
          <a:stretch>
            <a:fillRect/>
          </a:stretch>
        </p:blipFill>
        <p:spPr>
          <a:xfrm>
            <a:off x="15809" y="1281465"/>
            <a:ext cx="497766" cy="495718"/>
          </a:xfrm>
          <a:prstGeom prst="rect">
            <a:avLst/>
          </a:prstGeom>
        </p:spPr>
      </p:pic>
      <p:pic>
        <p:nvPicPr>
          <p:cNvPr id="49" name="Picture 48">
            <a:extLst>
              <a:ext uri="{FF2B5EF4-FFF2-40B4-BE49-F238E27FC236}">
                <a16:creationId xmlns:a16="http://schemas.microsoft.com/office/drawing/2014/main" xmlns="" id="{0A971FD0-E390-43DD-8461-8C606092324E}"/>
              </a:ext>
            </a:extLst>
          </p:cNvPr>
          <p:cNvPicPr>
            <a:picLocks noChangeAspect="1"/>
          </p:cNvPicPr>
          <p:nvPr/>
        </p:nvPicPr>
        <p:blipFill>
          <a:blip r:embed="rId6"/>
          <a:stretch>
            <a:fillRect/>
          </a:stretch>
        </p:blipFill>
        <p:spPr>
          <a:xfrm>
            <a:off x="1815950" y="1935495"/>
            <a:ext cx="497766" cy="495718"/>
          </a:xfrm>
          <a:prstGeom prst="rect">
            <a:avLst/>
          </a:prstGeom>
        </p:spPr>
      </p:pic>
      <p:pic>
        <p:nvPicPr>
          <p:cNvPr id="50" name="Picture 49">
            <a:extLst>
              <a:ext uri="{FF2B5EF4-FFF2-40B4-BE49-F238E27FC236}">
                <a16:creationId xmlns:a16="http://schemas.microsoft.com/office/drawing/2014/main" xmlns="" id="{EB56FDC2-6BEF-4A8A-BC40-F887260843E3}"/>
              </a:ext>
            </a:extLst>
          </p:cNvPr>
          <p:cNvPicPr>
            <a:picLocks noChangeAspect="1"/>
          </p:cNvPicPr>
          <p:nvPr/>
        </p:nvPicPr>
        <p:blipFill>
          <a:blip r:embed="rId6"/>
          <a:stretch>
            <a:fillRect/>
          </a:stretch>
        </p:blipFill>
        <p:spPr>
          <a:xfrm>
            <a:off x="7526825" y="1297668"/>
            <a:ext cx="497766" cy="495718"/>
          </a:xfrm>
          <a:prstGeom prst="rect">
            <a:avLst/>
          </a:prstGeom>
        </p:spPr>
      </p:pic>
      <p:pic>
        <p:nvPicPr>
          <p:cNvPr id="51" name="Picture 50">
            <a:extLst>
              <a:ext uri="{FF2B5EF4-FFF2-40B4-BE49-F238E27FC236}">
                <a16:creationId xmlns:a16="http://schemas.microsoft.com/office/drawing/2014/main" xmlns="" id="{6D7D3502-5BEF-4D97-A7CC-57BA99D85CEE}"/>
              </a:ext>
            </a:extLst>
          </p:cNvPr>
          <p:cNvPicPr>
            <a:picLocks noChangeAspect="1"/>
          </p:cNvPicPr>
          <p:nvPr/>
        </p:nvPicPr>
        <p:blipFill>
          <a:blip r:embed="rId6"/>
          <a:stretch>
            <a:fillRect/>
          </a:stretch>
        </p:blipFill>
        <p:spPr>
          <a:xfrm>
            <a:off x="9735036" y="1834798"/>
            <a:ext cx="497766" cy="495718"/>
          </a:xfrm>
          <a:prstGeom prst="rect">
            <a:avLst/>
          </a:prstGeom>
        </p:spPr>
      </p:pic>
    </p:spTree>
    <p:extLst>
      <p:ext uri="{BB962C8B-B14F-4D97-AF65-F5344CB8AC3E}">
        <p14:creationId xmlns:p14="http://schemas.microsoft.com/office/powerpoint/2010/main" val="43187434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par>
                                <p:cTn id="49" presetID="16" presetClass="entr" presetSubtype="21"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arn(inVertical)">
                                      <p:cBhvr>
                                        <p:cTn id="51" dur="500"/>
                                        <p:tgtEl>
                                          <p:spTgt spid="4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arn(inVertical)">
                                      <p:cBhvr>
                                        <p:cTn id="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P spid="43" grpId="0"/>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IV.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Suy</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ngẫm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phản</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hồi</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9583949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938992"/>
          </a:xfrm>
          <a:prstGeom prst="rect">
            <a:avLst/>
          </a:prstGeom>
          <a:noFill/>
        </p:spPr>
        <p:txBody>
          <a:bodyPr wrap="square" rtlCol="0">
            <a:spAutoFit/>
          </a:bodyPr>
          <a:lstStyle/>
          <a:p>
            <a:pPr lvl="0" algn="ctr">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Sự</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việc</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chính</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xảy</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ra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nhân</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24902790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E48783-751A-409D-8328-56A6A8711FA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8763766"/>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45663C0-113A-4583-A4E5-44C9EEDAA71D}"/>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1. </a:t>
            </a:r>
            <a:r>
              <a:rPr lang="vi-VN" sz="2800" b="1" dirty="0">
                <a:solidFill>
                  <a:srgbClr val="1E9C8C"/>
                </a:solidFill>
                <a:latin typeface="Times New Roman" panose="02020603050405020304" pitchFamily="18" charset="0"/>
                <a:cs typeface="Times New Roman" panose="02020603050405020304" pitchFamily="18" charset="0"/>
              </a:rPr>
              <a:t>Sẵn sàng bỏ qua, tha thứ mọi lỗi lầm của người khác, biết sống vì người khác được gọi là gì?</a:t>
            </a:r>
            <a:r>
              <a:rPr lang="en-US" sz="2800" b="1" dirty="0">
                <a:solidFill>
                  <a:srgbClr val="1E9C8C"/>
                </a:solidFill>
                <a:latin typeface="Times New Roman" panose="02020603050405020304" pitchFamily="18" charset="0"/>
                <a:cs typeface="Times New Roman" panose="02020603050405020304" pitchFamily="18" charset="0"/>
              </a:rPr>
              <a:t> (5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5218100" y="488739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00605" y="310945"/>
            <a:ext cx="1700242" cy="1700242"/>
          </a:xfrm>
          <a:prstGeom prst="rect">
            <a:avLst/>
          </a:prstGeom>
        </p:spPr>
      </p:pic>
    </p:spTree>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0" y="-8996"/>
            <a:ext cx="12192000" cy="679704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8283366" y="2323425"/>
            <a:ext cx="3732064" cy="2985652"/>
          </a:xfrm>
          <a:prstGeom prst="rect">
            <a:avLst/>
          </a:prstGeom>
        </p:spPr>
      </p:pic>
      <p:sp>
        <p:nvSpPr>
          <p:cNvPr id="12" name="TextBox 35"/>
          <p:cNvSpPr txBox="1"/>
          <p:nvPr/>
        </p:nvSpPr>
        <p:spPr>
          <a:xfrm>
            <a:off x="2362807" y="1193426"/>
            <a:ext cx="5090658" cy="707886"/>
          </a:xfrm>
          <a:prstGeom prst="rect">
            <a:avLst/>
          </a:prstGeom>
          <a:noFill/>
        </p:spPr>
        <p:txBody>
          <a:bodyPr wrap="square" rtlCol="0">
            <a:spAutoFit/>
          </a:bodyPr>
          <a:lstStyle/>
          <a:p>
            <a:pPr lvl="0" algn="just">
              <a:defRPr/>
            </a:pP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ái xảy ra được nhận thức có ranh giới rõ ràng, phân biệt với những cái xảy ra khác.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5"/>
          <a:stretch>
            <a:fillRect/>
          </a:stretch>
        </p:blipFill>
        <p:spPr>
          <a:xfrm>
            <a:off x="10360404" y="110136"/>
            <a:ext cx="1655026" cy="1649259"/>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4773335" y="288434"/>
            <a:ext cx="2937022"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Sự</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việc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chính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5"/>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6795381" y="1061123"/>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7710357" y="281166"/>
            <a:ext cx="576117" cy="576117"/>
          </a:xfrm>
          <a:prstGeom prst="rect">
            <a:avLst/>
          </a:prstGeom>
        </p:spPr>
      </p:pic>
      <p:pic>
        <p:nvPicPr>
          <p:cNvPr id="26" name="Picture 25">
            <a:extLst>
              <a:ext uri="{FF2B5EF4-FFF2-40B4-BE49-F238E27FC236}">
                <a16:creationId xmlns:a16="http://schemas.microsoft.com/office/drawing/2014/main" xmlns="" id="{2A5DD57D-753E-4876-A644-D5B155350E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436341" y="1204870"/>
            <a:ext cx="754579" cy="754579"/>
          </a:xfrm>
          <a:prstGeom prst="rect">
            <a:avLst/>
          </a:prstGeom>
          <a:ln>
            <a:solidFill>
              <a:schemeClr val="tx1"/>
            </a:solidFill>
            <a:prstDash val="sysDash"/>
          </a:ln>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a:off x="2306926" y="1959449"/>
            <a:ext cx="4912107"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xmlns="" id="{55D6FA04-642E-4644-A7FA-EFFD4288C1C2}"/>
              </a:ext>
            </a:extLst>
          </p:cNvPr>
          <p:cNvPicPr>
            <a:picLocks noChangeAspect="1"/>
          </p:cNvPicPr>
          <p:nvPr/>
        </p:nvPicPr>
        <p:blipFill>
          <a:blip r:embed="rId8"/>
          <a:stretch>
            <a:fillRect/>
          </a:stretch>
        </p:blipFill>
        <p:spPr>
          <a:xfrm>
            <a:off x="8531599" y="2611888"/>
            <a:ext cx="3235597" cy="1905015"/>
          </a:xfrm>
          <a:prstGeom prst="rect">
            <a:avLst/>
          </a:prstGeom>
        </p:spPr>
      </p:pic>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5"/>
          <a:stretch>
            <a:fillRect/>
          </a:stretch>
        </p:blipFill>
        <p:spPr>
          <a:xfrm>
            <a:off x="-350356" y="4006862"/>
            <a:ext cx="2861110" cy="2851138"/>
          </a:xfrm>
          <a:prstGeom prst="rect">
            <a:avLst/>
          </a:prstGeom>
        </p:spPr>
      </p:pic>
      <p:sp>
        <p:nvSpPr>
          <p:cNvPr id="31" name="TextBox 35">
            <a:extLst>
              <a:ext uri="{FF2B5EF4-FFF2-40B4-BE49-F238E27FC236}">
                <a16:creationId xmlns:a16="http://schemas.microsoft.com/office/drawing/2014/main" xmlns="" id="{8E7A27F9-3608-411C-9150-FBD7B2204306}"/>
              </a:ext>
            </a:extLst>
          </p:cNvPr>
          <p:cNvSpPr txBox="1"/>
          <p:nvPr/>
        </p:nvSpPr>
        <p:spPr>
          <a:xfrm>
            <a:off x="2876716" y="2562214"/>
            <a:ext cx="4912107" cy="1015663"/>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Mỗi sự việc được diễn tả bằng lời nói, cử chỉ, hành động của nhân vật trong mối quan hệ với nhân vật khác.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2" name="Picture 31">
            <a:extLst>
              <a:ext uri="{FF2B5EF4-FFF2-40B4-BE49-F238E27FC236}">
                <a16:creationId xmlns:a16="http://schemas.microsoft.com/office/drawing/2014/main" xmlns="" id="{AB58DCE5-B161-41C0-A90E-40DE2521E4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993028" y="2663152"/>
            <a:ext cx="754579" cy="754579"/>
          </a:xfrm>
          <a:prstGeom prst="rect">
            <a:avLst/>
          </a:prstGeom>
          <a:ln>
            <a:solidFill>
              <a:schemeClr val="tx1"/>
            </a:solidFill>
            <a:prstDash val="sysDash"/>
          </a:ln>
        </p:spPr>
      </p:pic>
      <p:cxnSp>
        <p:nvCxnSpPr>
          <p:cNvPr id="33" name="Straight Connector 32">
            <a:extLst>
              <a:ext uri="{FF2B5EF4-FFF2-40B4-BE49-F238E27FC236}">
                <a16:creationId xmlns:a16="http://schemas.microsoft.com/office/drawing/2014/main" xmlns="" id="{98ECC60A-A38A-435E-A000-84E2CCDC2352}"/>
              </a:ext>
            </a:extLst>
          </p:cNvPr>
          <p:cNvCxnSpPr>
            <a:cxnSpLocks/>
          </p:cNvCxnSpPr>
          <p:nvPr/>
        </p:nvCxnSpPr>
        <p:spPr>
          <a:xfrm>
            <a:off x="2876716" y="3684628"/>
            <a:ext cx="4833641"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5">
            <a:extLst>
              <a:ext uri="{FF2B5EF4-FFF2-40B4-BE49-F238E27FC236}">
                <a16:creationId xmlns:a16="http://schemas.microsoft.com/office/drawing/2014/main" xmlns="" id="{45F2A99A-9D81-4481-AB53-4FAB8C4CF915}"/>
              </a:ext>
            </a:extLst>
          </p:cNvPr>
          <p:cNvSpPr txBox="1"/>
          <p:nvPr/>
        </p:nvSpPr>
        <p:spPr>
          <a:xfrm>
            <a:off x="3313456" y="4549157"/>
            <a:ext cx="3793238" cy="400110"/>
          </a:xfrm>
          <a:prstGeom prst="rect">
            <a:avLst/>
          </a:prstGeom>
          <a:noFill/>
        </p:spPr>
        <p:txBody>
          <a:bodyPr wrap="square" rtlCol="0">
            <a:spAutoFit/>
          </a:bodyPr>
          <a:lstStyle/>
          <a:p>
            <a:pPr lvl="0" algn="just">
              <a:defRPr/>
            </a:pP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G</a:t>
            </a: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óp phần hình thành cốt truyện .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5" name="Picture 34">
            <a:extLst>
              <a:ext uri="{FF2B5EF4-FFF2-40B4-BE49-F238E27FC236}">
                <a16:creationId xmlns:a16="http://schemas.microsoft.com/office/drawing/2014/main" xmlns="" id="{5611B4ED-58DD-4F1C-8339-D2BD25B8E56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2584471" y="4208764"/>
            <a:ext cx="754579" cy="754579"/>
          </a:xfrm>
          <a:prstGeom prst="rect">
            <a:avLst/>
          </a:prstGeom>
          <a:ln>
            <a:solidFill>
              <a:schemeClr val="tx1"/>
            </a:solidFill>
            <a:prstDash val="sysDash"/>
          </a:ln>
        </p:spPr>
      </p:pic>
      <p:cxnSp>
        <p:nvCxnSpPr>
          <p:cNvPr id="36" name="Straight Connector 35">
            <a:extLst>
              <a:ext uri="{FF2B5EF4-FFF2-40B4-BE49-F238E27FC236}">
                <a16:creationId xmlns:a16="http://schemas.microsoft.com/office/drawing/2014/main" xmlns="" id="{6373DA08-CDBC-4FF4-8EE6-A6338FC89F79}"/>
              </a:ext>
            </a:extLst>
          </p:cNvPr>
          <p:cNvCxnSpPr>
            <a:cxnSpLocks/>
          </p:cNvCxnSpPr>
          <p:nvPr/>
        </p:nvCxnSpPr>
        <p:spPr>
          <a:xfrm>
            <a:off x="3384762" y="5099307"/>
            <a:ext cx="4613653"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198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1"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lvl="0" algn="just">
              <a:defRPr/>
            </a:pP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chuẩn</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bị</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trang</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phục</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đi</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hòa</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nhạc</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4"/>
          <a:stretch>
            <a:fillRect/>
          </a:stretch>
        </p:blipFill>
        <p:spPr>
          <a:xfrm>
            <a:off x="10360404" y="110136"/>
            <a:ext cx="1655026" cy="1649259"/>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4773335" y="288434"/>
            <a:ext cx="3629520"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sự</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việc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chính</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6795381" y="1061123"/>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8517454" y="368295"/>
            <a:ext cx="576117" cy="576117"/>
          </a:xfrm>
          <a:prstGeom prst="rect">
            <a:avLst/>
          </a:prstGeom>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a:off x="2317281" y="1840665"/>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xmlns=""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257971" y="1598926"/>
            <a:ext cx="1586736" cy="2203798"/>
          </a:xfrm>
          <a:prstGeom prst="rect">
            <a:avLst/>
          </a:prstGeom>
        </p:spPr>
      </p:pic>
      <p:pic>
        <p:nvPicPr>
          <p:cNvPr id="5" name="Picture 4">
            <a:extLst>
              <a:ext uri="{FF2B5EF4-FFF2-40B4-BE49-F238E27FC236}">
                <a16:creationId xmlns:a16="http://schemas.microsoft.com/office/drawing/2014/main" xmlns=""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xmlns="" id="{2D1958DB-0215-4ABA-8ADB-3F74B999CE2D}"/>
              </a:ext>
            </a:extLst>
          </p:cNvPr>
          <p:cNvSpPr txBox="1"/>
          <p:nvPr/>
        </p:nvSpPr>
        <p:spPr>
          <a:xfrm>
            <a:off x="3521111" y="2405714"/>
            <a:ext cx="5882948" cy="1015663"/>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 bất ngờ đón nhận món quà mà nhạc sĩ E-đơ-va hứa tặng cô 10 năm trước: bản nhạc viết riêng cho cô năm mười tám tuối.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253D4B09-F652-4738-A02C-01F64D7B6363}"/>
              </a:ext>
            </a:extLst>
          </p:cNvPr>
          <p:cNvCxnSpPr>
            <a:cxnSpLocks/>
          </p:cNvCxnSpPr>
          <p:nvPr/>
        </p:nvCxnSpPr>
        <p:spPr>
          <a:xfrm flipV="1">
            <a:off x="3550671" y="3421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xmlns=""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pic>
        <p:nvPicPr>
          <p:cNvPr id="7" name="Picture 6">
            <a:extLst>
              <a:ext uri="{FF2B5EF4-FFF2-40B4-BE49-F238E27FC236}">
                <a16:creationId xmlns:a16="http://schemas.microsoft.com/office/drawing/2014/main" xmlns="" id="{52543417-7DB4-4332-88D3-F6D297CEAE90}"/>
              </a:ext>
            </a:extLst>
          </p:cNvPr>
          <p:cNvPicPr>
            <a:picLocks noChangeAspect="1"/>
          </p:cNvPicPr>
          <p:nvPr/>
        </p:nvPicPr>
        <p:blipFill>
          <a:blip r:embed="rId11"/>
          <a:stretch>
            <a:fillRect/>
          </a:stretch>
        </p:blipFill>
        <p:spPr>
          <a:xfrm>
            <a:off x="9520181" y="2049583"/>
            <a:ext cx="2495249" cy="1905015"/>
          </a:xfrm>
          <a:prstGeom prst="rect">
            <a:avLst/>
          </a:prstGeom>
        </p:spPr>
      </p:pic>
      <p:sp>
        <p:nvSpPr>
          <p:cNvPr id="40" name="TextBox 35">
            <a:extLst>
              <a:ext uri="{FF2B5EF4-FFF2-40B4-BE49-F238E27FC236}">
                <a16:creationId xmlns:a16="http://schemas.microsoft.com/office/drawing/2014/main" xmlns="" id="{B544058A-306D-4A19-82B6-CAC48A4A2C4F}"/>
              </a:ext>
            </a:extLst>
          </p:cNvPr>
          <p:cNvSpPr txBox="1"/>
          <p:nvPr/>
        </p:nvSpPr>
        <p:spPr>
          <a:xfrm>
            <a:off x="2464632" y="4262422"/>
            <a:ext cx="5882948" cy="707886"/>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Cảm xúc, suy nghĩ của Đa-ni sau khi đón nhận “món quà đặc biệt”</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41" name="Straight Connector 40">
            <a:extLst>
              <a:ext uri="{FF2B5EF4-FFF2-40B4-BE49-F238E27FC236}">
                <a16:creationId xmlns:a16="http://schemas.microsoft.com/office/drawing/2014/main" xmlns="" id="{DD39C2D9-EEF8-4C38-A457-FAB02659C126}"/>
              </a:ext>
            </a:extLst>
          </p:cNvPr>
          <p:cNvCxnSpPr>
            <a:cxnSpLocks/>
          </p:cNvCxnSpPr>
          <p:nvPr/>
        </p:nvCxnSpPr>
        <p:spPr>
          <a:xfrm flipV="1">
            <a:off x="2498207" y="5072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a16="http://schemas.microsoft.com/office/drawing/2014/main" xmlns="" id="{0C048897-4105-4035-B8AE-63FC0DC91C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553058" y="3751893"/>
            <a:ext cx="993336" cy="1248039"/>
          </a:xfrm>
          <a:prstGeom prst="rect">
            <a:avLst/>
          </a:prstGeom>
        </p:spPr>
      </p:pic>
      <p:pic>
        <p:nvPicPr>
          <p:cNvPr id="9" name="Picture 8">
            <a:extLst>
              <a:ext uri="{FF2B5EF4-FFF2-40B4-BE49-F238E27FC236}">
                <a16:creationId xmlns:a16="http://schemas.microsoft.com/office/drawing/2014/main" xmlns="" id="{4AD699A9-04B8-4FA9-93A6-0189BA817086}"/>
              </a:ext>
            </a:extLst>
          </p:cNvPr>
          <p:cNvPicPr>
            <a:picLocks noChangeAspect="1"/>
          </p:cNvPicPr>
          <p:nvPr/>
        </p:nvPicPr>
        <p:blipFill>
          <a:blip r:embed="rId12"/>
          <a:stretch>
            <a:fillRect/>
          </a:stretch>
        </p:blipFill>
        <p:spPr>
          <a:xfrm>
            <a:off x="8604266" y="4813587"/>
            <a:ext cx="2653759" cy="1676118"/>
          </a:xfrm>
          <a:prstGeom prst="rect">
            <a:avLst/>
          </a:prstGeom>
        </p:spPr>
      </p:pic>
      <p:pic>
        <p:nvPicPr>
          <p:cNvPr id="43" name="Picture 42">
            <a:extLst>
              <a:ext uri="{FF2B5EF4-FFF2-40B4-BE49-F238E27FC236}">
                <a16:creationId xmlns:a16="http://schemas.microsoft.com/office/drawing/2014/main" xmlns=""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xmlns=""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xmlns=""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xmlns=""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xmlns=""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spTree>
    <p:extLst>
      <p:ext uri="{BB962C8B-B14F-4D97-AF65-F5344CB8AC3E}">
        <p14:creationId xmlns:p14="http://schemas.microsoft.com/office/powerpoint/2010/main" val="375981614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par>
                                <p:cTn id="59" presetID="16" presetClass="entr" presetSubtype="21"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EC83CD-AEC4-4ED3-B2C1-306DAC56C95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8520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4773335" y="288434"/>
            <a:ext cx="6036909"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2.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hiểu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về</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0941443" y="216876"/>
            <a:ext cx="576117" cy="576117"/>
          </a:xfrm>
          <a:prstGeom prst="rect">
            <a:avLst/>
          </a:prstGeom>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a:off x="2317281" y="1840665"/>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xmlns=""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xmlns=""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xmlns="" id="{2D1958DB-0215-4ABA-8ADB-3F74B999CE2D}"/>
              </a:ext>
            </a:extLst>
          </p:cNvPr>
          <p:cNvSpPr txBox="1"/>
          <p:nvPr/>
        </p:nvSpPr>
        <p:spPr>
          <a:xfrm>
            <a:off x="3514513" y="2784426"/>
            <a:ext cx="5882948" cy="400110"/>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Hành động, cảm xúc, ý nghĩ, tâm trạng của Đa-ni</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253D4B09-F652-4738-A02C-01F64D7B6363}"/>
              </a:ext>
            </a:extLst>
          </p:cNvPr>
          <p:cNvCxnSpPr>
            <a:cxnSpLocks/>
          </p:cNvCxnSpPr>
          <p:nvPr/>
        </p:nvCxnSpPr>
        <p:spPr>
          <a:xfrm flipV="1">
            <a:off x="3550671" y="3421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xmlns=""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sp>
        <p:nvSpPr>
          <p:cNvPr id="40" name="TextBox 35">
            <a:extLst>
              <a:ext uri="{FF2B5EF4-FFF2-40B4-BE49-F238E27FC236}">
                <a16:creationId xmlns:a16="http://schemas.microsoft.com/office/drawing/2014/main" xmlns="" id="{B544058A-306D-4A19-82B6-CAC48A4A2C4F}"/>
              </a:ext>
            </a:extLst>
          </p:cNvPr>
          <p:cNvSpPr txBox="1"/>
          <p:nvPr/>
        </p:nvSpPr>
        <p:spPr>
          <a:xfrm>
            <a:off x="2721318" y="4552198"/>
            <a:ext cx="5882948" cy="400110"/>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Sau khi nghe bản nhạc</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41" name="Straight Connector 40">
            <a:extLst>
              <a:ext uri="{FF2B5EF4-FFF2-40B4-BE49-F238E27FC236}">
                <a16:creationId xmlns:a16="http://schemas.microsoft.com/office/drawing/2014/main" xmlns="" id="{DD39C2D9-EEF8-4C38-A457-FAB02659C126}"/>
              </a:ext>
            </a:extLst>
          </p:cNvPr>
          <p:cNvCxnSpPr>
            <a:cxnSpLocks/>
          </p:cNvCxnSpPr>
          <p:nvPr/>
        </p:nvCxnSpPr>
        <p:spPr>
          <a:xfrm flipV="1">
            <a:off x="2498207" y="5072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a16="http://schemas.microsoft.com/office/drawing/2014/main" xmlns="" id="{0C048897-4105-4035-B8AE-63FC0DC91C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553058" y="3751893"/>
            <a:ext cx="993336" cy="1248039"/>
          </a:xfrm>
          <a:prstGeom prst="rect">
            <a:avLst/>
          </a:prstGeom>
        </p:spPr>
      </p:pic>
      <p:pic>
        <p:nvPicPr>
          <p:cNvPr id="43" name="Picture 42">
            <a:extLst>
              <a:ext uri="{FF2B5EF4-FFF2-40B4-BE49-F238E27FC236}">
                <a16:creationId xmlns:a16="http://schemas.microsoft.com/office/drawing/2014/main" xmlns=""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xmlns=""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xmlns=""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xmlns=""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xmlns=""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xmlns=""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109135974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par>
                                <p:cTn id="53" presetID="16" presetClass="entr" presetSubtype="21"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inVertical)">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3891609" y="546024"/>
            <a:ext cx="4839786"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02785" y="1822834"/>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chiếc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áo</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bằng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nhung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tớ</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đen</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7"/>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7"/>
          <a:stretch>
            <a:fillRect/>
          </a:stretch>
        </p:blipFill>
        <p:spPr>
          <a:xfrm>
            <a:off x="3285818" y="4462383"/>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7"/>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7"/>
          <a:stretch>
            <a:fillRect/>
          </a:stretch>
        </p:blipFill>
        <p:spPr>
          <a:xfrm>
            <a:off x="2361335" y="3012828"/>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7"/>
          <a:stretch>
            <a:fillRect/>
          </a:stretch>
        </p:blipFill>
        <p:spPr>
          <a:xfrm>
            <a:off x="9473029" y="1848766"/>
            <a:ext cx="799149" cy="795861"/>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7"/>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7"/>
          <a:stretch>
            <a:fillRect/>
          </a:stretch>
        </p:blipFill>
        <p:spPr>
          <a:xfrm>
            <a:off x="3184466" y="501807"/>
            <a:ext cx="799149" cy="795861"/>
          </a:xfrm>
          <a:prstGeom prst="rect">
            <a:avLst/>
          </a:prstGeom>
        </p:spPr>
      </p:pic>
      <p:pic>
        <p:nvPicPr>
          <p:cNvPr id="23" name="Picture 22">
            <a:extLst>
              <a:ext uri="{FF2B5EF4-FFF2-40B4-BE49-F238E27FC236}">
                <a16:creationId xmlns:a16="http://schemas.microsoft.com/office/drawing/2014/main" xmlns="" id="{AF568CBF-5AF7-46EA-B73D-35CF8DC8411F}"/>
              </a:ext>
            </a:extLst>
          </p:cNvPr>
          <p:cNvPicPr>
            <a:picLocks noChangeAspect="1"/>
          </p:cNvPicPr>
          <p:nvPr/>
        </p:nvPicPr>
        <p:blipFill>
          <a:blip r:embed="rId8"/>
          <a:stretch>
            <a:fillRect/>
          </a:stretch>
        </p:blipFill>
        <p:spPr>
          <a:xfrm>
            <a:off x="699292" y="2901953"/>
            <a:ext cx="2678208" cy="2366333"/>
          </a:xfrm>
          <a:prstGeom prst="rect">
            <a:avLst/>
          </a:prstGeom>
        </p:spPr>
      </p:pic>
      <p:sp>
        <p:nvSpPr>
          <p:cNvPr id="41" name="文本框 21">
            <a:extLst>
              <a:ext uri="{FF2B5EF4-FFF2-40B4-BE49-F238E27FC236}">
                <a16:creationId xmlns:a16="http://schemas.microsoft.com/office/drawing/2014/main" xmlns="" id="{B345C847-A932-4629-9B7E-EAA6D1D2A645}"/>
              </a:ext>
            </a:extLst>
          </p:cNvPr>
          <p:cNvSpPr txBox="1"/>
          <p:nvPr/>
        </p:nvSpPr>
        <p:spPr>
          <a:xfrm>
            <a:off x="7500538" y="1556539"/>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Khuôn</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trắng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xanh</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nghiêm</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nghị</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xmlns="" id="{BFA0FD86-4C00-4417-BB17-59B621019B17}"/>
              </a:ext>
            </a:extLst>
          </p:cNvPr>
          <p:cNvSpPr txBox="1"/>
          <p:nvPr/>
        </p:nvSpPr>
        <p:spPr>
          <a:xfrm>
            <a:off x="6639870" y="4417346"/>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Hai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bím</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tóc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lấp</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lánh</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xmlns="" id="{68E69F51-DBD4-463B-AE99-C478DB596540}"/>
              </a:ext>
            </a:extLst>
          </p:cNvPr>
          <p:cNvPicPr>
            <a:picLocks noChangeAspect="1"/>
          </p:cNvPicPr>
          <p:nvPr/>
        </p:nvPicPr>
        <p:blipFill>
          <a:blip r:embed="rId7"/>
          <a:stretch>
            <a:fillRect/>
          </a:stretch>
        </p:blipFill>
        <p:spPr>
          <a:xfrm>
            <a:off x="8789289" y="4850412"/>
            <a:ext cx="799149" cy="795861"/>
          </a:xfrm>
          <a:prstGeom prst="rect">
            <a:avLst/>
          </a:prstGeom>
        </p:spPr>
      </p:pic>
      <p:pic>
        <p:nvPicPr>
          <p:cNvPr id="24" name="Picture 23">
            <a:extLst>
              <a:ext uri="{FF2B5EF4-FFF2-40B4-BE49-F238E27FC236}">
                <a16:creationId xmlns:a16="http://schemas.microsoft.com/office/drawing/2014/main" xmlns="" id="{FA81AA5F-44FF-4F94-9FD8-76917D1C6F4A}"/>
              </a:ext>
            </a:extLst>
          </p:cNvPr>
          <p:cNvPicPr>
            <a:picLocks noChangeAspect="1"/>
          </p:cNvPicPr>
          <p:nvPr/>
        </p:nvPicPr>
        <p:blipFill>
          <a:blip r:embed="rId9">
            <a:extLst>
              <a:ext uri="{BEBA8EAE-BF5A-486C-A8C5-ECC9F3942E4B}">
                <a14:imgProps xmlns:a14="http://schemas.microsoft.com/office/drawing/2010/main">
                  <a14:imgLayer r:embed="rId10">
                    <a14:imgEffect>
                      <a14:artisticFilmGrain/>
                    </a14:imgEffect>
                  </a14:imgLayer>
                </a14:imgProps>
              </a:ext>
            </a:extLst>
          </a:blip>
          <a:stretch>
            <a:fillRect/>
          </a:stretch>
        </p:blipFill>
        <p:spPr>
          <a:xfrm>
            <a:off x="10272178" y="3466785"/>
            <a:ext cx="1368941" cy="1901121"/>
          </a:xfrm>
          <a:prstGeom prst="rect">
            <a:avLst/>
          </a:prstGeom>
        </p:spPr>
      </p:pic>
    </p:spTree>
    <p:extLst>
      <p:ext uri="{BB962C8B-B14F-4D97-AF65-F5344CB8AC3E}">
        <p14:creationId xmlns:p14="http://schemas.microsoft.com/office/powerpoint/2010/main" val="47466494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2777662" y="2104706"/>
            <a:ext cx="3066228"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Trong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nghe</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xmlns=""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1594967" y="369526"/>
            <a:ext cx="8021748"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Hành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xúc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ý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nghĩ</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tâm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trạng</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xmlns="" id="{BA4A5538-C9E1-4AAC-AC10-88E98390ACD1}"/>
              </a:ext>
            </a:extLst>
          </p:cNvPr>
          <p:cNvPicPr>
            <a:picLocks noChangeAspect="1"/>
          </p:cNvPicPr>
          <p:nvPr/>
        </p:nvPicPr>
        <p:blipFill>
          <a:blip r:embed="rId8"/>
          <a:stretch>
            <a:fillRect/>
          </a:stretch>
        </p:blipFill>
        <p:spPr>
          <a:xfrm>
            <a:off x="6247488" y="1774087"/>
            <a:ext cx="3386190" cy="2661263"/>
          </a:xfrm>
          <a:prstGeom prst="rect">
            <a:avLst/>
          </a:prstGeom>
        </p:spPr>
      </p:pic>
      <p:sp>
        <p:nvSpPr>
          <p:cNvPr id="22" name="文本框 7">
            <a:extLst>
              <a:ext uri="{FF2B5EF4-FFF2-40B4-BE49-F238E27FC236}">
                <a16:creationId xmlns:a16="http://schemas.microsoft.com/office/drawing/2014/main" xmlns="" id="{2C557446-CBE8-423B-A448-2A415BCAFBE7}"/>
              </a:ext>
            </a:extLst>
          </p:cNvPr>
          <p:cNvSpPr txBox="1"/>
          <p:nvPr/>
        </p:nvSpPr>
        <p:spPr>
          <a:xfrm rot="21065765">
            <a:off x="6554585" y="2481205"/>
            <a:ext cx="2909300"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 Sau </a:t>
            </a:r>
            <a:r>
              <a:rPr lang="en-US" sz="2400" b="1" dirty="0" err="1">
                <a:solidFill>
                  <a:srgbClr val="C00000"/>
                </a:solidFill>
                <a:latin typeface="Times New Roman" panose="02020603050405020304" pitchFamily="18" charset="0"/>
                <a:cs typeface="Times New Roman" panose="02020603050405020304" pitchFamily="18" charset="0"/>
              </a:rPr>
              <a:t>khi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nghe</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21833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114704" y="3125"/>
            <a:ext cx="12306704"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Hành</a:t>
            </a:r>
            <a:r>
              <a:rPr kumimoji="0" lang="en-US" sz="2000" b="1" i="0" u="none" strike="noStrike" kern="1200" cap="none" spc="0" normalizeH="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000" b="1" i="0" u="none" strike="noStrike" kern="1200" cap="none" spc="0" normalizeH="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động</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3311001" y="414022"/>
            <a:ext cx="7751224"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quá</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lắng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nhạc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2715824" y="564720"/>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0941443" y="216876"/>
            <a:ext cx="576117" cy="576117"/>
          </a:xfrm>
          <a:prstGeom prst="rect">
            <a:avLst/>
          </a:prstGeom>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flipV="1">
            <a:off x="2317281" y="1816822"/>
            <a:ext cx="2338609" cy="2384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xmlns=""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461685" y="3416493"/>
            <a:ext cx="2492322" cy="3461555"/>
          </a:xfrm>
          <a:prstGeom prst="rect">
            <a:avLst/>
          </a:prstGeom>
        </p:spPr>
      </p:pic>
      <p:pic>
        <p:nvPicPr>
          <p:cNvPr id="5" name="Picture 4">
            <a:extLst>
              <a:ext uri="{FF2B5EF4-FFF2-40B4-BE49-F238E27FC236}">
                <a16:creationId xmlns:a16="http://schemas.microsoft.com/office/drawing/2014/main" xmlns=""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xmlns="" id="{2D1958DB-0215-4ABA-8ADB-3F74B999CE2D}"/>
              </a:ext>
            </a:extLst>
          </p:cNvPr>
          <p:cNvSpPr txBox="1"/>
          <p:nvPr/>
        </p:nvSpPr>
        <p:spPr>
          <a:xfrm>
            <a:off x="3514513" y="2784426"/>
            <a:ext cx="588294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Cảm</a:t>
            </a:r>
            <a:r>
              <a:rPr kumimoji="0" lang="en-US"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xúc</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253D4B09-F652-4738-A02C-01F64D7B6363}"/>
              </a:ext>
            </a:extLst>
          </p:cNvPr>
          <p:cNvCxnSpPr>
            <a:cxnSpLocks/>
          </p:cNvCxnSpPr>
          <p:nvPr/>
        </p:nvCxnSpPr>
        <p:spPr>
          <a:xfrm flipV="1">
            <a:off x="3550671" y="3436623"/>
            <a:ext cx="1629566"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xmlns=""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pic>
        <p:nvPicPr>
          <p:cNvPr id="43" name="Picture 42">
            <a:extLst>
              <a:ext uri="{FF2B5EF4-FFF2-40B4-BE49-F238E27FC236}">
                <a16:creationId xmlns:a16="http://schemas.microsoft.com/office/drawing/2014/main" xmlns="" id="{2E73EFF2-554E-4F8F-8139-774E4F6FDF36}"/>
              </a:ext>
            </a:extLst>
          </p:cNvPr>
          <p:cNvPicPr>
            <a:picLocks noChangeAspect="1"/>
          </p:cNvPicPr>
          <p:nvPr/>
        </p:nvPicPr>
        <p:blipFill>
          <a:blip r:embed="rId4"/>
          <a:stretch>
            <a:fillRect/>
          </a:stretch>
        </p:blipFill>
        <p:spPr>
          <a:xfrm>
            <a:off x="4394068" y="5071207"/>
            <a:ext cx="1093608" cy="1089797"/>
          </a:xfrm>
          <a:prstGeom prst="rect">
            <a:avLst/>
          </a:prstGeom>
        </p:spPr>
      </p:pic>
      <p:pic>
        <p:nvPicPr>
          <p:cNvPr id="44" name="Picture 43">
            <a:extLst>
              <a:ext uri="{FF2B5EF4-FFF2-40B4-BE49-F238E27FC236}">
                <a16:creationId xmlns:a16="http://schemas.microsoft.com/office/drawing/2014/main" xmlns=""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xmlns=""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xmlns=""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xmlns=""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xmlns=""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pic>
        <p:nvPicPr>
          <p:cNvPr id="3" name="Picture 2">
            <a:extLst>
              <a:ext uri="{FF2B5EF4-FFF2-40B4-BE49-F238E27FC236}">
                <a16:creationId xmlns:a16="http://schemas.microsoft.com/office/drawing/2014/main" xmlns="" id="{1367E079-843A-445B-8E89-DF39EE7C3B67}"/>
              </a:ext>
            </a:extLst>
          </p:cNvPr>
          <p:cNvPicPr>
            <a:picLocks noChangeAspect="1"/>
          </p:cNvPicPr>
          <p:nvPr/>
        </p:nvPicPr>
        <p:blipFill>
          <a:blip r:embed="rId11"/>
          <a:stretch>
            <a:fillRect/>
          </a:stretch>
        </p:blipFill>
        <p:spPr>
          <a:xfrm>
            <a:off x="3098271" y="4374210"/>
            <a:ext cx="2997729" cy="1999461"/>
          </a:xfrm>
          <a:prstGeom prst="rect">
            <a:avLst/>
          </a:prstGeom>
        </p:spPr>
      </p:pic>
    </p:spTree>
    <p:extLst>
      <p:ext uri="{BB962C8B-B14F-4D97-AF65-F5344CB8AC3E}">
        <p14:creationId xmlns:p14="http://schemas.microsoft.com/office/powerpoint/2010/main" val="105155578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CE604D-C5E9-455E-A08C-42DBCE0E1DAF}"/>
              </a:ext>
            </a:extLst>
          </p:cNvPr>
          <p:cNvPicPr>
            <a:picLocks noChangeAspect="1"/>
          </p:cNvPicPr>
          <p:nvPr/>
        </p:nvPicPr>
        <p:blipFill>
          <a:blip r:embed="rId3"/>
          <a:stretch>
            <a:fillRect/>
          </a:stretch>
        </p:blipFill>
        <p:spPr>
          <a:xfrm>
            <a:off x="0" y="29249"/>
            <a:ext cx="12192000" cy="6799501"/>
          </a:xfrm>
          <a:prstGeom prst="rect">
            <a:avLst/>
          </a:prstGeom>
        </p:spPr>
      </p:pic>
      <p:sp>
        <p:nvSpPr>
          <p:cNvPr id="11" name="文本框 10"/>
          <p:cNvSpPr txBox="1"/>
          <p:nvPr/>
        </p:nvSpPr>
        <p:spPr>
          <a:xfrm>
            <a:off x="4404221" y="1738629"/>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hở một hơi rất dài đến nỗi ngực hơi đau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xmlns="" id="{C594A72B-B810-4D69-BBA2-C19BFE032D64}"/>
              </a:ext>
            </a:extLst>
          </p:cNvPr>
          <p:cNvSpPr txBox="1"/>
          <p:nvPr/>
        </p:nvSpPr>
        <p:spPr>
          <a:xfrm>
            <a:off x="4952372" y="372207"/>
            <a:ext cx="2723823"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Hành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động</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B4F3E9F1-CF5F-45CE-8933-461FCC28B863}"/>
              </a:ext>
            </a:extLst>
          </p:cNvPr>
          <p:cNvPicPr>
            <a:picLocks noChangeAspect="1"/>
          </p:cNvPicPr>
          <p:nvPr/>
        </p:nvPicPr>
        <p:blipFill>
          <a:blip r:embed="rId4"/>
          <a:stretch>
            <a:fillRect/>
          </a:stretch>
        </p:blipFill>
        <p:spPr>
          <a:xfrm>
            <a:off x="3657600" y="-283832"/>
            <a:ext cx="966708" cy="1209868"/>
          </a:xfrm>
          <a:prstGeom prst="rect">
            <a:avLst/>
          </a:prstGeom>
        </p:spPr>
      </p:pic>
      <p:pic>
        <p:nvPicPr>
          <p:cNvPr id="19" name="Picture 18">
            <a:extLst>
              <a:ext uri="{FF2B5EF4-FFF2-40B4-BE49-F238E27FC236}">
                <a16:creationId xmlns:a16="http://schemas.microsoft.com/office/drawing/2014/main" xmlns=""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xmlns="" id="{0B4B9AC0-920F-4D36-BD57-723C244B6C24}"/>
              </a:ext>
            </a:extLst>
          </p:cNvPr>
          <p:cNvPicPr>
            <a:picLocks noChangeAspect="1"/>
          </p:cNvPicPr>
          <p:nvPr/>
        </p:nvPicPr>
        <p:blipFill>
          <a:blip r:embed="rId4"/>
          <a:stretch>
            <a:fillRect/>
          </a:stretch>
        </p:blipFill>
        <p:spPr>
          <a:xfrm>
            <a:off x="1211323" y="757921"/>
            <a:ext cx="2976758" cy="3725514"/>
          </a:xfrm>
          <a:prstGeom prst="rect">
            <a:avLst/>
          </a:prstGeom>
        </p:spPr>
      </p:pic>
      <p:pic>
        <p:nvPicPr>
          <p:cNvPr id="21" name="Picture 20">
            <a:extLst>
              <a:ext uri="{FF2B5EF4-FFF2-40B4-BE49-F238E27FC236}">
                <a16:creationId xmlns:a16="http://schemas.microsoft.com/office/drawing/2014/main" xmlns=""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xmlns=""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xmlns=""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xmlns="" id="{98A3FC8A-BB7A-41B8-ABF2-F6F078B8F34A}"/>
              </a:ext>
            </a:extLst>
          </p:cNvPr>
          <p:cNvPicPr>
            <a:picLocks noChangeAspect="1"/>
          </p:cNvPicPr>
          <p:nvPr/>
        </p:nvPicPr>
        <p:blipFill>
          <a:blip r:embed="rId4"/>
          <a:stretch>
            <a:fillRect/>
          </a:stretch>
        </p:blipFill>
        <p:spPr>
          <a:xfrm>
            <a:off x="7787446" y="56570"/>
            <a:ext cx="966708" cy="1209868"/>
          </a:xfrm>
          <a:prstGeom prst="rect">
            <a:avLst/>
          </a:prstGeom>
        </p:spPr>
      </p:pic>
      <p:cxnSp>
        <p:nvCxnSpPr>
          <p:cNvPr id="25" name="Straight Connector 24">
            <a:extLst>
              <a:ext uri="{FF2B5EF4-FFF2-40B4-BE49-F238E27FC236}">
                <a16:creationId xmlns:a16="http://schemas.microsoft.com/office/drawing/2014/main" xmlns="" id="{EB9E79F3-ADE0-4A33-8E2A-8D313EB2E453}"/>
              </a:ext>
            </a:extLst>
          </p:cNvPr>
          <p:cNvCxnSpPr>
            <a:cxnSpLocks/>
          </p:cNvCxnSpPr>
          <p:nvPr/>
        </p:nvCxnSpPr>
        <p:spPr>
          <a:xfrm flipV="1">
            <a:off x="4404221" y="2505238"/>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xmlns="" id="{50D831CA-1E1C-49CF-8AF6-9B97295D3795}"/>
              </a:ext>
            </a:extLst>
          </p:cNvPr>
          <p:cNvSpPr txBox="1"/>
          <p:nvPr/>
        </p:nvSpPr>
        <p:spPr>
          <a:xfrm>
            <a:off x="4404221" y="2826351"/>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găn nước mắt đang nghẹn ở cổ họng nhưng không được</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xmlns="" id="{3E3896E2-48F2-4988-AD0B-0D068DF26B7E}"/>
              </a:ext>
            </a:extLst>
          </p:cNvPr>
          <p:cNvCxnSpPr>
            <a:cxnSpLocks/>
          </p:cNvCxnSpPr>
          <p:nvPr/>
        </p:nvCxnSpPr>
        <p:spPr>
          <a:xfrm flipV="1">
            <a:off x="4404221" y="359296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xmlns="" id="{DFD24FD8-9F62-4445-90E0-41596F468097}"/>
              </a:ext>
            </a:extLst>
          </p:cNvPr>
          <p:cNvSpPr txBox="1"/>
          <p:nvPr/>
        </p:nvSpPr>
        <p:spPr>
          <a:xfrm>
            <a:off x="4374460" y="4124032"/>
            <a:ext cx="4190700"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Cúi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xuống</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áp</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hai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bàn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tay</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xmlns="" id="{27A95FB4-AB44-4652-A03D-D9201BBDBE3B}"/>
              </a:ext>
            </a:extLst>
          </p:cNvPr>
          <p:cNvCxnSpPr>
            <a:cxnSpLocks/>
          </p:cNvCxnSpPr>
          <p:nvPr/>
        </p:nvCxnSpPr>
        <p:spPr>
          <a:xfrm flipV="1">
            <a:off x="4429703" y="4680682"/>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xmlns="" id="{E8EEE6A7-ED9E-4F4E-9951-AC71A46371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5833" y1="55134" x2="15833" y2="55134"/>
                        <a14:foregroundMark x1="17500" y1="67746" x2="17500" y2="67746"/>
                        <a14:foregroundMark x1="17188" y1="63616" x2="17188" y2="63616"/>
                        <a14:foregroundMark x1="17188" y1="66964" x2="17188" y2="66964"/>
                        <a14:foregroundMark x1="17188" y1="67299" x2="17188" y2="67299"/>
                        <a14:foregroundMark x1="16875" y1="66183" x2="16875" y2="66183"/>
                        <a14:foregroundMark x1="16458" y1="64732" x2="16458" y2="64732"/>
                        <a14:foregroundMark x1="15833" y1="64397" x2="15833" y2="64397"/>
                        <a14:foregroundMark x1="15833" y1="63281" x2="15833" y2="63281"/>
                        <a14:foregroundMark x1="15417" y1="62835" x2="15417" y2="62835"/>
                        <a14:foregroundMark x1="14479" y1="69531" x2="14479" y2="69531"/>
                        <a14:foregroundMark x1="12708" y1="72210" x2="12708" y2="72210"/>
                        <a14:foregroundMark x1="10625" y1="72210" x2="10625" y2="72210"/>
                        <a14:foregroundMark x1="13438" y1="71094" x2="13438" y2="71094"/>
                        <a14:foregroundMark x1="13750" y1="70647" x2="13750" y2="70647"/>
                        <a14:foregroundMark x1="11979" y1="70647" x2="11979" y2="70647"/>
                        <a14:foregroundMark x1="11979" y1="70647" x2="11979" y2="70647"/>
                        <a14:foregroundMark x1="10938" y1="70647" x2="10938" y2="70647"/>
                        <a14:foregroundMark x1="16146" y1="53237" x2="16146" y2="53237"/>
                      </a14:backgroundRemoval>
                    </a14:imgEffect>
                  </a14:imgLayer>
                </a14:imgProps>
              </a:ext>
            </a:extLst>
          </a:blip>
          <a:stretch>
            <a:fillRect/>
          </a:stretch>
        </p:blipFill>
        <p:spPr>
          <a:xfrm>
            <a:off x="8169151" y="3109601"/>
            <a:ext cx="3786265" cy="4439240"/>
          </a:xfrm>
          <a:prstGeom prst="rect">
            <a:avLst/>
          </a:prstGeom>
        </p:spPr>
      </p:pic>
      <p:pic>
        <p:nvPicPr>
          <p:cNvPr id="36" name="Picture 35">
            <a:extLst>
              <a:ext uri="{FF2B5EF4-FFF2-40B4-BE49-F238E27FC236}">
                <a16:creationId xmlns:a16="http://schemas.microsoft.com/office/drawing/2014/main" xmlns=""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xmlns="" id="{664F9669-01D4-4BDA-A844-A3FD88D4587D}"/>
              </a:ext>
            </a:extLst>
          </p:cNvPr>
          <p:cNvPicPr>
            <a:picLocks noChangeAspect="1"/>
          </p:cNvPicPr>
          <p:nvPr/>
        </p:nvPicPr>
        <p:blipFill>
          <a:blip r:embed="rId5"/>
          <a:stretch>
            <a:fillRect/>
          </a:stretch>
        </p:blipFill>
        <p:spPr>
          <a:xfrm>
            <a:off x="5568340" y="4822197"/>
            <a:ext cx="1648142" cy="1644628"/>
          </a:xfrm>
          <a:prstGeom prst="rect">
            <a:avLst/>
          </a:prstGeom>
        </p:spPr>
      </p:pic>
      <p:pic>
        <p:nvPicPr>
          <p:cNvPr id="38" name="Picture 37">
            <a:extLst>
              <a:ext uri="{FF2B5EF4-FFF2-40B4-BE49-F238E27FC236}">
                <a16:creationId xmlns:a16="http://schemas.microsoft.com/office/drawing/2014/main" xmlns="" id="{CDC9E993-9A29-492C-BD18-0850A8D9872B}"/>
              </a:ext>
            </a:extLst>
          </p:cNvPr>
          <p:cNvPicPr>
            <a:picLocks noChangeAspect="1"/>
          </p:cNvPicPr>
          <p:nvPr/>
        </p:nvPicPr>
        <p:blipFill>
          <a:blip r:embed="rId4"/>
          <a:stretch>
            <a:fillRect/>
          </a:stretch>
        </p:blipFill>
        <p:spPr>
          <a:xfrm>
            <a:off x="8440486" y="256893"/>
            <a:ext cx="2976758" cy="3725514"/>
          </a:xfrm>
          <a:prstGeom prst="rect">
            <a:avLst/>
          </a:prstGeom>
        </p:spPr>
      </p:pic>
    </p:spTree>
    <p:extLst>
      <p:ext uri="{BB962C8B-B14F-4D97-AF65-F5344CB8AC3E}">
        <p14:creationId xmlns:p14="http://schemas.microsoft.com/office/powerpoint/2010/main" val="95577651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CE604D-C5E9-455E-A08C-42DBCE0E1DAF}"/>
              </a:ext>
            </a:extLst>
          </p:cNvPr>
          <p:cNvPicPr>
            <a:picLocks noChangeAspect="1"/>
          </p:cNvPicPr>
          <p:nvPr/>
        </p:nvPicPr>
        <p:blipFill>
          <a:blip r:embed="rId3"/>
          <a:stretch>
            <a:fillRect/>
          </a:stretch>
        </p:blipFill>
        <p:spPr>
          <a:xfrm>
            <a:off x="-150302" y="-80584"/>
            <a:ext cx="12342302" cy="6799501"/>
          </a:xfrm>
          <a:prstGeom prst="rect">
            <a:avLst/>
          </a:prstGeom>
        </p:spPr>
      </p:pic>
      <p:sp>
        <p:nvSpPr>
          <p:cNvPr id="11" name="文本框 10"/>
          <p:cNvSpPr txBox="1"/>
          <p:nvPr/>
        </p:nvSpPr>
        <p:spPr>
          <a:xfrm>
            <a:off x="4215280" y="1284599"/>
            <a:ext cx="4085438"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òng cô đang ào ạt cơn bão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xmlns="" id="{C594A72B-B810-4D69-BBA2-C19BFE032D64}"/>
              </a:ext>
            </a:extLst>
          </p:cNvPr>
          <p:cNvSpPr txBox="1"/>
          <p:nvPr/>
        </p:nvSpPr>
        <p:spPr>
          <a:xfrm>
            <a:off x="4952372" y="372207"/>
            <a:ext cx="2287806"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B4F3E9F1-CF5F-45CE-8933-461FCC28B863}"/>
              </a:ext>
            </a:extLst>
          </p:cNvPr>
          <p:cNvPicPr>
            <a:picLocks noChangeAspect="1"/>
          </p:cNvPicPr>
          <p:nvPr/>
        </p:nvPicPr>
        <p:blipFill>
          <a:blip r:embed="rId4"/>
          <a:stretch>
            <a:fillRect/>
          </a:stretch>
        </p:blipFill>
        <p:spPr>
          <a:xfrm>
            <a:off x="3657600" y="-283832"/>
            <a:ext cx="966708" cy="1209868"/>
          </a:xfrm>
          <a:prstGeom prst="rect">
            <a:avLst/>
          </a:prstGeom>
        </p:spPr>
      </p:pic>
      <p:pic>
        <p:nvPicPr>
          <p:cNvPr id="19" name="Picture 18">
            <a:extLst>
              <a:ext uri="{FF2B5EF4-FFF2-40B4-BE49-F238E27FC236}">
                <a16:creationId xmlns:a16="http://schemas.microsoft.com/office/drawing/2014/main" xmlns=""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xmlns="" id="{0B4B9AC0-920F-4D36-BD57-723C244B6C24}"/>
              </a:ext>
            </a:extLst>
          </p:cNvPr>
          <p:cNvPicPr>
            <a:picLocks noChangeAspect="1"/>
          </p:cNvPicPr>
          <p:nvPr/>
        </p:nvPicPr>
        <p:blipFill>
          <a:blip r:embed="rId4"/>
          <a:stretch>
            <a:fillRect/>
          </a:stretch>
        </p:blipFill>
        <p:spPr>
          <a:xfrm>
            <a:off x="764054" y="757921"/>
            <a:ext cx="3424027" cy="4285286"/>
          </a:xfrm>
          <a:prstGeom prst="rect">
            <a:avLst/>
          </a:prstGeom>
        </p:spPr>
      </p:pic>
      <p:pic>
        <p:nvPicPr>
          <p:cNvPr id="21" name="Picture 20">
            <a:extLst>
              <a:ext uri="{FF2B5EF4-FFF2-40B4-BE49-F238E27FC236}">
                <a16:creationId xmlns:a16="http://schemas.microsoft.com/office/drawing/2014/main" xmlns=""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xmlns=""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xmlns=""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xmlns="" id="{98A3FC8A-BB7A-41B8-ABF2-F6F078B8F34A}"/>
              </a:ext>
            </a:extLst>
          </p:cNvPr>
          <p:cNvPicPr>
            <a:picLocks noChangeAspect="1"/>
          </p:cNvPicPr>
          <p:nvPr/>
        </p:nvPicPr>
        <p:blipFill>
          <a:blip r:embed="rId4"/>
          <a:stretch>
            <a:fillRect/>
          </a:stretch>
        </p:blipFill>
        <p:spPr>
          <a:xfrm>
            <a:off x="7787446" y="56570"/>
            <a:ext cx="966708" cy="1209868"/>
          </a:xfrm>
          <a:prstGeom prst="rect">
            <a:avLst/>
          </a:prstGeom>
        </p:spPr>
      </p:pic>
      <p:cxnSp>
        <p:nvCxnSpPr>
          <p:cNvPr id="25" name="Straight Connector 24">
            <a:extLst>
              <a:ext uri="{FF2B5EF4-FFF2-40B4-BE49-F238E27FC236}">
                <a16:creationId xmlns:a16="http://schemas.microsoft.com/office/drawing/2014/main" xmlns="" id="{EB9E79F3-ADE0-4A33-8E2A-8D313EB2E453}"/>
              </a:ext>
            </a:extLst>
          </p:cNvPr>
          <p:cNvCxnSpPr>
            <a:cxnSpLocks/>
          </p:cNvCxnSpPr>
          <p:nvPr/>
        </p:nvCxnSpPr>
        <p:spPr>
          <a:xfrm flipV="1">
            <a:off x="4215280" y="1727086"/>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xmlns="" id="{50D831CA-1E1C-49CF-8AF6-9B97295D3795}"/>
              </a:ext>
            </a:extLst>
          </p:cNvPr>
          <p:cNvSpPr txBox="1"/>
          <p:nvPr/>
        </p:nvSpPr>
        <p:spPr>
          <a:xfrm>
            <a:off x="4195325" y="1910512"/>
            <a:ext cx="4085438"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ảm thấy luồng không khí như từ âm nhạc bay vụt lên, và cô cố trấn tĩnh lại.</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xmlns="" id="{3E3896E2-48F2-4988-AD0B-0D068DF26B7E}"/>
              </a:ext>
            </a:extLst>
          </p:cNvPr>
          <p:cNvCxnSpPr>
            <a:cxnSpLocks/>
          </p:cNvCxnSpPr>
          <p:nvPr/>
        </p:nvCxnSpPr>
        <p:spPr>
          <a:xfrm flipV="1">
            <a:off x="4345426" y="2925275"/>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xmlns="" id="{DFD24FD8-9F62-4445-90E0-41596F468097}"/>
              </a:ext>
            </a:extLst>
          </p:cNvPr>
          <p:cNvSpPr txBox="1"/>
          <p:nvPr/>
        </p:nvSpPr>
        <p:spPr>
          <a:xfrm>
            <a:off x="4313490" y="3090059"/>
            <a:ext cx="4190700"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ình dung những hình ảnh núi rừng, quê hương cô và âm thanh tiếng tù và, tiếng sóng,…</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xmlns="" id="{27A95FB4-AB44-4652-A03D-D9201BBDBE3B}"/>
              </a:ext>
            </a:extLst>
          </p:cNvPr>
          <p:cNvCxnSpPr>
            <a:cxnSpLocks/>
          </p:cNvCxnSpPr>
          <p:nvPr/>
        </p:nvCxnSpPr>
        <p:spPr>
          <a:xfrm flipV="1">
            <a:off x="4429702" y="4197885"/>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xmlns="" id="{E8EEE6A7-ED9E-4F4E-9951-AC71A46371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5833" y1="55134" x2="15833" y2="55134"/>
                        <a14:foregroundMark x1="17500" y1="67746" x2="17500" y2="67746"/>
                        <a14:foregroundMark x1="17188" y1="63616" x2="17188" y2="63616"/>
                        <a14:foregroundMark x1="17188" y1="66964" x2="17188" y2="66964"/>
                        <a14:foregroundMark x1="17188" y1="67299" x2="17188" y2="67299"/>
                        <a14:foregroundMark x1="16875" y1="66183" x2="16875" y2="66183"/>
                        <a14:foregroundMark x1="16458" y1="64732" x2="16458" y2="64732"/>
                        <a14:foregroundMark x1="15833" y1="64397" x2="15833" y2="64397"/>
                        <a14:foregroundMark x1="15833" y1="63281" x2="15833" y2="63281"/>
                        <a14:foregroundMark x1="15417" y1="62835" x2="15417" y2="62835"/>
                        <a14:foregroundMark x1="14479" y1="69531" x2="14479" y2="69531"/>
                        <a14:foregroundMark x1="12708" y1="72210" x2="12708" y2="72210"/>
                        <a14:foregroundMark x1="10625" y1="72210" x2="10625" y2="72210"/>
                        <a14:foregroundMark x1="13438" y1="71094" x2="13438" y2="71094"/>
                        <a14:foregroundMark x1="13750" y1="70647" x2="13750" y2="70647"/>
                        <a14:foregroundMark x1="11979" y1="70647" x2="11979" y2="70647"/>
                        <a14:foregroundMark x1="11979" y1="70647" x2="11979" y2="70647"/>
                        <a14:foregroundMark x1="10938" y1="70647" x2="10938" y2="70647"/>
                        <a14:foregroundMark x1="16146" y1="53237" x2="16146" y2="53237"/>
                      </a14:backgroundRemoval>
                    </a14:imgEffect>
                  </a14:imgLayer>
                </a14:imgProps>
              </a:ext>
            </a:extLst>
          </a:blip>
          <a:stretch>
            <a:fillRect/>
          </a:stretch>
        </p:blipFill>
        <p:spPr>
          <a:xfrm>
            <a:off x="8169151" y="3109601"/>
            <a:ext cx="3786265" cy="4439240"/>
          </a:xfrm>
          <a:prstGeom prst="rect">
            <a:avLst/>
          </a:prstGeom>
        </p:spPr>
      </p:pic>
      <p:pic>
        <p:nvPicPr>
          <p:cNvPr id="36" name="Picture 35">
            <a:extLst>
              <a:ext uri="{FF2B5EF4-FFF2-40B4-BE49-F238E27FC236}">
                <a16:creationId xmlns:a16="http://schemas.microsoft.com/office/drawing/2014/main" xmlns=""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xmlns="" id="{664F9669-01D4-4BDA-A844-A3FD88D4587D}"/>
              </a:ext>
            </a:extLst>
          </p:cNvPr>
          <p:cNvPicPr>
            <a:picLocks noChangeAspect="1"/>
          </p:cNvPicPr>
          <p:nvPr/>
        </p:nvPicPr>
        <p:blipFill>
          <a:blip r:embed="rId5"/>
          <a:stretch>
            <a:fillRect/>
          </a:stretch>
        </p:blipFill>
        <p:spPr>
          <a:xfrm>
            <a:off x="1470586" y="3445427"/>
            <a:ext cx="728440" cy="726887"/>
          </a:xfrm>
          <a:prstGeom prst="rect">
            <a:avLst/>
          </a:prstGeom>
        </p:spPr>
      </p:pic>
      <p:pic>
        <p:nvPicPr>
          <p:cNvPr id="38" name="Picture 37">
            <a:extLst>
              <a:ext uri="{FF2B5EF4-FFF2-40B4-BE49-F238E27FC236}">
                <a16:creationId xmlns:a16="http://schemas.microsoft.com/office/drawing/2014/main" xmlns="" id="{CDC9E993-9A29-492C-BD18-0850A8D9872B}"/>
              </a:ext>
            </a:extLst>
          </p:cNvPr>
          <p:cNvPicPr>
            <a:picLocks noChangeAspect="1"/>
          </p:cNvPicPr>
          <p:nvPr/>
        </p:nvPicPr>
        <p:blipFill>
          <a:blip r:embed="rId4"/>
          <a:stretch>
            <a:fillRect/>
          </a:stretch>
        </p:blipFill>
        <p:spPr>
          <a:xfrm>
            <a:off x="8537952" y="372207"/>
            <a:ext cx="2976758" cy="3725514"/>
          </a:xfrm>
          <a:prstGeom prst="rect">
            <a:avLst/>
          </a:prstGeom>
        </p:spPr>
      </p:pic>
      <p:sp>
        <p:nvSpPr>
          <p:cNvPr id="26" name="文本框 10">
            <a:extLst>
              <a:ext uri="{FF2B5EF4-FFF2-40B4-BE49-F238E27FC236}">
                <a16:creationId xmlns:a16="http://schemas.microsoft.com/office/drawing/2014/main" xmlns="" id="{FE8D3A4E-CB33-46F9-A4C7-A9F3A97F8215}"/>
              </a:ext>
            </a:extLst>
          </p:cNvPr>
          <p:cNvSpPr txBox="1"/>
          <p:nvPr/>
        </p:nvSpPr>
        <p:spPr>
          <a:xfrm>
            <a:off x="4351019" y="4439289"/>
            <a:ext cx="4190700"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hóc, những giọt nước mắt biết ơn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EEC453A6-C9D7-4337-B1F3-EA47A61AFEE7}"/>
              </a:ext>
            </a:extLst>
          </p:cNvPr>
          <p:cNvCxnSpPr>
            <a:cxnSpLocks/>
          </p:cNvCxnSpPr>
          <p:nvPr/>
        </p:nvCxnSpPr>
        <p:spPr>
          <a:xfrm flipV="1">
            <a:off x="4429701" y="501470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4889862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1341284" y="1236241"/>
            <a:ext cx="3386190" cy="2661263"/>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1901626" y="1629218"/>
            <a:ext cx="2582466" cy="1200329"/>
          </a:xfrm>
          <a:prstGeom prst="rect">
            <a:avLst/>
          </a:prstGeom>
          <a:noFill/>
        </p:spPr>
        <p:txBody>
          <a:bodyPr wrap="square" rtlCol="0">
            <a:spAutoFit/>
          </a:bodyPr>
          <a:lstStyle/>
          <a:p>
            <a:pPr lvl="0" algn="just">
              <a:defRPr/>
            </a:pP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dung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cuộc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gặp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với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sĩ</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3629979" y="369526"/>
            <a:ext cx="3951723" cy="523220"/>
          </a:xfrm>
          <a:prstGeom prst="rect">
            <a:avLst/>
          </a:prstGeom>
        </p:spPr>
        <p:txBody>
          <a:bodyPr wrap="none">
            <a:spAutoFit/>
          </a:bodyPr>
          <a:lstStyle/>
          <a:p>
            <a:pPr lvl="0" algn="ctr">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Sau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khi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nghe</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bản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nhạc</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xmlns="" id="{BA4A5538-C9E1-4AAC-AC10-88E98390ACD1}"/>
              </a:ext>
            </a:extLst>
          </p:cNvPr>
          <p:cNvPicPr>
            <a:picLocks noChangeAspect="1"/>
          </p:cNvPicPr>
          <p:nvPr/>
        </p:nvPicPr>
        <p:blipFill>
          <a:blip r:embed="rId8"/>
          <a:stretch>
            <a:fillRect/>
          </a:stretch>
        </p:blipFill>
        <p:spPr>
          <a:xfrm>
            <a:off x="4592185" y="1786636"/>
            <a:ext cx="3386190" cy="2661263"/>
          </a:xfrm>
          <a:prstGeom prst="rect">
            <a:avLst/>
          </a:prstGeom>
        </p:spPr>
      </p:pic>
      <p:sp>
        <p:nvSpPr>
          <p:cNvPr id="22" name="文本框 7">
            <a:extLst>
              <a:ext uri="{FF2B5EF4-FFF2-40B4-BE49-F238E27FC236}">
                <a16:creationId xmlns:a16="http://schemas.microsoft.com/office/drawing/2014/main" xmlns="" id="{2C557446-CBE8-423B-A448-2A415BCAFBE7}"/>
              </a:ext>
            </a:extLst>
          </p:cNvPr>
          <p:cNvSpPr txBox="1"/>
          <p:nvPr/>
        </p:nvSpPr>
        <p:spPr>
          <a:xfrm rot="21065765">
            <a:off x="4997904" y="2359366"/>
            <a:ext cx="2829892" cy="1323439"/>
          </a:xfrm>
          <a:prstGeom prst="rect">
            <a:avLst/>
          </a:prstGeom>
          <a:noFill/>
        </p:spPr>
        <p:txBody>
          <a:bodyPr wrap="square" rtlCol="0">
            <a:spAutoFit/>
          </a:bodyPr>
          <a:lstStyle/>
          <a:p>
            <a:pPr lvl="0" algn="just">
              <a:defRPr/>
            </a:pPr>
            <a:r>
              <a:rPr lang="vi-VN" sz="2000" b="1" dirty="0">
                <a:solidFill>
                  <a:srgbClr val="C00000"/>
                </a:solidFill>
                <a:latin typeface="Times New Roman" panose="02020603050405020304" pitchFamily="18" charset="0"/>
                <a:cs typeface="Times New Roman" panose="02020603050405020304" pitchFamily="18" charset="0"/>
              </a:rPr>
              <a:t>Bước ra biển, nắm chặt hai bàn tay lại và rên rỉ trước cảm giác về cái đẹp của thế giới này</a:t>
            </a:r>
            <a:r>
              <a:rPr lang="en-US" sz="2000" b="1" dirty="0">
                <a:solidFill>
                  <a:srgbClr val="C00000"/>
                </a:solidFill>
                <a:latin typeface="Times New Roman" panose="02020603050405020304" pitchFamily="18" charset="0"/>
                <a:cs typeface="Times New Roman" panose="02020603050405020304" pitchFamily="18" charset="0"/>
              </a:rPr>
              <a:t>.</a:t>
            </a:r>
            <a:endPar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5" name="图片 5">
            <a:extLst>
              <a:ext uri="{FF2B5EF4-FFF2-40B4-BE49-F238E27FC236}">
                <a16:creationId xmlns:a16="http://schemas.microsoft.com/office/drawing/2014/main" xmlns="" id="{258E2374-4269-4223-A105-24039D9741B3}"/>
              </a:ext>
            </a:extLst>
          </p:cNvPr>
          <p:cNvPicPr>
            <a:picLocks noChangeAspect="1"/>
          </p:cNvPicPr>
          <p:nvPr/>
        </p:nvPicPr>
        <p:blipFill>
          <a:blip r:embed="rId8"/>
          <a:stretch>
            <a:fillRect/>
          </a:stretch>
        </p:blipFill>
        <p:spPr>
          <a:xfrm>
            <a:off x="7913165" y="2444859"/>
            <a:ext cx="3386190" cy="2661263"/>
          </a:xfrm>
          <a:prstGeom prst="rect">
            <a:avLst/>
          </a:prstGeom>
        </p:spPr>
      </p:pic>
      <p:sp>
        <p:nvSpPr>
          <p:cNvPr id="26" name="文本框 7">
            <a:extLst>
              <a:ext uri="{FF2B5EF4-FFF2-40B4-BE49-F238E27FC236}">
                <a16:creationId xmlns:a16="http://schemas.microsoft.com/office/drawing/2014/main" xmlns="" id="{0793E86E-A089-49E6-A860-659692246A42}"/>
              </a:ext>
            </a:extLst>
          </p:cNvPr>
          <p:cNvSpPr txBox="1"/>
          <p:nvPr/>
        </p:nvSpPr>
        <p:spPr>
          <a:xfrm rot="21065765">
            <a:off x="8320469" y="3315248"/>
            <a:ext cx="2490469" cy="707886"/>
          </a:xfrm>
          <a:prstGeom prst="rect">
            <a:avLst/>
          </a:prstGeom>
          <a:noFill/>
        </p:spPr>
        <p:txBody>
          <a:bodyPr wrap="square" rtlCol="0">
            <a:spAutoFit/>
          </a:bodyPr>
          <a:lstStyle/>
          <a:p>
            <a:pPr lvl="0" algn="just">
              <a:defRPr/>
            </a:pPr>
            <a:r>
              <a:rPr lang="en-US" sz="2000" b="1" dirty="0">
                <a:solidFill>
                  <a:srgbClr val="C00000"/>
                </a:solidFill>
                <a:latin typeface="Times New Roman" panose="02020603050405020304" pitchFamily="18" charset="0"/>
                <a:cs typeface="Times New Roman" panose="02020603050405020304" pitchFamily="18" charset="0"/>
              </a:rPr>
              <a:t>T</a:t>
            </a:r>
            <a:r>
              <a:rPr lang="vi-VN" sz="2000" b="1" dirty="0">
                <a:solidFill>
                  <a:srgbClr val="C00000"/>
                </a:solidFill>
                <a:latin typeface="Times New Roman" panose="02020603050405020304" pitchFamily="18" charset="0"/>
                <a:cs typeface="Times New Roman" panose="02020603050405020304" pitchFamily="18" charset="0"/>
              </a:rPr>
              <a:t>hì thầm: “Hỡi cuộc sống, ta yêu ngươi”.</a:t>
            </a:r>
            <a:endPar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1597544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F3C060-CB67-4EE8-92AF-AB65AD63FE4A}"/>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2. </a:t>
            </a:r>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tục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ngữ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quần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áo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lúc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mới</a:t>
            </a:r>
            <a:r>
              <a:rPr lang="en-US" sz="2800" b="1" dirty="0">
                <a:solidFill>
                  <a:srgbClr val="1E9C8C"/>
                </a:solidFill>
                <a:latin typeface="Times New Roman" panose="02020603050405020304" pitchFamily="18" charset="0"/>
                <a:cs typeface="Times New Roman" panose="02020603050405020304" pitchFamily="18" charset="0"/>
              </a:rPr>
              <a:t> may,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thanh</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danh</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lúc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còn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trẻ</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khuyên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chúng</a:t>
            </a:r>
            <a:r>
              <a:rPr lang="en-US" sz="2800" b="1" dirty="0">
                <a:solidFill>
                  <a:srgbClr val="1E9C8C"/>
                </a:solidFill>
                <a:latin typeface="Times New Roman" panose="02020603050405020304" pitchFamily="18" charset="0"/>
                <a:cs typeface="Times New Roman" panose="02020603050405020304" pitchFamily="18" charset="0"/>
              </a:rPr>
              <a:t> ta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gìn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điều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gì</a:t>
            </a:r>
            <a:r>
              <a:rPr lang="en-US" sz="2800" b="1" dirty="0">
                <a:solidFill>
                  <a:srgbClr val="1E9C8C"/>
                </a:solidFill>
                <a:latin typeface="Times New Roman" panose="02020603050405020304" pitchFamily="18" charset="0"/>
                <a:cs typeface="Times New Roman" panose="02020603050405020304" pitchFamily="18" charset="0"/>
              </a:rPr>
              <a:t>? (8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5108085" y="4809767"/>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00605" y="0"/>
            <a:ext cx="1700242" cy="1700242"/>
          </a:xfrm>
          <a:prstGeom prst="rect">
            <a:avLst/>
          </a:prstGeom>
        </p:spPr>
      </p:pic>
    </p:spTree>
    <p:extLst>
      <p:ext uri="{BB962C8B-B14F-4D97-AF65-F5344CB8AC3E}">
        <p14:creationId xmlns:p14="http://schemas.microsoft.com/office/powerpoint/2010/main" val="2162110680"/>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1566334" y="148433"/>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4036423" y="2472124"/>
            <a:ext cx="3138834" cy="1569660"/>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Món quà mà nhạc sĩ Gờ-ríc tặng Đa-ni có ý nghĩa như thế nào đối với cô?</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2937482" y="369526"/>
            <a:ext cx="5336717"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3. Ý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nghĩa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món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quà</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78965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CE604D-C5E9-455E-A08C-42DBCE0E1DAF}"/>
              </a:ext>
            </a:extLst>
          </p:cNvPr>
          <p:cNvPicPr>
            <a:picLocks noChangeAspect="1"/>
          </p:cNvPicPr>
          <p:nvPr/>
        </p:nvPicPr>
        <p:blipFill>
          <a:blip r:embed="rId3"/>
          <a:stretch>
            <a:fillRect/>
          </a:stretch>
        </p:blipFill>
        <p:spPr>
          <a:xfrm>
            <a:off x="-109258" y="-142293"/>
            <a:ext cx="12342302" cy="7063210"/>
          </a:xfrm>
          <a:prstGeom prst="rect">
            <a:avLst/>
          </a:prstGeom>
        </p:spPr>
      </p:pic>
      <p:sp>
        <p:nvSpPr>
          <p:cNvPr id="11" name="文本框 10"/>
          <p:cNvSpPr txBox="1"/>
          <p:nvPr/>
        </p:nvSpPr>
        <p:spPr>
          <a:xfrm>
            <a:off x="4125124" y="954274"/>
            <a:ext cx="4085438"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Đánh thức tâm hồn Đa-ni những hình ảnh đẹp đẽ về thiên nhiên quê hương và thời thơ ấu.</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xmlns="" id="{C594A72B-B810-4D69-BBA2-C19BFE032D64}"/>
              </a:ext>
            </a:extLst>
          </p:cNvPr>
          <p:cNvSpPr txBox="1"/>
          <p:nvPr/>
        </p:nvSpPr>
        <p:spPr>
          <a:xfrm>
            <a:off x="3017761" y="213791"/>
            <a:ext cx="6800260"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3. Ý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món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quà</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B4F3E9F1-CF5F-45CE-8933-461FCC28B863}"/>
              </a:ext>
            </a:extLst>
          </p:cNvPr>
          <p:cNvPicPr>
            <a:picLocks noChangeAspect="1"/>
          </p:cNvPicPr>
          <p:nvPr/>
        </p:nvPicPr>
        <p:blipFill>
          <a:blip r:embed="rId4"/>
          <a:stretch>
            <a:fillRect/>
          </a:stretch>
        </p:blipFill>
        <p:spPr>
          <a:xfrm>
            <a:off x="2151219" y="-447357"/>
            <a:ext cx="966708" cy="1209868"/>
          </a:xfrm>
          <a:prstGeom prst="rect">
            <a:avLst/>
          </a:prstGeom>
        </p:spPr>
      </p:pic>
      <p:pic>
        <p:nvPicPr>
          <p:cNvPr id="19" name="Picture 18">
            <a:extLst>
              <a:ext uri="{FF2B5EF4-FFF2-40B4-BE49-F238E27FC236}">
                <a16:creationId xmlns:a16="http://schemas.microsoft.com/office/drawing/2014/main" xmlns=""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xmlns="" id="{0B4B9AC0-920F-4D36-BD57-723C244B6C24}"/>
              </a:ext>
            </a:extLst>
          </p:cNvPr>
          <p:cNvPicPr>
            <a:picLocks noChangeAspect="1"/>
          </p:cNvPicPr>
          <p:nvPr/>
        </p:nvPicPr>
        <p:blipFill>
          <a:blip r:embed="rId4"/>
          <a:stretch>
            <a:fillRect/>
          </a:stretch>
        </p:blipFill>
        <p:spPr>
          <a:xfrm>
            <a:off x="764054" y="757921"/>
            <a:ext cx="3424027" cy="4285286"/>
          </a:xfrm>
          <a:prstGeom prst="rect">
            <a:avLst/>
          </a:prstGeom>
        </p:spPr>
      </p:pic>
      <p:pic>
        <p:nvPicPr>
          <p:cNvPr id="21" name="Picture 20">
            <a:extLst>
              <a:ext uri="{FF2B5EF4-FFF2-40B4-BE49-F238E27FC236}">
                <a16:creationId xmlns:a16="http://schemas.microsoft.com/office/drawing/2014/main" xmlns=""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xmlns=""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xmlns=""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xmlns="" id="{98A3FC8A-BB7A-41B8-ABF2-F6F078B8F34A}"/>
              </a:ext>
            </a:extLst>
          </p:cNvPr>
          <p:cNvPicPr>
            <a:picLocks noChangeAspect="1"/>
          </p:cNvPicPr>
          <p:nvPr/>
        </p:nvPicPr>
        <p:blipFill>
          <a:blip r:embed="rId4"/>
          <a:stretch>
            <a:fillRect/>
          </a:stretch>
        </p:blipFill>
        <p:spPr>
          <a:xfrm>
            <a:off x="9816295" y="83464"/>
            <a:ext cx="966708" cy="1209868"/>
          </a:xfrm>
          <a:prstGeom prst="rect">
            <a:avLst/>
          </a:prstGeom>
        </p:spPr>
      </p:pic>
      <p:cxnSp>
        <p:nvCxnSpPr>
          <p:cNvPr id="25" name="Straight Connector 24">
            <a:extLst>
              <a:ext uri="{FF2B5EF4-FFF2-40B4-BE49-F238E27FC236}">
                <a16:creationId xmlns:a16="http://schemas.microsoft.com/office/drawing/2014/main" xmlns="" id="{EB9E79F3-ADE0-4A33-8E2A-8D313EB2E453}"/>
              </a:ext>
            </a:extLst>
          </p:cNvPr>
          <p:cNvCxnSpPr>
            <a:cxnSpLocks/>
          </p:cNvCxnSpPr>
          <p:nvPr/>
        </p:nvCxnSpPr>
        <p:spPr>
          <a:xfrm flipV="1">
            <a:off x="4210701" y="1914107"/>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xmlns="" id="{50D831CA-1E1C-49CF-8AF6-9B97295D3795}"/>
              </a:ext>
            </a:extLst>
          </p:cNvPr>
          <p:cNvSpPr txBox="1"/>
          <p:nvPr/>
        </p:nvSpPr>
        <p:spPr>
          <a:xfrm>
            <a:off x="4240707" y="2303504"/>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Giúp</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ra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yêu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lòng</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hậu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nhạc</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sĩ</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dành</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cô</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xmlns="" id="{3E3896E2-48F2-4988-AD0B-0D068DF26B7E}"/>
              </a:ext>
            </a:extLst>
          </p:cNvPr>
          <p:cNvCxnSpPr>
            <a:cxnSpLocks/>
          </p:cNvCxnSpPr>
          <p:nvPr/>
        </p:nvCxnSpPr>
        <p:spPr>
          <a:xfrm flipV="1">
            <a:off x="4347101" y="313209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xmlns="" id="{DFD24FD8-9F62-4445-90E0-41596F468097}"/>
              </a:ext>
            </a:extLst>
          </p:cNvPr>
          <p:cNvSpPr txBox="1"/>
          <p:nvPr/>
        </p:nvSpPr>
        <p:spPr>
          <a:xfrm>
            <a:off x="4317828" y="3544760"/>
            <a:ext cx="4190700"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Giúp Đa-ni cảm nhận rõ rệt tình yêu cuộc đời, lòng biết ơn, giúp cô sống một cuộc đời có ý nghĩa.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xmlns="" id="{27A95FB4-AB44-4652-A03D-D9201BBDBE3B}"/>
              </a:ext>
            </a:extLst>
          </p:cNvPr>
          <p:cNvCxnSpPr>
            <a:cxnSpLocks/>
          </p:cNvCxnSpPr>
          <p:nvPr/>
        </p:nvCxnSpPr>
        <p:spPr>
          <a:xfrm flipV="1">
            <a:off x="4434040" y="4652586"/>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6" name="Picture 35">
            <a:extLst>
              <a:ext uri="{FF2B5EF4-FFF2-40B4-BE49-F238E27FC236}">
                <a16:creationId xmlns:a16="http://schemas.microsoft.com/office/drawing/2014/main" xmlns=""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xmlns="" id="{664F9669-01D4-4BDA-A844-A3FD88D4587D}"/>
              </a:ext>
            </a:extLst>
          </p:cNvPr>
          <p:cNvPicPr>
            <a:picLocks noChangeAspect="1"/>
          </p:cNvPicPr>
          <p:nvPr/>
        </p:nvPicPr>
        <p:blipFill>
          <a:blip r:embed="rId5"/>
          <a:stretch>
            <a:fillRect/>
          </a:stretch>
        </p:blipFill>
        <p:spPr>
          <a:xfrm>
            <a:off x="1470586" y="3445427"/>
            <a:ext cx="728440" cy="726887"/>
          </a:xfrm>
          <a:prstGeom prst="rect">
            <a:avLst/>
          </a:prstGeom>
        </p:spPr>
      </p:pic>
      <p:sp>
        <p:nvSpPr>
          <p:cNvPr id="26" name="文本框 10">
            <a:extLst>
              <a:ext uri="{FF2B5EF4-FFF2-40B4-BE49-F238E27FC236}">
                <a16:creationId xmlns:a16="http://schemas.microsoft.com/office/drawing/2014/main" xmlns="" id="{FE8D3A4E-CB33-46F9-A4C7-A9F3A97F8215}"/>
              </a:ext>
            </a:extLst>
          </p:cNvPr>
          <p:cNvSpPr txBox="1"/>
          <p:nvPr/>
        </p:nvSpPr>
        <p:spPr>
          <a:xfrm>
            <a:off x="4242310" y="5326512"/>
            <a:ext cx="573501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=&gt; </a:t>
            </a:r>
            <a:r>
              <a:rPr lang="vi-VN" altLang="zh-CN" sz="20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Thể hiện sự trân trọng, biết ơn của Đa-ni với giá trị của món quà đã mang lại cho mình.</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xmlns="" id="{CFB085CB-5486-457F-8465-02C5C4848DAF}"/>
              </a:ext>
            </a:extLst>
          </p:cNvPr>
          <p:cNvPicPr>
            <a:picLocks noChangeAspect="1"/>
          </p:cNvPicPr>
          <p:nvPr/>
        </p:nvPicPr>
        <p:blipFill>
          <a:blip r:embed="rId8"/>
          <a:stretch>
            <a:fillRect/>
          </a:stretch>
        </p:blipFill>
        <p:spPr>
          <a:xfrm flipH="1">
            <a:off x="8663140" y="1040247"/>
            <a:ext cx="1930014" cy="1341671"/>
          </a:xfrm>
          <a:prstGeom prst="rect">
            <a:avLst/>
          </a:prstGeom>
        </p:spPr>
      </p:pic>
      <p:pic>
        <p:nvPicPr>
          <p:cNvPr id="4" name="Picture 3">
            <a:extLst>
              <a:ext uri="{FF2B5EF4-FFF2-40B4-BE49-F238E27FC236}">
                <a16:creationId xmlns:a16="http://schemas.microsoft.com/office/drawing/2014/main" xmlns="" id="{F8496A59-85CB-4744-BB1F-49D073A0B0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4884" y1="32791" x2="44884" y2="32791"/>
                        <a14:foregroundMark x1="61279" y1="87442" x2="61279" y2="87442"/>
                        <a14:foregroundMark x1="59419" y1="89535" x2="59419" y2="89535"/>
                        <a14:foregroundMark x1="41628" y1="33488" x2="41628" y2="33488"/>
                        <a14:foregroundMark x1="38721" y1="85930" x2="38721" y2="85930"/>
                        <a14:foregroundMark x1="44535" y1="29186" x2="44535" y2="29186"/>
                        <a14:foregroundMark x1="43372" y1="29535" x2="43372" y2="29535"/>
                      </a14:backgroundRemoval>
                    </a14:imgEffect>
                  </a14:imgLayer>
                </a14:imgProps>
              </a:ext>
            </a:extLst>
          </a:blip>
          <a:stretch>
            <a:fillRect/>
          </a:stretch>
        </p:blipFill>
        <p:spPr>
          <a:xfrm>
            <a:off x="8842663" y="2759239"/>
            <a:ext cx="2303503" cy="2303503"/>
          </a:xfrm>
          <a:prstGeom prst="rect">
            <a:avLst/>
          </a:prstGeom>
        </p:spPr>
      </p:pic>
    </p:spTree>
    <p:extLst>
      <p:ext uri="{BB962C8B-B14F-4D97-AF65-F5344CB8AC3E}">
        <p14:creationId xmlns:p14="http://schemas.microsoft.com/office/powerpoint/2010/main" val="203756434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754185" y="2309432"/>
            <a:ext cx="342278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Người kể chuyện đã thể thiện tình cảm gì đối với nhân vật Đa-ni? Tìm một số chi tiết chứng minh cho ý kiến của em?</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9"/>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2284953" y="368439"/>
            <a:ext cx="6933245"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Tình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tác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giả</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đối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nhân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vật</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2021031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3120704" y="2429558"/>
            <a:ext cx="5090658" cy="707886"/>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Người kể chuyện dành cho nhân vật Đa-ni tình cảm yêu mến, ngưỡng mộ</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2290479" y="478850"/>
            <a:ext cx="8856592"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4.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đối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798812" y="191176"/>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1348667" y="48128"/>
            <a:ext cx="576117" cy="576117"/>
          </a:xfrm>
          <a:prstGeom prst="rect">
            <a:avLst/>
          </a:prstGeom>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a:off x="3072517" y="3142937"/>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xmlns=""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xmlns=""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127368" y="1807207"/>
            <a:ext cx="993336" cy="1248039"/>
          </a:xfrm>
          <a:prstGeom prst="rect">
            <a:avLst/>
          </a:prstGeom>
        </p:spPr>
      </p:pic>
      <p:sp>
        <p:nvSpPr>
          <p:cNvPr id="37" name="TextBox 35">
            <a:extLst>
              <a:ext uri="{FF2B5EF4-FFF2-40B4-BE49-F238E27FC236}">
                <a16:creationId xmlns:a16="http://schemas.microsoft.com/office/drawing/2014/main" xmlns="" id="{2D1958DB-0215-4ABA-8ADB-3F74B999CE2D}"/>
              </a:ext>
            </a:extLst>
          </p:cNvPr>
          <p:cNvSpPr txBox="1"/>
          <p:nvPr/>
        </p:nvSpPr>
        <p:spPr>
          <a:xfrm>
            <a:off x="3199470" y="4501495"/>
            <a:ext cx="5882948" cy="707886"/>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a:t>
            </a: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ân trọng cảm xúc, tâm hồn ngây thơ, trong sáng và lòng yêu đời của cô</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253D4B09-F652-4738-A02C-01F64D7B6363}"/>
              </a:ext>
            </a:extLst>
          </p:cNvPr>
          <p:cNvCxnSpPr>
            <a:cxnSpLocks/>
          </p:cNvCxnSpPr>
          <p:nvPr/>
        </p:nvCxnSpPr>
        <p:spPr>
          <a:xfrm flipV="1">
            <a:off x="3235628" y="5138446"/>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xmlns=""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290479" y="3817962"/>
            <a:ext cx="993336" cy="1248039"/>
          </a:xfrm>
          <a:prstGeom prst="rect">
            <a:avLst/>
          </a:prstGeom>
        </p:spPr>
      </p:pic>
      <p:pic>
        <p:nvPicPr>
          <p:cNvPr id="43" name="Picture 42">
            <a:extLst>
              <a:ext uri="{FF2B5EF4-FFF2-40B4-BE49-F238E27FC236}">
                <a16:creationId xmlns:a16="http://schemas.microsoft.com/office/drawing/2014/main" xmlns=""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xmlns=""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xmlns="" id="{A7BEB29B-1701-468F-A13D-7A8EE3BEE654}"/>
              </a:ext>
            </a:extLst>
          </p:cNvPr>
          <p:cNvPicPr>
            <a:picLocks noChangeAspect="1"/>
          </p:cNvPicPr>
          <p:nvPr/>
        </p:nvPicPr>
        <p:blipFill>
          <a:blip r:embed="rId4"/>
          <a:stretch>
            <a:fillRect/>
          </a:stretch>
        </p:blipFill>
        <p:spPr>
          <a:xfrm>
            <a:off x="4781423" y="1527305"/>
            <a:ext cx="614879" cy="612736"/>
          </a:xfrm>
          <a:prstGeom prst="rect">
            <a:avLst/>
          </a:prstGeom>
        </p:spPr>
      </p:pic>
      <p:pic>
        <p:nvPicPr>
          <p:cNvPr id="46" name="Picture 45">
            <a:extLst>
              <a:ext uri="{FF2B5EF4-FFF2-40B4-BE49-F238E27FC236}">
                <a16:creationId xmlns:a16="http://schemas.microsoft.com/office/drawing/2014/main" xmlns="" id="{E433AC48-0B05-453B-AB5D-67ED60B88FA9}"/>
              </a:ext>
            </a:extLst>
          </p:cNvPr>
          <p:cNvPicPr>
            <a:picLocks noChangeAspect="1"/>
          </p:cNvPicPr>
          <p:nvPr/>
        </p:nvPicPr>
        <p:blipFill>
          <a:blip r:embed="rId4"/>
          <a:stretch>
            <a:fillRect/>
          </a:stretch>
        </p:blipFill>
        <p:spPr>
          <a:xfrm>
            <a:off x="7913411" y="1453887"/>
            <a:ext cx="614879" cy="612736"/>
          </a:xfrm>
          <a:prstGeom prst="rect">
            <a:avLst/>
          </a:prstGeom>
        </p:spPr>
      </p:pic>
      <p:pic>
        <p:nvPicPr>
          <p:cNvPr id="47" name="Picture 46">
            <a:extLst>
              <a:ext uri="{FF2B5EF4-FFF2-40B4-BE49-F238E27FC236}">
                <a16:creationId xmlns:a16="http://schemas.microsoft.com/office/drawing/2014/main" xmlns=""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xmlns=""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23706785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3120704" y="2672411"/>
            <a:ext cx="5090658" cy="400110"/>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Lời khen về trang phục của Đa-ni</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xmlns="" id="{147AA70C-CA2C-47D8-AE1D-76FC8AACE457}"/>
              </a:ext>
            </a:extLst>
          </p:cNvPr>
          <p:cNvSpPr txBox="1"/>
          <p:nvPr/>
        </p:nvSpPr>
        <p:spPr>
          <a:xfrm>
            <a:off x="4468673" y="429749"/>
            <a:ext cx="4488729"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Chi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chứng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minh</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xmlns=""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xmlns=""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798812" y="191176"/>
            <a:ext cx="576117" cy="576117"/>
          </a:xfrm>
          <a:prstGeom prst="rect">
            <a:avLst/>
          </a:prstGeom>
        </p:spPr>
      </p:pic>
      <p:pic>
        <p:nvPicPr>
          <p:cNvPr id="25" name="Picture 24">
            <a:extLst>
              <a:ext uri="{FF2B5EF4-FFF2-40B4-BE49-F238E27FC236}">
                <a16:creationId xmlns:a16="http://schemas.microsoft.com/office/drawing/2014/main" xmlns=""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1348667" y="48128"/>
            <a:ext cx="576117" cy="576117"/>
          </a:xfrm>
          <a:prstGeom prst="rect">
            <a:avLst/>
          </a:prstGeom>
        </p:spPr>
      </p:pic>
      <p:cxnSp>
        <p:nvCxnSpPr>
          <p:cNvPr id="27" name="Straight Connector 26">
            <a:extLst>
              <a:ext uri="{FF2B5EF4-FFF2-40B4-BE49-F238E27FC236}">
                <a16:creationId xmlns:a16="http://schemas.microsoft.com/office/drawing/2014/main" xmlns="" id="{69CC7EA3-0475-435A-B720-F978AED5D5C4}"/>
              </a:ext>
            </a:extLst>
          </p:cNvPr>
          <p:cNvCxnSpPr>
            <a:cxnSpLocks/>
          </p:cNvCxnSpPr>
          <p:nvPr/>
        </p:nvCxnSpPr>
        <p:spPr>
          <a:xfrm>
            <a:off x="3072517" y="3142937"/>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xmlns=""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xmlns=""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xmlns=""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127368" y="1807207"/>
            <a:ext cx="993336" cy="1248039"/>
          </a:xfrm>
          <a:prstGeom prst="rect">
            <a:avLst/>
          </a:prstGeom>
        </p:spPr>
      </p:pic>
      <p:sp>
        <p:nvSpPr>
          <p:cNvPr id="37" name="TextBox 35">
            <a:extLst>
              <a:ext uri="{FF2B5EF4-FFF2-40B4-BE49-F238E27FC236}">
                <a16:creationId xmlns:a16="http://schemas.microsoft.com/office/drawing/2014/main" xmlns="" id="{2D1958DB-0215-4ABA-8ADB-3F74B999CE2D}"/>
              </a:ext>
            </a:extLst>
          </p:cNvPr>
          <p:cNvSpPr txBox="1"/>
          <p:nvPr/>
        </p:nvSpPr>
        <p:spPr>
          <a:xfrm>
            <a:off x="3235628" y="4378826"/>
            <a:ext cx="5882948" cy="707886"/>
          </a:xfrm>
          <a:prstGeom prst="rect">
            <a:avLst/>
          </a:prstGeom>
          <a:noFill/>
        </p:spPr>
        <p:txBody>
          <a:bodyPr wrap="square" rtlCol="0">
            <a:spAutoFit/>
          </a:bodyPr>
          <a:lstStyle/>
          <a:p>
            <a:pPr lvl="0" algn="just">
              <a:defRPr/>
            </a:pP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chi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miêu</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xúc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tâm</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trạng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hành</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động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lời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nói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sau</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khi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nhạc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253D4B09-F652-4738-A02C-01F64D7B6363}"/>
              </a:ext>
            </a:extLst>
          </p:cNvPr>
          <p:cNvCxnSpPr>
            <a:cxnSpLocks/>
          </p:cNvCxnSpPr>
          <p:nvPr/>
        </p:nvCxnSpPr>
        <p:spPr>
          <a:xfrm flipV="1">
            <a:off x="3235628" y="5138446"/>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xmlns=""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290479" y="3817962"/>
            <a:ext cx="993336" cy="1248039"/>
          </a:xfrm>
          <a:prstGeom prst="rect">
            <a:avLst/>
          </a:prstGeom>
        </p:spPr>
      </p:pic>
      <p:pic>
        <p:nvPicPr>
          <p:cNvPr id="43" name="Picture 42">
            <a:extLst>
              <a:ext uri="{FF2B5EF4-FFF2-40B4-BE49-F238E27FC236}">
                <a16:creationId xmlns:a16="http://schemas.microsoft.com/office/drawing/2014/main" xmlns=""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xmlns="" id="{EF6DDE44-467D-4DEE-8FE9-07DEB82726B6}"/>
              </a:ext>
            </a:extLst>
          </p:cNvPr>
          <p:cNvPicPr>
            <a:picLocks noChangeAspect="1"/>
          </p:cNvPicPr>
          <p:nvPr/>
        </p:nvPicPr>
        <p:blipFill>
          <a:blip r:embed="rId4"/>
          <a:stretch>
            <a:fillRect/>
          </a:stretch>
        </p:blipFill>
        <p:spPr>
          <a:xfrm>
            <a:off x="7214331" y="2478467"/>
            <a:ext cx="614879" cy="612736"/>
          </a:xfrm>
          <a:prstGeom prst="rect">
            <a:avLst/>
          </a:prstGeom>
        </p:spPr>
      </p:pic>
      <p:pic>
        <p:nvPicPr>
          <p:cNvPr id="45" name="Picture 44">
            <a:extLst>
              <a:ext uri="{FF2B5EF4-FFF2-40B4-BE49-F238E27FC236}">
                <a16:creationId xmlns:a16="http://schemas.microsoft.com/office/drawing/2014/main" xmlns="" id="{A7BEB29B-1701-468F-A13D-7A8EE3BEE654}"/>
              </a:ext>
            </a:extLst>
          </p:cNvPr>
          <p:cNvPicPr>
            <a:picLocks noChangeAspect="1"/>
          </p:cNvPicPr>
          <p:nvPr/>
        </p:nvPicPr>
        <p:blipFill>
          <a:blip r:embed="rId4"/>
          <a:stretch>
            <a:fillRect/>
          </a:stretch>
        </p:blipFill>
        <p:spPr>
          <a:xfrm>
            <a:off x="4781423" y="1527305"/>
            <a:ext cx="614879" cy="612736"/>
          </a:xfrm>
          <a:prstGeom prst="rect">
            <a:avLst/>
          </a:prstGeom>
        </p:spPr>
      </p:pic>
      <p:pic>
        <p:nvPicPr>
          <p:cNvPr id="46" name="Picture 45">
            <a:extLst>
              <a:ext uri="{FF2B5EF4-FFF2-40B4-BE49-F238E27FC236}">
                <a16:creationId xmlns:a16="http://schemas.microsoft.com/office/drawing/2014/main" xmlns="" id="{E433AC48-0B05-453B-AB5D-67ED60B88FA9}"/>
              </a:ext>
            </a:extLst>
          </p:cNvPr>
          <p:cNvPicPr>
            <a:picLocks noChangeAspect="1"/>
          </p:cNvPicPr>
          <p:nvPr/>
        </p:nvPicPr>
        <p:blipFill>
          <a:blip r:embed="rId4"/>
          <a:stretch>
            <a:fillRect/>
          </a:stretch>
        </p:blipFill>
        <p:spPr>
          <a:xfrm>
            <a:off x="7913411" y="1453887"/>
            <a:ext cx="614879" cy="612736"/>
          </a:xfrm>
          <a:prstGeom prst="rect">
            <a:avLst/>
          </a:prstGeom>
        </p:spPr>
      </p:pic>
      <p:pic>
        <p:nvPicPr>
          <p:cNvPr id="47" name="Picture 46">
            <a:extLst>
              <a:ext uri="{FF2B5EF4-FFF2-40B4-BE49-F238E27FC236}">
                <a16:creationId xmlns:a16="http://schemas.microsoft.com/office/drawing/2014/main" xmlns="" id="{60E43278-9084-496F-BAD1-AC0EEB2C5227}"/>
              </a:ext>
            </a:extLst>
          </p:cNvPr>
          <p:cNvPicPr>
            <a:picLocks noChangeAspect="1"/>
          </p:cNvPicPr>
          <p:nvPr/>
        </p:nvPicPr>
        <p:blipFill>
          <a:blip r:embed="rId4"/>
          <a:stretch>
            <a:fillRect/>
          </a:stretch>
        </p:blipFill>
        <p:spPr>
          <a:xfrm>
            <a:off x="8928787" y="4435011"/>
            <a:ext cx="614879" cy="612736"/>
          </a:xfrm>
          <a:prstGeom prst="rect">
            <a:avLst/>
          </a:prstGeom>
        </p:spPr>
      </p:pic>
      <p:pic>
        <p:nvPicPr>
          <p:cNvPr id="28" name="Picture 27">
            <a:extLst>
              <a:ext uri="{FF2B5EF4-FFF2-40B4-BE49-F238E27FC236}">
                <a16:creationId xmlns:a16="http://schemas.microsoft.com/office/drawing/2014/main" xmlns=""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199729394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6"/>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3512854" y="368439"/>
            <a:ext cx="4477443"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hiểu</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tài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chủ</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6"/>
          <a:stretch>
            <a:fillRect/>
          </a:stretch>
        </p:blipFill>
        <p:spPr>
          <a:xfrm>
            <a:off x="1073791" y="-189189"/>
            <a:ext cx="1036716" cy="1033103"/>
          </a:xfrm>
          <a:prstGeom prst="rect">
            <a:avLst/>
          </a:prstGeom>
        </p:spPr>
      </p:pic>
      <p:pic>
        <p:nvPicPr>
          <p:cNvPr id="17" name="Picture 16">
            <a:extLst>
              <a:ext uri="{FF2B5EF4-FFF2-40B4-BE49-F238E27FC236}">
                <a16:creationId xmlns:a16="http://schemas.microsoft.com/office/drawing/2014/main" xmlns="" id="{C5CB4B05-71D8-49EB-9641-11B1F5525A59}"/>
              </a:ext>
            </a:extLst>
          </p:cNvPr>
          <p:cNvPicPr>
            <a:picLocks noChangeAspect="1"/>
          </p:cNvPicPr>
          <p:nvPr/>
        </p:nvPicPr>
        <p:blipFill>
          <a:blip r:embed="rId7"/>
          <a:stretch>
            <a:fillRect/>
          </a:stretch>
        </p:blipFill>
        <p:spPr>
          <a:xfrm>
            <a:off x="540901" y="1260098"/>
            <a:ext cx="9515912" cy="5352701"/>
          </a:xfrm>
          <a:prstGeom prst="rect">
            <a:avLst/>
          </a:prstGeom>
        </p:spPr>
      </p:pic>
    </p:spTree>
    <p:extLst>
      <p:ext uri="{BB962C8B-B14F-4D97-AF65-F5344CB8AC3E}">
        <p14:creationId xmlns:p14="http://schemas.microsoft.com/office/powerpoint/2010/main" val="3809013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4764947" y="952619"/>
            <a:ext cx="186235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2777662" y="2104706"/>
            <a:ext cx="3066228"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N</a:t>
            </a:r>
            <a:r>
              <a:rPr lang="vi-VN" sz="2400" b="1" dirty="0">
                <a:solidFill>
                  <a:srgbClr val="C00000"/>
                </a:solidFill>
                <a:latin typeface="Times New Roman" panose="02020603050405020304" pitchFamily="18" charset="0"/>
                <a:cs typeface="Times New Roman" panose="02020603050405020304" pitchFamily="18" charset="0"/>
              </a:rPr>
              <a:t>uôi dưỡng đời sống tâm hồn con người</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xmlns=""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925206" y="369526"/>
            <a:ext cx="1361270" cy="523220"/>
          </a:xfrm>
          <a:prstGeom prst="rect">
            <a:avLst/>
          </a:prstGeom>
        </p:spPr>
        <p:txBody>
          <a:bodyPr wrap="none">
            <a:spAutoFit/>
          </a:bodyPr>
          <a:lstStyle/>
          <a:p>
            <a:pPr lvl="0" algn="ctr">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tài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xmlns="" id="{BA4A5538-C9E1-4AAC-AC10-88E98390ACD1}"/>
              </a:ext>
            </a:extLst>
          </p:cNvPr>
          <p:cNvPicPr>
            <a:picLocks noChangeAspect="1"/>
          </p:cNvPicPr>
          <p:nvPr/>
        </p:nvPicPr>
        <p:blipFill>
          <a:blip r:embed="rId8"/>
          <a:stretch>
            <a:fillRect/>
          </a:stretch>
        </p:blipFill>
        <p:spPr>
          <a:xfrm>
            <a:off x="6247488" y="1406993"/>
            <a:ext cx="3853282" cy="3028358"/>
          </a:xfrm>
          <a:prstGeom prst="rect">
            <a:avLst/>
          </a:prstGeom>
        </p:spPr>
      </p:pic>
      <p:sp>
        <p:nvSpPr>
          <p:cNvPr id="22" name="文本框 7">
            <a:extLst>
              <a:ext uri="{FF2B5EF4-FFF2-40B4-BE49-F238E27FC236}">
                <a16:creationId xmlns:a16="http://schemas.microsoft.com/office/drawing/2014/main" xmlns="" id="{2C557446-CBE8-423B-A448-2A415BCAFBE7}"/>
              </a:ext>
            </a:extLst>
          </p:cNvPr>
          <p:cNvSpPr txBox="1"/>
          <p:nvPr/>
        </p:nvSpPr>
        <p:spPr>
          <a:xfrm rot="21065765">
            <a:off x="6652797" y="1840950"/>
            <a:ext cx="3320881" cy="1938992"/>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ũng như sự kết nối giữa thiên nhiên- con người và cẻ đẹp bình dị, nhân hậu của con người Nga</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245233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125470" y="519685"/>
            <a:ext cx="1954381"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đề</a:t>
            </a:r>
            <a:endPar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02785" y="1822834"/>
            <a:ext cx="3632308"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Giá trị, sự kì diệu của âm nhạc đối với việc nuôi dưỡng đời sống tâm hồn của con người</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6"/>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6"/>
          <a:stretch>
            <a:fillRect/>
          </a:stretch>
        </p:blipFill>
        <p:spPr>
          <a:xfrm>
            <a:off x="2372443" y="4567423"/>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6"/>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6"/>
          <a:stretch>
            <a:fillRect/>
          </a:stretch>
        </p:blipFill>
        <p:spPr>
          <a:xfrm>
            <a:off x="2591175" y="2897405"/>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6"/>
          <a:stretch>
            <a:fillRect/>
          </a:stretch>
        </p:blipFill>
        <p:spPr>
          <a:xfrm>
            <a:off x="11104846" y="1919410"/>
            <a:ext cx="799149" cy="795861"/>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6"/>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sp>
        <p:nvSpPr>
          <p:cNvPr id="41" name="文本框 21">
            <a:extLst>
              <a:ext uri="{FF2B5EF4-FFF2-40B4-BE49-F238E27FC236}">
                <a16:creationId xmlns:a16="http://schemas.microsoft.com/office/drawing/2014/main" xmlns="" id="{B345C847-A932-4629-9B7E-EAA6D1D2A645}"/>
              </a:ext>
            </a:extLst>
          </p:cNvPr>
          <p:cNvSpPr txBox="1"/>
          <p:nvPr/>
        </p:nvSpPr>
        <p:spPr>
          <a:xfrm>
            <a:off x="7584838" y="1685813"/>
            <a:ext cx="3632308"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Sự kết nối giữa thiên nhiên với con người giúp nuôi dưỡng đời sống nội tâm phong phú, giàu cảm xúc. </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xmlns="" id="{BFA0FD86-4C00-4417-BB17-59B621019B17}"/>
              </a:ext>
            </a:extLst>
          </p:cNvPr>
          <p:cNvSpPr txBox="1"/>
          <p:nvPr/>
        </p:nvSpPr>
        <p:spPr>
          <a:xfrm>
            <a:off x="4384597" y="4789076"/>
            <a:ext cx="4345687"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 yêu thương, lòng nhân hậu khơi dậy sự biết ơn với những điều tốt đẹp mà con người đón nhận trong cuộc sống. </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xmlns="" id="{68E69F51-DBD4-463B-AE99-C478DB596540}"/>
              </a:ext>
            </a:extLst>
          </p:cNvPr>
          <p:cNvPicPr>
            <a:picLocks noChangeAspect="1"/>
          </p:cNvPicPr>
          <p:nvPr/>
        </p:nvPicPr>
        <p:blipFill>
          <a:blip r:embed="rId6"/>
          <a:stretch>
            <a:fillRect/>
          </a:stretch>
        </p:blipFill>
        <p:spPr>
          <a:xfrm>
            <a:off x="8789289" y="4850412"/>
            <a:ext cx="799149" cy="795861"/>
          </a:xfrm>
          <a:prstGeom prst="rect">
            <a:avLst/>
          </a:prstGeom>
        </p:spPr>
      </p:pic>
      <p:pic>
        <p:nvPicPr>
          <p:cNvPr id="24" name="Picture 23">
            <a:extLst>
              <a:ext uri="{FF2B5EF4-FFF2-40B4-BE49-F238E27FC236}">
                <a16:creationId xmlns:a16="http://schemas.microsoft.com/office/drawing/2014/main" xmlns="" id="{FA81AA5F-44FF-4F94-9FD8-76917D1C6F4A}"/>
              </a:ext>
            </a:extLst>
          </p:cNvPr>
          <p:cNvPicPr>
            <a:picLocks noChangeAspect="1"/>
          </p:cNvPicPr>
          <p:nvPr/>
        </p:nvPicPr>
        <p:blipFill>
          <a:blip r:embed="rId7">
            <a:extLst>
              <a:ext uri="{BEBA8EAE-BF5A-486C-A8C5-ECC9F3942E4B}">
                <a14:imgProps xmlns:a14="http://schemas.microsoft.com/office/drawing/2010/main">
                  <a14:imgLayer r:embed="rId8">
                    <a14:imgEffect>
                      <a14:artisticFilmGrain/>
                    </a14:imgEffect>
                  </a14:imgLayer>
                </a14:imgProps>
              </a:ext>
            </a:extLst>
          </a:blip>
          <a:stretch>
            <a:fillRect/>
          </a:stretch>
        </p:blipFill>
        <p:spPr>
          <a:xfrm>
            <a:off x="9108740" y="3001111"/>
            <a:ext cx="1368941" cy="1901121"/>
          </a:xfrm>
          <a:prstGeom prst="rect">
            <a:avLst/>
          </a:prstGeom>
        </p:spPr>
      </p:pic>
    </p:spTree>
    <p:extLst>
      <p:ext uri="{BB962C8B-B14F-4D97-AF65-F5344CB8AC3E}">
        <p14:creationId xmlns:p14="http://schemas.microsoft.com/office/powerpoint/2010/main" val="229276797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754185" y="2309432"/>
            <a:ext cx="342278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Từ câu chuyện về món quà mà Đa-ni nhận được, em có suy nghĩ gì về cách cho và nhận quà?</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2990242" y="368439"/>
            <a:ext cx="5522666"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học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cách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cho</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nhận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quà</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332000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FF2660A8-2DBB-4718-9EB9-E29A75D462B6}"/>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051174" y="353661"/>
            <a:ext cx="5522666" cy="523220"/>
          </a:xfrm>
          <a:prstGeom prst="rect">
            <a:avLst/>
          </a:prstGeom>
          <a:noFill/>
        </p:spPr>
        <p:txBody>
          <a:bodyPr wrap="none" rtlCol="0">
            <a:spAutoFit/>
          </a:bodyPr>
          <a:lstStyle/>
          <a:p>
            <a:pPr lvl="0"/>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6.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học</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về</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cách</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quà</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Group 33"/>
          <p:cNvPicPr>
            <a:picLocks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2594" y="2099582"/>
            <a:ext cx="3706812"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1"/>
          <p:cNvSpPr/>
          <p:nvPr/>
        </p:nvSpPr>
        <p:spPr bwMode="auto">
          <a:xfrm>
            <a:off x="3314813" y="6030231"/>
            <a:ext cx="5475288" cy="628650"/>
          </a:xfrm>
          <a:custGeom>
            <a:avLst/>
            <a:gdLst>
              <a:gd name="T0" fmla="*/ 5475288 w 1229"/>
              <a:gd name="T1" fmla="*/ 547758 h 272"/>
              <a:gd name="T2" fmla="*/ 0 w 1229"/>
              <a:gd name="T3" fmla="*/ 628650 h 272"/>
              <a:gd name="T4" fmla="*/ 5475288 w 1229"/>
              <a:gd name="T5" fmla="*/ 547758 h 272"/>
              <a:gd name="T6" fmla="*/ 0 60000 65536"/>
              <a:gd name="T7" fmla="*/ 0 60000 65536"/>
              <a:gd name="T8" fmla="*/ 0 60000 65536"/>
            </a:gdLst>
            <a:ahLst/>
            <a:cxnLst>
              <a:cxn ang="T6">
                <a:pos x="T0" y="T1"/>
              </a:cxn>
              <a:cxn ang="T7">
                <a:pos x="T2" y="T3"/>
              </a:cxn>
              <a:cxn ang="T8">
                <a:pos x="T4" y="T5"/>
              </a:cxn>
            </a:cxnLst>
            <a:rect l="0" t="0" r="r" b="b"/>
            <a:pathLst>
              <a:path w="1229" h="272">
                <a:moveTo>
                  <a:pt x="1229" y="237"/>
                </a:moveTo>
                <a:cubicBezTo>
                  <a:pt x="1229" y="237"/>
                  <a:pt x="463" y="138"/>
                  <a:pt x="0" y="272"/>
                </a:cubicBezTo>
                <a:cubicBezTo>
                  <a:pt x="0" y="272"/>
                  <a:pt x="516" y="0"/>
                  <a:pt x="1229" y="237"/>
                </a:cubicBezTo>
                <a:close/>
              </a:path>
            </a:pathLst>
          </a:custGeom>
          <a:solidFill>
            <a:srgbClr val="D8D8D8"/>
          </a:solidFill>
          <a:ln>
            <a:noFill/>
          </a:ln>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3"/>
          <p:cNvSpPr/>
          <p:nvPr/>
        </p:nvSpPr>
        <p:spPr bwMode="auto">
          <a:xfrm flipV="1">
            <a:off x="5761831" y="1515382"/>
            <a:ext cx="668338" cy="669925"/>
          </a:xfrm>
          <a:custGeom>
            <a:avLst/>
            <a:gdLst>
              <a:gd name="T0" fmla="*/ 0 w 905504"/>
              <a:gd name="T1" fmla="*/ 334963 h 905504"/>
              <a:gd name="T2" fmla="*/ 97876 w 905504"/>
              <a:gd name="T3" fmla="*/ 98108 h 905504"/>
              <a:gd name="T4" fmla="*/ 334169 w 905504"/>
              <a:gd name="T5" fmla="*/ 0 h 905504"/>
              <a:gd name="T6" fmla="*/ 570462 w 905504"/>
              <a:gd name="T7" fmla="*/ 98108 h 905504"/>
              <a:gd name="T8" fmla="*/ 668338 w 905504"/>
              <a:gd name="T9" fmla="*/ 334963 h 905504"/>
              <a:gd name="T10" fmla="*/ 570462 w 905504"/>
              <a:gd name="T11" fmla="*/ 571817 h 905504"/>
              <a:gd name="T12" fmla="*/ 334169 w 905504"/>
              <a:gd name="T13" fmla="*/ 669925 h 905504"/>
              <a:gd name="T14" fmla="*/ 97876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5"/>
          <p:cNvSpPr>
            <a:spLocks noEditPoints="1"/>
          </p:cNvSpPr>
          <p:nvPr/>
        </p:nvSpPr>
        <p:spPr bwMode="auto">
          <a:xfrm>
            <a:off x="5912644" y="1672545"/>
            <a:ext cx="366712" cy="355600"/>
          </a:xfrm>
          <a:custGeom>
            <a:avLst/>
            <a:gdLst>
              <a:gd name="T0" fmla="*/ 360269 w 683"/>
              <a:gd name="T1" fmla="*/ 39213 h 662"/>
              <a:gd name="T2" fmla="*/ 305504 w 683"/>
              <a:gd name="T3" fmla="*/ 13429 h 662"/>
              <a:gd name="T4" fmla="*/ 309262 w 683"/>
              <a:gd name="T5" fmla="*/ 2149 h 662"/>
              <a:gd name="T6" fmla="*/ 304430 w 683"/>
              <a:gd name="T7" fmla="*/ 0 h 662"/>
              <a:gd name="T8" fmla="*/ 59597 w 683"/>
              <a:gd name="T9" fmla="*/ 537 h 662"/>
              <a:gd name="T10" fmla="*/ 57450 w 683"/>
              <a:gd name="T11" fmla="*/ 9669 h 662"/>
              <a:gd name="T12" fmla="*/ 55302 w 683"/>
              <a:gd name="T13" fmla="*/ 39213 h 662"/>
              <a:gd name="T14" fmla="*/ 2148 w 683"/>
              <a:gd name="T15" fmla="*/ 41361 h 662"/>
              <a:gd name="T16" fmla="*/ 35973 w 683"/>
              <a:gd name="T17" fmla="*/ 136439 h 662"/>
              <a:gd name="T18" fmla="*/ 129396 w 683"/>
              <a:gd name="T19" fmla="*/ 210567 h 662"/>
              <a:gd name="T20" fmla="*/ 145504 w 683"/>
              <a:gd name="T21" fmla="*/ 238499 h 662"/>
              <a:gd name="T22" fmla="*/ 156779 w 683"/>
              <a:gd name="T23" fmla="*/ 316924 h 662"/>
              <a:gd name="T24" fmla="*/ 136376 w 683"/>
              <a:gd name="T25" fmla="*/ 319073 h 662"/>
              <a:gd name="T26" fmla="*/ 109530 w 683"/>
              <a:gd name="T27" fmla="*/ 337874 h 662"/>
              <a:gd name="T28" fmla="*/ 114363 w 683"/>
              <a:gd name="T29" fmla="*/ 355600 h 662"/>
              <a:gd name="T30" fmla="*/ 257182 w 683"/>
              <a:gd name="T31" fmla="*/ 351303 h 662"/>
              <a:gd name="T32" fmla="*/ 253423 w 683"/>
              <a:gd name="T33" fmla="*/ 331428 h 662"/>
              <a:gd name="T34" fmla="*/ 222282 w 683"/>
              <a:gd name="T35" fmla="*/ 316924 h 662"/>
              <a:gd name="T36" fmla="*/ 223356 w 683"/>
              <a:gd name="T37" fmla="*/ 244408 h 662"/>
              <a:gd name="T38" fmla="*/ 217987 w 683"/>
              <a:gd name="T39" fmla="*/ 234739 h 662"/>
              <a:gd name="T40" fmla="*/ 231410 w 683"/>
              <a:gd name="T41" fmla="*/ 213253 h 662"/>
              <a:gd name="T42" fmla="*/ 244296 w 683"/>
              <a:gd name="T43" fmla="*/ 191766 h 662"/>
              <a:gd name="T44" fmla="*/ 366712 w 683"/>
              <a:gd name="T45" fmla="*/ 45659 h 662"/>
              <a:gd name="T46" fmla="*/ 78389 w 683"/>
              <a:gd name="T47" fmla="*/ 154702 h 662"/>
              <a:gd name="T48" fmla="*/ 51007 w 683"/>
              <a:gd name="T49" fmla="*/ 131067 h 662"/>
              <a:gd name="T50" fmla="*/ 43490 w 683"/>
              <a:gd name="T51" fmla="*/ 123010 h 662"/>
              <a:gd name="T52" fmla="*/ 41879 w 683"/>
              <a:gd name="T53" fmla="*/ 120324 h 662"/>
              <a:gd name="T54" fmla="*/ 23087 w 683"/>
              <a:gd name="T55" fmla="*/ 89169 h 662"/>
              <a:gd name="T56" fmla="*/ 22013 w 683"/>
              <a:gd name="T57" fmla="*/ 86483 h 662"/>
              <a:gd name="T58" fmla="*/ 16107 w 683"/>
              <a:gd name="T59" fmla="*/ 69831 h 662"/>
              <a:gd name="T60" fmla="*/ 12349 w 683"/>
              <a:gd name="T61" fmla="*/ 52105 h 662"/>
              <a:gd name="T62" fmla="*/ 96644 w 683"/>
              <a:gd name="T63" fmla="*/ 164908 h 662"/>
              <a:gd name="T64" fmla="*/ 243222 w 683"/>
              <a:gd name="T65" fmla="*/ 75740 h 662"/>
              <a:gd name="T66" fmla="*/ 221745 w 683"/>
              <a:gd name="T67" fmla="*/ 142885 h 662"/>
              <a:gd name="T68" fmla="*/ 183624 w 683"/>
              <a:gd name="T69" fmla="*/ 119250 h 662"/>
              <a:gd name="T70" fmla="*/ 145504 w 683"/>
              <a:gd name="T71" fmla="*/ 142885 h 662"/>
              <a:gd name="T72" fmla="*/ 123490 w 683"/>
              <a:gd name="T73" fmla="*/ 75740 h 662"/>
              <a:gd name="T74" fmla="*/ 168591 w 683"/>
              <a:gd name="T75" fmla="*/ 72517 h 662"/>
              <a:gd name="T76" fmla="*/ 185235 w 683"/>
              <a:gd name="T77" fmla="*/ 30618 h 662"/>
              <a:gd name="T78" fmla="*/ 242685 w 683"/>
              <a:gd name="T79" fmla="*/ 72517 h 662"/>
              <a:gd name="T80" fmla="*/ 350605 w 683"/>
              <a:gd name="T81" fmla="*/ 55327 h 662"/>
              <a:gd name="T82" fmla="*/ 342551 w 683"/>
              <a:gd name="T83" fmla="*/ 83797 h 662"/>
              <a:gd name="T84" fmla="*/ 340940 w 683"/>
              <a:gd name="T85" fmla="*/ 87557 h 662"/>
              <a:gd name="T86" fmla="*/ 336645 w 683"/>
              <a:gd name="T87" fmla="*/ 96152 h 662"/>
              <a:gd name="T88" fmla="*/ 321074 w 683"/>
              <a:gd name="T89" fmla="*/ 121398 h 662"/>
              <a:gd name="T90" fmla="*/ 317316 w 683"/>
              <a:gd name="T91" fmla="*/ 125695 h 662"/>
              <a:gd name="T92" fmla="*/ 302282 w 683"/>
              <a:gd name="T93" fmla="*/ 141273 h 662"/>
              <a:gd name="T94" fmla="*/ 266846 w 683"/>
              <a:gd name="T95" fmla="*/ 164908 h 662"/>
              <a:gd name="T96" fmla="*/ 351142 w 683"/>
              <a:gd name="T97" fmla="*/ 52105 h 662"/>
              <a:gd name="T98" fmla="*/ 350605 w 683"/>
              <a:gd name="T99" fmla="*/ 55327 h 6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9"/>
          <p:cNvSpPr/>
          <p:nvPr/>
        </p:nvSpPr>
        <p:spPr bwMode="auto">
          <a:xfrm flipV="1">
            <a:off x="7630319" y="4220482"/>
            <a:ext cx="669925" cy="669925"/>
          </a:xfrm>
          <a:custGeom>
            <a:avLst/>
            <a:gdLst>
              <a:gd name="T0" fmla="*/ 0 w 905504"/>
              <a:gd name="T1" fmla="*/ 334963 h 905504"/>
              <a:gd name="T2" fmla="*/ 98108 w 905504"/>
              <a:gd name="T3" fmla="*/ 98108 h 905504"/>
              <a:gd name="T4" fmla="*/ 334963 w 905504"/>
              <a:gd name="T5" fmla="*/ 0 h 905504"/>
              <a:gd name="T6" fmla="*/ 571817 w 905504"/>
              <a:gd name="T7" fmla="*/ 98108 h 905504"/>
              <a:gd name="T8" fmla="*/ 669925 w 905504"/>
              <a:gd name="T9" fmla="*/ 334963 h 905504"/>
              <a:gd name="T10" fmla="*/ 571817 w 905504"/>
              <a:gd name="T11" fmla="*/ 571817 h 905504"/>
              <a:gd name="T12" fmla="*/ 334963 w 905504"/>
              <a:gd name="T13" fmla="*/ 669925 h 905504"/>
              <a:gd name="T14" fmla="*/ 98108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Freeform 177"/>
          <p:cNvSpPr>
            <a:spLocks noEditPoints="1"/>
          </p:cNvSpPr>
          <p:nvPr/>
        </p:nvSpPr>
        <p:spPr bwMode="auto">
          <a:xfrm>
            <a:off x="7776369" y="4357007"/>
            <a:ext cx="377825" cy="398463"/>
          </a:xfrm>
          <a:custGeom>
            <a:avLst/>
            <a:gdLst>
              <a:gd name="T0" fmla="*/ 367330 w 360"/>
              <a:gd name="T1" fmla="*/ 188746 h 380"/>
              <a:gd name="T2" fmla="*/ 10495 w 360"/>
              <a:gd name="T3" fmla="*/ 188746 h 380"/>
              <a:gd name="T4" fmla="*/ 5248 w 360"/>
              <a:gd name="T5" fmla="*/ 179308 h 380"/>
              <a:gd name="T6" fmla="*/ 178417 w 360"/>
              <a:gd name="T7" fmla="*/ 8389 h 380"/>
              <a:gd name="T8" fmla="*/ 198358 w 360"/>
              <a:gd name="T9" fmla="*/ 9437 h 380"/>
              <a:gd name="T10" fmla="*/ 262378 w 360"/>
              <a:gd name="T11" fmla="*/ 72352 h 380"/>
              <a:gd name="T12" fmla="*/ 262378 w 360"/>
              <a:gd name="T13" fmla="*/ 47186 h 380"/>
              <a:gd name="T14" fmla="*/ 294913 w 360"/>
              <a:gd name="T15" fmla="*/ 47186 h 380"/>
              <a:gd name="T16" fmla="*/ 294913 w 360"/>
              <a:gd name="T17" fmla="*/ 104859 h 380"/>
              <a:gd name="T18" fmla="*/ 370478 w 360"/>
              <a:gd name="T19" fmla="*/ 179308 h 380"/>
              <a:gd name="T20" fmla="*/ 367330 w 360"/>
              <a:gd name="T21" fmla="*/ 188746 h 380"/>
              <a:gd name="T22" fmla="*/ 329547 w 360"/>
              <a:gd name="T23" fmla="*/ 384831 h 380"/>
              <a:gd name="T24" fmla="*/ 314854 w 360"/>
              <a:gd name="T25" fmla="*/ 398463 h 380"/>
              <a:gd name="T26" fmla="*/ 203606 w 360"/>
              <a:gd name="T27" fmla="*/ 398463 h 380"/>
              <a:gd name="T28" fmla="*/ 203606 w 360"/>
              <a:gd name="T29" fmla="*/ 316673 h 380"/>
              <a:gd name="T30" fmla="*/ 153229 w 360"/>
              <a:gd name="T31" fmla="*/ 316673 h 380"/>
              <a:gd name="T32" fmla="*/ 153229 w 360"/>
              <a:gd name="T33" fmla="*/ 398463 h 380"/>
              <a:gd name="T34" fmla="*/ 60872 w 360"/>
              <a:gd name="T35" fmla="*/ 398463 h 380"/>
              <a:gd name="T36" fmla="*/ 46179 w 360"/>
              <a:gd name="T37" fmla="*/ 383783 h 380"/>
              <a:gd name="T38" fmla="*/ 46179 w 360"/>
              <a:gd name="T39" fmla="*/ 197134 h 380"/>
              <a:gd name="T40" fmla="*/ 329547 w 360"/>
              <a:gd name="T41" fmla="*/ 197134 h 380"/>
              <a:gd name="T42" fmla="*/ 329547 w 360"/>
              <a:gd name="T43" fmla="*/ 384831 h 380"/>
              <a:gd name="T44" fmla="*/ 286517 w 360"/>
              <a:gd name="T45" fmla="*/ 253758 h 380"/>
              <a:gd name="T46" fmla="*/ 236141 w 360"/>
              <a:gd name="T47" fmla="*/ 253758 h 380"/>
              <a:gd name="T48" fmla="*/ 236141 w 360"/>
              <a:gd name="T49" fmla="*/ 295701 h 380"/>
              <a:gd name="T50" fmla="*/ 286517 w 360"/>
              <a:gd name="T51" fmla="*/ 295701 h 380"/>
              <a:gd name="T52" fmla="*/ 286517 w 360"/>
              <a:gd name="T53" fmla="*/ 253758 h 3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0" h="380">
                <a:moveTo>
                  <a:pt x="350" y="180"/>
                </a:moveTo>
                <a:cubicBezTo>
                  <a:pt x="295" y="180"/>
                  <a:pt x="68" y="180"/>
                  <a:pt x="10" y="180"/>
                </a:cubicBezTo>
                <a:cubicBezTo>
                  <a:pt x="0" y="180"/>
                  <a:pt x="0" y="176"/>
                  <a:pt x="5" y="171"/>
                </a:cubicBezTo>
                <a:cubicBezTo>
                  <a:pt x="36" y="140"/>
                  <a:pt x="138" y="40"/>
                  <a:pt x="170" y="8"/>
                </a:cubicBezTo>
                <a:cubicBezTo>
                  <a:pt x="178" y="0"/>
                  <a:pt x="180" y="0"/>
                  <a:pt x="189" y="9"/>
                </a:cubicBezTo>
                <a:cubicBezTo>
                  <a:pt x="201" y="21"/>
                  <a:pt x="225" y="44"/>
                  <a:pt x="250" y="69"/>
                </a:cubicBezTo>
                <a:cubicBezTo>
                  <a:pt x="250" y="45"/>
                  <a:pt x="250" y="45"/>
                  <a:pt x="250" y="45"/>
                </a:cubicBezTo>
                <a:cubicBezTo>
                  <a:pt x="281" y="45"/>
                  <a:pt x="281" y="45"/>
                  <a:pt x="281" y="45"/>
                </a:cubicBezTo>
                <a:cubicBezTo>
                  <a:pt x="281" y="100"/>
                  <a:pt x="281" y="100"/>
                  <a:pt x="281" y="100"/>
                </a:cubicBezTo>
                <a:cubicBezTo>
                  <a:pt x="311" y="129"/>
                  <a:pt x="339" y="158"/>
                  <a:pt x="353" y="171"/>
                </a:cubicBezTo>
                <a:cubicBezTo>
                  <a:pt x="358" y="176"/>
                  <a:pt x="360" y="180"/>
                  <a:pt x="350" y="180"/>
                </a:cubicBezTo>
                <a:close/>
                <a:moveTo>
                  <a:pt x="314" y="367"/>
                </a:moveTo>
                <a:cubicBezTo>
                  <a:pt x="314" y="376"/>
                  <a:pt x="310" y="380"/>
                  <a:pt x="300" y="380"/>
                </a:cubicBezTo>
                <a:cubicBezTo>
                  <a:pt x="269" y="380"/>
                  <a:pt x="194" y="380"/>
                  <a:pt x="194" y="380"/>
                </a:cubicBezTo>
                <a:cubicBezTo>
                  <a:pt x="194" y="302"/>
                  <a:pt x="194" y="302"/>
                  <a:pt x="194" y="302"/>
                </a:cubicBezTo>
                <a:cubicBezTo>
                  <a:pt x="146" y="302"/>
                  <a:pt x="146" y="302"/>
                  <a:pt x="146" y="302"/>
                </a:cubicBezTo>
                <a:cubicBezTo>
                  <a:pt x="146" y="380"/>
                  <a:pt x="146" y="380"/>
                  <a:pt x="146" y="380"/>
                </a:cubicBezTo>
                <a:cubicBezTo>
                  <a:pt x="146" y="380"/>
                  <a:pt x="86" y="380"/>
                  <a:pt x="58" y="380"/>
                </a:cubicBezTo>
                <a:cubicBezTo>
                  <a:pt x="49" y="380"/>
                  <a:pt x="44" y="375"/>
                  <a:pt x="44" y="366"/>
                </a:cubicBezTo>
                <a:cubicBezTo>
                  <a:pt x="44" y="322"/>
                  <a:pt x="44" y="188"/>
                  <a:pt x="44" y="188"/>
                </a:cubicBezTo>
                <a:cubicBezTo>
                  <a:pt x="314" y="188"/>
                  <a:pt x="314" y="188"/>
                  <a:pt x="314" y="188"/>
                </a:cubicBezTo>
                <a:cubicBezTo>
                  <a:pt x="314" y="188"/>
                  <a:pt x="314" y="323"/>
                  <a:pt x="314" y="367"/>
                </a:cubicBezTo>
                <a:close/>
                <a:moveTo>
                  <a:pt x="273" y="242"/>
                </a:moveTo>
                <a:cubicBezTo>
                  <a:pt x="225" y="242"/>
                  <a:pt x="225" y="242"/>
                  <a:pt x="225" y="242"/>
                </a:cubicBezTo>
                <a:cubicBezTo>
                  <a:pt x="225" y="282"/>
                  <a:pt x="225" y="282"/>
                  <a:pt x="225" y="282"/>
                </a:cubicBezTo>
                <a:cubicBezTo>
                  <a:pt x="273" y="282"/>
                  <a:pt x="273" y="282"/>
                  <a:pt x="273" y="282"/>
                </a:cubicBezTo>
                <a:cubicBezTo>
                  <a:pt x="273" y="242"/>
                  <a:pt x="273" y="242"/>
                  <a:pt x="273" y="2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Freeform 22"/>
          <p:cNvSpPr/>
          <p:nvPr/>
        </p:nvSpPr>
        <p:spPr bwMode="auto">
          <a:xfrm flipV="1">
            <a:off x="3879056" y="4220482"/>
            <a:ext cx="668338" cy="669925"/>
          </a:xfrm>
          <a:custGeom>
            <a:avLst/>
            <a:gdLst>
              <a:gd name="T0" fmla="*/ 0 w 905504"/>
              <a:gd name="T1" fmla="*/ 334963 h 905504"/>
              <a:gd name="T2" fmla="*/ 97876 w 905504"/>
              <a:gd name="T3" fmla="*/ 98108 h 905504"/>
              <a:gd name="T4" fmla="*/ 334169 w 905504"/>
              <a:gd name="T5" fmla="*/ 0 h 905504"/>
              <a:gd name="T6" fmla="*/ 570462 w 905504"/>
              <a:gd name="T7" fmla="*/ 98108 h 905504"/>
              <a:gd name="T8" fmla="*/ 668338 w 905504"/>
              <a:gd name="T9" fmla="*/ 334963 h 905504"/>
              <a:gd name="T10" fmla="*/ 570462 w 905504"/>
              <a:gd name="T11" fmla="*/ 571817 h 905504"/>
              <a:gd name="T12" fmla="*/ 334169 w 905504"/>
              <a:gd name="T13" fmla="*/ 669925 h 905504"/>
              <a:gd name="T14" fmla="*/ 97876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1" name="Freeform 23"/>
          <p:cNvSpPr>
            <a:spLocks noEditPoints="1"/>
          </p:cNvSpPr>
          <p:nvPr/>
        </p:nvSpPr>
        <p:spPr bwMode="auto">
          <a:xfrm>
            <a:off x="4075906" y="4355420"/>
            <a:ext cx="274638" cy="400050"/>
          </a:xfrm>
          <a:custGeom>
            <a:avLst/>
            <a:gdLst>
              <a:gd name="T0" fmla="*/ 137319 w 70"/>
              <a:gd name="T1" fmla="*/ 0 h 102"/>
              <a:gd name="T2" fmla="*/ 0 w 70"/>
              <a:gd name="T3" fmla="*/ 137272 h 102"/>
              <a:gd name="T4" fmla="*/ 62774 w 70"/>
              <a:gd name="T5" fmla="*/ 290232 h 102"/>
              <a:gd name="T6" fmla="*/ 137319 w 70"/>
              <a:gd name="T7" fmla="*/ 400050 h 102"/>
              <a:gd name="T8" fmla="*/ 211864 w 70"/>
              <a:gd name="T9" fmla="*/ 290232 h 102"/>
              <a:gd name="T10" fmla="*/ 274638 w 70"/>
              <a:gd name="T11" fmla="*/ 137272 h 102"/>
              <a:gd name="T12" fmla="*/ 137319 w 70"/>
              <a:gd name="T13" fmla="*/ 0 h 102"/>
              <a:gd name="T14" fmla="*/ 168706 w 70"/>
              <a:gd name="T15" fmla="*/ 341219 h 102"/>
              <a:gd name="T16" fmla="*/ 105932 w 70"/>
              <a:gd name="T17" fmla="*/ 349063 h 102"/>
              <a:gd name="T18" fmla="*/ 102008 w 70"/>
              <a:gd name="T19" fmla="*/ 325531 h 102"/>
              <a:gd name="T20" fmla="*/ 102008 w 70"/>
              <a:gd name="T21" fmla="*/ 325531 h 102"/>
              <a:gd name="T22" fmla="*/ 176553 w 70"/>
              <a:gd name="T23" fmla="*/ 313765 h 102"/>
              <a:gd name="T24" fmla="*/ 172630 w 70"/>
              <a:gd name="T25" fmla="*/ 325531 h 102"/>
              <a:gd name="T26" fmla="*/ 168706 w 70"/>
              <a:gd name="T27" fmla="*/ 341219 h 102"/>
              <a:gd name="T28" fmla="*/ 98085 w 70"/>
              <a:gd name="T29" fmla="*/ 309843 h 102"/>
              <a:gd name="T30" fmla="*/ 90238 w 70"/>
              <a:gd name="T31" fmla="*/ 286310 h 102"/>
              <a:gd name="T32" fmla="*/ 184400 w 70"/>
              <a:gd name="T33" fmla="*/ 286310 h 102"/>
              <a:gd name="T34" fmla="*/ 180476 w 70"/>
              <a:gd name="T35" fmla="*/ 301999 h 102"/>
              <a:gd name="T36" fmla="*/ 98085 w 70"/>
              <a:gd name="T37" fmla="*/ 309843 h 102"/>
              <a:gd name="T38" fmla="*/ 137319 w 70"/>
              <a:gd name="T39" fmla="*/ 376518 h 102"/>
              <a:gd name="T40" fmla="*/ 113779 w 70"/>
              <a:gd name="T41" fmla="*/ 360829 h 102"/>
              <a:gd name="T42" fmla="*/ 164783 w 70"/>
              <a:gd name="T43" fmla="*/ 352985 h 102"/>
              <a:gd name="T44" fmla="*/ 137319 w 70"/>
              <a:gd name="T45" fmla="*/ 376518 h 102"/>
              <a:gd name="T46" fmla="*/ 196170 w 70"/>
              <a:gd name="T47" fmla="*/ 262778 h 102"/>
              <a:gd name="T48" fmla="*/ 78468 w 70"/>
              <a:gd name="T49" fmla="*/ 262778 h 102"/>
              <a:gd name="T50" fmla="*/ 58851 w 70"/>
              <a:gd name="T51" fmla="*/ 223557 h 102"/>
              <a:gd name="T52" fmla="*/ 23540 w 70"/>
              <a:gd name="T53" fmla="*/ 137272 h 102"/>
              <a:gd name="T54" fmla="*/ 137319 w 70"/>
              <a:gd name="T55" fmla="*/ 23532 h 102"/>
              <a:gd name="T56" fmla="*/ 251098 w 70"/>
              <a:gd name="T57" fmla="*/ 137272 h 102"/>
              <a:gd name="T58" fmla="*/ 215787 w 70"/>
              <a:gd name="T59" fmla="*/ 223557 h 102"/>
              <a:gd name="T60" fmla="*/ 196170 w 70"/>
              <a:gd name="T61" fmla="*/ 262778 h 102"/>
              <a:gd name="T62" fmla="*/ 196170 w 70"/>
              <a:gd name="T63" fmla="*/ 262778 h 102"/>
              <a:gd name="T64" fmla="*/ 196170 w 70"/>
              <a:gd name="T65" fmla="*/ 262778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Freeform 10"/>
          <p:cNvSpPr/>
          <p:nvPr/>
        </p:nvSpPr>
        <p:spPr bwMode="auto">
          <a:xfrm flipV="1">
            <a:off x="6768306" y="1888445"/>
            <a:ext cx="669925" cy="668337"/>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1 h 905504"/>
              <a:gd name="T12" fmla="*/ 334963 w 905504"/>
              <a:gd name="T13" fmla="*/ 668337 h 905504"/>
              <a:gd name="T14" fmla="*/ 98108 w 905504"/>
              <a:gd name="T15" fmla="*/ 570461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3" name="Freeform 170"/>
          <p:cNvSpPr>
            <a:spLocks noEditPoints="1"/>
          </p:cNvSpPr>
          <p:nvPr/>
        </p:nvSpPr>
        <p:spPr bwMode="auto">
          <a:xfrm>
            <a:off x="6923881" y="2071007"/>
            <a:ext cx="358775" cy="303213"/>
          </a:xfrm>
          <a:custGeom>
            <a:avLst/>
            <a:gdLst>
              <a:gd name="T0" fmla="*/ 341957 w 256"/>
              <a:gd name="T1" fmla="*/ 303213 h 216"/>
              <a:gd name="T2" fmla="*/ 16818 w 256"/>
              <a:gd name="T3" fmla="*/ 303213 h 216"/>
              <a:gd name="T4" fmla="*/ 0 w 256"/>
              <a:gd name="T5" fmla="*/ 286368 h 216"/>
              <a:gd name="T6" fmla="*/ 0 w 256"/>
              <a:gd name="T7" fmla="*/ 16845 h 216"/>
              <a:gd name="T8" fmla="*/ 16818 w 256"/>
              <a:gd name="T9" fmla="*/ 0 h 216"/>
              <a:gd name="T10" fmla="*/ 33635 w 256"/>
              <a:gd name="T11" fmla="*/ 16845 h 216"/>
              <a:gd name="T12" fmla="*/ 33635 w 256"/>
              <a:gd name="T13" fmla="*/ 230217 h 216"/>
              <a:gd name="T14" fmla="*/ 33635 w 256"/>
              <a:gd name="T15" fmla="*/ 269523 h 216"/>
              <a:gd name="T16" fmla="*/ 341957 w 256"/>
              <a:gd name="T17" fmla="*/ 269523 h 216"/>
              <a:gd name="T18" fmla="*/ 358775 w 256"/>
              <a:gd name="T19" fmla="*/ 286368 h 216"/>
              <a:gd name="T20" fmla="*/ 341957 w 256"/>
              <a:gd name="T21" fmla="*/ 303213 h 216"/>
              <a:gd name="T22" fmla="*/ 302716 w 256"/>
              <a:gd name="T23" fmla="*/ 252678 h 216"/>
              <a:gd name="T24" fmla="*/ 269081 w 256"/>
              <a:gd name="T25" fmla="*/ 252678 h 216"/>
              <a:gd name="T26" fmla="*/ 252264 w 256"/>
              <a:gd name="T27" fmla="*/ 235832 h 216"/>
              <a:gd name="T28" fmla="*/ 252264 w 256"/>
              <a:gd name="T29" fmla="*/ 117916 h 216"/>
              <a:gd name="T30" fmla="*/ 269081 w 256"/>
              <a:gd name="T31" fmla="*/ 101071 h 216"/>
              <a:gd name="T32" fmla="*/ 302716 w 256"/>
              <a:gd name="T33" fmla="*/ 101071 h 216"/>
              <a:gd name="T34" fmla="*/ 319534 w 256"/>
              <a:gd name="T35" fmla="*/ 117916 h 216"/>
              <a:gd name="T36" fmla="*/ 319534 w 256"/>
              <a:gd name="T37" fmla="*/ 235832 h 216"/>
              <a:gd name="T38" fmla="*/ 302716 w 256"/>
              <a:gd name="T39" fmla="*/ 252678 h 216"/>
              <a:gd name="T40" fmla="*/ 207417 w 256"/>
              <a:gd name="T41" fmla="*/ 252678 h 216"/>
              <a:gd name="T42" fmla="*/ 173782 w 256"/>
              <a:gd name="T43" fmla="*/ 252678 h 216"/>
              <a:gd name="T44" fmla="*/ 156964 w 256"/>
              <a:gd name="T45" fmla="*/ 235832 h 216"/>
              <a:gd name="T46" fmla="*/ 156964 w 256"/>
              <a:gd name="T47" fmla="*/ 50536 h 216"/>
              <a:gd name="T48" fmla="*/ 173782 w 256"/>
              <a:gd name="T49" fmla="*/ 33690 h 216"/>
              <a:gd name="T50" fmla="*/ 207417 w 256"/>
              <a:gd name="T51" fmla="*/ 33690 h 216"/>
              <a:gd name="T52" fmla="*/ 224234 w 256"/>
              <a:gd name="T53" fmla="*/ 50536 h 216"/>
              <a:gd name="T54" fmla="*/ 224234 w 256"/>
              <a:gd name="T55" fmla="*/ 235832 h 216"/>
              <a:gd name="T56" fmla="*/ 207417 w 256"/>
              <a:gd name="T57" fmla="*/ 252678 h 216"/>
              <a:gd name="T58" fmla="*/ 112117 w 256"/>
              <a:gd name="T59" fmla="*/ 252678 h 216"/>
              <a:gd name="T60" fmla="*/ 78482 w 256"/>
              <a:gd name="T61" fmla="*/ 252678 h 216"/>
              <a:gd name="T62" fmla="*/ 61664 w 256"/>
              <a:gd name="T63" fmla="*/ 235832 h 216"/>
              <a:gd name="T64" fmla="*/ 61664 w 256"/>
              <a:gd name="T65" fmla="*/ 202142 h 216"/>
              <a:gd name="T66" fmla="*/ 78482 w 256"/>
              <a:gd name="T67" fmla="*/ 185297 h 216"/>
              <a:gd name="T68" fmla="*/ 112117 w 256"/>
              <a:gd name="T69" fmla="*/ 185297 h 216"/>
              <a:gd name="T70" fmla="*/ 128935 w 256"/>
              <a:gd name="T71" fmla="*/ 202142 h 216"/>
              <a:gd name="T72" fmla="*/ 128935 w 256"/>
              <a:gd name="T73" fmla="*/ 235832 h 216"/>
              <a:gd name="T74" fmla="*/ 112117 w 256"/>
              <a:gd name="T75" fmla="*/ 252678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4" name="Freeform 25"/>
          <p:cNvSpPr/>
          <p:nvPr/>
        </p:nvSpPr>
        <p:spPr bwMode="auto">
          <a:xfrm flipV="1">
            <a:off x="4753769" y="1888445"/>
            <a:ext cx="669925" cy="668337"/>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1 h 905504"/>
              <a:gd name="T12" fmla="*/ 334963 w 905504"/>
              <a:gd name="T13" fmla="*/ 668337 h 905504"/>
              <a:gd name="T14" fmla="*/ 98108 w 905504"/>
              <a:gd name="T15" fmla="*/ 570461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5" name="Freeform 120"/>
          <p:cNvSpPr>
            <a:spLocks noEditPoints="1"/>
          </p:cNvSpPr>
          <p:nvPr/>
        </p:nvSpPr>
        <p:spPr bwMode="auto">
          <a:xfrm>
            <a:off x="4914106" y="2071007"/>
            <a:ext cx="349250" cy="303213"/>
          </a:xfrm>
          <a:custGeom>
            <a:avLst/>
            <a:gdLst>
              <a:gd name="T0" fmla="*/ 283579 w 117"/>
              <a:gd name="T1" fmla="*/ 21015 h 101"/>
              <a:gd name="T2" fmla="*/ 283579 w 117"/>
              <a:gd name="T3" fmla="*/ 42030 h 101"/>
              <a:gd name="T4" fmla="*/ 44776 w 117"/>
              <a:gd name="T5" fmla="*/ 108076 h 101"/>
              <a:gd name="T6" fmla="*/ 0 w 117"/>
              <a:gd name="T7" fmla="*/ 84059 h 101"/>
              <a:gd name="T8" fmla="*/ 0 w 117"/>
              <a:gd name="T9" fmla="*/ 216152 h 101"/>
              <a:gd name="T10" fmla="*/ 44776 w 117"/>
              <a:gd name="T11" fmla="*/ 195137 h 101"/>
              <a:gd name="T12" fmla="*/ 71641 w 117"/>
              <a:gd name="T13" fmla="*/ 201141 h 101"/>
              <a:gd name="T14" fmla="*/ 62686 w 117"/>
              <a:gd name="T15" fmla="*/ 228160 h 101"/>
              <a:gd name="T16" fmla="*/ 86566 w 117"/>
              <a:gd name="T17" fmla="*/ 267188 h 101"/>
              <a:gd name="T18" fmla="*/ 149252 w 117"/>
              <a:gd name="T19" fmla="*/ 285200 h 101"/>
              <a:gd name="T20" fmla="*/ 158207 w 117"/>
              <a:gd name="T21" fmla="*/ 285200 h 101"/>
              <a:gd name="T22" fmla="*/ 191043 w 117"/>
              <a:gd name="T23" fmla="*/ 261183 h 101"/>
              <a:gd name="T24" fmla="*/ 197013 w 117"/>
              <a:gd name="T25" fmla="*/ 234164 h 101"/>
              <a:gd name="T26" fmla="*/ 283579 w 117"/>
              <a:gd name="T27" fmla="*/ 258181 h 101"/>
              <a:gd name="T28" fmla="*/ 283579 w 117"/>
              <a:gd name="T29" fmla="*/ 282198 h 101"/>
              <a:gd name="T30" fmla="*/ 349250 w 117"/>
              <a:gd name="T31" fmla="*/ 303213 h 101"/>
              <a:gd name="T32" fmla="*/ 349250 w 117"/>
              <a:gd name="T33" fmla="*/ 0 h 101"/>
              <a:gd name="T34" fmla="*/ 283579 w 117"/>
              <a:gd name="T35" fmla="*/ 21015 h 101"/>
              <a:gd name="T36" fmla="*/ 170147 w 117"/>
              <a:gd name="T37" fmla="*/ 255179 h 101"/>
              <a:gd name="T38" fmla="*/ 155222 w 117"/>
              <a:gd name="T39" fmla="*/ 264186 h 101"/>
              <a:gd name="T40" fmla="*/ 92536 w 117"/>
              <a:gd name="T41" fmla="*/ 246173 h 101"/>
              <a:gd name="T42" fmla="*/ 83581 w 117"/>
              <a:gd name="T43" fmla="*/ 234164 h 101"/>
              <a:gd name="T44" fmla="*/ 92536 w 117"/>
              <a:gd name="T45" fmla="*/ 207146 h 101"/>
              <a:gd name="T46" fmla="*/ 176118 w 117"/>
              <a:gd name="T47" fmla="*/ 231162 h 101"/>
              <a:gd name="T48" fmla="*/ 170147 w 117"/>
              <a:gd name="T49" fmla="*/ 255179 h 101"/>
              <a:gd name="T50" fmla="*/ 283579 w 117"/>
              <a:gd name="T51" fmla="*/ 150105 h 101"/>
              <a:gd name="T52" fmla="*/ 44776 w 117"/>
              <a:gd name="T53" fmla="*/ 150105 h 101"/>
              <a:gd name="T54" fmla="*/ 44776 w 117"/>
              <a:gd name="T55" fmla="*/ 129091 h 101"/>
              <a:gd name="T56" fmla="*/ 283579 w 117"/>
              <a:gd name="T57" fmla="*/ 63044 h 101"/>
              <a:gd name="T58" fmla="*/ 283579 w 117"/>
              <a:gd name="T59" fmla="*/ 150105 h 101"/>
              <a:gd name="T60" fmla="*/ 325370 w 117"/>
              <a:gd name="T61" fmla="*/ 150105 h 101"/>
              <a:gd name="T62" fmla="*/ 304474 w 117"/>
              <a:gd name="T63" fmla="*/ 150105 h 101"/>
              <a:gd name="T64" fmla="*/ 304474 w 117"/>
              <a:gd name="T65" fmla="*/ 42030 h 101"/>
              <a:gd name="T66" fmla="*/ 325370 w 117"/>
              <a:gd name="T67" fmla="*/ 42030 h 101"/>
              <a:gd name="T68" fmla="*/ 325370 w 117"/>
              <a:gd name="T69" fmla="*/ 150105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 h="101">
                <a:moveTo>
                  <a:pt x="95" y="7"/>
                </a:moveTo>
                <a:cubicBezTo>
                  <a:pt x="95" y="14"/>
                  <a:pt x="95" y="14"/>
                  <a:pt x="95" y="14"/>
                </a:cubicBezTo>
                <a:cubicBezTo>
                  <a:pt x="15" y="36"/>
                  <a:pt x="15" y="36"/>
                  <a:pt x="15" y="36"/>
                </a:cubicBezTo>
                <a:cubicBezTo>
                  <a:pt x="0" y="28"/>
                  <a:pt x="0" y="28"/>
                  <a:pt x="0" y="28"/>
                </a:cubicBezTo>
                <a:cubicBezTo>
                  <a:pt x="0" y="72"/>
                  <a:pt x="0" y="72"/>
                  <a:pt x="0" y="72"/>
                </a:cubicBezTo>
                <a:cubicBezTo>
                  <a:pt x="15" y="65"/>
                  <a:pt x="15" y="65"/>
                  <a:pt x="15" y="65"/>
                </a:cubicBezTo>
                <a:cubicBezTo>
                  <a:pt x="24" y="67"/>
                  <a:pt x="24" y="67"/>
                  <a:pt x="24" y="67"/>
                </a:cubicBezTo>
                <a:cubicBezTo>
                  <a:pt x="21" y="76"/>
                  <a:pt x="21" y="76"/>
                  <a:pt x="21" y="76"/>
                </a:cubicBezTo>
                <a:cubicBezTo>
                  <a:pt x="20" y="82"/>
                  <a:pt x="23" y="88"/>
                  <a:pt x="29" y="89"/>
                </a:cubicBezTo>
                <a:cubicBezTo>
                  <a:pt x="50" y="95"/>
                  <a:pt x="50" y="95"/>
                  <a:pt x="50" y="95"/>
                </a:cubicBezTo>
                <a:cubicBezTo>
                  <a:pt x="51" y="95"/>
                  <a:pt x="52" y="95"/>
                  <a:pt x="53" y="95"/>
                </a:cubicBezTo>
                <a:cubicBezTo>
                  <a:pt x="58" y="95"/>
                  <a:pt x="62" y="92"/>
                  <a:pt x="64" y="87"/>
                </a:cubicBezTo>
                <a:cubicBezTo>
                  <a:pt x="66" y="78"/>
                  <a:pt x="66" y="78"/>
                  <a:pt x="66" y="78"/>
                </a:cubicBezTo>
                <a:cubicBezTo>
                  <a:pt x="95" y="86"/>
                  <a:pt x="95" y="86"/>
                  <a:pt x="95" y="86"/>
                </a:cubicBezTo>
                <a:cubicBezTo>
                  <a:pt x="95" y="94"/>
                  <a:pt x="95" y="94"/>
                  <a:pt x="95" y="94"/>
                </a:cubicBezTo>
                <a:cubicBezTo>
                  <a:pt x="117" y="101"/>
                  <a:pt x="117" y="101"/>
                  <a:pt x="117" y="101"/>
                </a:cubicBezTo>
                <a:cubicBezTo>
                  <a:pt x="117" y="0"/>
                  <a:pt x="117" y="0"/>
                  <a:pt x="117" y="0"/>
                </a:cubicBezTo>
                <a:lnTo>
                  <a:pt x="95" y="7"/>
                </a:lnTo>
                <a:close/>
                <a:moveTo>
                  <a:pt x="57" y="85"/>
                </a:moveTo>
                <a:cubicBezTo>
                  <a:pt x="56" y="87"/>
                  <a:pt x="54" y="88"/>
                  <a:pt x="52" y="88"/>
                </a:cubicBezTo>
                <a:cubicBezTo>
                  <a:pt x="31" y="82"/>
                  <a:pt x="31" y="82"/>
                  <a:pt x="31" y="82"/>
                </a:cubicBezTo>
                <a:cubicBezTo>
                  <a:pt x="29" y="82"/>
                  <a:pt x="28" y="80"/>
                  <a:pt x="28" y="78"/>
                </a:cubicBezTo>
                <a:cubicBezTo>
                  <a:pt x="31" y="69"/>
                  <a:pt x="31" y="69"/>
                  <a:pt x="31" y="69"/>
                </a:cubicBezTo>
                <a:cubicBezTo>
                  <a:pt x="59" y="77"/>
                  <a:pt x="59" y="77"/>
                  <a:pt x="59" y="77"/>
                </a:cubicBezTo>
                <a:lnTo>
                  <a:pt x="57" y="85"/>
                </a:lnTo>
                <a:close/>
                <a:moveTo>
                  <a:pt x="95" y="50"/>
                </a:moveTo>
                <a:cubicBezTo>
                  <a:pt x="15" y="50"/>
                  <a:pt x="15" y="50"/>
                  <a:pt x="15" y="50"/>
                </a:cubicBezTo>
                <a:cubicBezTo>
                  <a:pt x="15" y="43"/>
                  <a:pt x="15" y="43"/>
                  <a:pt x="15" y="43"/>
                </a:cubicBezTo>
                <a:cubicBezTo>
                  <a:pt x="95" y="21"/>
                  <a:pt x="95" y="21"/>
                  <a:pt x="95" y="21"/>
                </a:cubicBezTo>
                <a:lnTo>
                  <a:pt x="95" y="50"/>
                </a:lnTo>
                <a:close/>
                <a:moveTo>
                  <a:pt x="109" y="50"/>
                </a:moveTo>
                <a:cubicBezTo>
                  <a:pt x="102" y="50"/>
                  <a:pt x="102" y="50"/>
                  <a:pt x="102" y="50"/>
                </a:cubicBezTo>
                <a:cubicBezTo>
                  <a:pt x="102" y="14"/>
                  <a:pt x="102" y="14"/>
                  <a:pt x="102" y="14"/>
                </a:cubicBezTo>
                <a:cubicBezTo>
                  <a:pt x="109" y="14"/>
                  <a:pt x="109" y="14"/>
                  <a:pt x="109" y="14"/>
                </a:cubicBezTo>
                <a:lnTo>
                  <a:pt x="109"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6" name="Freeform 16"/>
          <p:cNvSpPr/>
          <p:nvPr/>
        </p:nvSpPr>
        <p:spPr bwMode="auto">
          <a:xfrm flipV="1">
            <a:off x="3912394" y="2988582"/>
            <a:ext cx="668337" cy="668338"/>
          </a:xfrm>
          <a:custGeom>
            <a:avLst/>
            <a:gdLst>
              <a:gd name="T0" fmla="*/ 0 w 905504"/>
              <a:gd name="T1" fmla="*/ 334169 h 905504"/>
              <a:gd name="T2" fmla="*/ 97876 w 905504"/>
              <a:gd name="T3" fmla="*/ 97876 h 905504"/>
              <a:gd name="T4" fmla="*/ 334169 w 905504"/>
              <a:gd name="T5" fmla="*/ 0 h 905504"/>
              <a:gd name="T6" fmla="*/ 570461 w 905504"/>
              <a:gd name="T7" fmla="*/ 97876 h 905504"/>
              <a:gd name="T8" fmla="*/ 668337 w 905504"/>
              <a:gd name="T9" fmla="*/ 334169 h 905504"/>
              <a:gd name="T10" fmla="*/ 570461 w 905504"/>
              <a:gd name="T11" fmla="*/ 570462 h 905504"/>
              <a:gd name="T12" fmla="*/ 334169 w 905504"/>
              <a:gd name="T13" fmla="*/ 668338 h 905504"/>
              <a:gd name="T14" fmla="*/ 97876 w 905504"/>
              <a:gd name="T15" fmla="*/ 570462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Freeform 45"/>
          <p:cNvSpPr>
            <a:spLocks noEditPoints="1"/>
          </p:cNvSpPr>
          <p:nvPr/>
        </p:nvSpPr>
        <p:spPr bwMode="auto">
          <a:xfrm>
            <a:off x="4053681" y="3113995"/>
            <a:ext cx="385763" cy="417512"/>
          </a:xfrm>
          <a:custGeom>
            <a:avLst/>
            <a:gdLst>
              <a:gd name="T0" fmla="*/ 339767 w 889"/>
              <a:gd name="T1" fmla="*/ 351316 h 965"/>
              <a:gd name="T2" fmla="*/ 296808 w 889"/>
              <a:gd name="T3" fmla="*/ 304156 h 965"/>
              <a:gd name="T4" fmla="*/ 302883 w 889"/>
              <a:gd name="T5" fmla="*/ 256132 h 965"/>
              <a:gd name="T6" fmla="*/ 292468 w 889"/>
              <a:gd name="T7" fmla="*/ 208972 h 965"/>
              <a:gd name="T8" fmla="*/ 267734 w 889"/>
              <a:gd name="T9" fmla="*/ 167437 h 965"/>
              <a:gd name="T10" fmla="*/ 230850 w 889"/>
              <a:gd name="T11" fmla="*/ 136286 h 965"/>
              <a:gd name="T12" fmla="*/ 185722 w 889"/>
              <a:gd name="T13" fmla="*/ 118980 h 965"/>
              <a:gd name="T14" fmla="*/ 137122 w 889"/>
              <a:gd name="T15" fmla="*/ 116817 h 965"/>
              <a:gd name="T16" fmla="*/ 90691 w 889"/>
              <a:gd name="T17" fmla="*/ 131094 h 965"/>
              <a:gd name="T18" fmla="*/ 51638 w 889"/>
              <a:gd name="T19" fmla="*/ 158784 h 965"/>
              <a:gd name="T20" fmla="*/ 23432 w 889"/>
              <a:gd name="T21" fmla="*/ 198156 h 965"/>
              <a:gd name="T22" fmla="*/ 9546 w 889"/>
              <a:gd name="T23" fmla="*/ 244450 h 965"/>
              <a:gd name="T24" fmla="*/ 11716 w 889"/>
              <a:gd name="T25" fmla="*/ 292907 h 965"/>
              <a:gd name="T26" fmla="*/ 29507 w 889"/>
              <a:gd name="T27" fmla="*/ 337903 h 965"/>
              <a:gd name="T28" fmla="*/ 60750 w 889"/>
              <a:gd name="T29" fmla="*/ 374679 h 965"/>
              <a:gd name="T30" fmla="*/ 102407 w 889"/>
              <a:gd name="T31" fmla="*/ 399340 h 965"/>
              <a:gd name="T32" fmla="*/ 149706 w 889"/>
              <a:gd name="T33" fmla="*/ 408859 h 965"/>
              <a:gd name="T34" fmla="*/ 197872 w 889"/>
              <a:gd name="T35" fmla="*/ 402802 h 965"/>
              <a:gd name="T36" fmla="*/ 241265 w 889"/>
              <a:gd name="T37" fmla="*/ 381602 h 965"/>
              <a:gd name="T38" fmla="*/ 262527 w 889"/>
              <a:gd name="T39" fmla="*/ 353479 h 965"/>
              <a:gd name="T40" fmla="*/ 333692 w 889"/>
              <a:gd name="T41" fmla="*/ 407994 h 965"/>
              <a:gd name="T42" fmla="*/ 365802 w 889"/>
              <a:gd name="T43" fmla="*/ 353912 h 965"/>
              <a:gd name="T44" fmla="*/ 197872 w 889"/>
              <a:gd name="T45" fmla="*/ 267381 h 965"/>
              <a:gd name="T46" fmla="*/ 137556 w 889"/>
              <a:gd name="T47" fmla="*/ 235797 h 965"/>
              <a:gd name="T48" fmla="*/ 165327 w 889"/>
              <a:gd name="T49" fmla="*/ 272573 h 965"/>
              <a:gd name="T50" fmla="*/ 119764 w 889"/>
              <a:gd name="T51" fmla="*/ 265650 h 965"/>
              <a:gd name="T52" fmla="*/ 176609 w 889"/>
              <a:gd name="T53" fmla="*/ 302858 h 965"/>
              <a:gd name="T54" fmla="*/ 177043 w 889"/>
              <a:gd name="T55" fmla="*/ 347855 h 965"/>
              <a:gd name="T56" fmla="*/ 133216 w 889"/>
              <a:gd name="T57" fmla="*/ 176956 h 965"/>
              <a:gd name="T58" fmla="*/ 238661 w 889"/>
              <a:gd name="T59" fmla="*/ 291609 h 965"/>
              <a:gd name="T60" fmla="*/ 249943 w 889"/>
              <a:gd name="T61" fmla="*/ 298099 h 965"/>
              <a:gd name="T62" fmla="*/ 129745 w 889"/>
              <a:gd name="T63" fmla="*/ 163976 h 965"/>
              <a:gd name="T64" fmla="*/ 180081 w 889"/>
              <a:gd name="T65" fmla="*/ 360402 h 965"/>
              <a:gd name="T66" fmla="*/ 236057 w 889"/>
              <a:gd name="T67" fmla="*/ 337903 h 965"/>
              <a:gd name="T68" fmla="*/ 47298 w 889"/>
              <a:gd name="T69" fmla="*/ 289879 h 965"/>
              <a:gd name="T70" fmla="*/ 262527 w 889"/>
              <a:gd name="T71" fmla="*/ 234932 h 965"/>
              <a:gd name="T72" fmla="*/ 364067 w 889"/>
              <a:gd name="T73" fmla="*/ 389389 h 965"/>
              <a:gd name="T74" fmla="*/ 335427 w 889"/>
              <a:gd name="T75" fmla="*/ 389389 h 965"/>
              <a:gd name="T76" fmla="*/ 350181 w 889"/>
              <a:gd name="T77" fmla="*/ 364295 h 965"/>
              <a:gd name="T78" fmla="*/ 364067 w 889"/>
              <a:gd name="T79" fmla="*/ 389389 h 965"/>
              <a:gd name="T80" fmla="*/ 235624 w 889"/>
              <a:gd name="T81" fmla="*/ 97780 h 965"/>
              <a:gd name="T82" fmla="*/ 247340 w 889"/>
              <a:gd name="T83" fmla="*/ 126768 h 965"/>
              <a:gd name="T84" fmla="*/ 269036 w 889"/>
              <a:gd name="T85" fmla="*/ 134988 h 965"/>
              <a:gd name="T86" fmla="*/ 298109 w 889"/>
              <a:gd name="T87" fmla="*/ 147103 h 965"/>
              <a:gd name="T88" fmla="*/ 319372 w 889"/>
              <a:gd name="T89" fmla="*/ 137584 h 965"/>
              <a:gd name="T90" fmla="*/ 348011 w 889"/>
              <a:gd name="T91" fmla="*/ 125470 h 965"/>
              <a:gd name="T92" fmla="*/ 356256 w 889"/>
              <a:gd name="T93" fmla="*/ 103837 h 965"/>
              <a:gd name="T94" fmla="*/ 368406 w 889"/>
              <a:gd name="T95" fmla="*/ 74849 h 965"/>
              <a:gd name="T96" fmla="*/ 358859 w 889"/>
              <a:gd name="T97" fmla="*/ 53649 h 965"/>
              <a:gd name="T98" fmla="*/ 347143 w 889"/>
              <a:gd name="T99" fmla="*/ 25094 h 965"/>
              <a:gd name="T100" fmla="*/ 325013 w 889"/>
              <a:gd name="T101" fmla="*/ 16874 h 965"/>
              <a:gd name="T102" fmla="*/ 296374 w 889"/>
              <a:gd name="T103" fmla="*/ 4759 h 965"/>
              <a:gd name="T104" fmla="*/ 275111 w 889"/>
              <a:gd name="T105" fmla="*/ 14278 h 965"/>
              <a:gd name="T106" fmla="*/ 246038 w 889"/>
              <a:gd name="T107" fmla="*/ 25959 h 965"/>
              <a:gd name="T108" fmla="*/ 237793 w 889"/>
              <a:gd name="T109" fmla="*/ 48025 h 965"/>
              <a:gd name="T110" fmla="*/ 226077 w 889"/>
              <a:gd name="T111" fmla="*/ 76580 h 965"/>
              <a:gd name="T112" fmla="*/ 297241 w 889"/>
              <a:gd name="T113" fmla="*/ 40237 h 965"/>
              <a:gd name="T114" fmla="*/ 297241 w 889"/>
              <a:gd name="T115" fmla="*/ 111625 h 965"/>
              <a:gd name="T116" fmla="*/ 297241 w 889"/>
              <a:gd name="T117" fmla="*/ 40237 h 965"/>
              <a:gd name="T118" fmla="*/ 297241 w 889"/>
              <a:gd name="T119" fmla="*/ 40237 h 9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Freeform 7"/>
          <p:cNvSpPr/>
          <p:nvPr/>
        </p:nvSpPr>
        <p:spPr bwMode="auto">
          <a:xfrm flipV="1">
            <a:off x="7603331" y="2988582"/>
            <a:ext cx="669925" cy="668338"/>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2 h 905504"/>
              <a:gd name="T12" fmla="*/ 334963 w 905504"/>
              <a:gd name="T13" fmla="*/ 668338 h 905504"/>
              <a:gd name="T14" fmla="*/ 98108 w 905504"/>
              <a:gd name="T15" fmla="*/ 570462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Freeform 206"/>
          <p:cNvSpPr>
            <a:spLocks noEditPoints="1"/>
          </p:cNvSpPr>
          <p:nvPr/>
        </p:nvSpPr>
        <p:spPr bwMode="auto">
          <a:xfrm>
            <a:off x="7754144" y="3139395"/>
            <a:ext cx="368300" cy="366712"/>
          </a:xfrm>
          <a:custGeom>
            <a:avLst/>
            <a:gdLst>
              <a:gd name="T0" fmla="*/ 358229 w 256"/>
              <a:gd name="T1" fmla="*/ 307981 h 256"/>
              <a:gd name="T2" fmla="*/ 368300 w 256"/>
              <a:gd name="T3" fmla="*/ 332333 h 256"/>
              <a:gd name="T4" fmla="*/ 333772 w 256"/>
              <a:gd name="T5" fmla="*/ 366712 h 256"/>
              <a:gd name="T6" fmla="*/ 309314 w 256"/>
              <a:gd name="T7" fmla="*/ 356685 h 256"/>
              <a:gd name="T8" fmla="*/ 208607 w 256"/>
              <a:gd name="T9" fmla="*/ 256412 h 256"/>
              <a:gd name="T10" fmla="*/ 138113 w 256"/>
              <a:gd name="T11" fmla="*/ 275034 h 256"/>
              <a:gd name="T12" fmla="*/ 0 w 256"/>
              <a:gd name="T13" fmla="*/ 137517 h 256"/>
              <a:gd name="T14" fmla="*/ 138113 w 256"/>
              <a:gd name="T15" fmla="*/ 0 h 256"/>
              <a:gd name="T16" fmla="*/ 276225 w 256"/>
              <a:gd name="T17" fmla="*/ 137517 h 256"/>
              <a:gd name="T18" fmla="*/ 257522 w 256"/>
              <a:gd name="T19" fmla="*/ 207708 h 256"/>
              <a:gd name="T20" fmla="*/ 358229 w 256"/>
              <a:gd name="T21" fmla="*/ 307981 h 256"/>
              <a:gd name="T22" fmla="*/ 138113 w 256"/>
              <a:gd name="T23" fmla="*/ 34379 h 256"/>
              <a:gd name="T24" fmla="*/ 34528 w 256"/>
              <a:gd name="T25" fmla="*/ 137517 h 256"/>
              <a:gd name="T26" fmla="*/ 138113 w 256"/>
              <a:gd name="T27" fmla="*/ 240655 h 256"/>
              <a:gd name="T28" fmla="*/ 241697 w 256"/>
              <a:gd name="T29" fmla="*/ 137517 h 256"/>
              <a:gd name="T30" fmla="*/ 138113 w 256"/>
              <a:gd name="T31" fmla="*/ 34379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6" name="TextBox 13"/>
          <p:cNvSpPr txBox="1">
            <a:spLocks noChangeArrowheads="1"/>
          </p:cNvSpPr>
          <p:nvPr/>
        </p:nvSpPr>
        <p:spPr bwMode="auto">
          <a:xfrm>
            <a:off x="8367722" y="4302615"/>
            <a:ext cx="29372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7" name="TextBox 13"/>
          <p:cNvSpPr txBox="1">
            <a:spLocks noChangeArrowheads="1"/>
          </p:cNvSpPr>
          <p:nvPr/>
        </p:nvSpPr>
        <p:spPr bwMode="auto">
          <a:xfrm>
            <a:off x="8516937" y="4705741"/>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 tặng quà quan họng hơn món quà, vi vậy, hãy chỉ tặng món quà khi người nhận hiểu giá trị cùa quà tặng đó.</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8" name="TextBox 13"/>
          <p:cNvSpPr txBox="1">
            <a:spLocks noChangeArrowheads="1"/>
          </p:cNvSpPr>
          <p:nvPr/>
        </p:nvSpPr>
        <p:spPr bwMode="auto">
          <a:xfrm>
            <a:off x="8256081" y="2971241"/>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9" name="TextBox 13"/>
          <p:cNvSpPr txBox="1">
            <a:spLocks noChangeArrowheads="1"/>
          </p:cNvSpPr>
          <p:nvPr/>
        </p:nvSpPr>
        <p:spPr bwMode="auto">
          <a:xfrm>
            <a:off x="8516937" y="3407047"/>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Giá trị món quà trao đi nhiều khi không cần là vật chất mà là một niềm vui, sự yêu thương, một sàn phẩm tinh thần,...</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0" name="TextBox 13"/>
          <p:cNvSpPr txBox="1">
            <a:spLocks noChangeArrowheads="1"/>
          </p:cNvSpPr>
          <p:nvPr/>
        </p:nvSpPr>
        <p:spPr bwMode="auto">
          <a:xfrm>
            <a:off x="7630319" y="1689888"/>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1" name="TextBox 13"/>
          <p:cNvSpPr txBox="1">
            <a:spLocks noChangeArrowheads="1"/>
          </p:cNvSpPr>
          <p:nvPr/>
        </p:nvSpPr>
        <p:spPr bwMode="auto">
          <a:xfrm>
            <a:off x="7965281" y="2033424"/>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Đặt cả tấm lòng và tinh cảm hoặc những lời chúc tốt đẹp trong món quà trao cho người khác.</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pic>
        <p:nvPicPr>
          <p:cNvPr id="33" name="Picture 32">
            <a:extLst>
              <a:ext uri="{FF2B5EF4-FFF2-40B4-BE49-F238E27FC236}">
                <a16:creationId xmlns:a16="http://schemas.microsoft.com/office/drawing/2014/main" xmlns="" id="{8DB7CD67-0915-412B-B7DB-2D7153710110}"/>
              </a:ext>
            </a:extLst>
          </p:cNvPr>
          <p:cNvPicPr>
            <a:picLocks noChangeAspect="1"/>
          </p:cNvPicPr>
          <p:nvPr/>
        </p:nvPicPr>
        <p:blipFill>
          <a:blip r:embed="rId5"/>
          <a:stretch>
            <a:fillRect/>
          </a:stretch>
        </p:blipFill>
        <p:spPr>
          <a:xfrm>
            <a:off x="1756625" y="-228894"/>
            <a:ext cx="1294549" cy="1290038"/>
          </a:xfrm>
          <a:prstGeom prst="rect">
            <a:avLst/>
          </a:prstGeom>
        </p:spPr>
      </p:pic>
      <p:pic>
        <p:nvPicPr>
          <p:cNvPr id="34" name="Picture 33">
            <a:extLst>
              <a:ext uri="{FF2B5EF4-FFF2-40B4-BE49-F238E27FC236}">
                <a16:creationId xmlns:a16="http://schemas.microsoft.com/office/drawing/2014/main" xmlns="" id="{7F66CAFF-52E6-403D-9F55-50ABE610D5B2}"/>
              </a:ext>
            </a:extLst>
          </p:cNvPr>
          <p:cNvPicPr>
            <a:picLocks noChangeAspect="1"/>
          </p:cNvPicPr>
          <p:nvPr/>
        </p:nvPicPr>
        <p:blipFill>
          <a:blip r:embed="rId5"/>
          <a:stretch>
            <a:fillRect/>
          </a:stretch>
        </p:blipFill>
        <p:spPr>
          <a:xfrm>
            <a:off x="8790101" y="-70141"/>
            <a:ext cx="1294549" cy="1290038"/>
          </a:xfrm>
          <a:prstGeom prst="rect">
            <a:avLst/>
          </a:prstGeom>
        </p:spPr>
      </p:pic>
      <p:sp>
        <p:nvSpPr>
          <p:cNvPr id="35" name="TextBox 13">
            <a:extLst>
              <a:ext uri="{FF2B5EF4-FFF2-40B4-BE49-F238E27FC236}">
                <a16:creationId xmlns:a16="http://schemas.microsoft.com/office/drawing/2014/main" xmlns="" id="{230C1FD9-542C-4A51-BA7A-F23504B8F6C3}"/>
              </a:ext>
            </a:extLst>
          </p:cNvPr>
          <p:cNvSpPr txBox="1">
            <a:spLocks noChangeArrowheads="1"/>
          </p:cNvSpPr>
          <p:nvPr/>
        </p:nvSpPr>
        <p:spPr bwMode="auto">
          <a:xfrm>
            <a:off x="518578" y="1254582"/>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6" name="TextBox 13">
            <a:extLst>
              <a:ext uri="{FF2B5EF4-FFF2-40B4-BE49-F238E27FC236}">
                <a16:creationId xmlns:a16="http://schemas.microsoft.com/office/drawing/2014/main" xmlns="" id="{776E0DBF-5687-4B22-9E95-101A128A05E6}"/>
              </a:ext>
            </a:extLst>
          </p:cNvPr>
          <p:cNvSpPr txBox="1">
            <a:spLocks noChangeArrowheads="1"/>
          </p:cNvSpPr>
          <p:nvPr/>
        </p:nvSpPr>
        <p:spPr bwMode="auto">
          <a:xfrm>
            <a:off x="853540" y="1598118"/>
            <a:ext cx="3610623" cy="492443"/>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thái độ trân trọng tấm lòng của người tặng quà.</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8" name="TextBox 13">
            <a:extLst>
              <a:ext uri="{FF2B5EF4-FFF2-40B4-BE49-F238E27FC236}">
                <a16:creationId xmlns:a16="http://schemas.microsoft.com/office/drawing/2014/main" xmlns="" id="{7B16517A-4685-48E9-95B4-37A1DD050F07}"/>
              </a:ext>
            </a:extLst>
          </p:cNvPr>
          <p:cNvSpPr txBox="1">
            <a:spLocks noChangeArrowheads="1"/>
          </p:cNvSpPr>
          <p:nvPr/>
        </p:nvSpPr>
        <p:spPr bwMode="auto">
          <a:xfrm>
            <a:off x="90801" y="2573722"/>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9" name="TextBox 13">
            <a:extLst>
              <a:ext uri="{FF2B5EF4-FFF2-40B4-BE49-F238E27FC236}">
                <a16:creationId xmlns:a16="http://schemas.microsoft.com/office/drawing/2014/main" xmlns="" id="{12B939CD-A8B3-4FFC-855E-11F25E169192}"/>
              </a:ext>
            </a:extLst>
          </p:cNvPr>
          <p:cNvSpPr txBox="1">
            <a:spLocks noChangeArrowheads="1"/>
          </p:cNvSpPr>
          <p:nvPr/>
        </p:nvSpPr>
        <p:spPr bwMode="auto">
          <a:xfrm>
            <a:off x="427183" y="2957034"/>
            <a:ext cx="3610623" cy="246221"/>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lòng biết ơn.</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40" name="TextBox 13">
            <a:extLst>
              <a:ext uri="{FF2B5EF4-FFF2-40B4-BE49-F238E27FC236}">
                <a16:creationId xmlns:a16="http://schemas.microsoft.com/office/drawing/2014/main" xmlns="" id="{0192B3C6-4BE5-4AAE-BF6C-1344B981613E}"/>
              </a:ext>
            </a:extLst>
          </p:cNvPr>
          <p:cNvSpPr txBox="1">
            <a:spLocks noChangeArrowheads="1"/>
          </p:cNvSpPr>
          <p:nvPr/>
        </p:nvSpPr>
        <p:spPr bwMode="auto">
          <a:xfrm>
            <a:off x="130223" y="4142697"/>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41" name="TextBox 13">
            <a:extLst>
              <a:ext uri="{FF2B5EF4-FFF2-40B4-BE49-F238E27FC236}">
                <a16:creationId xmlns:a16="http://schemas.microsoft.com/office/drawing/2014/main" xmlns="" id="{C0049188-3946-481C-A454-AE288B805362}"/>
              </a:ext>
            </a:extLst>
          </p:cNvPr>
          <p:cNvSpPr txBox="1">
            <a:spLocks noChangeArrowheads="1"/>
          </p:cNvSpPr>
          <p:nvPr/>
        </p:nvSpPr>
        <p:spPr bwMode="auto">
          <a:xfrm>
            <a:off x="465185" y="4486233"/>
            <a:ext cx="3610623" cy="738664"/>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ý thức gìn gìn, nâng niu hoặc có những thái độ, hành động làm tăng lên giá trị, ý nghĩa cùa món quà.</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75565398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animBg="1"/>
      <p:bldP spid="28" grpId="0"/>
      <p:bldP spid="29" grpId="0" animBg="1"/>
      <p:bldP spid="30" grpId="0"/>
      <p:bldP spid="31" grpId="0" animBg="1"/>
      <p:bldP spid="35" grpId="0"/>
      <p:bldP spid="36" grpId="0" animBg="1"/>
      <p:bldP spid="38" grpId="0"/>
      <p:bldP spid="39" grpId="0" animBg="1"/>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39B9A2B-4CF3-41ED-9F10-24D51C58A452}"/>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1652632" y="343019"/>
            <a:ext cx="8280082"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3. </a:t>
            </a:r>
            <a:r>
              <a:rPr lang="en-US" sz="2800" b="1" dirty="0" err="1">
                <a:solidFill>
                  <a:srgbClr val="1E9C8C"/>
                </a:solidFill>
                <a:latin typeface="Times New Roman" panose="02020603050405020304" pitchFamily="18" charset="0"/>
                <a:cs typeface="Times New Roman" panose="02020603050405020304" pitchFamily="18" charset="0"/>
              </a:rPr>
              <a:t>Điền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từ</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còn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thiếu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vào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chỗ</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trống</a:t>
            </a:r>
            <a:r>
              <a:rPr lang="en-US" sz="2800" b="1" dirty="0">
                <a:solidFill>
                  <a:srgbClr val="1E9C8C"/>
                </a:solidFill>
                <a:latin typeface="Times New Roman" panose="02020603050405020304" pitchFamily="18" charset="0"/>
                <a:cs typeface="Times New Roman" panose="02020603050405020304" pitchFamily="18" charset="0"/>
              </a:rPr>
              <a:t>: </a:t>
            </a:r>
          </a:p>
          <a:p>
            <a:pPr lvl="3" algn="just"/>
            <a:r>
              <a:rPr lang="en-US" sz="2800" b="1" dirty="0">
                <a:solidFill>
                  <a:srgbClr val="1E9C8C"/>
                </a:solidFill>
                <a:latin typeface="Times New Roman" panose="02020603050405020304" pitchFamily="18" charset="0"/>
                <a:cs typeface="Times New Roman" panose="02020603050405020304" pitchFamily="18" charset="0"/>
              </a:rPr>
              <a:t>“…….</a:t>
            </a:r>
            <a:r>
              <a:rPr lang="vi-VN" sz="2800" b="1" i="1" dirty="0">
                <a:solidFill>
                  <a:srgbClr val="1E9C8C"/>
                </a:solidFill>
                <a:latin typeface="Times New Roman" panose="02020603050405020304" pitchFamily="18" charset="0"/>
                <a:cs typeface="Times New Roman" panose="02020603050405020304" pitchFamily="18" charset="0"/>
              </a:rPr>
              <a:t>lặng thầm chưa nảy lộc</a:t>
            </a:r>
          </a:p>
          <a:p>
            <a:pPr lvl="3" algn="just"/>
            <a:r>
              <a:rPr lang="vi-VN" sz="2800" b="1" i="1" dirty="0">
                <a:solidFill>
                  <a:srgbClr val="1E9C8C"/>
                </a:solidFill>
                <a:latin typeface="Times New Roman" panose="02020603050405020304" pitchFamily="18" charset="0"/>
                <a:cs typeface="Times New Roman" panose="02020603050405020304" pitchFamily="18" charset="0"/>
              </a:rPr>
              <a:t>Mong ngày rời vỏ giữa trời đông</a:t>
            </a:r>
            <a:r>
              <a:rPr lang="en-US" sz="2800" b="1" dirty="0">
                <a:solidFill>
                  <a:srgbClr val="1E9C8C"/>
                </a:solidFill>
                <a:latin typeface="Times New Roman" panose="02020603050405020304" pitchFamily="18" charset="0"/>
                <a:cs typeface="Times New Roman" panose="02020603050405020304" pitchFamily="18" charset="0"/>
              </a:rPr>
              <a:t>.”</a:t>
            </a:r>
          </a:p>
          <a:p>
            <a:pPr algn="just"/>
            <a:r>
              <a:rPr lang="en-US" sz="2800" b="1" dirty="0">
                <a:solidFill>
                  <a:srgbClr val="1E9C8C"/>
                </a:solidFill>
                <a:latin typeface="Times New Roman" panose="02020603050405020304" pitchFamily="18" charset="0"/>
                <a:cs typeface="Times New Roman" panose="02020603050405020304" pitchFamily="18" charset="0"/>
              </a:rPr>
              <a:t> 							(6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4340200" y="4681542"/>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7610" y="107773"/>
            <a:ext cx="1700242" cy="1700242"/>
          </a:xfrm>
          <a:prstGeom prst="rect">
            <a:avLst/>
          </a:prstGeom>
        </p:spPr>
      </p:pic>
    </p:spTree>
    <p:extLst>
      <p:ext uri="{BB962C8B-B14F-4D97-AF65-F5344CB8AC3E}">
        <p14:creationId xmlns:p14="http://schemas.microsoft.com/office/powerpoint/2010/main" val="4207154820"/>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13840832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2561190" y="1000364"/>
            <a:ext cx="6949298" cy="5461568"/>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296246" y="2061655"/>
            <a:ext cx="557208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Hãy tóm tắt nội dung và ý nghĩa của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Theo em, chủ đề của văn bản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Nghệ thuật đặc sắc được thể hiện qua văn bản? Các sự kiện trong văn bản giúp em hiểu đặc điểm nào của truyện ngắn</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782336" y="368439"/>
            <a:ext cx="193848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 </a:t>
            </a:r>
            <a:r>
              <a:rPr kumimoji="0" lang="en-US" altLang="zh-CN" sz="2800" b="1" i="0" u="none" strike="noStrike" kern="1200" cap="none" spc="0" normalizeH="0" baseline="0" noProof="0" dirty="0" err="1">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altLang="zh-CN" sz="2800" b="1" i="0" u="none" strike="noStrike" kern="1200" cap="none" spc="0" normalizeH="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2800" b="1" i="0" u="none" strike="noStrike" kern="1200" cap="none" spc="0" normalizeH="0" noProof="0" dirty="0" err="1">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80082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25506" y="618124"/>
            <a:ext cx="24545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Nội</a:t>
            </a:r>
            <a:r>
              <a:rPr kumimoji="0" lang="en-US" altLang="zh-CN" sz="3600" b="1" i="0" u="none" strike="noStrike" kern="1200" cap="none" spc="0" normalizeH="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868514" y="1750721"/>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45180" y="1746953"/>
            <a:ext cx="3925835" cy="1569660"/>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Câu chuyện kể về cách tặng quà và món quà của nhạc sĩ E-đơ-va Gờ-ric tặng cô bé Đa-ni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xmlns="" id="{8D921E3B-8206-4F3D-8800-62449127ED9E}"/>
              </a:ext>
            </a:extLst>
          </p:cNvPr>
          <p:cNvPicPr>
            <a:picLocks noChangeAspect="1"/>
          </p:cNvPicPr>
          <p:nvPr/>
        </p:nvPicPr>
        <p:blipFill>
          <a:blip r:embed="rId6"/>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xmlns="" id="{CB6A9893-5AE5-4B7F-AF1F-1CBBD727B232}"/>
              </a:ext>
            </a:extLst>
          </p:cNvPr>
          <p:cNvPicPr>
            <a:picLocks noChangeAspect="1"/>
          </p:cNvPicPr>
          <p:nvPr/>
        </p:nvPicPr>
        <p:blipFill>
          <a:blip r:embed="rId6"/>
          <a:stretch>
            <a:fillRect/>
          </a:stretch>
        </p:blipFill>
        <p:spPr>
          <a:xfrm>
            <a:off x="3285818" y="4462383"/>
            <a:ext cx="2176683" cy="2167726"/>
          </a:xfrm>
          <a:prstGeom prst="rect">
            <a:avLst/>
          </a:prstGeom>
        </p:spPr>
      </p:pic>
      <p:pic>
        <p:nvPicPr>
          <p:cNvPr id="32" name="Picture 31">
            <a:extLst>
              <a:ext uri="{FF2B5EF4-FFF2-40B4-BE49-F238E27FC236}">
                <a16:creationId xmlns:a16="http://schemas.microsoft.com/office/drawing/2014/main" xmlns=""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xmlns="" id="{14E18C25-C579-430B-A9D5-50FBE03A4E2B}"/>
              </a:ext>
            </a:extLst>
          </p:cNvPr>
          <p:cNvPicPr>
            <a:picLocks noChangeAspect="1"/>
          </p:cNvPicPr>
          <p:nvPr/>
        </p:nvPicPr>
        <p:blipFill>
          <a:blip r:embed="rId6"/>
          <a:stretch>
            <a:fillRect/>
          </a:stretch>
        </p:blipFill>
        <p:spPr>
          <a:xfrm>
            <a:off x="-40014" y="-261204"/>
            <a:ext cx="1751182" cy="1743976"/>
          </a:xfrm>
          <a:prstGeom prst="rect">
            <a:avLst/>
          </a:prstGeom>
        </p:spPr>
      </p:pic>
      <p:pic>
        <p:nvPicPr>
          <p:cNvPr id="36" name="Picture 35">
            <a:extLst>
              <a:ext uri="{FF2B5EF4-FFF2-40B4-BE49-F238E27FC236}">
                <a16:creationId xmlns:a16="http://schemas.microsoft.com/office/drawing/2014/main" xmlns="" id="{452BB03D-71E6-44AD-B0A4-6FEBC48CF31F}"/>
              </a:ext>
            </a:extLst>
          </p:cNvPr>
          <p:cNvPicPr>
            <a:picLocks noChangeAspect="1"/>
          </p:cNvPicPr>
          <p:nvPr/>
        </p:nvPicPr>
        <p:blipFill>
          <a:blip r:embed="rId6"/>
          <a:stretch>
            <a:fillRect/>
          </a:stretch>
        </p:blipFill>
        <p:spPr>
          <a:xfrm>
            <a:off x="2361335" y="3012828"/>
            <a:ext cx="799149" cy="795861"/>
          </a:xfrm>
          <a:prstGeom prst="rect">
            <a:avLst/>
          </a:prstGeom>
        </p:spPr>
      </p:pic>
      <p:pic>
        <p:nvPicPr>
          <p:cNvPr id="38" name="Picture 37">
            <a:extLst>
              <a:ext uri="{FF2B5EF4-FFF2-40B4-BE49-F238E27FC236}">
                <a16:creationId xmlns:a16="http://schemas.microsoft.com/office/drawing/2014/main" xmlns="" id="{ECA9449C-FA2D-4DAB-8DAC-BB5BC44A49ED}"/>
              </a:ext>
            </a:extLst>
          </p:cNvPr>
          <p:cNvPicPr>
            <a:picLocks noChangeAspect="1"/>
          </p:cNvPicPr>
          <p:nvPr/>
        </p:nvPicPr>
        <p:blipFill>
          <a:blip r:embed="rId6"/>
          <a:stretch>
            <a:fillRect/>
          </a:stretch>
        </p:blipFill>
        <p:spPr>
          <a:xfrm>
            <a:off x="10585098" y="295040"/>
            <a:ext cx="799149" cy="795861"/>
          </a:xfrm>
          <a:prstGeom prst="rect">
            <a:avLst/>
          </a:prstGeom>
        </p:spPr>
      </p:pic>
      <p:pic>
        <p:nvPicPr>
          <p:cNvPr id="39" name="Picture 38">
            <a:extLst>
              <a:ext uri="{FF2B5EF4-FFF2-40B4-BE49-F238E27FC236}">
                <a16:creationId xmlns:a16="http://schemas.microsoft.com/office/drawing/2014/main" xmlns="" id="{F582FE6C-FA88-454E-B0C6-5ED4658862AA}"/>
              </a:ext>
            </a:extLst>
          </p:cNvPr>
          <p:cNvPicPr>
            <a:picLocks noChangeAspect="1"/>
          </p:cNvPicPr>
          <p:nvPr/>
        </p:nvPicPr>
        <p:blipFill>
          <a:blip r:embed="rId6"/>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xmlns=""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pic>
        <p:nvPicPr>
          <p:cNvPr id="23" name="Picture 22">
            <a:extLst>
              <a:ext uri="{FF2B5EF4-FFF2-40B4-BE49-F238E27FC236}">
                <a16:creationId xmlns:a16="http://schemas.microsoft.com/office/drawing/2014/main" xmlns="" id="{AF568CBF-5AF7-46EA-B73D-35CF8DC8411F}"/>
              </a:ext>
            </a:extLst>
          </p:cNvPr>
          <p:cNvPicPr>
            <a:picLocks noChangeAspect="1"/>
          </p:cNvPicPr>
          <p:nvPr/>
        </p:nvPicPr>
        <p:blipFill>
          <a:blip r:embed="rId7"/>
          <a:stretch>
            <a:fillRect/>
          </a:stretch>
        </p:blipFill>
        <p:spPr>
          <a:xfrm>
            <a:off x="900649" y="3429000"/>
            <a:ext cx="2678208" cy="2366333"/>
          </a:xfrm>
          <a:prstGeom prst="rect">
            <a:avLst/>
          </a:prstGeom>
        </p:spPr>
      </p:pic>
      <p:sp>
        <p:nvSpPr>
          <p:cNvPr id="42" name="文本框 21">
            <a:extLst>
              <a:ext uri="{FF2B5EF4-FFF2-40B4-BE49-F238E27FC236}">
                <a16:creationId xmlns:a16="http://schemas.microsoft.com/office/drawing/2014/main" xmlns="" id="{BFA0FD86-4C00-4417-BB17-59B621019B17}"/>
              </a:ext>
            </a:extLst>
          </p:cNvPr>
          <p:cNvSpPr txBox="1"/>
          <p:nvPr/>
        </p:nvSpPr>
        <p:spPr>
          <a:xfrm>
            <a:off x="6864025" y="4660154"/>
            <a:ext cx="4936937" cy="1200329"/>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ác giả khẳng định giá trị của món quà tinh thần và của âm nhạc đối với tâm hồn con người.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xmlns="" id="{68E69F51-DBD4-463B-AE99-C478DB596540}"/>
              </a:ext>
            </a:extLst>
          </p:cNvPr>
          <p:cNvPicPr>
            <a:picLocks noChangeAspect="1"/>
          </p:cNvPicPr>
          <p:nvPr/>
        </p:nvPicPr>
        <p:blipFill>
          <a:blip r:embed="rId6"/>
          <a:stretch>
            <a:fillRect/>
          </a:stretch>
        </p:blipFill>
        <p:spPr>
          <a:xfrm>
            <a:off x="9511865" y="1490094"/>
            <a:ext cx="799149" cy="795861"/>
          </a:xfrm>
          <a:prstGeom prst="rect">
            <a:avLst/>
          </a:prstGeom>
        </p:spPr>
      </p:pic>
      <p:pic>
        <p:nvPicPr>
          <p:cNvPr id="24" name="Picture 23">
            <a:extLst>
              <a:ext uri="{FF2B5EF4-FFF2-40B4-BE49-F238E27FC236}">
                <a16:creationId xmlns:a16="http://schemas.microsoft.com/office/drawing/2014/main" xmlns="" id="{FA81AA5F-44FF-4F94-9FD8-76917D1C6F4A}"/>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8318776" y="2201032"/>
            <a:ext cx="1368941" cy="1901121"/>
          </a:xfrm>
          <a:prstGeom prst="rect">
            <a:avLst/>
          </a:prstGeom>
        </p:spPr>
      </p:pic>
    </p:spTree>
    <p:extLst>
      <p:ext uri="{BB962C8B-B14F-4D97-AF65-F5344CB8AC3E}">
        <p14:creationId xmlns:p14="http://schemas.microsoft.com/office/powerpoint/2010/main" val="420422225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1D051E64-5C28-4DCD-B7CF-8D8FFDA0D72D}"/>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407734" y="402481"/>
            <a:ext cx="3482141" cy="646331"/>
          </a:xfrm>
          <a:prstGeom prst="rect">
            <a:avLst/>
          </a:prstGeom>
          <a:noFill/>
        </p:spPr>
        <p:txBody>
          <a:bodyPr wrap="squar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2.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Nghệ</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thuật</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30"/>
          <p:cNvSpPr>
            <a:spLocks noChangeArrowheads="1"/>
          </p:cNvSpPr>
          <p:nvPr/>
        </p:nvSpPr>
        <p:spPr bwMode="auto">
          <a:xfrm>
            <a:off x="-15875" y="1420813"/>
            <a:ext cx="12168188" cy="881062"/>
          </a:xfrm>
          <a:prstGeom prst="rect">
            <a:avLst/>
          </a:prstGeom>
          <a:solidFill>
            <a:srgbClr val="1E9C8C"/>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07695"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31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endParaRPr>
          </a:p>
        </p:txBody>
      </p:sp>
      <p:sp>
        <p:nvSpPr>
          <p:cNvPr id="5" name="Rounded Rectangle 34"/>
          <p:cNvSpPr>
            <a:spLocks noChangeArrowheads="1"/>
          </p:cNvSpPr>
          <p:nvPr/>
        </p:nvSpPr>
        <p:spPr bwMode="auto">
          <a:xfrm>
            <a:off x="3793469" y="2846484"/>
            <a:ext cx="2365375" cy="3417887"/>
          </a:xfrm>
          <a:prstGeom prst="roundRect">
            <a:avLst>
              <a:gd name="adj" fmla="val 5884"/>
            </a:avLst>
          </a:prstGeom>
          <a:noFill/>
          <a:ln w="12700">
            <a:solidFill>
              <a:srgbClr val="ADBACA"/>
            </a:solidFill>
            <a:round/>
          </a:ln>
          <a:extLst>
            <a:ext uri="{909E8E84-426E-40DD-AFC4-6F175D3DCCD1}">
              <a14:hiddenFill xmlns:a14="http://schemas.microsoft.com/office/drawing/2010/main">
                <a:solidFill>
                  <a:srgbClr val="FFFFFF"/>
                </a:solidFill>
              </a14:hiddenFill>
            </a:ext>
          </a:extLst>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6" name="Rounded Rectangle 35"/>
          <p:cNvSpPr>
            <a:spLocks noChangeAspect="1" noChangeArrowheads="1"/>
          </p:cNvSpPr>
          <p:nvPr/>
        </p:nvSpPr>
        <p:spPr bwMode="auto">
          <a:xfrm>
            <a:off x="4504669" y="3176684"/>
            <a:ext cx="842963" cy="844550"/>
          </a:xfrm>
          <a:prstGeom prst="roundRect">
            <a:avLst>
              <a:gd name="adj" fmla="val 5884"/>
            </a:avLst>
          </a:prstGeom>
          <a:solidFill>
            <a:srgbClr val="1E9C8C"/>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8" name="Rounded Rectangle 53"/>
          <p:cNvSpPr>
            <a:spLocks noChangeArrowheads="1"/>
          </p:cNvSpPr>
          <p:nvPr/>
        </p:nvSpPr>
        <p:spPr bwMode="auto">
          <a:xfrm>
            <a:off x="7672723" y="2925065"/>
            <a:ext cx="2363788" cy="3417887"/>
          </a:xfrm>
          <a:prstGeom prst="roundRect">
            <a:avLst>
              <a:gd name="adj" fmla="val 5884"/>
            </a:avLst>
          </a:prstGeom>
          <a:noFill/>
          <a:ln w="12700">
            <a:solidFill>
              <a:srgbClr val="ADBACA"/>
            </a:solidFill>
            <a:round/>
          </a:ln>
          <a:extLst>
            <a:ext uri="{909E8E84-426E-40DD-AFC4-6F175D3DCCD1}">
              <a14:hiddenFill xmlns:a14="http://schemas.microsoft.com/office/drawing/2010/main">
                <a:solidFill>
                  <a:srgbClr val="FFFFFF"/>
                </a:solidFill>
              </a14:hiddenFill>
            </a:ext>
          </a:extLst>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pic>
        <p:nvPicPr>
          <p:cNvPr id="11" name="Picture 33"/>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976313" y="1624013"/>
            <a:ext cx="487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52"/>
          <p:cNvSpPr>
            <a:spLocks noEditPoints="1"/>
          </p:cNvSpPr>
          <p:nvPr/>
        </p:nvSpPr>
        <p:spPr bwMode="auto">
          <a:xfrm>
            <a:off x="4698344" y="3392584"/>
            <a:ext cx="455613" cy="431800"/>
          </a:xfrm>
          <a:custGeom>
            <a:avLst/>
            <a:gdLst>
              <a:gd name="T0" fmla="*/ 445017 w 301"/>
              <a:gd name="T1" fmla="*/ 162114 h 285"/>
              <a:gd name="T2" fmla="*/ 207372 w 301"/>
              <a:gd name="T3" fmla="*/ 13636 h 285"/>
              <a:gd name="T4" fmla="*/ 10596 w 301"/>
              <a:gd name="T5" fmla="*/ 210597 h 285"/>
              <a:gd name="T6" fmla="*/ 96875 w 301"/>
              <a:gd name="T7" fmla="*/ 330289 h 285"/>
              <a:gd name="T8" fmla="*/ 54492 w 301"/>
              <a:gd name="T9" fmla="*/ 406044 h 285"/>
              <a:gd name="T10" fmla="*/ 184667 w 301"/>
              <a:gd name="T11" fmla="*/ 359076 h 285"/>
              <a:gd name="T12" fmla="*/ 248241 w 301"/>
              <a:gd name="T13" fmla="*/ 359076 h 285"/>
              <a:gd name="T14" fmla="*/ 445017 w 301"/>
              <a:gd name="T15" fmla="*/ 162114 h 285"/>
              <a:gd name="T16" fmla="*/ 121093 w 301"/>
              <a:gd name="T17" fmla="*/ 216658 h 285"/>
              <a:gd name="T18" fmla="*/ 90820 w 301"/>
              <a:gd name="T19" fmla="*/ 186356 h 285"/>
              <a:gd name="T20" fmla="*/ 121093 w 301"/>
              <a:gd name="T21" fmla="*/ 156054 h 285"/>
              <a:gd name="T22" fmla="*/ 151366 w 301"/>
              <a:gd name="T23" fmla="*/ 186356 h 285"/>
              <a:gd name="T24" fmla="*/ 121093 w 301"/>
              <a:gd name="T25" fmla="*/ 216658 h 285"/>
              <a:gd name="T26" fmla="*/ 228563 w 301"/>
              <a:gd name="T27" fmla="*/ 216658 h 285"/>
              <a:gd name="T28" fmla="*/ 198290 w 301"/>
              <a:gd name="T29" fmla="*/ 186356 h 285"/>
              <a:gd name="T30" fmla="*/ 228563 w 301"/>
              <a:gd name="T31" fmla="*/ 156054 h 285"/>
              <a:gd name="T32" fmla="*/ 260350 w 301"/>
              <a:gd name="T33" fmla="*/ 186356 h 285"/>
              <a:gd name="T34" fmla="*/ 228563 w 301"/>
              <a:gd name="T35" fmla="*/ 216658 h 285"/>
              <a:gd name="T36" fmla="*/ 337547 w 301"/>
              <a:gd name="T37" fmla="*/ 216658 h 285"/>
              <a:gd name="T38" fmla="*/ 307274 w 301"/>
              <a:gd name="T39" fmla="*/ 186356 h 285"/>
              <a:gd name="T40" fmla="*/ 337547 w 301"/>
              <a:gd name="T41" fmla="*/ 156054 h 285"/>
              <a:gd name="T42" fmla="*/ 367820 w 301"/>
              <a:gd name="T43" fmla="*/ 186356 h 285"/>
              <a:gd name="T44" fmla="*/ 337547 w 301"/>
              <a:gd name="T45" fmla="*/ 216658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endParaRPr>
          </a:p>
        </p:txBody>
      </p:sp>
      <p:sp>
        <p:nvSpPr>
          <p:cNvPr id="15" name="TextBox 35"/>
          <p:cNvSpPr txBox="1"/>
          <p:nvPr/>
        </p:nvSpPr>
        <p:spPr>
          <a:xfrm>
            <a:off x="3949044" y="4431806"/>
            <a:ext cx="2054224" cy="1421992"/>
          </a:xfrm>
          <a:prstGeom prst="rect">
            <a:avLst/>
          </a:prstGeom>
          <a:noFill/>
        </p:spPr>
        <p:txBody>
          <a:bodyPr wrap="square" rtlCol="0">
            <a:spAutoFit/>
          </a:bodyPr>
          <a:lstStyle/>
          <a:p>
            <a:pPr lvl="0" algn="just">
              <a:lnSpc>
                <a:spcPct val="150000"/>
              </a:lnSpc>
              <a:defRPr/>
            </a:pPr>
            <a:r>
              <a:rPr lang="vi-VN" sz="2000" kern="0" dirty="0">
                <a:latin typeface="Times New Roman" panose="02020603050405020304" pitchFamily="18" charset="0"/>
                <a:ea typeface="字魂59号-创粗黑" panose="00000500000000000000" pitchFamily="2" charset="-122"/>
                <a:cs typeface="Times New Roman" panose="02020603050405020304" pitchFamily="18" charset="0"/>
              </a:rPr>
              <a:t>Phương thức biểu đạt: tự sự, miêu tả, biểu cảm</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0" i="0" u="none" strike="noStrike" kern="0" cap="none" spc="0"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7744348" y="4048723"/>
            <a:ext cx="2220537" cy="2345322"/>
          </a:xfrm>
          <a:prstGeom prst="rect">
            <a:avLst/>
          </a:prstGeom>
          <a:noFill/>
        </p:spPr>
        <p:txBody>
          <a:bodyPr wrap="square" rtlCol="0">
            <a:spAutoFit/>
          </a:bodyPr>
          <a:lstStyle/>
          <a:p>
            <a:pPr lvl="0" algn="just">
              <a:lnSpc>
                <a:spcPct val="150000"/>
              </a:lnSpc>
              <a:defRPr/>
            </a:pP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Lời</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văn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nhẹ</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nhàng</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sâu</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sắc</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sự</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quan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sát</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miêu</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tâm</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lí</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tinh</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tế</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0" i="0" u="none" strike="noStrike" kern="0" cap="none" spc="0"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3" name="Rounded Rectangle 35"/>
          <p:cNvSpPr>
            <a:spLocks noChangeAspect="1" noChangeArrowheads="1"/>
          </p:cNvSpPr>
          <p:nvPr/>
        </p:nvSpPr>
        <p:spPr bwMode="auto">
          <a:xfrm>
            <a:off x="8451352" y="3255265"/>
            <a:ext cx="842963" cy="844550"/>
          </a:xfrm>
          <a:prstGeom prst="roundRect">
            <a:avLst>
              <a:gd name="adj" fmla="val 5884"/>
            </a:avLst>
          </a:prstGeom>
          <a:solidFill>
            <a:srgbClr val="69C293"/>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26" name="Freeform 252"/>
          <p:cNvSpPr>
            <a:spLocks noEditPoints="1"/>
          </p:cNvSpPr>
          <p:nvPr/>
        </p:nvSpPr>
        <p:spPr bwMode="auto">
          <a:xfrm>
            <a:off x="8656066" y="3486740"/>
            <a:ext cx="455613" cy="431800"/>
          </a:xfrm>
          <a:custGeom>
            <a:avLst/>
            <a:gdLst>
              <a:gd name="T0" fmla="*/ 445017 w 301"/>
              <a:gd name="T1" fmla="*/ 162114 h 285"/>
              <a:gd name="T2" fmla="*/ 207372 w 301"/>
              <a:gd name="T3" fmla="*/ 13636 h 285"/>
              <a:gd name="T4" fmla="*/ 10596 w 301"/>
              <a:gd name="T5" fmla="*/ 210597 h 285"/>
              <a:gd name="T6" fmla="*/ 96875 w 301"/>
              <a:gd name="T7" fmla="*/ 330289 h 285"/>
              <a:gd name="T8" fmla="*/ 54492 w 301"/>
              <a:gd name="T9" fmla="*/ 406044 h 285"/>
              <a:gd name="T10" fmla="*/ 184667 w 301"/>
              <a:gd name="T11" fmla="*/ 359076 h 285"/>
              <a:gd name="T12" fmla="*/ 248241 w 301"/>
              <a:gd name="T13" fmla="*/ 359076 h 285"/>
              <a:gd name="T14" fmla="*/ 445017 w 301"/>
              <a:gd name="T15" fmla="*/ 162114 h 285"/>
              <a:gd name="T16" fmla="*/ 121093 w 301"/>
              <a:gd name="T17" fmla="*/ 216658 h 285"/>
              <a:gd name="T18" fmla="*/ 90820 w 301"/>
              <a:gd name="T19" fmla="*/ 186356 h 285"/>
              <a:gd name="T20" fmla="*/ 121093 w 301"/>
              <a:gd name="T21" fmla="*/ 156054 h 285"/>
              <a:gd name="T22" fmla="*/ 151366 w 301"/>
              <a:gd name="T23" fmla="*/ 186356 h 285"/>
              <a:gd name="T24" fmla="*/ 121093 w 301"/>
              <a:gd name="T25" fmla="*/ 216658 h 285"/>
              <a:gd name="T26" fmla="*/ 228563 w 301"/>
              <a:gd name="T27" fmla="*/ 216658 h 285"/>
              <a:gd name="T28" fmla="*/ 198290 w 301"/>
              <a:gd name="T29" fmla="*/ 186356 h 285"/>
              <a:gd name="T30" fmla="*/ 228563 w 301"/>
              <a:gd name="T31" fmla="*/ 156054 h 285"/>
              <a:gd name="T32" fmla="*/ 260350 w 301"/>
              <a:gd name="T33" fmla="*/ 186356 h 285"/>
              <a:gd name="T34" fmla="*/ 228563 w 301"/>
              <a:gd name="T35" fmla="*/ 216658 h 285"/>
              <a:gd name="T36" fmla="*/ 337547 w 301"/>
              <a:gd name="T37" fmla="*/ 216658 h 285"/>
              <a:gd name="T38" fmla="*/ 307274 w 301"/>
              <a:gd name="T39" fmla="*/ 186356 h 285"/>
              <a:gd name="T40" fmla="*/ 337547 w 301"/>
              <a:gd name="T41" fmla="*/ 156054 h 285"/>
              <a:gd name="T42" fmla="*/ 367820 w 301"/>
              <a:gd name="T43" fmla="*/ 186356 h 285"/>
              <a:gd name="T44" fmla="*/ 337547 w 301"/>
              <a:gd name="T45" fmla="*/ 216658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endParaRPr>
          </a:p>
        </p:txBody>
      </p:sp>
      <p:pic>
        <p:nvPicPr>
          <p:cNvPr id="28" name="Picture 27">
            <a:extLst>
              <a:ext uri="{FF2B5EF4-FFF2-40B4-BE49-F238E27FC236}">
                <a16:creationId xmlns:a16="http://schemas.microsoft.com/office/drawing/2014/main" xmlns="" id="{4F1C430F-11A2-4CA3-B201-28F56C241CCB}"/>
              </a:ext>
            </a:extLst>
          </p:cNvPr>
          <p:cNvPicPr>
            <a:picLocks noChangeAspect="1"/>
          </p:cNvPicPr>
          <p:nvPr/>
        </p:nvPicPr>
        <p:blipFill>
          <a:blip r:embed="rId5"/>
          <a:stretch>
            <a:fillRect/>
          </a:stretch>
        </p:blipFill>
        <p:spPr>
          <a:xfrm>
            <a:off x="2365094" y="90303"/>
            <a:ext cx="1009969" cy="1007140"/>
          </a:xfrm>
          <a:prstGeom prst="rect">
            <a:avLst/>
          </a:prstGeom>
        </p:spPr>
      </p:pic>
      <p:pic>
        <p:nvPicPr>
          <p:cNvPr id="29" name="Picture 28">
            <a:extLst>
              <a:ext uri="{FF2B5EF4-FFF2-40B4-BE49-F238E27FC236}">
                <a16:creationId xmlns:a16="http://schemas.microsoft.com/office/drawing/2014/main" xmlns="" id="{43BF1C59-23E6-4074-AAB8-80788E72B6B6}"/>
              </a:ext>
            </a:extLst>
          </p:cNvPr>
          <p:cNvPicPr>
            <a:picLocks noChangeAspect="1"/>
          </p:cNvPicPr>
          <p:nvPr/>
        </p:nvPicPr>
        <p:blipFill>
          <a:blip r:embed="rId5"/>
          <a:stretch>
            <a:fillRect/>
          </a:stretch>
        </p:blipFill>
        <p:spPr>
          <a:xfrm>
            <a:off x="8640763" y="-58584"/>
            <a:ext cx="1009969" cy="1007140"/>
          </a:xfrm>
          <a:prstGeom prst="rect">
            <a:avLst/>
          </a:prstGeom>
        </p:spPr>
      </p:pic>
      <p:pic>
        <p:nvPicPr>
          <p:cNvPr id="30" name="Picture 29">
            <a:extLst>
              <a:ext uri="{FF2B5EF4-FFF2-40B4-BE49-F238E27FC236}">
                <a16:creationId xmlns:a16="http://schemas.microsoft.com/office/drawing/2014/main" xmlns="" id="{52020984-A50F-487C-B617-15A8EA9593A1}"/>
              </a:ext>
            </a:extLst>
          </p:cNvPr>
          <p:cNvPicPr>
            <a:picLocks noChangeAspect="1"/>
          </p:cNvPicPr>
          <p:nvPr/>
        </p:nvPicPr>
        <p:blipFill>
          <a:blip r:embed="rId6"/>
          <a:stretch>
            <a:fillRect/>
          </a:stretch>
        </p:blipFill>
        <p:spPr>
          <a:xfrm>
            <a:off x="723127" y="1189481"/>
            <a:ext cx="993734" cy="1249788"/>
          </a:xfrm>
          <a:prstGeom prst="rect">
            <a:avLst/>
          </a:prstGeom>
        </p:spPr>
      </p:pic>
      <p:pic>
        <p:nvPicPr>
          <p:cNvPr id="31" name="Picture 30">
            <a:extLst>
              <a:ext uri="{FF2B5EF4-FFF2-40B4-BE49-F238E27FC236}">
                <a16:creationId xmlns:a16="http://schemas.microsoft.com/office/drawing/2014/main" xmlns="" id="{FE731F43-8574-4059-8D33-762EBEB8ECED}"/>
              </a:ext>
            </a:extLst>
          </p:cNvPr>
          <p:cNvPicPr>
            <a:picLocks noChangeAspect="1"/>
          </p:cNvPicPr>
          <p:nvPr/>
        </p:nvPicPr>
        <p:blipFill>
          <a:blip r:embed="rId6"/>
          <a:stretch>
            <a:fillRect/>
          </a:stretch>
        </p:blipFill>
        <p:spPr>
          <a:xfrm>
            <a:off x="3818712" y="1236450"/>
            <a:ext cx="993734" cy="1249788"/>
          </a:xfrm>
          <a:prstGeom prst="rect">
            <a:avLst/>
          </a:prstGeom>
        </p:spPr>
      </p:pic>
      <p:pic>
        <p:nvPicPr>
          <p:cNvPr id="32" name="Picture 31">
            <a:extLst>
              <a:ext uri="{FF2B5EF4-FFF2-40B4-BE49-F238E27FC236}">
                <a16:creationId xmlns:a16="http://schemas.microsoft.com/office/drawing/2014/main" xmlns="" id="{6D6F1B5B-919F-49B5-AFC2-F02BC730198F}"/>
              </a:ext>
            </a:extLst>
          </p:cNvPr>
          <p:cNvPicPr>
            <a:picLocks noChangeAspect="1"/>
          </p:cNvPicPr>
          <p:nvPr/>
        </p:nvPicPr>
        <p:blipFill>
          <a:blip r:embed="rId6"/>
          <a:stretch>
            <a:fillRect/>
          </a:stretch>
        </p:blipFill>
        <p:spPr>
          <a:xfrm>
            <a:off x="7011622" y="1121398"/>
            <a:ext cx="993734" cy="1249788"/>
          </a:xfrm>
          <a:prstGeom prst="rect">
            <a:avLst/>
          </a:prstGeom>
        </p:spPr>
      </p:pic>
      <p:pic>
        <p:nvPicPr>
          <p:cNvPr id="33" name="Picture 32">
            <a:extLst>
              <a:ext uri="{FF2B5EF4-FFF2-40B4-BE49-F238E27FC236}">
                <a16:creationId xmlns:a16="http://schemas.microsoft.com/office/drawing/2014/main" xmlns="" id="{A19A4722-38A1-48B6-8A9A-C096CC22BFF9}"/>
              </a:ext>
            </a:extLst>
          </p:cNvPr>
          <p:cNvPicPr>
            <a:picLocks noChangeAspect="1"/>
          </p:cNvPicPr>
          <p:nvPr/>
        </p:nvPicPr>
        <p:blipFill>
          <a:blip r:embed="rId6"/>
          <a:stretch>
            <a:fillRect/>
          </a:stretch>
        </p:blipFill>
        <p:spPr>
          <a:xfrm>
            <a:off x="10789428" y="1121398"/>
            <a:ext cx="993734" cy="1249788"/>
          </a:xfrm>
          <a:prstGeom prst="rect">
            <a:avLst/>
          </a:prstGeom>
        </p:spPr>
      </p:pic>
      <p:pic>
        <p:nvPicPr>
          <p:cNvPr id="4" name="Picture 3">
            <a:extLst>
              <a:ext uri="{FF2B5EF4-FFF2-40B4-BE49-F238E27FC236}">
                <a16:creationId xmlns:a16="http://schemas.microsoft.com/office/drawing/2014/main" xmlns="" id="{4ABAADF8-99C5-4B94-BE2E-AE4436B05908}"/>
              </a:ext>
            </a:extLst>
          </p:cNvPr>
          <p:cNvPicPr>
            <a:picLocks noChangeAspect="1"/>
          </p:cNvPicPr>
          <p:nvPr/>
        </p:nvPicPr>
        <p:blipFill>
          <a:blip r:embed="rId7"/>
          <a:stretch>
            <a:fillRect/>
          </a:stretch>
        </p:blipFill>
        <p:spPr>
          <a:xfrm>
            <a:off x="-33596" y="4475104"/>
            <a:ext cx="1745901" cy="2431791"/>
          </a:xfrm>
          <a:prstGeom prst="rect">
            <a:avLst/>
          </a:prstGeom>
        </p:spPr>
      </p:pic>
    </p:spTree>
    <p:extLst>
      <p:ext uri="{BB962C8B-B14F-4D97-AF65-F5344CB8AC3E}">
        <p14:creationId xmlns:p14="http://schemas.microsoft.com/office/powerpoint/2010/main" val="34384274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bldLvl="0" animBg="1"/>
      <p:bldP spid="13" grpId="0" bldLvl="0" animBg="1"/>
      <p:bldP spid="15" grpId="0"/>
      <p:bldP spid="17" grpId="0"/>
      <p:bldP spid="23" grpId="0" bldLvl="0" animBg="1"/>
      <p:bldP spid="26"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TẬP</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1591221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hlinkClick r:id="rId3" action="ppaction://hlinksldjump"/>
          </p:cNvPr>
          <p:cNvSpPr/>
          <p:nvPr/>
        </p:nvSpPr>
        <p:spPr>
          <a:xfrm>
            <a:off x="397042"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
        <p:nvSpPr>
          <p:cNvPr id="5" name="Rounded Rectangle 4">
            <a:hlinkClick r:id="rId4" action="ppaction://hlinksldjump"/>
          </p:cNvPr>
          <p:cNvSpPr/>
          <p:nvPr/>
        </p:nvSpPr>
        <p:spPr>
          <a:xfrm>
            <a:off x="1736557"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2</a:t>
            </a:r>
          </a:p>
        </p:txBody>
      </p:sp>
      <p:sp>
        <p:nvSpPr>
          <p:cNvPr id="6" name="Rounded Rectangle 5">
            <a:hlinkClick r:id="rId5" action="ppaction://hlinksldjump"/>
          </p:cNvPr>
          <p:cNvSpPr/>
          <p:nvPr/>
        </p:nvSpPr>
        <p:spPr>
          <a:xfrm>
            <a:off x="397042"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3</a:t>
            </a:r>
          </a:p>
        </p:txBody>
      </p:sp>
      <p:sp>
        <p:nvSpPr>
          <p:cNvPr id="7" name="Rounded Rectangle 6">
            <a:hlinkClick r:id="rId6" action="ppaction://hlinksldjump"/>
          </p:cNvPr>
          <p:cNvSpPr/>
          <p:nvPr/>
        </p:nvSpPr>
        <p:spPr>
          <a:xfrm>
            <a:off x="1736557"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6</a:t>
            </a:r>
          </a:p>
        </p:txBody>
      </p:sp>
      <p:sp>
        <p:nvSpPr>
          <p:cNvPr id="8" name="Rounded Rectangle 7">
            <a:hlinkClick r:id="rId7" action="ppaction://hlinksldjump"/>
          </p:cNvPr>
          <p:cNvSpPr/>
          <p:nvPr/>
        </p:nvSpPr>
        <p:spPr>
          <a:xfrm>
            <a:off x="9332496"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11</a:t>
            </a:r>
          </a:p>
        </p:txBody>
      </p:sp>
      <p:sp>
        <p:nvSpPr>
          <p:cNvPr id="9" name="Rounded Rectangle 8">
            <a:hlinkClick r:id="rId8" action="ppaction://hlinksldjump"/>
          </p:cNvPr>
          <p:cNvSpPr/>
          <p:nvPr/>
        </p:nvSpPr>
        <p:spPr>
          <a:xfrm>
            <a:off x="9332496"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7</a:t>
            </a:r>
          </a:p>
        </p:txBody>
      </p:sp>
      <p:sp>
        <p:nvSpPr>
          <p:cNvPr id="10" name="Rounded Rectangle 9">
            <a:hlinkClick r:id="rId9" action="ppaction://hlinksldjump"/>
          </p:cNvPr>
          <p:cNvSpPr/>
          <p:nvPr/>
        </p:nvSpPr>
        <p:spPr>
          <a:xfrm>
            <a:off x="397042"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5</a:t>
            </a:r>
          </a:p>
        </p:txBody>
      </p:sp>
      <p:sp>
        <p:nvSpPr>
          <p:cNvPr id="11" name="Rounded Rectangle 10">
            <a:hlinkClick r:id="rId10" action="ppaction://hlinksldjump"/>
          </p:cNvPr>
          <p:cNvSpPr/>
          <p:nvPr/>
        </p:nvSpPr>
        <p:spPr>
          <a:xfrm>
            <a:off x="10663989"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10</a:t>
            </a:r>
          </a:p>
        </p:txBody>
      </p:sp>
      <p:sp>
        <p:nvSpPr>
          <p:cNvPr id="12" name="Rounded Rectangle 11">
            <a:hlinkClick r:id="rId11" action="ppaction://hlinksldjump"/>
          </p:cNvPr>
          <p:cNvSpPr/>
          <p:nvPr/>
        </p:nvSpPr>
        <p:spPr>
          <a:xfrm>
            <a:off x="9332496"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9</a:t>
            </a:r>
          </a:p>
        </p:txBody>
      </p:sp>
      <p:sp>
        <p:nvSpPr>
          <p:cNvPr id="14" name="Rounded Rectangle 13">
            <a:hlinkClick r:id="rId12" action="ppaction://hlinksldjump"/>
          </p:cNvPr>
          <p:cNvSpPr/>
          <p:nvPr/>
        </p:nvSpPr>
        <p:spPr>
          <a:xfrm>
            <a:off x="10663989"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12</a:t>
            </a:r>
          </a:p>
        </p:txBody>
      </p:sp>
      <p:sp>
        <p:nvSpPr>
          <p:cNvPr id="16" name="Rounded Rectangle 15">
            <a:hlinkClick r:id="rId13" action="ppaction://hlinksldjump"/>
          </p:cNvPr>
          <p:cNvSpPr/>
          <p:nvPr/>
        </p:nvSpPr>
        <p:spPr>
          <a:xfrm>
            <a:off x="1736557"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4</a:t>
            </a:r>
          </a:p>
        </p:txBody>
      </p:sp>
      <p:sp>
        <p:nvSpPr>
          <p:cNvPr id="17" name="Rounded Rectangle 16">
            <a:hlinkClick r:id="rId14" action="ppaction://hlinksldjump"/>
          </p:cNvPr>
          <p:cNvSpPr/>
          <p:nvPr/>
        </p:nvSpPr>
        <p:spPr>
          <a:xfrm>
            <a:off x="10663989"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6"/>
                                        </p:tgtEl>
                                      </p:cBhvr>
                                    </p:animEffect>
                                    <p:anim calcmode="lin" valueType="num">
                                      <p:cBhvr>
                                        <p:cTn id="31" dur="1000"/>
                                        <p:tgtEl>
                                          <p:spTgt spid="16"/>
                                        </p:tgtEl>
                                        <p:attrNameLst>
                                          <p:attrName>ppt_x</p:attrName>
                                        </p:attrNameLst>
                                      </p:cBhvr>
                                      <p:tavLst>
                                        <p:tav tm="0">
                                          <p:val>
                                            <p:strVal val="ppt_x"/>
                                          </p:val>
                                        </p:tav>
                                        <p:tav tm="100000">
                                          <p:val>
                                            <p:strVal val="ppt_x"/>
                                          </p:val>
                                        </p:tav>
                                      </p:tavLst>
                                    </p:anim>
                                    <p:anim calcmode="lin" valueType="num">
                                      <p:cBhvr>
                                        <p:cTn id="32" dur="1000"/>
                                        <p:tgtEl>
                                          <p:spTgt spid="16"/>
                                        </p:tgtEl>
                                        <p:attrNameLst>
                                          <p:attrName>ppt_y</p:attrName>
                                        </p:attrNameLst>
                                      </p:cBhvr>
                                      <p:tavLst>
                                        <p:tav tm="0">
                                          <p:val>
                                            <p:strVal val="ppt_y"/>
                                          </p:val>
                                        </p:tav>
                                        <p:tav tm="100000">
                                          <p:val>
                                            <p:strVal val="ppt_y+.1"/>
                                          </p:val>
                                        </p:tav>
                                      </p:tavLst>
                                    </p:anim>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7"/>
                                        </p:tgtEl>
                                      </p:cBhvr>
                                    </p:animEffect>
                                    <p:anim calcmode="lin" valueType="num">
                                      <p:cBhvr>
                                        <p:cTn id="47" dur="1000"/>
                                        <p:tgtEl>
                                          <p:spTgt spid="7"/>
                                        </p:tgtEl>
                                        <p:attrNameLst>
                                          <p:attrName>ppt_x</p:attrName>
                                        </p:attrNameLst>
                                      </p:cBhvr>
                                      <p:tavLst>
                                        <p:tav tm="0">
                                          <p:val>
                                            <p:strVal val="ppt_x"/>
                                          </p:val>
                                        </p:tav>
                                        <p:tav tm="100000">
                                          <p:val>
                                            <p:strVal val="ppt_x"/>
                                          </p:val>
                                        </p:tav>
                                      </p:tavLst>
                                    </p:anim>
                                    <p:anim calcmode="lin" valueType="num">
                                      <p:cBhvr>
                                        <p:cTn id="48" dur="1000"/>
                                        <p:tgtEl>
                                          <p:spTgt spid="7"/>
                                        </p:tgtEl>
                                        <p:attrNameLst>
                                          <p:attrName>ppt_y</p:attrName>
                                        </p:attrNameLst>
                                      </p:cBhvr>
                                      <p:tavLst>
                                        <p:tav tm="0">
                                          <p:val>
                                            <p:strVal val="ppt_y"/>
                                          </p:val>
                                        </p:tav>
                                        <p:tav tm="100000">
                                          <p:val>
                                            <p:strVal val="ppt_y+.1"/>
                                          </p:val>
                                        </p:tav>
                                      </p:tavLst>
                                    </p:anim>
                                    <p:set>
                                      <p:cBhvr>
                                        <p:cTn id="4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7"/>
                                        </p:tgtEl>
                                      </p:cBhvr>
                                    </p:animEffect>
                                    <p:anim calcmode="lin" valueType="num">
                                      <p:cBhvr>
                                        <p:cTn id="63" dur="1000"/>
                                        <p:tgtEl>
                                          <p:spTgt spid="17"/>
                                        </p:tgtEl>
                                        <p:attrNameLst>
                                          <p:attrName>ppt_x</p:attrName>
                                        </p:attrNameLst>
                                      </p:cBhvr>
                                      <p:tavLst>
                                        <p:tav tm="0">
                                          <p:val>
                                            <p:strVal val="ppt_x"/>
                                          </p:val>
                                        </p:tav>
                                        <p:tav tm="100000">
                                          <p:val>
                                            <p:strVal val="ppt_x"/>
                                          </p:val>
                                        </p:tav>
                                      </p:tavLst>
                                    </p:anim>
                                    <p:anim calcmode="lin" valueType="num">
                                      <p:cBhvr>
                                        <p:cTn id="64" dur="1000"/>
                                        <p:tgtEl>
                                          <p:spTgt spid="17"/>
                                        </p:tgtEl>
                                        <p:attrNameLst>
                                          <p:attrName>ppt_y</p:attrName>
                                        </p:attrNameLst>
                                      </p:cBhvr>
                                      <p:tavLst>
                                        <p:tav tm="0">
                                          <p:val>
                                            <p:strVal val="ppt_y"/>
                                          </p:val>
                                        </p:tav>
                                        <p:tav tm="100000">
                                          <p:val>
                                            <p:strVal val="ppt_y+.1"/>
                                          </p:val>
                                        </p:tav>
                                      </p:tavLst>
                                    </p:anim>
                                    <p:set>
                                      <p:cBhvr>
                                        <p:cTn id="6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2"/>
                                        </p:tgtEl>
                                      </p:cBhvr>
                                    </p:animEffect>
                                    <p:anim calcmode="lin" valueType="num">
                                      <p:cBhvr>
                                        <p:cTn id="71" dur="1000"/>
                                        <p:tgtEl>
                                          <p:spTgt spid="12"/>
                                        </p:tgtEl>
                                        <p:attrNameLst>
                                          <p:attrName>ppt_x</p:attrName>
                                        </p:attrNameLst>
                                      </p:cBhvr>
                                      <p:tavLst>
                                        <p:tav tm="0">
                                          <p:val>
                                            <p:strVal val="ppt_x"/>
                                          </p:val>
                                        </p:tav>
                                        <p:tav tm="100000">
                                          <p:val>
                                            <p:strVal val="ppt_x"/>
                                          </p:val>
                                        </p:tav>
                                      </p:tavLst>
                                    </p:anim>
                                    <p:anim calcmode="lin" valueType="num">
                                      <p:cBhvr>
                                        <p:cTn id="72" dur="1000"/>
                                        <p:tgtEl>
                                          <p:spTgt spid="12"/>
                                        </p:tgtEl>
                                        <p:attrNameLst>
                                          <p:attrName>ppt_y</p:attrName>
                                        </p:attrNameLst>
                                      </p:cBhvr>
                                      <p:tavLst>
                                        <p:tav tm="0">
                                          <p:val>
                                            <p:strVal val="ppt_y"/>
                                          </p:val>
                                        </p:tav>
                                        <p:tav tm="100000">
                                          <p:val>
                                            <p:strVal val="ppt_y+.1"/>
                                          </p:val>
                                        </p:tav>
                                      </p:tavLst>
                                    </p:anim>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11"/>
                                        </p:tgtEl>
                                      </p:cBhvr>
                                    </p:animEffect>
                                    <p:anim calcmode="lin" valueType="num">
                                      <p:cBhvr>
                                        <p:cTn id="79" dur="1000"/>
                                        <p:tgtEl>
                                          <p:spTgt spid="11"/>
                                        </p:tgtEl>
                                        <p:attrNameLst>
                                          <p:attrName>ppt_x</p:attrName>
                                        </p:attrNameLst>
                                      </p:cBhvr>
                                      <p:tavLst>
                                        <p:tav tm="0">
                                          <p:val>
                                            <p:strVal val="ppt_x"/>
                                          </p:val>
                                        </p:tav>
                                        <p:tav tm="100000">
                                          <p:val>
                                            <p:strVal val="ppt_x"/>
                                          </p:val>
                                        </p:tav>
                                      </p:tavLst>
                                    </p:anim>
                                    <p:anim calcmode="lin" valueType="num">
                                      <p:cBhvr>
                                        <p:cTn id="80" dur="1000"/>
                                        <p:tgtEl>
                                          <p:spTgt spid="11"/>
                                        </p:tgtEl>
                                        <p:attrNameLst>
                                          <p:attrName>ppt_y</p:attrName>
                                        </p:attrNameLst>
                                      </p:cBhvr>
                                      <p:tavLst>
                                        <p:tav tm="0">
                                          <p:val>
                                            <p:strVal val="ppt_y"/>
                                          </p:val>
                                        </p:tav>
                                        <p:tav tm="100000">
                                          <p:val>
                                            <p:strVal val="ppt_y+.1"/>
                                          </p:val>
                                        </p:tav>
                                      </p:tavLst>
                                    </p:anim>
                                    <p:set>
                                      <p:cBhvr>
                                        <p:cTn id="8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14"/>
                                        </p:tgtEl>
                                      </p:cBhvr>
                                    </p:animEffect>
                                    <p:anim calcmode="lin" valueType="num">
                                      <p:cBhvr>
                                        <p:cTn id="95" dur="1000"/>
                                        <p:tgtEl>
                                          <p:spTgt spid="14"/>
                                        </p:tgtEl>
                                        <p:attrNameLst>
                                          <p:attrName>ppt_x</p:attrName>
                                        </p:attrNameLst>
                                      </p:cBhvr>
                                      <p:tavLst>
                                        <p:tav tm="0">
                                          <p:val>
                                            <p:strVal val="ppt_x"/>
                                          </p:val>
                                        </p:tav>
                                        <p:tav tm="100000">
                                          <p:val>
                                            <p:strVal val="ppt_x"/>
                                          </p:val>
                                        </p:tav>
                                      </p:tavLst>
                                    </p:anim>
                                    <p:anim calcmode="lin" valueType="num">
                                      <p:cBhvr>
                                        <p:cTn id="96" dur="1000"/>
                                        <p:tgtEl>
                                          <p:spTgt spid="14"/>
                                        </p:tgtEl>
                                        <p:attrNameLst>
                                          <p:attrName>ppt_y</p:attrName>
                                        </p:attrNameLst>
                                      </p:cBhvr>
                                      <p:tavLst>
                                        <p:tav tm="0">
                                          <p:val>
                                            <p:strVal val="ppt_y"/>
                                          </p:val>
                                        </p:tav>
                                        <p:tav tm="100000">
                                          <p:val>
                                            <p:strVal val="ppt_y+.1"/>
                                          </p:val>
                                        </p:tav>
                                      </p:tavLst>
                                    </p:anim>
                                    <p:set>
                                      <p:cBhvr>
                                        <p:cTn id="97"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4" grpId="0" animBg="1"/>
      <p:bldP spid="16"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523220"/>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Dagny, bà Magda, ông Niels, nhạc trưởng, nhạc công, người dẫn chương trình và các khán giả</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 sĩ Edvard Grieg, nhạc trưởng, nhạc công, người dẫn chương trình, Dagny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85797" y="5098253"/>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sĩ</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Edvard Grieg, Dagny,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bà</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Magda,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ông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Niels</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0" y="5953211"/>
            <a:ext cx="4650419" cy="738664"/>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 sĩ Edvard Grieg, Dagny, bà Magda, ông Niels, nhạc trưởng, nhạc công, người dẫn chương trình và các khán giả</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2533" y="3641401"/>
            <a:ext cx="9383697" cy="1077218"/>
          </a:xfrm>
          <a:prstGeom prst="rect">
            <a:avLst/>
          </a:prstGeom>
          <a:noFill/>
        </p:spPr>
        <p:txBody>
          <a:bodyPr wrap="square" rtlCol="0">
            <a:spAutoFit/>
          </a:bodyPr>
          <a:lstStyle/>
          <a:p>
            <a:pPr>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2: Ở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4" y="5094961"/>
            <a:ext cx="53962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950097"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“Đời ơi, hãy nghe đây! Ta yêu Người.”</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5176312"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ơn bác vì bác đã cho cháu thấy cái tuyệt mĩ, mà con người thì phải sống bằng cái tuyệt mĩ ấy.”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“Cảm ơn bác vì đã không quên cháu.”</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ơn bác Evard vì lòng hào hiệp của bác.”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3753741"/>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Paustovsky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39878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Nga</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39878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Áo</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Hungari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662849" y="6106591"/>
            <a:ext cx="5093578"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Pháp</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D3C34B-A5E4-417D-B804-145653D9D036}"/>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4. </a:t>
            </a:r>
            <a:r>
              <a:rPr lang="vi-VN" sz="2800" b="1" dirty="0">
                <a:solidFill>
                  <a:srgbClr val="1E9C8C"/>
                </a:solidFill>
                <a:latin typeface="Times New Roman" panose="02020603050405020304" pitchFamily="18" charset="0"/>
                <a:cs typeface="Times New Roman" panose="02020603050405020304" pitchFamily="18" charset="0"/>
              </a:rPr>
              <a:t>Loài hoa tượng trưng cho sự lạc quan, mạnh mẽ, tương lai tươi sáng?</a:t>
            </a:r>
            <a:r>
              <a:rPr lang="en-US" sz="2800" b="1" dirty="0">
                <a:solidFill>
                  <a:srgbClr val="1E9C8C"/>
                </a:solidFill>
                <a:latin typeface="Times New Roman" panose="02020603050405020304" pitchFamily="18" charset="0"/>
                <a:cs typeface="Times New Roman" panose="02020603050405020304" pitchFamily="18" charset="0"/>
              </a:rPr>
              <a:t> (11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4772182" y="4681542"/>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spTree>
    <p:extLst>
      <p:ext uri="{BB962C8B-B14F-4D97-AF65-F5344CB8AC3E}">
        <p14:creationId xmlns:p14="http://schemas.microsoft.com/office/powerpoint/2010/main" val="135118666"/>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20009" y="357776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03625" y="3754705"/>
            <a:ext cx="9383697" cy="830997"/>
          </a:xfrm>
          <a:prstGeom prst="rect">
            <a:avLst/>
          </a:prstGeom>
          <a:noFill/>
        </p:spPr>
        <p:txBody>
          <a:bodyPr wrap="square" rtlCol="0">
            <a:spAutoFit/>
          </a:bodyPr>
          <a:lstStyle/>
          <a:p>
            <a:pPr lvl="0">
              <a:defRPr/>
            </a:pPr>
            <a:r>
              <a:rPr lang="vi-VN" sz="2400" b="1" dirty="0">
                <a:solidFill>
                  <a:prstClr val="black"/>
                </a:solidFill>
                <a:latin typeface="Times New Roman" panose="02020603050405020304" pitchFamily="18" charset="0"/>
                <a:cs typeface="Times New Roman" panose="02020603050405020304" pitchFamily="18" charset="0"/>
              </a:rPr>
              <a:t>Câu 4: Dagny có phản ứng như thế nào khi biết mình được chúc mừng sinh nhật bằng một bản giao hưởng?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thấy tức ngực, nước mắt trào lên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95474" y="5114698"/>
            <a:ext cx="5490194"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Ngạc</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thẫn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sau</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đó</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vẻ</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Vui vẻ, cười đùa, múa cùng bài giao hưởng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06332" y="5998531"/>
            <a:ext cx="5089142"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Bất</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vẻ</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hạnh</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phúc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with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404151" y="3732349"/>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5: Ai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4416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617561" y="6069449"/>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Paustovsky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Pushkin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02686"/>
            <a:ext cx="4950094"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Lev Tolstoy.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8471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Chekhov.</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3" y="35423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3" y="3702528"/>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6: Sau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thúc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202528" y="5154498"/>
            <a:ext cx="5436093"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Dagny đứng lên và đi nhanh về phía cổng công viên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85169" y="6135761"/>
            <a:ext cx="5396196"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Dagny tiếp tục khóc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2843" y="5152688"/>
            <a:ext cx="50965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Dagny lên sân khấu phát biểu về sự biết ơn của mình với bác Edvard</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44946" y="6121904"/>
            <a:ext cx="4950098"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cs typeface="Times New Roman" panose="02020603050405020304" pitchFamily="18" charset="0"/>
              </a:rPr>
              <a:t>Dagny vẫn còn chìm trong dòng suy nghĩ miên man về miền quê của cô</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16599" y="3671636"/>
            <a:ext cx="9879381"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7: Dagny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000" b="1" dirty="0">
                <a:solidFill>
                  <a:prstClr val="white"/>
                </a:solidFill>
                <a:latin typeface="Times New Roman" panose="02020603050405020304" pitchFamily="18" charset="0"/>
                <a:cs typeface="Times New Roman" panose="02020603050405020304" pitchFamily="18" charset="0"/>
              </a:rPr>
              <a:t>Chiếc áo dài nhung đen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000" b="1" dirty="0">
                <a:solidFill>
                  <a:schemeClr val="bg1"/>
                </a:solidFill>
                <a:latin typeface="Times New Roman" panose="02020603050405020304" pitchFamily="18" charset="0"/>
                <a:cs typeface="Times New Roman" panose="02020603050405020304" pitchFamily="18" charset="0"/>
              </a:rPr>
              <a:t>Chiếc áo dài màu đỏ</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284490" y="5099210"/>
            <a:ext cx="495257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Chiếc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áo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dài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màu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trắng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độc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nhất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của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mình</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000" b="1" dirty="0">
                <a:solidFill>
                  <a:prstClr val="white"/>
                </a:solidFill>
                <a:latin typeface="Times New Roman" panose="02020603050405020304" pitchFamily="18" charset="0"/>
                <a:cs typeface="Times New Roman" panose="02020603050405020304" pitchFamily="18" charset="0"/>
              </a:rPr>
              <a:t>Chiếc áo dài màu xanh dương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97143" y="3746835"/>
            <a:ext cx="10021413"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cs typeface="Times New Roman" panose="02020603050405020304" pitchFamily="18" charset="0"/>
              </a:rPr>
              <a:t>1954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99596" y="5202831"/>
            <a:ext cx="5743153"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prstClr val="white"/>
                </a:solidFill>
                <a:latin typeface="Times New Roman" panose="02020603050405020304" pitchFamily="18" charset="0"/>
                <a:cs typeface="Times New Roman" panose="02020603050405020304" pitchFamily="18" charset="0"/>
              </a:rPr>
              <a:t>1975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59938" y="5206340"/>
            <a:ext cx="547598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cs typeface="Times New Roman" panose="02020603050405020304" pitchFamily="18" charset="0"/>
              </a:rPr>
              <a:t>2017</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9535" y="6049148"/>
            <a:ext cx="5096522"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cs typeface="Times New Roman" panose="02020603050405020304" pitchFamily="18" charset="0"/>
              </a:rPr>
              <a:t>1945.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352835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685554"/>
            <a:ext cx="10000751" cy="954107"/>
          </a:xfrm>
          <a:prstGeom prst="rect">
            <a:avLst/>
          </a:prstGeom>
          <a:noFill/>
        </p:spPr>
        <p:txBody>
          <a:bodyPr wrap="square" rtlCol="0">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9: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5958224"/>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Bác nhạc sĩ Edvard giúp Dagny mang lẵng thông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Dagny mặc chiếc áo dài bằng nhung tơ màu đen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Dagny đến nghe hòa nhạc cùng cô Magda và chú Niels</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Dagny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đứng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dậy</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chạy</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ra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khỏi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viên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đến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81052" y="3646317"/>
            <a:ext cx="10021413" cy="1077218"/>
          </a:xfrm>
          <a:prstGeom prst="rect">
            <a:avLst/>
          </a:prstGeom>
          <a:noFill/>
        </p:spPr>
        <p:txBody>
          <a:bodyPr wrap="square" rtlCol="0">
            <a:spAutoFit/>
          </a:bodyPr>
          <a:lstStyle/>
          <a:p>
            <a:pPr lvl="0"/>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Edvard Grieg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b="1" dirty="0">
                <a:solidFill>
                  <a:prstClr val="white"/>
                </a:solidFill>
                <a:latin typeface="Times New Roman" panose="02020603050405020304" pitchFamily="18" charset="0"/>
                <a:cs typeface="Times New Roman" panose="02020603050405020304" pitchFamily="18" charset="0"/>
              </a:rPr>
              <a:t>Cả A, B, C đều đúng</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83505" y="5119630"/>
            <a:ext cx="5118960"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Âm thanh của những con tàu thủy tinh, tiếng gió reo trong những dây buồm</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89535" y="5122313"/>
            <a:ext cx="547598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Âm thanh của những chiếc tù và, tiếng động của biển quê</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2957" y="5973025"/>
            <a:ext cx="5096522"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Tiếng những quả chuông nhỏ trong rừng đổ hồi, tiếng đàn chim, tiếng trẻ con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3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81052" y="3646317"/>
            <a:ext cx="10021413"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Vì sao Dagny lại khóc khi biết khúc nhạc nổi tiếng là món quà nhạc sĩ Edvard Grieg tặng cô nhân dịp mười tám tuổi?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b="1" dirty="0">
                <a:solidFill>
                  <a:prstClr val="white"/>
                </a:solidFill>
                <a:latin typeface="Times New Roman" panose="02020603050405020304" pitchFamily="18" charset="0"/>
                <a:cs typeface="Times New Roman" panose="02020603050405020304" pitchFamily="18" charset="0"/>
              </a:rPr>
              <a:t>Cả A, B, C đều đúng</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83505" y="5119630"/>
            <a:ext cx="5118960"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Vì Dagny xúc động trước bản nhạc đẹp đẽ</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89535" y="5122313"/>
            <a:ext cx="547598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Vì Dagny cảm thấy bất ngờ</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2957" y="5973025"/>
            <a:ext cx="5096522"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Vì Dagny biết ơn bác nhạc sĩ</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352034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954107"/>
          </a:xfrm>
          <a:prstGeom prst="rect">
            <a:avLst/>
          </a:prstGeom>
          <a:noFill/>
        </p:spPr>
        <p:txBody>
          <a:bodyPr wrap="square" rtlCol="0">
            <a:spAutoFit/>
          </a:bodyPr>
          <a:lstStyle/>
          <a:p>
            <a:pPr lvl="0">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12: </a:t>
            </a:r>
            <a:r>
              <a:rPr lang="en-US" sz="2800" b="1" dirty="0" err="1">
                <a:solidFill>
                  <a:prstClr val="black"/>
                </a:solidFill>
                <a:latin typeface="Times New Roman" panose="02020603050405020304" pitchFamily="18" charset="0"/>
                <a:cs typeface="Times New Roman" panose="02020603050405020304" pitchFamily="18" charset="0"/>
              </a:rPr>
              <a:t>Đâu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phải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xảy</a:t>
            </a:r>
            <a:r>
              <a:rPr lang="en-US" sz="2800" b="1" dirty="0">
                <a:solidFill>
                  <a:prstClr val="black"/>
                </a:solidFill>
                <a:latin typeface="Times New Roman" panose="02020603050405020304" pitchFamily="18" charset="0"/>
                <a:cs typeface="Times New Roman" panose="02020603050405020304" pitchFamily="18" charset="0"/>
              </a:rPr>
              <a:t> ra </a:t>
            </a:r>
            <a:r>
              <a:rPr lang="en-US" sz="2800" b="1" dirty="0" err="1">
                <a:solidFill>
                  <a:prstClr val="black"/>
                </a:solidFill>
                <a:latin typeface="Times New Roman" panose="02020603050405020304" pitchFamily="18" charset="0"/>
                <a:cs typeface="Times New Roman" panose="02020603050405020304" pitchFamily="18" charset="0"/>
              </a:rPr>
              <a:t>với</a:t>
            </a:r>
            <a:r>
              <a:rPr lang="en-US" sz="2800" b="1" dirty="0">
                <a:solidFill>
                  <a:prstClr val="black"/>
                </a:solidFill>
                <a:latin typeface="Times New Roman" panose="02020603050405020304" pitchFamily="18" charset="0"/>
                <a:cs typeface="Times New Roman" panose="02020603050405020304" pitchFamily="18" charset="0"/>
              </a:rPr>
              <a:t> Dagny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trích</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5959230"/>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altLang="pt-BR" b="1" dirty="0" err="1">
                <a:solidFill>
                  <a:prstClr val="white"/>
                </a:solidFill>
                <a:latin typeface="Times New Roman" panose="02020603050405020304" pitchFamily="18" charset="0"/>
                <a:cs typeface="Times New Roman" panose="02020603050405020304" pitchFamily="18" charset="0"/>
              </a:rPr>
              <a:t>Bác</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nhạc</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sĩ</a:t>
            </a:r>
            <a:r>
              <a:rPr lang="en-US" altLang="pt-BR" b="1" dirty="0">
                <a:solidFill>
                  <a:prstClr val="white"/>
                </a:solidFill>
                <a:latin typeface="Times New Roman" panose="02020603050405020304" pitchFamily="18" charset="0"/>
                <a:cs typeface="Times New Roman" panose="02020603050405020304" pitchFamily="18" charset="0"/>
              </a:rPr>
              <a:t> Edvard </a:t>
            </a:r>
            <a:r>
              <a:rPr lang="en-US" altLang="pt-BR" b="1" dirty="0" err="1">
                <a:solidFill>
                  <a:prstClr val="white"/>
                </a:solidFill>
                <a:latin typeface="Times New Roman" panose="02020603050405020304" pitchFamily="18" charset="0"/>
                <a:cs typeface="Times New Roman" panose="02020603050405020304" pitchFamily="18" charset="0"/>
              </a:rPr>
              <a:t>giúp</a:t>
            </a:r>
            <a:r>
              <a:rPr lang="en-US" altLang="pt-BR" b="1" dirty="0">
                <a:solidFill>
                  <a:prstClr val="white"/>
                </a:solidFill>
                <a:latin typeface="Times New Roman" panose="02020603050405020304" pitchFamily="18" charset="0"/>
                <a:cs typeface="Times New Roman" panose="02020603050405020304" pitchFamily="18" charset="0"/>
              </a:rPr>
              <a:t> Dagny </a:t>
            </a:r>
            <a:r>
              <a:rPr lang="en-US" altLang="pt-BR" b="1" dirty="0" err="1">
                <a:solidFill>
                  <a:prstClr val="white"/>
                </a:solidFill>
                <a:latin typeface="Times New Roman" panose="02020603050405020304" pitchFamily="18" charset="0"/>
                <a:cs typeface="Times New Roman" panose="02020603050405020304" pitchFamily="18" charset="0"/>
              </a:rPr>
              <a:t>mang</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lẵng</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thông</a:t>
            </a:r>
            <a:endParaRPr kumimoji="0" lang="en-US" altLang="pt-BR"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cau hoi b"/>
          <p:cNvSpPr txBox="1"/>
          <p:nvPr/>
        </p:nvSpPr>
        <p:spPr>
          <a:xfrm>
            <a:off x="6435570" y="5123477"/>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Dagny mặc chiếc áo dài bằng nhung tơ màu đen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4797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080435"/>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Dagny đứng dậy, chạy ra khỏi công viên và đến bờ biển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69268"/>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Dagny đến nghe hòa nhạc cùng cô Magda và chú Niels</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 presetClass="mediacall" presetSubtype="0" fill="hold" nodeType="withEffect">
                                  <p:stCondLst>
                                    <p:cond delay="3000"/>
                                  </p:stCondLst>
                                  <p:childTnLst>
                                    <p:cmd type="call" cmd="playFrom(0.0)">
                                      <p:cBhvr>
                                        <p:cTn id="85" dur="5903" fill="hold"/>
                                        <p:tgtEl>
                                          <p:spTgt spid="41"/>
                                        </p:tgtEl>
                                      </p:cBhvr>
                                    </p:cmd>
                                  </p:childTnLst>
                                </p:cTn>
                              </p:par>
                              <p:par>
                                <p:cTn id="86" presetID="3" presetClass="mediacall" presetSubtype="0" fill="hold" nodeType="withEffect">
                                  <p:stCondLst>
                                    <p:cond delay="3000"/>
                                  </p:stCondLst>
                                  <p:childTnLst>
                                    <p:cmd type="call" cmd="stop">
                                      <p:cBhvr>
                                        <p:cTn id="87" dur="1" fill="hold"/>
                                        <p:tgtEl>
                                          <p:spTgt spid="39"/>
                                        </p:tgtEl>
                                      </p:cBhvr>
                                    </p:cmd>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childTnLst>
                          </p:cTn>
                        </p:par>
                      </p:childTnLst>
                    </p:cTn>
                  </p:par>
                </p:childTnLst>
              </p:cTn>
              <p:nextCondLst>
                <p:cond evt="onClick" delay="0">
                  <p:tgtEl>
                    <p:spTgt spid="27"/>
                  </p:tgtEl>
                </p:cond>
              </p:nextCondLst>
            </p:seq>
            <p:seq concurrent="1" nextAc="seek">
              <p:cTn id="114" restart="whenNotActive" fill="hold" evtFilter="cancelBubble" nodeType="interactiveSeq">
                <p:stCondLst>
                  <p:cond evt="onClick" delay="0">
                    <p:tgtEl>
                      <p:spTgt spid="34"/>
                    </p:tgtEl>
                  </p:cond>
                </p:stCondLst>
                <p:endSync evt="end" delay="0">
                  <p:rtn val="all"/>
                </p:endSync>
                <p:childTnLst>
                  <p:par>
                    <p:cTn id="115" fill="hold">
                      <p:stCondLst>
                        <p:cond delay="0"/>
                      </p:stCondLst>
                      <p:childTnLst>
                        <p:par>
                          <p:cTn id="116" fill="hold">
                            <p:stCondLst>
                              <p:cond delay="0"/>
                            </p:stCondLst>
                            <p:childTnLst>
                              <p:par>
                                <p:cTn id="117" presetID="24" presetClass="emph" presetSubtype="0" fill="hold" grpId="1" nodeType="clickEffect">
                                  <p:stCondLst>
                                    <p:cond delay="0"/>
                                  </p:stCondLst>
                                  <p:childTnLst>
                                    <p:animClr clrSpc="hsl" dir="cw">
                                      <p:cBhvr override="childStyle">
                                        <p:cTn id="118" dur="500" fill="hold"/>
                                        <p:tgtEl>
                                          <p:spTgt spid="34"/>
                                        </p:tgtEl>
                                        <p:attrNameLst>
                                          <p:attrName>style.color</p:attrName>
                                        </p:attrNameLst>
                                      </p:cBhvr>
                                      <p:by>
                                        <p:hsl h="0" s="-12549" l="-25098"/>
                                      </p:by>
                                    </p:animClr>
                                    <p:animClr clrSpc="hsl" dir="cw">
                                      <p:cBhvr>
                                        <p:cTn id="119" dur="500" fill="hold"/>
                                        <p:tgtEl>
                                          <p:spTgt spid="34"/>
                                        </p:tgtEl>
                                        <p:attrNameLst>
                                          <p:attrName>fillcolor</p:attrName>
                                        </p:attrNameLst>
                                      </p:cBhvr>
                                      <p:by>
                                        <p:hsl h="0" s="-12549" l="-25098"/>
                                      </p:by>
                                    </p:animClr>
                                    <p:animClr clrSpc="hsl" dir="cw">
                                      <p:cBhvr>
                                        <p:cTn id="120" dur="500" fill="hold"/>
                                        <p:tgtEl>
                                          <p:spTgt spid="34"/>
                                        </p:tgtEl>
                                        <p:attrNameLst>
                                          <p:attrName>stroke.color</p:attrName>
                                        </p:attrNameLst>
                                      </p:cBhvr>
                                      <p:by>
                                        <p:hsl h="0" s="-12549" l="-25098"/>
                                      </p:by>
                                    </p:animClr>
                                    <p:set>
                                      <p:cBhvr>
                                        <p:cTn id="121" dur="500" fill="hold"/>
                                        <p:tgtEl>
                                          <p:spTgt spid="34"/>
                                        </p:tgtEl>
                                        <p:attrNameLst>
                                          <p:attrName>fill.type</p:attrName>
                                        </p:attrNameLst>
                                      </p:cBhvr>
                                      <p:to>
                                        <p:strVal val="solid"/>
                                      </p:to>
                                    </p:set>
                                  </p:childTnLst>
                                </p:cTn>
                              </p:par>
                              <p:par>
                                <p:cTn id="122" presetID="19" presetClass="emph" presetSubtype="0" fill="hold" grpId="0" nodeType="withEffect">
                                  <p:stCondLst>
                                    <p:cond delay="0"/>
                                  </p:stCondLst>
                                  <p:childTnLst>
                                    <p:animClr clrSpc="rgb" dir="cw">
                                      <p:cBhvr override="childStyle">
                                        <p:cTn id="123" dur="500" fill="hold"/>
                                        <p:tgtEl>
                                          <p:spTgt spid="32"/>
                                        </p:tgtEl>
                                        <p:attrNameLst>
                                          <p:attrName>style.color</p:attrName>
                                        </p:attrNameLst>
                                      </p:cBhvr>
                                      <p:to>
                                        <a:schemeClr val="accent2"/>
                                      </p:to>
                                    </p:animClr>
                                    <p:animClr clrSpc="rgb" dir="cw">
                                      <p:cBhvr>
                                        <p:cTn id="124" dur="500" fill="hold"/>
                                        <p:tgtEl>
                                          <p:spTgt spid="32"/>
                                        </p:tgtEl>
                                        <p:attrNameLst>
                                          <p:attrName>fillcolor</p:attrName>
                                        </p:attrNameLst>
                                      </p:cBhvr>
                                      <p:to>
                                        <a:schemeClr val="accent2"/>
                                      </p:to>
                                    </p:animClr>
                                    <p:set>
                                      <p:cBhvr>
                                        <p:cTn id="125" dur="500" fill="hold"/>
                                        <p:tgtEl>
                                          <p:spTgt spid="32"/>
                                        </p:tgtEl>
                                        <p:attrNameLst>
                                          <p:attrName>fill.type</p:attrName>
                                        </p:attrNameLst>
                                      </p:cBhvr>
                                      <p:to>
                                        <p:strVal val="solid"/>
                                      </p:to>
                                    </p:set>
                                    <p:set>
                                      <p:cBhvr>
                                        <p:cTn id="126" dur="500" fill="hold"/>
                                        <p:tgtEl>
                                          <p:spTgt spid="32"/>
                                        </p:tgtEl>
                                        <p:attrNameLst>
                                          <p:attrName>fill.on</p:attrName>
                                        </p:attrNameLst>
                                      </p:cBhvr>
                                      <p:to>
                                        <p:strVal val="true"/>
                                      </p:to>
                                    </p:set>
                                  </p:childTnLst>
                                </p:cTn>
                              </p:par>
                              <p:par>
                                <p:cTn id="127" presetID="1" presetClass="mediacall" presetSubtype="0" fill="hold" nodeType="withEffect">
                                  <p:stCondLst>
                                    <p:cond delay="0"/>
                                  </p:stCondLst>
                                  <p:childTnLst>
                                    <p:cmd type="call" cmd="playFrom(0.0)">
                                      <p:cBhvr>
                                        <p:cTn id="128" dur="20218" fill="hold"/>
                                        <p:tgtEl>
                                          <p:spTgt spid="39"/>
                                        </p:tgtEl>
                                      </p:cBhvr>
                                    </p:cmd>
                                  </p:childTnLst>
                                </p:cTn>
                              </p:par>
                              <p:par>
                                <p:cTn id="129" presetID="3" presetClass="mediacall" presetSubtype="0" fill="hold" nodeType="withEffect">
                                  <p:stCondLst>
                                    <p:cond delay="0"/>
                                  </p:stCondLst>
                                  <p:childTnLst>
                                    <p:cmd type="call" cmd="stop">
                                      <p:cBhvr>
                                        <p:cTn id="130" dur="1" fill="hold"/>
                                        <p:tgtEl>
                                          <p:spTgt spid="38"/>
                                        </p:tgtEl>
                                      </p:cBhvr>
                                    </p:cmd>
                                  </p:childTnLst>
                                </p:cTn>
                              </p:par>
                              <p:par>
                                <p:cTn id="131" presetID="19" presetClass="emph" presetSubtype="0" fill="hold" grpId="1" nodeType="withEffect">
                                  <p:stCondLst>
                                    <p:cond delay="3000"/>
                                  </p:stCondLst>
                                  <p:childTnLst>
                                    <p:animClr clrSpc="rgb" dir="cw">
                                      <p:cBhvr override="childStyle">
                                        <p:cTn id="132" dur="500" fill="hold"/>
                                        <p:tgtEl>
                                          <p:spTgt spid="32"/>
                                        </p:tgtEl>
                                        <p:attrNameLst>
                                          <p:attrName>style.color</p:attrName>
                                        </p:attrNameLst>
                                      </p:cBhvr>
                                      <p:to>
                                        <a:srgbClr val="FF0000"/>
                                      </p:to>
                                    </p:animClr>
                                    <p:animClr clrSpc="rgb" dir="cw">
                                      <p:cBhvr>
                                        <p:cTn id="133" dur="500" fill="hold"/>
                                        <p:tgtEl>
                                          <p:spTgt spid="32"/>
                                        </p:tgtEl>
                                        <p:attrNameLst>
                                          <p:attrName>fillcolor</p:attrName>
                                        </p:attrNameLst>
                                      </p:cBhvr>
                                      <p:to>
                                        <a:srgbClr val="FF0000"/>
                                      </p:to>
                                    </p:animClr>
                                    <p:set>
                                      <p:cBhvr>
                                        <p:cTn id="134" dur="500" fill="hold"/>
                                        <p:tgtEl>
                                          <p:spTgt spid="32"/>
                                        </p:tgtEl>
                                        <p:attrNameLst>
                                          <p:attrName>fill.type</p:attrName>
                                        </p:attrNameLst>
                                      </p:cBhvr>
                                      <p:to>
                                        <p:strVal val="solid"/>
                                      </p:to>
                                    </p:set>
                                    <p:set>
                                      <p:cBhvr>
                                        <p:cTn id="135" dur="500" fill="hold"/>
                                        <p:tgtEl>
                                          <p:spTgt spid="32"/>
                                        </p:tgtEl>
                                        <p:attrNameLst>
                                          <p:attrName>fill.on</p:attrName>
                                        </p:attrNameLst>
                                      </p:cBhvr>
                                      <p:to>
                                        <p:strVal val="true"/>
                                      </p:to>
                                    </p:set>
                                  </p:childTnLst>
                                </p:cTn>
                              </p:par>
                              <p:par>
                                <p:cTn id="136" presetID="1" presetClass="mediacall" presetSubtype="0" fill="hold" nodeType="withEffect">
                                  <p:stCondLst>
                                    <p:cond delay="3000"/>
                                  </p:stCondLst>
                                  <p:childTnLst>
                                    <p:cmd type="call" cmd="playFrom(0.0)">
                                      <p:cBhvr>
                                        <p:cTn id="137" dur="5903" fill="hold"/>
                                        <p:tgtEl>
                                          <p:spTgt spid="41"/>
                                        </p:tgtEl>
                                      </p:cBhvr>
                                    </p:cmd>
                                  </p:childTnLst>
                                </p:cTn>
                              </p:par>
                              <p:par>
                                <p:cTn id="138" presetID="3" presetClass="mediacall" presetSubtype="0" fill="hold" nodeType="withEffect">
                                  <p:stCondLst>
                                    <p:cond delay="3000"/>
                                  </p:stCondLst>
                                  <p:childTnLst>
                                    <p:cmd type="call" cmd="stop">
                                      <p:cBhvr>
                                        <p:cTn id="139" dur="1" fill="hold"/>
                                        <p:tgtEl>
                                          <p:spTgt spid="39"/>
                                        </p:tgtEl>
                                      </p:cBhvr>
                                    </p:cmd>
                                  </p:childTnLst>
                                </p:cTn>
                              </p:par>
                            </p:childTnLst>
                          </p:cTn>
                        </p:par>
                      </p:childTnLst>
                    </p:cTn>
                  </p:par>
                </p:childTnLst>
              </p:cTn>
              <p:nextCondLst>
                <p:cond evt="onClick" delay="0">
                  <p:tgtEl>
                    <p:spTgt spid="34"/>
                  </p:tgtEl>
                </p:cond>
              </p:nextCondLst>
            </p:seq>
            <p:audio>
              <p:cMediaNode vol="80000">
                <p:cTn id="140" fill="hold" display="0">
                  <p:stCondLst>
                    <p:cond delay="indefinite"/>
                  </p:stCondLst>
                  <p:endCondLst>
                    <p:cond evt="onStopAudio" delay="0">
                      <p:tgtEl>
                        <p:sldTgt/>
                      </p:tgtEl>
                    </p:cond>
                  </p:endCondLst>
                </p:cTn>
                <p:tgtEl>
                  <p:spTgt spid="39"/>
                </p:tgtEl>
              </p:cMediaNode>
            </p:audio>
            <p:audio>
              <p:cMediaNode vol="80000">
                <p:cTn id="141" fill="hold" display="0">
                  <p:stCondLst>
                    <p:cond delay="indefinite"/>
                  </p:stCondLst>
                  <p:endCondLst>
                    <p:cond evt="onStopAudio" delay="0">
                      <p:tgtEl>
                        <p:sldTgt/>
                      </p:tgtEl>
                    </p:cond>
                  </p:endCondLst>
                </p:cTn>
                <p:tgtEl>
                  <p:spTgt spid="40"/>
                </p:tgtEl>
              </p:cMediaNode>
            </p:audio>
            <p:audio>
              <p:cMediaNode vol="80000">
                <p:cTn id="14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DỤNG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075179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5CCF93-828F-45F4-8AF0-BF1BB5844CF9}"/>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2308370" y="226503"/>
            <a:ext cx="7875865" cy="1744101"/>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5. </a:t>
            </a:r>
            <a:r>
              <a:rPr lang="vi-VN" sz="2800" b="1" dirty="0">
                <a:solidFill>
                  <a:srgbClr val="1E9C8C"/>
                </a:solidFill>
                <a:latin typeface="Times New Roman" panose="02020603050405020304" pitchFamily="18" charset="0"/>
                <a:cs typeface="Times New Roman" panose="02020603050405020304" pitchFamily="18" charset="0"/>
              </a:rPr>
              <a:t>Điền từ còn thiếu vào chỗ trống: “… là khả năng hiểu hoặc cảm nhận những gì người khác đang trải qua, là khả năng đặt bản thân vào vị trí của người khác”</a:t>
            </a:r>
            <a:r>
              <a:rPr lang="en-US" sz="2800" b="1" dirty="0">
                <a:solidFill>
                  <a:srgbClr val="1E9C8C"/>
                </a:solidFill>
                <a:latin typeface="Times New Roman" panose="02020603050405020304" pitchFamily="18" charset="0"/>
                <a:cs typeface="Times New Roman" panose="02020603050405020304" pitchFamily="18" charset="0"/>
              </a:rPr>
              <a:t>(7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5285366" y="4277922"/>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36983" y="5025005"/>
            <a:ext cx="1700242" cy="1700242"/>
          </a:xfrm>
          <a:prstGeom prst="rect">
            <a:avLst/>
          </a:prstGeom>
        </p:spPr>
      </p:pic>
    </p:spTree>
    <p:extLst>
      <p:ext uri="{BB962C8B-B14F-4D97-AF65-F5344CB8AC3E}">
        <p14:creationId xmlns:p14="http://schemas.microsoft.com/office/powerpoint/2010/main" val="26522509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2728970" y="1475839"/>
            <a:ext cx="5359776" cy="4212336"/>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400171" y="2541481"/>
            <a:ext cx="397019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Viết đoạn văn cảm nhận về bức tranh thiên nhiên trong văn bản “Lẵng quả thông”</a:t>
            </a: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695841" y="368439"/>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04421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7"/>
          <a:stretch>
            <a:fillRect/>
          </a:stretch>
        </p:blipFill>
        <p:spPr>
          <a:xfrm>
            <a:off x="2728970" y="1475839"/>
            <a:ext cx="5359776" cy="4212336"/>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3400171" y="2233705"/>
            <a:ext cx="397019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Về</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hình</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thức</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Đảm</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bảo</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hình</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thức</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đoạn</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văn</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Chú</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ý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cách</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dùng</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từ</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và</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đặt</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câu</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695841" y="368439"/>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305971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4572000" y="952619"/>
            <a:ext cx="254186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237989" y="3716323"/>
            <a:ext cx="3071821" cy="3141677"/>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7"/>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284671" y="215530"/>
            <a:ext cx="29338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40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7"/>
          <a:stretch>
            <a:fillRect/>
          </a:stretch>
        </p:blipFill>
        <p:spPr>
          <a:xfrm>
            <a:off x="1073791" y="-189189"/>
            <a:ext cx="1036716" cy="1033103"/>
          </a:xfrm>
          <a:prstGeom prst="rect">
            <a:avLst/>
          </a:prstGeom>
        </p:spPr>
      </p:pic>
      <p:sp>
        <p:nvSpPr>
          <p:cNvPr id="2" name="Rectangle 1">
            <a:extLst>
              <a:ext uri="{FF2B5EF4-FFF2-40B4-BE49-F238E27FC236}">
                <a16:creationId xmlns:a16="http://schemas.microsoft.com/office/drawing/2014/main" xmlns="" id="{D86235F0-99CE-4D10-8454-7D0094E8B25F}"/>
              </a:ext>
            </a:extLst>
          </p:cNvPr>
          <p:cNvSpPr/>
          <p:nvPr/>
        </p:nvSpPr>
        <p:spPr>
          <a:xfrm>
            <a:off x="520117" y="1296270"/>
            <a:ext cx="7627793" cy="5016758"/>
          </a:xfrm>
          <a:prstGeom prst="rect">
            <a:avLst/>
          </a:pr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Lẵng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vè</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gái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271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7"/>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4695841" y="215530"/>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xmlns="" id="{BE381D31-A222-4686-AF11-669D053932A2}"/>
              </a:ext>
            </a:extLst>
          </p:cNvPr>
          <p:cNvPicPr>
            <a:picLocks noChangeAspect="1"/>
          </p:cNvPicPr>
          <p:nvPr/>
        </p:nvPicPr>
        <p:blipFill>
          <a:blip r:embed="rId7"/>
          <a:stretch>
            <a:fillRect/>
          </a:stretch>
        </p:blipFill>
        <p:spPr>
          <a:xfrm>
            <a:off x="1073791" y="-189189"/>
            <a:ext cx="1036716" cy="1033103"/>
          </a:xfrm>
          <a:prstGeom prst="rect">
            <a:avLst/>
          </a:prstGeom>
        </p:spPr>
      </p:pic>
      <p:sp>
        <p:nvSpPr>
          <p:cNvPr id="2" name="Rectangle 1">
            <a:extLst>
              <a:ext uri="{FF2B5EF4-FFF2-40B4-BE49-F238E27FC236}">
                <a16:creationId xmlns:a16="http://schemas.microsoft.com/office/drawing/2014/main" xmlns="" id="{D86235F0-99CE-4D10-8454-7D0094E8B25F}"/>
              </a:ext>
            </a:extLst>
          </p:cNvPr>
          <p:cNvSpPr/>
          <p:nvPr/>
        </p:nvSpPr>
        <p:spPr>
          <a:xfrm>
            <a:off x="117446" y="891659"/>
            <a:ext cx="11920756" cy="5632311"/>
          </a:xfrm>
          <a:prstGeom prst="rect">
            <a:avLst/>
          </a:pr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Nga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Lẵng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rì</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rào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rêu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xõa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tóc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diễm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tù</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sủi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bọt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reo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buồm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nụ</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rãi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nghiêng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xám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khép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3169625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xmlns=""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xmlns="" id="{92C3E150-B011-4177-B6A1-A08181CB9D9C}"/>
              </a:ext>
            </a:extLst>
          </p:cNvPr>
          <p:cNvCxnSpPr>
            <a:cxnSpLocks/>
          </p:cNvCxnSpPr>
          <p:nvPr/>
        </p:nvCxnSpPr>
        <p:spPr>
          <a:xfrm>
            <a:off x="3775046" y="952619"/>
            <a:ext cx="366598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xmlns=""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xmlns=""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xmlns=""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xmlns=""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xmlns=""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xmlns="" id="{C6FCDAA8-26B9-4387-AD66-7C15F6BD90A5}"/>
              </a:ext>
            </a:extLst>
          </p:cNvPr>
          <p:cNvSpPr txBox="1"/>
          <p:nvPr/>
        </p:nvSpPr>
        <p:spPr>
          <a:xfrm rot="21065765">
            <a:off x="2794623" y="1736591"/>
            <a:ext cx="275005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cũ</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Hoàn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thành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các</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bài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tập</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khái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quát</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nội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dung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bài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học</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bằng</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sơ</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đồ</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tư</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duy</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xmlns=""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xmlns=""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xmlns=""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xmlns="" id="{7C1792E1-4A78-4A3B-98FA-7170A52A6AE7}"/>
              </a:ext>
            </a:extLst>
          </p:cNvPr>
          <p:cNvSpPr/>
          <p:nvPr/>
        </p:nvSpPr>
        <p:spPr>
          <a:xfrm>
            <a:off x="3630817" y="369526"/>
            <a:ext cx="39500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HƯỚNG</a:t>
            </a:r>
            <a:r>
              <a:rPr kumimoji="0" lang="en-US" altLang="zh-CN" sz="2800" b="1" i="0" u="none" strike="noStrike" kern="1200" cap="none" spc="0" normalizeH="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DẪN TỰ HỌC</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xmlns="" id="{BA4A5538-C9E1-4AAC-AC10-88E98390ACD1}"/>
              </a:ext>
            </a:extLst>
          </p:cNvPr>
          <p:cNvPicPr>
            <a:picLocks noChangeAspect="1"/>
          </p:cNvPicPr>
          <p:nvPr/>
        </p:nvPicPr>
        <p:blipFill>
          <a:blip r:embed="rId8"/>
          <a:stretch>
            <a:fillRect/>
          </a:stretch>
        </p:blipFill>
        <p:spPr>
          <a:xfrm>
            <a:off x="6247488" y="1406993"/>
            <a:ext cx="3853282" cy="3028358"/>
          </a:xfrm>
          <a:prstGeom prst="rect">
            <a:avLst/>
          </a:prstGeom>
        </p:spPr>
      </p:pic>
      <p:sp>
        <p:nvSpPr>
          <p:cNvPr id="22" name="文本框 7">
            <a:extLst>
              <a:ext uri="{FF2B5EF4-FFF2-40B4-BE49-F238E27FC236}">
                <a16:creationId xmlns:a16="http://schemas.microsoft.com/office/drawing/2014/main" xmlns="" id="{2C557446-CBE8-423B-A448-2A415BCAFBE7}"/>
              </a:ext>
            </a:extLst>
          </p:cNvPr>
          <p:cNvSpPr txBox="1"/>
          <p:nvPr/>
        </p:nvSpPr>
        <p:spPr>
          <a:xfrm rot="21065765">
            <a:off x="6849409" y="1980237"/>
            <a:ext cx="28236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mới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Soạn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“Con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muốn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làm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một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cái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cây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079492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7" name="矩形 6"/>
          <p:cNvSpPr/>
          <p:nvPr/>
        </p:nvSpPr>
        <p:spPr>
          <a:xfrm>
            <a:off x="1545142" y="772268"/>
            <a:ext cx="8866505" cy="5297170"/>
          </a:xfrm>
          <a:prstGeom prst="rect">
            <a:avLst/>
          </a:prstGeom>
          <a:solidFill>
            <a:srgbClr val="69C29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5300" name="组合 5299"/>
          <p:cNvGrpSpPr/>
          <p:nvPr/>
        </p:nvGrpSpPr>
        <p:grpSpPr>
          <a:xfrm>
            <a:off x="3058794" y="1219517"/>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4251295" y="2947859"/>
            <a:ext cx="36894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HẸN</a:t>
            </a:r>
            <a:r>
              <a:rPr kumimoji="0" lang="en-US" altLang="zh-CN" sz="4000" b="1" i="0" u="none" strike="noStrike" kern="1200" cap="none" spc="0" normalizeH="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GẶP LẠI!</a:t>
            </a:r>
            <a:endParaRPr kumimoji="0" lang="zh-CN" altLang="en-US"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xmlns="" id="{0CCD162C-05E7-49E9-8A1D-58E8D2DA1ABD}"/>
              </a:ext>
            </a:extLst>
          </p:cNvPr>
          <p:cNvPicPr>
            <a:picLocks noChangeAspect="1"/>
          </p:cNvPicPr>
          <p:nvPr/>
        </p:nvPicPr>
        <p:blipFill>
          <a:blip r:embed="rId3"/>
          <a:stretch>
            <a:fillRect/>
          </a:stretch>
        </p:blipFill>
        <p:spPr>
          <a:xfrm flipH="1">
            <a:off x="10229464" y="1"/>
            <a:ext cx="2145734" cy="2283002"/>
          </a:xfrm>
          <a:prstGeom prst="rect">
            <a:avLst/>
          </a:prstGeom>
        </p:spPr>
      </p:pic>
      <p:pic>
        <p:nvPicPr>
          <p:cNvPr id="13" name="Picture 12">
            <a:extLst>
              <a:ext uri="{FF2B5EF4-FFF2-40B4-BE49-F238E27FC236}">
                <a16:creationId xmlns:a16="http://schemas.microsoft.com/office/drawing/2014/main" xmlns="" id="{5EDCC48D-D34F-4AB0-8322-5A4CFA636492}"/>
              </a:ext>
            </a:extLst>
          </p:cNvPr>
          <p:cNvPicPr>
            <a:picLocks noChangeAspect="1"/>
          </p:cNvPicPr>
          <p:nvPr/>
        </p:nvPicPr>
        <p:blipFill>
          <a:blip r:embed="rId3"/>
          <a:stretch>
            <a:fillRect/>
          </a:stretch>
        </p:blipFill>
        <p:spPr>
          <a:xfrm>
            <a:off x="-166939" y="0"/>
            <a:ext cx="2002679" cy="1982772"/>
          </a:xfrm>
          <a:prstGeom prst="rect">
            <a:avLst/>
          </a:prstGeom>
        </p:spPr>
      </p:pic>
      <p:pic>
        <p:nvPicPr>
          <p:cNvPr id="14" name="Picture 13">
            <a:extLst>
              <a:ext uri="{FF2B5EF4-FFF2-40B4-BE49-F238E27FC236}">
                <a16:creationId xmlns:a16="http://schemas.microsoft.com/office/drawing/2014/main" xmlns="" id="{A3B44F9E-6D31-4F71-860F-55249C57D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063" l="6094" r="90000">
                        <a14:foregroundMark x1="23281" y1="6563" x2="23281" y2="6563"/>
                        <a14:foregroundMark x1="19063" y1="7031" x2="19063" y2="7031"/>
                        <a14:foregroundMark x1="6094" y1="40469" x2="6094" y2="40469"/>
                        <a14:foregroundMark x1="7031" y1="40469" x2="7031" y2="40469"/>
                        <a14:foregroundMark x1="6094" y1="72656" x2="6094" y2="72656"/>
                        <a14:foregroundMark x1="6094" y1="71250" x2="6094" y2="71250"/>
                        <a14:foregroundMark x1="29375" y1="94063" x2="29375" y2="94063"/>
                      </a14:backgroundRemoval>
                    </a14:imgEffect>
                  </a14:imgLayer>
                </a14:imgProps>
              </a:ext>
            </a:extLst>
          </a:blip>
          <a:stretch>
            <a:fillRect/>
          </a:stretch>
        </p:blipFill>
        <p:spPr>
          <a:xfrm>
            <a:off x="8989989" y="3774234"/>
            <a:ext cx="3575393" cy="3575393"/>
          </a:xfrm>
          <a:prstGeom prst="rect">
            <a:avLst/>
          </a:prstGeom>
        </p:spPr>
      </p:pic>
      <p:pic>
        <p:nvPicPr>
          <p:cNvPr id="15" name="Picture 14">
            <a:extLst>
              <a:ext uri="{FF2B5EF4-FFF2-40B4-BE49-F238E27FC236}">
                <a16:creationId xmlns:a16="http://schemas.microsoft.com/office/drawing/2014/main" xmlns="" id="{C2352FD5-84E1-4E59-8187-187DB4B303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52907" y="4286924"/>
            <a:ext cx="2815946" cy="2815946"/>
          </a:xfrm>
          <a:prstGeom prst="rect">
            <a:avLst/>
          </a:prstGeom>
        </p:spPr>
      </p:pic>
    </p:spTree>
    <p:extLst>
      <p:ext uri="{BB962C8B-B14F-4D97-AF65-F5344CB8AC3E}">
        <p14:creationId xmlns:p14="http://schemas.microsoft.com/office/powerpoint/2010/main" val="1869749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5300"/>
                                        </p:tgtEl>
                                        <p:attrNameLst>
                                          <p:attrName>style.visibility</p:attrName>
                                        </p:attrNameLst>
                                      </p:cBhvr>
                                      <p:to>
                                        <p:strVal val="visible"/>
                                      </p:to>
                                    </p:set>
                                    <p:anim calcmode="lin" valueType="num">
                                      <p:cBhvr>
                                        <p:cTn id="23" dur="1000" fill="hold"/>
                                        <p:tgtEl>
                                          <p:spTgt spid="5300"/>
                                        </p:tgtEl>
                                        <p:attrNameLst>
                                          <p:attrName>ppt_w</p:attrName>
                                        </p:attrNameLst>
                                      </p:cBhvr>
                                      <p:tavLst>
                                        <p:tav tm="0">
                                          <p:val>
                                            <p:fltVal val="0"/>
                                          </p:val>
                                        </p:tav>
                                        <p:tav tm="100000">
                                          <p:val>
                                            <p:strVal val="#ppt_w"/>
                                          </p:val>
                                        </p:tav>
                                      </p:tavLst>
                                    </p:anim>
                                    <p:anim calcmode="lin" valueType="num">
                                      <p:cBhvr>
                                        <p:cTn id="24" dur="1000" fill="hold"/>
                                        <p:tgtEl>
                                          <p:spTgt spid="5300"/>
                                        </p:tgtEl>
                                        <p:attrNameLst>
                                          <p:attrName>ppt_h</p:attrName>
                                        </p:attrNameLst>
                                      </p:cBhvr>
                                      <p:tavLst>
                                        <p:tav tm="0">
                                          <p:val>
                                            <p:fltVal val="0"/>
                                          </p:val>
                                        </p:tav>
                                        <p:tav tm="100000">
                                          <p:val>
                                            <p:strVal val="#ppt_h"/>
                                          </p:val>
                                        </p:tav>
                                      </p:tavLst>
                                    </p:anim>
                                    <p:animEffect transition="in" filter="fade">
                                      <p:cBhvr>
                                        <p:cTn id="25" dur="1000"/>
                                        <p:tgtEl>
                                          <p:spTgt spid="5300"/>
                                        </p:tgtEl>
                                      </p:cBhvr>
                                    </p:animEffect>
                                  </p:childTnLst>
                                </p:cTn>
                              </p:par>
                            </p:childTnLst>
                          </p:cTn>
                        </p:par>
                        <p:par>
                          <p:cTn id="26" fill="hold">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bldLvl="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8A4EAA-705E-4BEE-8792-A14BC0CC35EF}"/>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xmlns="" id="{FB27D62F-901E-4DD9-BCB0-B93863BBB847}"/>
              </a:ext>
            </a:extLst>
          </p:cNvPr>
          <p:cNvSpPr/>
          <p:nvPr/>
        </p:nvSpPr>
        <p:spPr>
          <a:xfrm>
            <a:off x="2308370" y="226503"/>
            <a:ext cx="7875865" cy="1744101"/>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6. </a:t>
            </a:r>
            <a:r>
              <a:rPr lang="vi-VN" sz="2800" b="1" dirty="0">
                <a:solidFill>
                  <a:srgbClr val="1E9C8C"/>
                </a:solidFill>
                <a:latin typeface="Times New Roman" panose="02020603050405020304" pitchFamily="18" charset="0"/>
                <a:cs typeface="Times New Roman" panose="02020603050405020304" pitchFamily="18" charset="0"/>
              </a:rPr>
              <a:t>Loài hoa nào biểu trưng cho sự thanh cao, không lấm bùn cũng như tấm lòng hướng thiện?</a:t>
            </a:r>
            <a:r>
              <a:rPr lang="en-US" sz="2800" b="1" dirty="0">
                <a:solidFill>
                  <a:srgbClr val="1E9C8C"/>
                </a:solidFill>
                <a:latin typeface="Times New Roman" panose="02020603050405020304" pitchFamily="18" charset="0"/>
                <a:cs typeface="Times New Roman" panose="02020603050405020304" pitchFamily="18" charset="0"/>
              </a:rPr>
              <a:t> (6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xmlns="" id="{CBCBDB56-C142-456C-8581-3242214F1BD9}"/>
              </a:ext>
            </a:extLst>
          </p:cNvPr>
          <p:cNvPicPr>
            <a:picLocks noChangeAspect="1"/>
          </p:cNvPicPr>
          <p:nvPr/>
        </p:nvPicPr>
        <p:blipFill>
          <a:blip r:embed="rId8"/>
          <a:stretch>
            <a:fillRect/>
          </a:stretch>
        </p:blipFill>
        <p:spPr>
          <a:xfrm>
            <a:off x="5294697" y="4184616"/>
            <a:ext cx="1755800" cy="2145978"/>
          </a:xfrm>
          <a:prstGeom prst="rect">
            <a:avLst/>
          </a:prstGeom>
        </p:spPr>
      </p:pic>
      <p:pic>
        <p:nvPicPr>
          <p:cNvPr id="23" name="Picture 22">
            <a:extLst>
              <a:ext uri="{FF2B5EF4-FFF2-40B4-BE49-F238E27FC236}">
                <a16:creationId xmlns:a16="http://schemas.microsoft.com/office/drawing/2014/main" xmlns=""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36983" y="5025005"/>
            <a:ext cx="1700242" cy="1700242"/>
          </a:xfrm>
          <a:prstGeom prst="rect">
            <a:avLst/>
          </a:prstGeom>
        </p:spPr>
      </p:pic>
    </p:spTree>
    <p:extLst>
      <p:ext uri="{BB962C8B-B14F-4D97-AF65-F5344CB8AC3E}">
        <p14:creationId xmlns:p14="http://schemas.microsoft.com/office/powerpoint/2010/main" val="514021808"/>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67FB73A9-E6C6-4803-B779-E9E39C14C86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6批\183089"/>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Education231</Template>
  <TotalTime>488</TotalTime>
  <Words>3497</Words>
  <Application>Microsoft Office PowerPoint</Application>
  <PresentationFormat>Custom</PresentationFormat>
  <Paragraphs>455</Paragraphs>
  <Slides>85</Slides>
  <Notes>66</Notes>
  <HiddenSlides>0</HiddenSlides>
  <MMClips>49</MMClips>
  <ScaleCrop>false</ScaleCrop>
  <HeadingPairs>
    <vt:vector size="4" baseType="variant">
      <vt:variant>
        <vt:lpstr>Theme</vt:lpstr>
      </vt:variant>
      <vt:variant>
        <vt:i4>3</vt:i4>
      </vt:variant>
      <vt:variant>
        <vt:lpstr>Slide Titles</vt:lpstr>
      </vt:variant>
      <vt:variant>
        <vt:i4>85</vt:i4>
      </vt:variant>
    </vt:vector>
  </HeadingPairs>
  <TitlesOfParts>
    <vt:vector size="88" baseType="lpstr">
      <vt:lpstr>Office 主题</vt:lpstr>
      <vt:lpstr>Office 主题​​</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76</cp:revision>
  <dcterms:created xsi:type="dcterms:W3CDTF">2022-01-23T01:42:54Z</dcterms:created>
  <dcterms:modified xsi:type="dcterms:W3CDTF">2025-06-23T10:56:44Z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