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handoutMasterIdLst>
    <p:handoutMasterId r:id="rId63"/>
  </p:handoutMasterIdLst>
  <p:sldIdLst>
    <p:sldId id="256" r:id="rId2"/>
    <p:sldId id="280" r:id="rId3"/>
    <p:sldId id="281" r:id="rId4"/>
    <p:sldId id="282" r:id="rId5"/>
    <p:sldId id="283" r:id="rId6"/>
    <p:sldId id="284" r:id="rId7"/>
    <p:sldId id="257" r:id="rId8"/>
    <p:sldId id="285" r:id="rId9"/>
    <p:sldId id="286" r:id="rId10"/>
    <p:sldId id="287" r:id="rId11"/>
    <p:sldId id="288" r:id="rId12"/>
    <p:sldId id="289" r:id="rId13"/>
    <p:sldId id="291" r:id="rId14"/>
    <p:sldId id="290" r:id="rId15"/>
    <p:sldId id="293" r:id="rId16"/>
    <p:sldId id="295" r:id="rId17"/>
    <p:sldId id="294" r:id="rId18"/>
    <p:sldId id="296" r:id="rId19"/>
    <p:sldId id="297" r:id="rId20"/>
    <p:sldId id="300" r:id="rId21"/>
    <p:sldId id="299" r:id="rId22"/>
    <p:sldId id="301" r:id="rId23"/>
    <p:sldId id="302" r:id="rId24"/>
    <p:sldId id="303" r:id="rId25"/>
    <p:sldId id="305" r:id="rId26"/>
    <p:sldId id="304" r:id="rId27"/>
    <p:sldId id="292" r:id="rId28"/>
    <p:sldId id="306" r:id="rId29"/>
    <p:sldId id="307" r:id="rId30"/>
    <p:sldId id="308" r:id="rId31"/>
    <p:sldId id="309" r:id="rId32"/>
    <p:sldId id="310" r:id="rId33"/>
    <p:sldId id="312" r:id="rId34"/>
    <p:sldId id="311" r:id="rId35"/>
    <p:sldId id="313" r:id="rId36"/>
    <p:sldId id="314" r:id="rId37"/>
    <p:sldId id="316" r:id="rId38"/>
    <p:sldId id="315" r:id="rId39"/>
    <p:sldId id="318" r:id="rId40"/>
    <p:sldId id="319" r:id="rId41"/>
    <p:sldId id="317" r:id="rId42"/>
    <p:sldId id="262" r:id="rId43"/>
    <p:sldId id="322" r:id="rId44"/>
    <p:sldId id="323" r:id="rId45"/>
    <p:sldId id="328" r:id="rId46"/>
    <p:sldId id="329" r:id="rId47"/>
    <p:sldId id="330" r:id="rId48"/>
    <p:sldId id="331" r:id="rId49"/>
    <p:sldId id="332" r:id="rId50"/>
    <p:sldId id="333" r:id="rId51"/>
    <p:sldId id="334" r:id="rId52"/>
    <p:sldId id="335" r:id="rId53"/>
    <p:sldId id="336" r:id="rId54"/>
    <p:sldId id="337" r:id="rId55"/>
    <p:sldId id="320" r:id="rId56"/>
    <p:sldId id="324" r:id="rId57"/>
    <p:sldId id="327" r:id="rId58"/>
    <p:sldId id="325" r:id="rId59"/>
    <p:sldId id="326" r:id="rId60"/>
    <p:sldId id="321" r:id="rId6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40">
          <p15:clr>
            <a:srgbClr val="A4A3A4"/>
          </p15:clr>
        </p15:guide>
        <p15:guide id="2" pos="310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6766"/>
    <a:srgbClr val="EECF33"/>
    <a:srgbClr val="59A1C6"/>
    <a:srgbClr val="136198"/>
    <a:srgbClr val="5DA156"/>
    <a:srgbClr val="E5AC3C"/>
    <a:srgbClr val="D5393C"/>
    <a:srgbClr val="F5BB7B"/>
    <a:srgbClr val="ECE54F"/>
    <a:srgbClr val="6142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50" autoAdjust="0"/>
  </p:normalViewPr>
  <p:slideViewPr>
    <p:cSldViewPr snapToGrid="0">
      <p:cViewPr>
        <p:scale>
          <a:sx n="82" d="100"/>
          <a:sy n="82" d="100"/>
        </p:scale>
        <p:origin x="-1614" y="-726"/>
      </p:cViewPr>
      <p:guideLst>
        <p:guide orient="horz" pos="1640"/>
        <p:guide pos="3109"/>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043D5-8C24-447F-B947-B32530D28A09}"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vi-VN"/>
        </a:p>
      </dgm:t>
    </dgm:pt>
    <dgm:pt modelId="{5A7998E7-B4BD-410E-8EF6-E3F844980B86}">
      <dgm:prSet phldrT="[Text]" custT="1"/>
      <dgm:spPr>
        <a:solidFill>
          <a:schemeClr val="accent4">
            <a:lumMod val="75000"/>
            <a:alpha val="50000"/>
          </a:schemeClr>
        </a:solidFill>
        <a:ln>
          <a:solidFill>
            <a:srgbClr val="00B050"/>
          </a:solidFill>
        </a:ln>
      </dgm:spPr>
      <dgm:t>
        <a:bodyPr/>
        <a:lstStyle/>
        <a:p>
          <a:endParaRPr lang="vi-VN" sz="1300"/>
        </a:p>
      </dgm:t>
    </dgm:pt>
    <dgm:pt modelId="{A8891D9E-039D-4508-8950-9E2E18FA72D5}" type="sibTrans" cxnId="{E145F4AE-BA74-4F45-BCB7-992115663009}">
      <dgm:prSet/>
      <dgm:spPr/>
      <dgm:t>
        <a:bodyPr/>
        <a:lstStyle/>
        <a:p>
          <a:endParaRPr lang="vi-VN"/>
        </a:p>
      </dgm:t>
    </dgm:pt>
    <dgm:pt modelId="{D4FE7270-5A2C-47C1-9EED-5A186A344256}" type="parTrans" cxnId="{E145F4AE-BA74-4F45-BCB7-992115663009}">
      <dgm:prSet/>
      <dgm:spPr/>
      <dgm:t>
        <a:bodyPr/>
        <a:lstStyle/>
        <a:p>
          <a:endParaRPr lang="vi-VN"/>
        </a:p>
      </dgm:t>
    </dgm:pt>
    <dgm:pt modelId="{87E04B41-BB09-4C79-A62F-3C861995E079}">
      <dgm:prSet phldrT="[Text]"/>
      <dgm:spPr>
        <a:solidFill>
          <a:srgbClr val="00B050">
            <a:alpha val="50000"/>
          </a:srgbClr>
        </a:solidFill>
        <a:ln>
          <a:solidFill>
            <a:srgbClr val="92D050"/>
          </a:solidFill>
        </a:ln>
      </dgm:spPr>
      <dgm:t>
        <a:bodyPr/>
        <a:lstStyle/>
        <a:p>
          <a:endParaRPr lang="en-US"/>
        </a:p>
      </dgm:t>
    </dgm:pt>
    <dgm:pt modelId="{C19CA5BF-AAFC-4137-BCB4-985E9C611331}" type="sibTrans" cxnId="{AC41DCB0-F4E0-47DA-B666-21482B5E483B}">
      <dgm:prSet/>
      <dgm:spPr/>
      <dgm:t>
        <a:bodyPr/>
        <a:lstStyle/>
        <a:p>
          <a:endParaRPr lang="vi-VN"/>
        </a:p>
      </dgm:t>
    </dgm:pt>
    <dgm:pt modelId="{C0D54D78-C135-4AEF-9F71-A15E6BD0B427}" type="parTrans" cxnId="{AC41DCB0-F4E0-47DA-B666-21482B5E483B}">
      <dgm:prSet/>
      <dgm:spPr/>
      <dgm:t>
        <a:bodyPr/>
        <a:lstStyle/>
        <a:p>
          <a:endParaRPr lang="vi-VN"/>
        </a:p>
      </dgm:t>
    </dgm:pt>
    <dgm:pt modelId="{4B18E4DA-25E7-4A82-B7CA-4EE05E2740B3}" type="pres">
      <dgm:prSet presAssocID="{E85043D5-8C24-447F-B947-B32530D28A09}" presName="composite" presStyleCnt="0">
        <dgm:presLayoutVars>
          <dgm:chMax val="1"/>
          <dgm:dir/>
          <dgm:resizeHandles val="exact"/>
        </dgm:presLayoutVars>
      </dgm:prSet>
      <dgm:spPr/>
      <dgm:t>
        <a:bodyPr/>
        <a:lstStyle/>
        <a:p>
          <a:endParaRPr lang="en-US"/>
        </a:p>
      </dgm:t>
    </dgm:pt>
    <dgm:pt modelId="{CB94A970-8605-48ED-99B1-734A1903679A}" type="pres">
      <dgm:prSet presAssocID="{E85043D5-8C24-447F-B947-B32530D28A09}" presName="radial" presStyleCnt="0">
        <dgm:presLayoutVars>
          <dgm:animLvl val="ctr"/>
        </dgm:presLayoutVars>
      </dgm:prSet>
      <dgm:spPr/>
    </dgm:pt>
    <dgm:pt modelId="{F3D8B23A-190B-48D7-B82A-3B58FCDAC4A4}" type="pres">
      <dgm:prSet presAssocID="{5A7998E7-B4BD-410E-8EF6-E3F844980B86}" presName="centerShape" presStyleLbl="vennNode1" presStyleIdx="0" presStyleCnt="2" custScaleX="95825" custScaleY="89387" custLinFactNeighborX="-1522" custLinFactNeighborY="577"/>
      <dgm:spPr/>
      <dgm:t>
        <a:bodyPr/>
        <a:lstStyle/>
        <a:p>
          <a:endParaRPr lang="en-US"/>
        </a:p>
      </dgm:t>
    </dgm:pt>
    <dgm:pt modelId="{5603C688-51D9-4414-AAD9-028B2618A2B7}" type="pres">
      <dgm:prSet presAssocID="{87E04B41-BB09-4C79-A62F-3C861995E079}" presName="node" presStyleLbl="vennNode1" presStyleIdx="1" presStyleCnt="2" custScaleX="186037" custScaleY="179938" custRadScaleRad="102283" custRadScaleInc="188">
        <dgm:presLayoutVars>
          <dgm:bulletEnabled val="1"/>
        </dgm:presLayoutVars>
      </dgm:prSet>
      <dgm:spPr/>
      <dgm:t>
        <a:bodyPr/>
        <a:lstStyle/>
        <a:p>
          <a:endParaRPr lang="en-US"/>
        </a:p>
      </dgm:t>
    </dgm:pt>
  </dgm:ptLst>
  <dgm:cxnLst>
    <dgm:cxn modelId="{6224D55B-2D8F-4E62-8C26-6F91B78C7955}" type="presOf" srcId="{5A7998E7-B4BD-410E-8EF6-E3F844980B86}" destId="{F3D8B23A-190B-48D7-B82A-3B58FCDAC4A4}" srcOrd="0" destOrd="0" presId="urn:microsoft.com/office/officeart/2005/8/layout/radial3"/>
    <dgm:cxn modelId="{AC41DCB0-F4E0-47DA-B666-21482B5E483B}" srcId="{5A7998E7-B4BD-410E-8EF6-E3F844980B86}" destId="{87E04B41-BB09-4C79-A62F-3C861995E079}" srcOrd="0" destOrd="0" parTransId="{C0D54D78-C135-4AEF-9F71-A15E6BD0B427}" sibTransId="{C19CA5BF-AAFC-4137-BCB4-985E9C611331}"/>
    <dgm:cxn modelId="{BD743249-A7D7-4855-9221-ABFB83BFFD55}" type="presOf" srcId="{E85043D5-8C24-447F-B947-B32530D28A09}" destId="{4B18E4DA-25E7-4A82-B7CA-4EE05E2740B3}" srcOrd="0" destOrd="0" presId="urn:microsoft.com/office/officeart/2005/8/layout/radial3"/>
    <dgm:cxn modelId="{3D0DB45A-2E0D-457F-91E9-4194C76DCD87}" type="presOf" srcId="{87E04B41-BB09-4C79-A62F-3C861995E079}" destId="{5603C688-51D9-4414-AAD9-028B2618A2B7}" srcOrd="0" destOrd="0" presId="urn:microsoft.com/office/officeart/2005/8/layout/radial3"/>
    <dgm:cxn modelId="{E145F4AE-BA74-4F45-BCB7-992115663009}" srcId="{E85043D5-8C24-447F-B947-B32530D28A09}" destId="{5A7998E7-B4BD-410E-8EF6-E3F844980B86}" srcOrd="0" destOrd="0" parTransId="{D4FE7270-5A2C-47C1-9EED-5A186A344256}" sibTransId="{A8891D9E-039D-4508-8950-9E2E18FA72D5}"/>
    <dgm:cxn modelId="{7C6CE596-DE27-436E-8E7C-A892DA979B3E}" type="presParOf" srcId="{4B18E4DA-25E7-4A82-B7CA-4EE05E2740B3}" destId="{CB94A970-8605-48ED-99B1-734A1903679A}" srcOrd="0" destOrd="0" presId="urn:microsoft.com/office/officeart/2005/8/layout/radial3"/>
    <dgm:cxn modelId="{CF46611C-85A3-4E5A-8426-6594BBDC82A1}" type="presParOf" srcId="{CB94A970-8605-48ED-99B1-734A1903679A}" destId="{F3D8B23A-190B-48D7-B82A-3B58FCDAC4A4}" srcOrd="0" destOrd="0" presId="urn:microsoft.com/office/officeart/2005/8/layout/radial3"/>
    <dgm:cxn modelId="{472B3A7F-E734-48DD-A886-A9806C9F25CE}" type="presParOf" srcId="{CB94A970-8605-48ED-99B1-734A1903679A}" destId="{5603C688-51D9-4414-AAD9-028B2618A2B7}" srcOrd="1" destOrd="0" presId="urn:microsoft.com/office/officeart/2005/8/layout/radial3"/>
  </dgm:cxnLst>
  <dgm:bg/>
  <dgm:whole>
    <a:ln>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8B23A-190B-48D7-B82A-3B58FCDAC4A4}">
      <dsp:nvSpPr>
        <dsp:cNvPr id="0" name=""/>
        <dsp:cNvSpPr/>
      </dsp:nvSpPr>
      <dsp:spPr>
        <a:xfrm>
          <a:off x="1147138" y="768550"/>
          <a:ext cx="2821915" cy="2632325"/>
        </a:xfrm>
        <a:prstGeom prst="ellipse">
          <a:avLst/>
        </a:prstGeom>
        <a:solidFill>
          <a:schemeClr val="accent4">
            <a:lumMod val="75000"/>
            <a:alpha val="5000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vi-VN" sz="1300" kern="1200"/>
        </a:p>
      </dsp:txBody>
      <dsp:txXfrm>
        <a:off x="1560398" y="1154045"/>
        <a:ext cx="1995395" cy="1861335"/>
      </dsp:txXfrm>
    </dsp:sp>
    <dsp:sp modelId="{5603C688-51D9-4414-AAD9-028B2618A2B7}">
      <dsp:nvSpPr>
        <dsp:cNvPr id="0" name=""/>
        <dsp:cNvSpPr/>
      </dsp:nvSpPr>
      <dsp:spPr>
        <a:xfrm>
          <a:off x="3205424" y="761018"/>
          <a:ext cx="2739267" cy="2649464"/>
        </a:xfrm>
        <a:prstGeom prst="ellipse">
          <a:avLst/>
        </a:prstGeom>
        <a:solidFill>
          <a:srgbClr val="00B050">
            <a:alpha val="50000"/>
          </a:srgbClr>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3606580" y="1149023"/>
        <a:ext cx="1936955" cy="187345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Barlow Condensed" panose="00000506000000000000" charset="0"/>
              <a:ea typeface="Barlow Condensed" panose="00000506000000000000" charset="0"/>
              <a:cs typeface="Barlow Condensed" panose="00000506000000000000"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Barlow Condensed" panose="00000506000000000000" charset="0"/>
              </a:rPr>
              <a:t>2025/6/23</a:t>
            </a:fld>
            <a:endParaRPr lang="zh-CN" altLang="en-US">
              <a:cs typeface="Barlow Condensed" panose="00000506000000000000"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Barlow Condensed" panose="00000506000000000000" charset="0"/>
              <a:ea typeface="Barlow Condensed" panose="00000506000000000000" charset="0"/>
              <a:cs typeface="Barlow Condensed" panose="00000506000000000000"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Barlow Condensed" panose="00000506000000000000" charset="0"/>
              </a:rPr>
              <a:t>‹#›</a:t>
            </a:fld>
            <a:endParaRPr lang="zh-CN" altLang="en-US">
              <a:cs typeface="Barlow Condensed" panose="00000506000000000000"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Barlow Condensed" panose="00000506000000000000" charset="0"/>
                <a:ea typeface="Barlow Condensed" panose="00000506000000000000" charset="0"/>
                <a:cs typeface="Barlow Condensed" panose="00000506000000000000"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Barlow Condensed" panose="00000506000000000000" charset="0"/>
                <a:ea typeface="Barlow Condensed" panose="00000506000000000000" charset="0"/>
                <a:cs typeface="Barlow Condensed" panose="00000506000000000000" charset="0"/>
              </a:defRPr>
            </a:lvl1pPr>
          </a:lstStyle>
          <a:p>
            <a:fld id="{F7BC7C30-895B-4974-8A60-19541C82F6B3}" type="datetimeFigureOut">
              <a:rPr lang="en-US" smtClean="0"/>
              <a:t>6/23/2025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Barlow Condensed" panose="00000506000000000000" charset="0"/>
                <a:ea typeface="Barlow Condensed" panose="00000506000000000000" charset="0"/>
                <a:cs typeface="Barlow Condensed" panose="00000506000000000000"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Barlow Condensed" panose="00000506000000000000" charset="0"/>
                <a:ea typeface="Barlow Condensed" panose="00000506000000000000" charset="0"/>
                <a:cs typeface="Barlow Condensed" panose="00000506000000000000" charset="0"/>
              </a:defRPr>
            </a:lvl1pPr>
          </a:lstStyle>
          <a:p>
            <a:fld id="{68C1CD97-E9EA-4E82-9539-BE60926ECBB9}" type="slidenum">
              <a:rPr lang="en-US" smtClean="0"/>
              <a:t>‹#›</a:t>
            </a:fld>
            <a:endParaRPr lang="en-US" dirty="0"/>
          </a:p>
        </p:txBody>
      </p:sp>
    </p:spTree>
    <p:extLst>
      <p:ext uri="{BB962C8B-B14F-4D97-AF65-F5344CB8AC3E}">
        <p14:creationId xmlns:p14="http://schemas.microsoft.com/office/powerpoint/2010/main" val="2880294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Barlow Condensed" panose="00000506000000000000" charset="0"/>
        <a:ea typeface="Barlow Condensed" panose="00000506000000000000" charset="0"/>
        <a:cs typeface="Barlow Condensed" panose="00000506000000000000" charset="0"/>
      </a:defRPr>
    </a:lvl1pPr>
    <a:lvl2pPr marL="457200" algn="l" defTabSz="914400" rtl="0" eaLnBrk="1" latinLnBrk="0" hangingPunct="1">
      <a:defRPr sz="1200" kern="1200">
        <a:solidFill>
          <a:schemeClr val="tx1"/>
        </a:solidFill>
        <a:latin typeface="Barlow Condensed" panose="00000506000000000000" charset="0"/>
        <a:ea typeface="Barlow Condensed" panose="00000506000000000000" charset="0"/>
        <a:cs typeface="Barlow Condensed" panose="00000506000000000000" charset="0"/>
      </a:defRPr>
    </a:lvl2pPr>
    <a:lvl3pPr marL="914400" algn="l" defTabSz="914400" rtl="0" eaLnBrk="1" latinLnBrk="0" hangingPunct="1">
      <a:defRPr sz="1200" kern="1200">
        <a:solidFill>
          <a:schemeClr val="tx1"/>
        </a:solidFill>
        <a:latin typeface="Barlow Condensed" panose="00000506000000000000" charset="0"/>
        <a:ea typeface="Barlow Condensed" panose="00000506000000000000" charset="0"/>
        <a:cs typeface="Barlow Condensed" panose="00000506000000000000" charset="0"/>
      </a:defRPr>
    </a:lvl3pPr>
    <a:lvl4pPr marL="1371600" algn="l" defTabSz="914400" rtl="0" eaLnBrk="1" latinLnBrk="0" hangingPunct="1">
      <a:defRPr sz="1200" kern="1200">
        <a:solidFill>
          <a:schemeClr val="tx1"/>
        </a:solidFill>
        <a:latin typeface="Barlow Condensed" panose="00000506000000000000" charset="0"/>
        <a:ea typeface="Barlow Condensed" panose="00000506000000000000" charset="0"/>
        <a:cs typeface="Barlow Condensed" panose="00000506000000000000" charset="0"/>
      </a:defRPr>
    </a:lvl4pPr>
    <a:lvl5pPr marL="1828800" algn="l" defTabSz="914400" rtl="0" eaLnBrk="1" latinLnBrk="0" hangingPunct="1">
      <a:defRPr sz="1200" kern="1200">
        <a:solidFill>
          <a:schemeClr val="tx1"/>
        </a:solidFill>
        <a:latin typeface="Barlow Condensed" panose="00000506000000000000" charset="0"/>
        <a:ea typeface="Barlow Condensed" panose="00000506000000000000" charset="0"/>
        <a:cs typeface="Barlow Condensed" panose="00000506000000000000"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a:t>Click to edit Master subtitle style</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a:t>Edit Master text styles</a:t>
            </a:r>
          </a:p>
        </p:txBody>
      </p:sp>
      <p:sp>
        <p:nvSpPr>
          <p:cNvPr id="4" name="Date Placeholder 3"/>
          <p:cNvSpPr>
            <a:spLocks noGrp="1"/>
          </p:cNvSpPr>
          <p:nvPr>
            <p:ph type="dt" sz="half" idx="10"/>
          </p:nvPr>
        </p:nvSpPr>
        <p:spPr/>
        <p:txBody>
          <a:bodyPr/>
          <a:lstStyle/>
          <a:p>
            <a:fld id="{D95C8B01-B15C-4B92-AA4C-045722D7B210}" type="datetimeFigureOut">
              <a:rPr lang="en-US" smtClean="0"/>
              <a:t>6/23/2025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Date Placeholder 4"/>
          <p:cNvSpPr>
            <a:spLocks noGrp="1"/>
          </p:cNvSpPr>
          <p:nvPr>
            <p:ph type="dt" sz="half" idx="10"/>
          </p:nvPr>
        </p:nvSpPr>
        <p:spPr/>
        <p:txBody>
          <a:bodyPr/>
          <a:lstStyle/>
          <a:p>
            <a:fld id="{D95C8B01-B15C-4B92-AA4C-045722D7B210}" type="datetimeFigureOut">
              <a:rPr lang="en-US" smtClean="0"/>
              <a:t>6/23/2025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Date Placeholder 6"/>
          <p:cNvSpPr>
            <a:spLocks noGrp="1"/>
          </p:cNvSpPr>
          <p:nvPr>
            <p:ph type="dt" sz="half" idx="10"/>
          </p:nvPr>
        </p:nvSpPr>
        <p:spPr/>
        <p:txBody>
          <a:bodyPr/>
          <a:lstStyle/>
          <a:p>
            <a:fld id="{D95C8B01-B15C-4B92-AA4C-045722D7B210}" type="datetimeFigureOut">
              <a:rPr lang="en-US" smtClean="0"/>
              <a:t>6/23/2025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Date Placeholder 2"/>
          <p:cNvSpPr>
            <a:spLocks noGrp="1"/>
          </p:cNvSpPr>
          <p:nvPr>
            <p:ph type="dt" sz="half" idx="10"/>
          </p:nvPr>
        </p:nvSpPr>
        <p:spPr/>
        <p:txBody>
          <a:bodyPr/>
          <a:lstStyle/>
          <a:p>
            <a:fld id="{D95C8B01-B15C-4B92-AA4C-045722D7B210}" type="datetimeFigureOut">
              <a:rPr lang="en-US" smtClean="0"/>
              <a:t>6/23/2025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C8B01-B15C-4B92-AA4C-045722D7B210}" type="datetimeFigureOut">
              <a:rPr lang="en-US" smtClean="0"/>
              <a:t>6/23/2025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t>6/23/2025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t>6/23/2025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fld id="{D95C8B01-B15C-4B92-AA4C-045722D7B210}" type="datetimeFigureOut">
              <a:rPr lang="en-US" smtClean="0"/>
              <a:t>6/23/2025</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fld id="{AB88A23F-A93F-400B-92A9-5DE2DC36D17A}"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Barlow Condensed" panose="00000506000000000000" charset="0"/>
          <a:ea typeface="Barlow Condensed" panose="00000506000000000000" charset="0"/>
          <a:cs typeface="Barlow Condensed" panose="00000506000000000000"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Barlow Condensed" panose="00000506000000000000" charset="0"/>
          <a:ea typeface="Barlow Condensed" panose="00000506000000000000" charset="0"/>
          <a:cs typeface="Barlow Condensed" panose="00000506000000000000"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Barlow Condensed" panose="00000506000000000000"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Barlow Condensed" panose="00000506000000000000"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Barlow Condensed" panose="00000506000000000000"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Barlow Condensed" panose="000005060000000000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4.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1.wdp"/><Relationship Id="rId9"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1.wdp"/><Relationship Id="rId9" Type="http://schemas.microsoft.com/office/2007/relationships/hdphoto" Target="../media/hdphoto7.wdp"/></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1.wdp"/><Relationship Id="rId9"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Layout" Target="../diagrams/layout1.xml"/><Relationship Id="rId7" Type="http://schemas.openxmlformats.org/officeDocument/2006/relationships/image" Target="../media/image3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46.png"/><Relationship Id="rId18" Type="http://schemas.microsoft.com/office/2007/relationships/hdphoto" Target="../media/hdphoto16.wdp"/><Relationship Id="rId26" Type="http://schemas.microsoft.com/office/2007/relationships/hdphoto" Target="../media/hdphoto20.wdp"/><Relationship Id="rId3" Type="http://schemas.openxmlformats.org/officeDocument/2006/relationships/image" Target="../media/image41.png"/><Relationship Id="rId21" Type="http://schemas.openxmlformats.org/officeDocument/2006/relationships/image" Target="../media/image50.png"/><Relationship Id="rId34" Type="http://schemas.openxmlformats.org/officeDocument/2006/relationships/slide" Target="slide52.xml"/><Relationship Id="rId7" Type="http://schemas.openxmlformats.org/officeDocument/2006/relationships/image" Target="../media/image43.png"/><Relationship Id="rId12" Type="http://schemas.microsoft.com/office/2007/relationships/hdphoto" Target="../media/hdphoto13.wdp"/><Relationship Id="rId17" Type="http://schemas.openxmlformats.org/officeDocument/2006/relationships/image" Target="../media/image48.png"/><Relationship Id="rId25" Type="http://schemas.openxmlformats.org/officeDocument/2006/relationships/image" Target="../media/image52.png"/><Relationship Id="rId33" Type="http://schemas.openxmlformats.org/officeDocument/2006/relationships/slide" Target="slide51.xml"/><Relationship Id="rId2" Type="http://schemas.openxmlformats.org/officeDocument/2006/relationships/audio" Target="../media/audio1.wav"/><Relationship Id="rId16" Type="http://schemas.microsoft.com/office/2007/relationships/hdphoto" Target="../media/hdphoto15.wdp"/><Relationship Id="rId20" Type="http://schemas.microsoft.com/office/2007/relationships/hdphoto" Target="../media/hdphoto17.wdp"/><Relationship Id="rId29" Type="http://schemas.openxmlformats.org/officeDocument/2006/relationships/slide" Target="slide47.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45.png"/><Relationship Id="rId24" Type="http://schemas.microsoft.com/office/2007/relationships/hdphoto" Target="../media/hdphoto19.wdp"/><Relationship Id="rId32" Type="http://schemas.openxmlformats.org/officeDocument/2006/relationships/slide" Target="slide50.xml"/><Relationship Id="rId5" Type="http://schemas.openxmlformats.org/officeDocument/2006/relationships/image" Target="../media/image42.png"/><Relationship Id="rId15" Type="http://schemas.openxmlformats.org/officeDocument/2006/relationships/image" Target="../media/image47.png"/><Relationship Id="rId23" Type="http://schemas.openxmlformats.org/officeDocument/2006/relationships/image" Target="../media/image51.png"/><Relationship Id="rId28" Type="http://schemas.openxmlformats.org/officeDocument/2006/relationships/slide" Target="slide46.xml"/><Relationship Id="rId36" Type="http://schemas.openxmlformats.org/officeDocument/2006/relationships/slide" Target="slide54.xml"/><Relationship Id="rId10" Type="http://schemas.microsoft.com/office/2007/relationships/hdphoto" Target="../media/hdphoto12.wdp"/><Relationship Id="rId19" Type="http://schemas.openxmlformats.org/officeDocument/2006/relationships/image" Target="../media/image49.png"/><Relationship Id="rId31" Type="http://schemas.openxmlformats.org/officeDocument/2006/relationships/slide" Target="slide49.xml"/><Relationship Id="rId4" Type="http://schemas.microsoft.com/office/2007/relationships/hdphoto" Target="../media/hdphoto9.wdp"/><Relationship Id="rId9" Type="http://schemas.openxmlformats.org/officeDocument/2006/relationships/image" Target="../media/image44.png"/><Relationship Id="rId14" Type="http://schemas.microsoft.com/office/2007/relationships/hdphoto" Target="../media/hdphoto14.wdp"/><Relationship Id="rId22" Type="http://schemas.microsoft.com/office/2007/relationships/hdphoto" Target="../media/hdphoto18.wdp"/><Relationship Id="rId27" Type="http://schemas.openxmlformats.org/officeDocument/2006/relationships/slide" Target="slide45.xml"/><Relationship Id="rId30" Type="http://schemas.openxmlformats.org/officeDocument/2006/relationships/slide" Target="slide48.xml"/><Relationship Id="rId35" Type="http://schemas.openxmlformats.org/officeDocument/2006/relationships/slide" Target="slide53.xml"/></Relationships>
</file>

<file path=ppt/slides/_rels/slide4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9.wdp"/></Relationships>
</file>

<file path=ppt/slides/_rels/slide4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0.wdp"/></Relationships>
</file>

<file path=ppt/slides/_rels/slide4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6.wdp"/></Relationships>
</file>

<file path=ppt/slides/_rels/slide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2.wdp"/></Relationships>
</file>

<file path=ppt/slides/_rels/slide5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8.wdp"/></Relationships>
</file>

<file path=ppt/slides/_rels/slide5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1.wdp"/></Relationships>
</file>

<file path=ppt/slides/_rels/slide5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5.wdp"/></Relationships>
</file>

<file path=ppt/slides/_rels/slide5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1.wav"/><Relationship Id="rId7"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4.xml"/><Relationship Id="rId4" Type="http://schemas.openxmlformats.org/officeDocument/2006/relationships/image" Target="../media/image53.png"/><Relationship Id="rId9" Type="http://schemas.microsoft.com/office/2007/relationships/hdphoto" Target="../media/hdphoto14.wdp"/></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324345" y="1725338"/>
            <a:ext cx="4280146" cy="1323439"/>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ea typeface="Barlow Condensed" panose="00000506000000000000" charset="0"/>
                <a:cs typeface="Times New Roman" panose="02020603050405020304" pitchFamily="18" charset="0"/>
              </a:rPr>
              <a:t>CON MUỐN LÀM MỘT CÁI CÂY</a:t>
            </a:r>
            <a:endParaRPr lang="en-US" dirty="0">
              <a:solidFill>
                <a:schemeClr val="bg1"/>
              </a:solidFill>
              <a:latin typeface="Times New Roman" panose="02020603050405020304" pitchFamily="18" charset="0"/>
              <a:ea typeface="Barlow Condensed" panose="00000506000000000000" charset="0"/>
              <a:cs typeface="Times New Roman" panose="02020603050405020304" pitchFamily="18" charset="0"/>
            </a:endParaRPr>
          </a:p>
        </p:txBody>
      </p:sp>
      <p:sp>
        <p:nvSpPr>
          <p:cNvPr id="13" name="TextBox 12"/>
          <p:cNvSpPr txBox="1"/>
          <p:nvPr/>
        </p:nvSpPr>
        <p:spPr>
          <a:xfrm>
            <a:off x="2118336" y="3243067"/>
            <a:ext cx="4883316" cy="461665"/>
          </a:xfrm>
          <a:prstGeom prst="rect">
            <a:avLst/>
          </a:prstGeom>
          <a:noFill/>
        </p:spPr>
        <p:txBody>
          <a:bodyPr wrap="square" rtlCol="0">
            <a:spAutoFit/>
          </a:bodyPr>
          <a:lstStyle/>
          <a:p>
            <a:pPr algn="ctr"/>
            <a:r>
              <a:rPr lang="en-US" sz="2400" dirty="0" err="1">
                <a:solidFill>
                  <a:srgbClr val="F5BB7B"/>
                </a:solidFill>
                <a:latin typeface="Times New Roman" panose="02020603050405020304" pitchFamily="18" charset="0"/>
                <a:ea typeface="Barlow Condensed" panose="00000506000000000000" charset="0"/>
                <a:cs typeface="Times New Roman" panose="02020603050405020304" pitchFamily="18" charset="0"/>
              </a:rPr>
              <a:t>Giáo</a:t>
            </a:r>
            <a:r>
              <a:rPr lang="en-US" sz="2400" dirty="0">
                <a:solidFill>
                  <a:srgbClr val="F5BB7B"/>
                </a:solidFill>
                <a:latin typeface="Times New Roman" panose="02020603050405020304" pitchFamily="18" charset="0"/>
                <a:ea typeface="Barlow Condensed" panose="00000506000000000000" charset="0"/>
                <a:cs typeface="Times New Roman" panose="02020603050405020304" pitchFamily="18" charset="0"/>
              </a:rPr>
              <a:t> </a:t>
            </a:r>
            <a:r>
              <a:rPr lang="en-US" sz="2400" dirty="0" err="1">
                <a:solidFill>
                  <a:srgbClr val="F5BB7B"/>
                </a:solidFill>
                <a:latin typeface="Times New Roman" panose="02020603050405020304" pitchFamily="18" charset="0"/>
                <a:ea typeface="Barlow Condensed" panose="00000506000000000000" charset="0"/>
                <a:cs typeface="Times New Roman" panose="02020603050405020304" pitchFamily="18" charset="0"/>
              </a:rPr>
              <a:t>viên</a:t>
            </a:r>
            <a:r>
              <a:rPr lang="en-US" sz="2400" i="1" dirty="0">
                <a:solidFill>
                  <a:srgbClr val="F5BB7B"/>
                </a:solidFill>
                <a:latin typeface="Times New Roman" panose="02020603050405020304" pitchFamily="18" charset="0"/>
                <a:ea typeface="Barlow Condensed" panose="00000506000000000000" charset="0"/>
                <a:cs typeface="Times New Roman" panose="02020603050405020304" pitchFamily="18" charset="0"/>
              </a:rPr>
              <a:t>: </a:t>
            </a:r>
            <a:r>
              <a:rPr lang="en-US" sz="2400" i="1" dirty="0" err="1" smtClean="0">
                <a:solidFill>
                  <a:srgbClr val="F5BB7B"/>
                </a:solidFill>
                <a:latin typeface="Times New Roman" panose="02020603050405020304" pitchFamily="18" charset="0"/>
                <a:ea typeface="Barlow Condensed" panose="00000506000000000000" charset="0"/>
                <a:cs typeface="Times New Roman" panose="02020603050405020304" pitchFamily="18" charset="0"/>
              </a:rPr>
              <a:t>Phạm</a:t>
            </a:r>
            <a:r>
              <a:rPr lang="en-US" sz="2400" i="1" dirty="0">
                <a:solidFill>
                  <a:srgbClr val="F5BB7B"/>
                </a:solidFill>
                <a:latin typeface="Times New Roman" panose="02020603050405020304" pitchFamily="18" charset="0"/>
                <a:ea typeface="Barlow Condensed" panose="00000506000000000000" charset="0"/>
                <a:cs typeface="Times New Roman" panose="02020603050405020304" pitchFamily="18" charset="0"/>
              </a:rPr>
              <a:t> </a:t>
            </a:r>
            <a:r>
              <a:rPr lang="en-US" sz="2400" i="1" dirty="0" err="1" smtClean="0">
                <a:solidFill>
                  <a:srgbClr val="F5BB7B"/>
                </a:solidFill>
                <a:latin typeface="Times New Roman" panose="02020603050405020304" pitchFamily="18" charset="0"/>
                <a:ea typeface="Barlow Condensed" panose="00000506000000000000" charset="0"/>
                <a:cs typeface="Times New Roman" panose="02020603050405020304" pitchFamily="18" charset="0"/>
              </a:rPr>
              <a:t>Thị</a:t>
            </a:r>
            <a:r>
              <a:rPr lang="en-US" sz="2400" i="1" dirty="0">
                <a:solidFill>
                  <a:srgbClr val="F5BB7B"/>
                </a:solidFill>
                <a:latin typeface="Times New Roman" panose="02020603050405020304" pitchFamily="18" charset="0"/>
                <a:ea typeface="Barlow Condensed" panose="00000506000000000000" charset="0"/>
                <a:cs typeface="Times New Roman" panose="02020603050405020304" pitchFamily="18" charset="0"/>
              </a:rPr>
              <a:t> Minh </a:t>
            </a:r>
            <a:r>
              <a:rPr lang="en-US" sz="2400" i="1" smtClean="0">
                <a:solidFill>
                  <a:srgbClr val="F5BB7B"/>
                </a:solidFill>
                <a:latin typeface="Times New Roman" panose="02020603050405020304" pitchFamily="18" charset="0"/>
                <a:ea typeface="Barlow Condensed" panose="00000506000000000000" charset="0"/>
                <a:cs typeface="Times New Roman" panose="02020603050405020304" pitchFamily="18" charset="0"/>
              </a:rPr>
              <a:t>Tâm.</a:t>
            </a:r>
            <a:endParaRPr lang="en-US" sz="2400" i="1" dirty="0">
              <a:solidFill>
                <a:srgbClr val="F5BB7B"/>
              </a:solidFill>
              <a:latin typeface="Times New Roman" panose="02020603050405020304" pitchFamily="18" charset="0"/>
              <a:ea typeface="Barlow Condensed" panose="00000506000000000000" charset="0"/>
              <a:cs typeface="Times New Roman" panose="02020603050405020304" pitchFamily="18" charset="0"/>
            </a:endParaRPr>
          </a:p>
        </p:txBody>
      </p:sp>
      <p:sp>
        <p:nvSpPr>
          <p:cNvPr id="11" name="TextBox 10">
            <a:extLst>
              <a:ext uri="{FF2B5EF4-FFF2-40B4-BE49-F238E27FC236}">
                <a16:creationId xmlns="" xmlns:a16="http://schemas.microsoft.com/office/drawing/2014/main" id="{B4A6A0A2-4CAA-40ED-B75C-CBE4ADEACFA7}"/>
              </a:ext>
            </a:extLst>
          </p:cNvPr>
          <p:cNvSpPr txBox="1"/>
          <p:nvPr/>
        </p:nvSpPr>
        <p:spPr>
          <a:xfrm>
            <a:off x="2557590" y="1405988"/>
            <a:ext cx="3455984" cy="461665"/>
          </a:xfrm>
          <a:prstGeom prst="rect">
            <a:avLst/>
          </a:prstGeom>
          <a:noFill/>
        </p:spPr>
        <p:txBody>
          <a:bodyPr wrap="square" rtlCol="0">
            <a:spAutoFit/>
          </a:bodyPr>
          <a:lstStyle/>
          <a:p>
            <a:pPr algn="ctr"/>
            <a:r>
              <a:rPr lang="en-US" sz="2400" dirty="0" err="1">
                <a:solidFill>
                  <a:srgbClr val="FFFF00"/>
                </a:solidFill>
                <a:latin typeface="Times New Roman" panose="02020603050405020304" pitchFamily="18" charset="0"/>
                <a:ea typeface="Barlow Condensed" panose="00000506000000000000" charset="0"/>
                <a:cs typeface="Times New Roman" panose="02020603050405020304" pitchFamily="18" charset="0"/>
              </a:rPr>
              <a:t>Tiết</a:t>
            </a:r>
            <a:r>
              <a:rPr lang="en-US" sz="2400" dirty="0">
                <a:solidFill>
                  <a:srgbClr val="FFFF00"/>
                </a:solidFill>
                <a:latin typeface="Times New Roman" panose="02020603050405020304" pitchFamily="18" charset="0"/>
                <a:ea typeface="Barlow Condensed" panose="00000506000000000000" charset="0"/>
                <a:cs typeface="Times New Roman" panose="02020603050405020304" pitchFamily="18" charset="0"/>
              </a:rPr>
              <a:t>: …</a:t>
            </a:r>
          </a:p>
        </p:txBody>
      </p:sp>
      <p:sp>
        <p:nvSpPr>
          <p:cNvPr id="8" name="TextBox 7">
            <a:extLst>
              <a:ext uri="{FF2B5EF4-FFF2-40B4-BE49-F238E27FC236}">
                <a16:creationId xmlns="" xmlns:a16="http://schemas.microsoft.com/office/drawing/2014/main" id="{F3A6209F-9966-4281-A523-8E6E1D2703AE}"/>
              </a:ext>
            </a:extLst>
          </p:cNvPr>
          <p:cNvSpPr txBox="1"/>
          <p:nvPr/>
        </p:nvSpPr>
        <p:spPr>
          <a:xfrm>
            <a:off x="1938314" y="2906462"/>
            <a:ext cx="4883316" cy="461665"/>
          </a:xfrm>
          <a:prstGeom prst="rect">
            <a:avLst/>
          </a:prstGeom>
          <a:noFill/>
        </p:spPr>
        <p:txBody>
          <a:bodyPr wrap="square" rtlCol="0">
            <a:spAutoFit/>
          </a:bodyPr>
          <a:lstStyle/>
          <a:p>
            <a:pPr algn="ctr"/>
            <a:r>
              <a:rPr lang="en-US" sz="2400" dirty="0" err="1">
                <a:solidFill>
                  <a:srgbClr val="F5BB7B"/>
                </a:solidFill>
                <a:latin typeface="Times New Roman" panose="02020603050405020304" pitchFamily="18" charset="0"/>
                <a:ea typeface="Barlow Condensed" panose="00000506000000000000" charset="0"/>
                <a:cs typeface="Times New Roman" panose="02020603050405020304" pitchFamily="18" charset="0"/>
              </a:rPr>
              <a:t>Võ</a:t>
            </a:r>
            <a:r>
              <a:rPr lang="en-US" sz="2400" dirty="0">
                <a:solidFill>
                  <a:srgbClr val="F5BB7B"/>
                </a:solidFill>
                <a:latin typeface="Times New Roman" panose="02020603050405020304" pitchFamily="18" charset="0"/>
                <a:ea typeface="Barlow Condensed" panose="00000506000000000000" charset="0"/>
                <a:cs typeface="Times New Roman" panose="02020603050405020304" pitchFamily="18" charset="0"/>
              </a:rPr>
              <a:t> Thu H</a:t>
            </a:r>
            <a:r>
              <a:rPr lang="vi-VN" sz="2400" dirty="0">
                <a:solidFill>
                  <a:srgbClr val="F5BB7B"/>
                </a:solidFill>
                <a:latin typeface="Times New Roman" panose="02020603050405020304" pitchFamily="18" charset="0"/>
                <a:ea typeface="Barlow Condensed" panose="00000506000000000000" charset="0"/>
                <a:cs typeface="Times New Roman" panose="02020603050405020304" pitchFamily="18" charset="0"/>
              </a:rPr>
              <a:t>ư</a:t>
            </a:r>
            <a:r>
              <a:rPr lang="en-US" sz="2400" dirty="0" err="1">
                <a:solidFill>
                  <a:srgbClr val="F5BB7B"/>
                </a:solidFill>
                <a:latin typeface="Times New Roman" panose="02020603050405020304" pitchFamily="18" charset="0"/>
                <a:ea typeface="Barlow Condensed" panose="00000506000000000000" charset="0"/>
                <a:cs typeface="Times New Roman" panose="02020603050405020304" pitchFamily="18" charset="0"/>
              </a:rPr>
              <a:t>ơng</a:t>
            </a:r>
            <a:endParaRPr lang="en-US" sz="2400" i="1" dirty="0">
              <a:solidFill>
                <a:srgbClr val="F5BB7B"/>
              </a:solidFill>
              <a:latin typeface="Times New Roman" panose="02020603050405020304" pitchFamily="18" charset="0"/>
              <a:ea typeface="Barlow Condensed" panose="00000506000000000000" charset="0"/>
              <a:cs typeface="Times New Roman" panose="02020603050405020304" pitchFamily="18" charset="0"/>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646395A-8C91-4ABA-9BA2-510AA415782B}"/>
              </a:ext>
            </a:extLst>
          </p:cNvPr>
          <p:cNvPicPr>
            <a:picLocks noChangeAspect="1"/>
          </p:cNvPicPr>
          <p:nvPr/>
        </p:nvPicPr>
        <p:blipFill>
          <a:blip r:embed="rId2"/>
          <a:stretch>
            <a:fillRect/>
          </a:stretch>
        </p:blipFill>
        <p:spPr>
          <a:xfrm>
            <a:off x="749476" y="770226"/>
            <a:ext cx="7645047" cy="3603048"/>
          </a:xfrm>
          <a:prstGeom prst="rect">
            <a:avLst/>
          </a:prstGeom>
        </p:spPr>
      </p:pic>
      <p:sp>
        <p:nvSpPr>
          <p:cNvPr id="6" name="Rectangle: Rounded Corners 5">
            <a:extLst>
              <a:ext uri="{FF2B5EF4-FFF2-40B4-BE49-F238E27FC236}">
                <a16:creationId xmlns="" xmlns:a16="http://schemas.microsoft.com/office/drawing/2014/main" id="{A6E8961F-C354-4663-8E38-24A56318E738}"/>
              </a:ext>
            </a:extLst>
          </p:cNvPr>
          <p:cNvSpPr/>
          <p:nvPr/>
        </p:nvSpPr>
        <p:spPr>
          <a:xfrm>
            <a:off x="1793342" y="105747"/>
            <a:ext cx="4016019" cy="644295"/>
          </a:xfrm>
          <a:prstGeom prst="roundRect">
            <a:avLst/>
          </a:prstGeom>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图片 8">
            <a:extLst>
              <a:ext uri="{FF2B5EF4-FFF2-40B4-BE49-F238E27FC236}">
                <a16:creationId xmlns="" xmlns:a16="http://schemas.microsoft.com/office/drawing/2014/main" id="{6DB6E0C6-0167-4385-9F63-FC9913735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140" y="750042"/>
            <a:ext cx="3782694" cy="4041521"/>
          </a:xfrm>
          <a:prstGeom prst="rect">
            <a:avLst/>
          </a:prstGeom>
        </p:spPr>
      </p:pic>
      <p:sp>
        <p:nvSpPr>
          <p:cNvPr id="3" name="文本框 12">
            <a:extLst>
              <a:ext uri="{FF2B5EF4-FFF2-40B4-BE49-F238E27FC236}">
                <a16:creationId xmlns="" xmlns:a16="http://schemas.microsoft.com/office/drawing/2014/main" id="{33AA338C-DAC0-48EA-9364-34F890907B94}"/>
              </a:ext>
            </a:extLst>
          </p:cNvPr>
          <p:cNvSpPr txBox="1"/>
          <p:nvPr/>
        </p:nvSpPr>
        <p:spPr>
          <a:xfrm rot="21221573">
            <a:off x="2906688" y="2012539"/>
            <a:ext cx="284535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Trình</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bày</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hiểu</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biết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err="1">
                <a:ln>
                  <a:noFill/>
                </a:ln>
                <a:solidFill>
                  <a:prstClr val="white"/>
                </a:solidFill>
                <a:effectLst/>
                <a:uLnTx/>
                <a:uFillTx/>
                <a:latin typeface="Times New Roman" panose="02020603050405020304" pitchFamily="18" charset="0"/>
                <a:ea typeface="+mn-ea"/>
                <a:cs typeface="+mn-cs"/>
              </a:rPr>
              <a:t>của</a:t>
            </a:r>
            <a:r>
              <a:rPr kumimoji="0" lang="en-US" sz="2400" b="0" i="1"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mn-cs"/>
              </a:rPr>
              <a:t>em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về</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tác</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giả</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tác</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phẩm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endParaRPr kumimoji="0" lang="vi-VN"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4" name="文本框 1">
            <a:extLst>
              <a:ext uri="{FF2B5EF4-FFF2-40B4-BE49-F238E27FC236}">
                <a16:creationId xmlns="" xmlns:a16="http://schemas.microsoft.com/office/drawing/2014/main" id="{707597DC-567B-4D24-99BB-C41905A11969}"/>
              </a:ext>
            </a:extLst>
          </p:cNvPr>
          <p:cNvSpPr txBox="1"/>
          <p:nvPr/>
        </p:nvSpPr>
        <p:spPr>
          <a:xfrm>
            <a:off x="1942401" y="166284"/>
            <a:ext cx="3717899"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Tác</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giả</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tác</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phẩm</a:t>
            </a:r>
            <a:endPar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039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8B88B48-3254-4BE9-B862-1BD41D438666}"/>
              </a:ext>
            </a:extLst>
          </p:cNvPr>
          <p:cNvPicPr>
            <a:picLocks noChangeAspect="1"/>
          </p:cNvPicPr>
          <p:nvPr/>
        </p:nvPicPr>
        <p:blipFill>
          <a:blip r:embed="rId2"/>
          <a:stretch>
            <a:fillRect/>
          </a:stretch>
        </p:blipFill>
        <p:spPr>
          <a:xfrm flipH="1">
            <a:off x="166482" y="116242"/>
            <a:ext cx="1899201" cy="1859902"/>
          </a:xfrm>
          <a:prstGeom prst="rect">
            <a:avLst/>
          </a:prstGeom>
        </p:spPr>
      </p:pic>
      <p:cxnSp>
        <p:nvCxnSpPr>
          <p:cNvPr id="8" name="Connector: Curved 7">
            <a:extLst>
              <a:ext uri="{FF2B5EF4-FFF2-40B4-BE49-F238E27FC236}">
                <a16:creationId xmlns="" xmlns:a16="http://schemas.microsoft.com/office/drawing/2014/main" id="{699B7C50-2258-4BB9-BC7C-A707DB36D532}"/>
              </a:ext>
            </a:extLst>
          </p:cNvPr>
          <p:cNvCxnSpPr>
            <a:cxnSpLocks/>
          </p:cNvCxnSpPr>
          <p:nvPr/>
        </p:nvCxnSpPr>
        <p:spPr>
          <a:xfrm rot="5400000" flipH="1" flipV="1">
            <a:off x="1890917" y="1049830"/>
            <a:ext cx="1468700" cy="1119168"/>
          </a:xfrm>
          <a:prstGeom prst="curvedConnector3">
            <a:avLst>
              <a:gd name="adj1" fmla="val 50000"/>
            </a:avLst>
          </a:prstGeom>
          <a:ln w="38100">
            <a:solidFill>
              <a:srgbClr val="1D676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 xmlns:a16="http://schemas.microsoft.com/office/drawing/2014/main" id="{21E4CA9C-03C3-43F8-ABE5-EE9C0EA1CD31}"/>
              </a:ext>
            </a:extLst>
          </p:cNvPr>
          <p:cNvSpPr/>
          <p:nvPr/>
        </p:nvSpPr>
        <p:spPr>
          <a:xfrm>
            <a:off x="3184851" y="287678"/>
            <a:ext cx="3582455" cy="644295"/>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文本框 1">
            <a:extLst>
              <a:ext uri="{FF2B5EF4-FFF2-40B4-BE49-F238E27FC236}">
                <a16:creationId xmlns="" xmlns:a16="http://schemas.microsoft.com/office/drawing/2014/main" id="{85B9C2E5-0AA5-49DA-839F-658EBD60874C}"/>
              </a:ext>
            </a:extLst>
          </p:cNvPr>
          <p:cNvSpPr txBox="1"/>
          <p:nvPr/>
        </p:nvSpPr>
        <p:spPr>
          <a:xfrm>
            <a:off x="3284147" y="291302"/>
            <a:ext cx="3433397" cy="523220"/>
          </a:xfrm>
          <a:prstGeom prst="rect">
            <a:avLst/>
          </a:prstGeom>
          <a:noFill/>
        </p:spPr>
        <p:txBody>
          <a:bodyPr wrap="square" rtlCol="0">
            <a:spAutoFit/>
          </a:bodyPr>
          <a:lstStyle/>
          <a:p>
            <a:pPr lvl="0" algn="dist"/>
            <a:r>
              <a:rPr lang="vi-VN" altLang="zh-CN" sz="2800" b="1" dirty="0">
                <a:latin typeface="Times New Roman" panose="02020603050405020304" pitchFamily="18" charset="0"/>
                <a:cs typeface="Times New Roman" panose="02020603050405020304" pitchFamily="18" charset="0"/>
              </a:rPr>
              <a:t>Tên: Võ Thu Hương</a:t>
            </a:r>
            <a:endParaRPr kumimoji="0" lang="en-US" altLang="zh-CN"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cxnSp>
        <p:nvCxnSpPr>
          <p:cNvPr id="18" name="Connector: Curved 17">
            <a:extLst>
              <a:ext uri="{FF2B5EF4-FFF2-40B4-BE49-F238E27FC236}">
                <a16:creationId xmlns="" xmlns:a16="http://schemas.microsoft.com/office/drawing/2014/main" id="{2F48D166-FC78-4C78-BECB-1C85C87470AB}"/>
              </a:ext>
            </a:extLst>
          </p:cNvPr>
          <p:cNvCxnSpPr>
            <a:cxnSpLocks/>
          </p:cNvCxnSpPr>
          <p:nvPr/>
        </p:nvCxnSpPr>
        <p:spPr>
          <a:xfrm flipV="1">
            <a:off x="2325490" y="1709231"/>
            <a:ext cx="973021" cy="830528"/>
          </a:xfrm>
          <a:prstGeom prst="curvedConnector3">
            <a:avLst>
              <a:gd name="adj1" fmla="val 50000"/>
            </a:avLst>
          </a:prstGeom>
          <a:ln w="38100">
            <a:solidFill>
              <a:srgbClr val="1D676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 xmlns:a16="http://schemas.microsoft.com/office/drawing/2014/main" id="{67FD8325-8A4D-4659-A2FE-CF184ADEEC52}"/>
              </a:ext>
            </a:extLst>
          </p:cNvPr>
          <p:cNvSpPr/>
          <p:nvPr/>
        </p:nvSpPr>
        <p:spPr>
          <a:xfrm>
            <a:off x="3287263" y="1410976"/>
            <a:ext cx="3582455" cy="644295"/>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文本框 1">
            <a:extLst>
              <a:ext uri="{FF2B5EF4-FFF2-40B4-BE49-F238E27FC236}">
                <a16:creationId xmlns="" xmlns:a16="http://schemas.microsoft.com/office/drawing/2014/main" id="{AF427474-F327-42AE-A7A5-3F91D6688A7F}"/>
              </a:ext>
            </a:extLst>
          </p:cNvPr>
          <p:cNvSpPr txBox="1"/>
          <p:nvPr/>
        </p:nvSpPr>
        <p:spPr>
          <a:xfrm>
            <a:off x="3436321" y="1471513"/>
            <a:ext cx="3433397" cy="523220"/>
          </a:xfrm>
          <a:prstGeom prst="rect">
            <a:avLst/>
          </a:prstGeom>
          <a:noFill/>
        </p:spPr>
        <p:txBody>
          <a:bodyPr wrap="square" rtlCol="0">
            <a:spAutoFit/>
          </a:bodyPr>
          <a:lstStyle/>
          <a:p>
            <a:pPr lvl="0" algn="dist"/>
            <a:r>
              <a:rPr lang="vi-VN" altLang="zh-CN" sz="2800" b="1" dirty="0">
                <a:latin typeface="Times New Roman" panose="02020603050405020304" pitchFamily="18" charset="0"/>
                <a:cs typeface="Times New Roman" panose="02020603050405020304" pitchFamily="18" charset="0"/>
              </a:rPr>
              <a:t>Năm sinh:1983</a:t>
            </a:r>
            <a:endParaRPr kumimoji="0" lang="en-US" altLang="zh-CN"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 xmlns:a16="http://schemas.microsoft.com/office/drawing/2014/main" id="{0D4A16DC-5E45-4D91-948B-61BE32071783}"/>
              </a:ext>
            </a:extLst>
          </p:cNvPr>
          <p:cNvSpPr/>
          <p:nvPr/>
        </p:nvSpPr>
        <p:spPr>
          <a:xfrm>
            <a:off x="3259996" y="2591187"/>
            <a:ext cx="3582455" cy="644295"/>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文本框 1">
            <a:extLst>
              <a:ext uri="{FF2B5EF4-FFF2-40B4-BE49-F238E27FC236}">
                <a16:creationId xmlns="" xmlns:a16="http://schemas.microsoft.com/office/drawing/2014/main" id="{77E8E33C-DF83-445B-ACE7-C0F45D73035E}"/>
              </a:ext>
            </a:extLst>
          </p:cNvPr>
          <p:cNvSpPr txBox="1"/>
          <p:nvPr/>
        </p:nvSpPr>
        <p:spPr>
          <a:xfrm>
            <a:off x="3409054" y="2651724"/>
            <a:ext cx="3433397" cy="523220"/>
          </a:xfrm>
          <a:prstGeom prst="rect">
            <a:avLst/>
          </a:prstGeom>
          <a:noFill/>
        </p:spPr>
        <p:txBody>
          <a:bodyPr wrap="square" rtlCol="0">
            <a:spAutoFit/>
          </a:bodyPr>
          <a:lstStyle/>
          <a:p>
            <a:pPr lvl="0" algn="dist"/>
            <a:r>
              <a:rPr lang="vi-VN" altLang="zh-CN" sz="2800" b="1" dirty="0">
                <a:latin typeface="Times New Roman" panose="02020603050405020304" pitchFamily="18" charset="0"/>
                <a:cs typeface="Times New Roman" panose="02020603050405020304" pitchFamily="18" charset="0"/>
              </a:rPr>
              <a:t>Quê quán: Nghệ A</a:t>
            </a:r>
            <a:r>
              <a:rPr lang="en-US" altLang="zh-CN" sz="2800" b="1" dirty="0">
                <a:latin typeface="Times New Roman" panose="02020603050405020304" pitchFamily="18" charset="0"/>
                <a:cs typeface="Times New Roman" panose="02020603050405020304" pitchFamily="18" charset="0"/>
              </a:rPr>
              <a:t>n</a:t>
            </a:r>
            <a:endParaRPr kumimoji="0" lang="en-US" altLang="zh-CN"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cxnSp>
        <p:nvCxnSpPr>
          <p:cNvPr id="26" name="Connector: Curved 25">
            <a:extLst>
              <a:ext uri="{FF2B5EF4-FFF2-40B4-BE49-F238E27FC236}">
                <a16:creationId xmlns="" xmlns:a16="http://schemas.microsoft.com/office/drawing/2014/main" id="{528FA7DB-7E92-42C8-A232-9F42750262DB}"/>
              </a:ext>
            </a:extLst>
          </p:cNvPr>
          <p:cNvCxnSpPr>
            <a:cxnSpLocks/>
          </p:cNvCxnSpPr>
          <p:nvPr/>
        </p:nvCxnSpPr>
        <p:spPr>
          <a:xfrm>
            <a:off x="2325490" y="2539759"/>
            <a:ext cx="982596" cy="428595"/>
          </a:xfrm>
          <a:prstGeom prst="curvedConnector3">
            <a:avLst>
              <a:gd name="adj1" fmla="val 50000"/>
            </a:avLst>
          </a:prstGeom>
          <a:ln w="38100">
            <a:solidFill>
              <a:srgbClr val="1D676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 xmlns:a16="http://schemas.microsoft.com/office/drawing/2014/main" id="{AA6AF481-C484-4DDB-9B9D-460E40C9CB29}"/>
              </a:ext>
            </a:extLst>
          </p:cNvPr>
          <p:cNvCxnSpPr>
            <a:cxnSpLocks/>
          </p:cNvCxnSpPr>
          <p:nvPr/>
        </p:nvCxnSpPr>
        <p:spPr>
          <a:xfrm rot="16200000" flipH="1">
            <a:off x="2088937" y="2767189"/>
            <a:ext cx="1329350" cy="1061069"/>
          </a:xfrm>
          <a:prstGeom prst="curvedConnector3">
            <a:avLst>
              <a:gd name="adj1" fmla="val 50000"/>
            </a:avLst>
          </a:prstGeom>
          <a:ln w="38100">
            <a:solidFill>
              <a:srgbClr val="1D676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 xmlns:a16="http://schemas.microsoft.com/office/drawing/2014/main" id="{29D43665-C245-4452-A853-B2787F859E23}"/>
              </a:ext>
            </a:extLst>
          </p:cNvPr>
          <p:cNvSpPr/>
          <p:nvPr/>
        </p:nvSpPr>
        <p:spPr>
          <a:xfrm>
            <a:off x="3293735" y="3640251"/>
            <a:ext cx="3582455" cy="1014644"/>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文本框 1">
            <a:extLst>
              <a:ext uri="{FF2B5EF4-FFF2-40B4-BE49-F238E27FC236}">
                <a16:creationId xmlns="" xmlns:a16="http://schemas.microsoft.com/office/drawing/2014/main" id="{FDA11F79-35AC-45EB-BB36-F45C2ACDCE52}"/>
              </a:ext>
            </a:extLst>
          </p:cNvPr>
          <p:cNvSpPr txBox="1"/>
          <p:nvPr/>
        </p:nvSpPr>
        <p:spPr>
          <a:xfrm>
            <a:off x="3442793" y="3700788"/>
            <a:ext cx="3433397" cy="954107"/>
          </a:xfrm>
          <a:prstGeom prst="rect">
            <a:avLst/>
          </a:prstGeom>
          <a:noFill/>
        </p:spPr>
        <p:txBody>
          <a:bodyPr wrap="square" rtlCol="0">
            <a:spAutoFit/>
          </a:bodyPr>
          <a:lstStyle/>
          <a:p>
            <a:pPr lvl="0" algn="dist"/>
            <a:r>
              <a:rPr lang="vi-VN" altLang="zh-CN" sz="2800" b="1" dirty="0">
                <a:latin typeface="Times New Roman" panose="02020603050405020304" pitchFamily="18" charset="0"/>
                <a:cs typeface="Times New Roman" panose="02020603050405020304" pitchFamily="18" charset="0"/>
              </a:rPr>
              <a:t>Là tác giả của nhiều cuốn sách thiếu nhi.</a:t>
            </a:r>
            <a:endParaRPr kumimoji="0" lang="en-US" altLang="zh-CN"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40" name="Rectangle: Rounded Corners 39">
            <a:extLst>
              <a:ext uri="{FF2B5EF4-FFF2-40B4-BE49-F238E27FC236}">
                <a16:creationId xmlns="" xmlns:a16="http://schemas.microsoft.com/office/drawing/2014/main" id="{BB2B030A-2EA2-4732-AD42-690F1B4871F6}"/>
              </a:ext>
            </a:extLst>
          </p:cNvPr>
          <p:cNvSpPr/>
          <p:nvPr/>
        </p:nvSpPr>
        <p:spPr>
          <a:xfrm>
            <a:off x="88009" y="2217611"/>
            <a:ext cx="2237481" cy="644295"/>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文本框 1">
            <a:extLst>
              <a:ext uri="{FF2B5EF4-FFF2-40B4-BE49-F238E27FC236}">
                <a16:creationId xmlns="" xmlns:a16="http://schemas.microsoft.com/office/drawing/2014/main" id="{128B55E3-7EE5-43AF-800F-8E40CEC64117}"/>
              </a:ext>
            </a:extLst>
          </p:cNvPr>
          <p:cNvSpPr txBox="1"/>
          <p:nvPr/>
        </p:nvSpPr>
        <p:spPr>
          <a:xfrm>
            <a:off x="134655" y="2250308"/>
            <a:ext cx="2088423"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Tác</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giả</a:t>
            </a:r>
            <a:endPar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 xmlns:a16="http://schemas.microsoft.com/office/drawing/2014/main" id="{27FA6061-12E1-4857-9DDB-45512F12D073}"/>
              </a:ext>
            </a:extLst>
          </p:cNvPr>
          <p:cNvPicPr>
            <a:picLocks noChangeAspect="1"/>
          </p:cNvPicPr>
          <p:nvPr/>
        </p:nvPicPr>
        <p:blipFill>
          <a:blip r:embed="rId3"/>
          <a:stretch>
            <a:fillRect/>
          </a:stretch>
        </p:blipFill>
        <p:spPr>
          <a:xfrm>
            <a:off x="7002304" y="3029330"/>
            <a:ext cx="2145217" cy="1891014"/>
          </a:xfrm>
          <a:prstGeom prst="rect">
            <a:avLst/>
          </a:prstGeom>
        </p:spPr>
      </p:pic>
      <p:pic>
        <p:nvPicPr>
          <p:cNvPr id="45" name="Picture 44">
            <a:extLst>
              <a:ext uri="{FF2B5EF4-FFF2-40B4-BE49-F238E27FC236}">
                <a16:creationId xmlns="" xmlns:a16="http://schemas.microsoft.com/office/drawing/2014/main" id="{BF8D4581-4E7E-41A7-9C5C-0457C3C2B453}"/>
              </a:ext>
            </a:extLst>
          </p:cNvPr>
          <p:cNvPicPr>
            <a:picLocks noChangeAspect="1"/>
          </p:cNvPicPr>
          <p:nvPr/>
        </p:nvPicPr>
        <p:blipFill>
          <a:blip r:embed="rId4"/>
          <a:stretch>
            <a:fillRect/>
          </a:stretch>
        </p:blipFill>
        <p:spPr>
          <a:xfrm>
            <a:off x="7738371" y="60387"/>
            <a:ext cx="1160311" cy="896782"/>
          </a:xfrm>
          <a:prstGeom prst="rect">
            <a:avLst/>
          </a:prstGeom>
        </p:spPr>
      </p:pic>
    </p:spTree>
    <p:extLst>
      <p:ext uri="{BB962C8B-B14F-4D97-AF65-F5344CB8AC3E}">
        <p14:creationId xmlns:p14="http://schemas.microsoft.com/office/powerpoint/2010/main" val="357869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1" grpId="0" animBg="1"/>
      <p:bldP spid="22" grpId="0"/>
      <p:bldP spid="24" grpId="0" animBg="1"/>
      <p:bldP spid="25"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E6EE1E8-8511-4879-993A-E8EA62B4E48C}"/>
              </a:ext>
            </a:extLst>
          </p:cNvPr>
          <p:cNvPicPr>
            <a:picLocks noChangeAspect="1"/>
          </p:cNvPicPr>
          <p:nvPr/>
        </p:nvPicPr>
        <p:blipFill>
          <a:blip r:embed="rId2"/>
          <a:stretch>
            <a:fillRect/>
          </a:stretch>
        </p:blipFill>
        <p:spPr>
          <a:xfrm>
            <a:off x="263410" y="1283931"/>
            <a:ext cx="3035601" cy="221815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Rectangle: Rounded Corners 4">
            <a:extLst>
              <a:ext uri="{FF2B5EF4-FFF2-40B4-BE49-F238E27FC236}">
                <a16:creationId xmlns="" xmlns:a16="http://schemas.microsoft.com/office/drawing/2014/main" id="{B9F7AF29-3054-404D-993E-B25BBC47C493}"/>
              </a:ext>
            </a:extLst>
          </p:cNvPr>
          <p:cNvSpPr/>
          <p:nvPr/>
        </p:nvSpPr>
        <p:spPr>
          <a:xfrm>
            <a:off x="2565947" y="186612"/>
            <a:ext cx="3582455" cy="646922"/>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 xmlns:a16="http://schemas.microsoft.com/office/drawing/2014/main" id="{9C2AACBB-F1D7-4025-970B-FF6380AF64D0}"/>
              </a:ext>
            </a:extLst>
          </p:cNvPr>
          <p:cNvPicPr>
            <a:picLocks noChangeAspect="1"/>
          </p:cNvPicPr>
          <p:nvPr/>
        </p:nvPicPr>
        <p:blipFill>
          <a:blip r:embed="rId3"/>
          <a:stretch>
            <a:fillRect/>
          </a:stretch>
        </p:blipFill>
        <p:spPr>
          <a:xfrm>
            <a:off x="7659822" y="70889"/>
            <a:ext cx="1164437" cy="896190"/>
          </a:xfrm>
          <a:prstGeom prst="rect">
            <a:avLst/>
          </a:prstGeom>
        </p:spPr>
      </p:pic>
      <p:pic>
        <p:nvPicPr>
          <p:cNvPr id="8" name="Picture 7">
            <a:extLst>
              <a:ext uri="{FF2B5EF4-FFF2-40B4-BE49-F238E27FC236}">
                <a16:creationId xmlns="" xmlns:a16="http://schemas.microsoft.com/office/drawing/2014/main" id="{2746EE7C-29A1-4885-8BEB-23BAA9AE54C1}"/>
              </a:ext>
            </a:extLst>
          </p:cNvPr>
          <p:cNvPicPr>
            <a:picLocks noChangeAspect="1"/>
          </p:cNvPicPr>
          <p:nvPr/>
        </p:nvPicPr>
        <p:blipFill>
          <a:blip r:embed="rId3"/>
          <a:stretch>
            <a:fillRect/>
          </a:stretch>
        </p:blipFill>
        <p:spPr>
          <a:xfrm>
            <a:off x="58483" y="3286871"/>
            <a:ext cx="1164437" cy="896190"/>
          </a:xfrm>
          <a:prstGeom prst="rect">
            <a:avLst/>
          </a:prstGeom>
        </p:spPr>
      </p:pic>
      <p:pic>
        <p:nvPicPr>
          <p:cNvPr id="4" name="Picture 3">
            <a:extLst>
              <a:ext uri="{FF2B5EF4-FFF2-40B4-BE49-F238E27FC236}">
                <a16:creationId xmlns="" xmlns:a16="http://schemas.microsoft.com/office/drawing/2014/main" id="{93568B84-F2F1-4B06-BC99-BEF9DB412F63}"/>
              </a:ext>
            </a:extLst>
          </p:cNvPr>
          <p:cNvPicPr>
            <a:picLocks noChangeAspect="1"/>
          </p:cNvPicPr>
          <p:nvPr/>
        </p:nvPicPr>
        <p:blipFill>
          <a:blip r:embed="rId4"/>
          <a:stretch>
            <a:fillRect/>
          </a:stretch>
        </p:blipFill>
        <p:spPr>
          <a:xfrm>
            <a:off x="3704343" y="1185643"/>
            <a:ext cx="2060554" cy="2772213"/>
          </a:xfrm>
          <a:prstGeom prst="rect">
            <a:avLst/>
          </a:prstGeom>
        </p:spPr>
      </p:pic>
      <p:pic>
        <p:nvPicPr>
          <p:cNvPr id="6" name="Picture 5">
            <a:extLst>
              <a:ext uri="{FF2B5EF4-FFF2-40B4-BE49-F238E27FC236}">
                <a16:creationId xmlns="" xmlns:a16="http://schemas.microsoft.com/office/drawing/2014/main" id="{8F448F56-90BB-43EE-9DE9-ED0576E449AB}"/>
              </a:ext>
            </a:extLst>
          </p:cNvPr>
          <p:cNvPicPr>
            <a:picLocks noChangeAspect="1"/>
          </p:cNvPicPr>
          <p:nvPr/>
        </p:nvPicPr>
        <p:blipFill>
          <a:blip r:embed="rId5"/>
          <a:stretch>
            <a:fillRect/>
          </a:stretch>
        </p:blipFill>
        <p:spPr>
          <a:xfrm>
            <a:off x="6059676" y="1727749"/>
            <a:ext cx="2447342" cy="244734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5945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A6E8961F-C354-4663-8E38-24A56318E738}"/>
              </a:ext>
            </a:extLst>
          </p:cNvPr>
          <p:cNvSpPr/>
          <p:nvPr/>
        </p:nvSpPr>
        <p:spPr>
          <a:xfrm>
            <a:off x="1942401" y="105747"/>
            <a:ext cx="2747788" cy="644295"/>
          </a:xfrm>
          <a:prstGeom prst="roundRect">
            <a:avLst/>
          </a:prstGeom>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pic>
        <p:nvPicPr>
          <p:cNvPr id="2" name="图片 8">
            <a:extLst>
              <a:ext uri="{FF2B5EF4-FFF2-40B4-BE49-F238E27FC236}">
                <a16:creationId xmlns="" xmlns:a16="http://schemas.microsoft.com/office/drawing/2014/main" id="{6DB6E0C6-0167-4385-9F63-FC9913735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952" y="935695"/>
            <a:ext cx="3782694" cy="4041521"/>
          </a:xfrm>
          <a:prstGeom prst="rect">
            <a:avLst/>
          </a:prstGeom>
        </p:spPr>
      </p:pic>
      <p:sp>
        <p:nvSpPr>
          <p:cNvPr id="3" name="文本框 12">
            <a:extLst>
              <a:ext uri="{FF2B5EF4-FFF2-40B4-BE49-F238E27FC236}">
                <a16:creationId xmlns="" xmlns:a16="http://schemas.microsoft.com/office/drawing/2014/main" id="{33AA338C-DAC0-48EA-9364-34F890907B94}"/>
              </a:ext>
            </a:extLst>
          </p:cNvPr>
          <p:cNvSpPr txBox="1"/>
          <p:nvPr/>
        </p:nvSpPr>
        <p:spPr>
          <a:xfrm rot="21221573">
            <a:off x="1264500" y="2198192"/>
            <a:ext cx="2845352" cy="1200329"/>
          </a:xfrm>
          <a:prstGeom prst="rect">
            <a:avLst/>
          </a:prstGeom>
          <a:noFill/>
        </p:spPr>
        <p:txBody>
          <a:bodyPr wrap="square" rtlCol="0">
            <a:spAutoFit/>
          </a:bodyPr>
          <a:lstStyle/>
          <a:p>
            <a:pPr lvl="0" algn="just">
              <a:defRPr/>
            </a:pPr>
            <a:r>
              <a:rPr lang="vi-VN" sz="2400" i="1" dirty="0">
                <a:solidFill>
                  <a:prstClr val="white"/>
                </a:solidFill>
                <a:latin typeface="Times New Roman" panose="02020603050405020304" pitchFamily="18" charset="0"/>
              </a:rPr>
              <a:t>Xuất xứ: in trong Góc nhỏ yêu thương  (2018).</a:t>
            </a:r>
            <a:endParaRPr kumimoji="0" lang="vi-VN"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4" name="文本框 1">
            <a:extLst>
              <a:ext uri="{FF2B5EF4-FFF2-40B4-BE49-F238E27FC236}">
                <a16:creationId xmlns="" xmlns:a16="http://schemas.microsoft.com/office/drawing/2014/main" id="{707597DC-567B-4D24-99BB-C41905A11969}"/>
              </a:ext>
            </a:extLst>
          </p:cNvPr>
          <p:cNvSpPr txBox="1"/>
          <p:nvPr/>
        </p:nvSpPr>
        <p:spPr>
          <a:xfrm>
            <a:off x="1942401" y="166284"/>
            <a:ext cx="2511411" cy="523220"/>
          </a:xfrm>
          <a:prstGeom prst="rect">
            <a:avLst/>
          </a:prstGeom>
          <a:noFill/>
        </p:spPr>
        <p:txBody>
          <a:bodyPr wrap="square" rtlCol="0">
            <a:spAutoFit/>
          </a:bodyPr>
          <a:lstStyle/>
          <a:p>
            <a:pPr lvl="0" algn="dist"/>
            <a:r>
              <a:rPr lang="en-US" altLang="zh-CN" sz="2800" b="1" dirty="0">
                <a:solidFill>
                  <a:srgbClr val="FF0000"/>
                </a:solidFill>
                <a:latin typeface="Times New Roman" panose="02020603050405020304" pitchFamily="18" charset="0"/>
                <a:cs typeface="Times New Roman" panose="02020603050405020304" pitchFamily="18" charset="0"/>
              </a:rPr>
              <a:t>2. </a:t>
            </a:r>
            <a:r>
              <a:rPr lang="en-US" altLang="zh-CN" sz="2800" b="1" dirty="0" err="1">
                <a:solidFill>
                  <a:srgbClr val="FF0000"/>
                </a:solidFill>
                <a:latin typeface="Times New Roman" panose="02020603050405020304" pitchFamily="18" charset="0"/>
                <a:cs typeface="Times New Roman" panose="02020603050405020304" pitchFamily="18" charset="0"/>
              </a:rPr>
              <a:t>Tác</a:t>
            </a:r>
            <a:r>
              <a:rPr lang="en-US" altLang="zh-CN" sz="2800" b="1" dirty="0">
                <a:solidFill>
                  <a:srgbClr val="FF0000"/>
                </a:solidFill>
                <a:latin typeface="Times New Roman" panose="02020603050405020304" pitchFamily="18" charset="0"/>
                <a:cs typeface="Times New Roman" panose="02020603050405020304" pitchFamily="18" charset="0"/>
              </a:rPr>
              <a:t> </a:t>
            </a:r>
            <a:r>
              <a:rPr lang="en-US" altLang="zh-CN" sz="2800" b="1" dirty="0" err="1">
                <a:solidFill>
                  <a:srgbClr val="FF0000"/>
                </a:solidFill>
                <a:latin typeface="Times New Roman" panose="02020603050405020304" pitchFamily="18" charset="0"/>
                <a:cs typeface="Times New Roman" panose="02020603050405020304" pitchFamily="18" charset="0"/>
              </a:rPr>
              <a:t>phẩm</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DB22C2E6-CC87-4DC7-A2C0-C9DAA2D5CE0C}"/>
              </a:ext>
            </a:extLst>
          </p:cNvPr>
          <p:cNvPicPr>
            <a:picLocks noChangeAspect="1"/>
          </p:cNvPicPr>
          <p:nvPr/>
        </p:nvPicPr>
        <p:blipFill>
          <a:blip r:embed="rId3"/>
          <a:stretch>
            <a:fillRect/>
          </a:stretch>
        </p:blipFill>
        <p:spPr>
          <a:xfrm>
            <a:off x="5318449" y="689504"/>
            <a:ext cx="2915538" cy="310153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06778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7">
            <a:extLst>
              <a:ext uri="{FF2B5EF4-FFF2-40B4-BE49-F238E27FC236}">
                <a16:creationId xmlns="" xmlns:a16="http://schemas.microsoft.com/office/drawing/2014/main" id="{10C0A22D-0633-4425-B517-977A5766F8C6}"/>
              </a:ext>
            </a:extLst>
          </p:cNvPr>
          <p:cNvSpPr txBox="1"/>
          <p:nvPr/>
        </p:nvSpPr>
        <p:spPr>
          <a:xfrm>
            <a:off x="3682173" y="222227"/>
            <a:ext cx="1779654" cy="707886"/>
          </a:xfrm>
          <a:prstGeom prst="rect">
            <a:avLst/>
          </a:prstGeom>
          <a:noFill/>
        </p:spPr>
        <p:txBody>
          <a:bodyPr wrap="none" rtlCol="0">
            <a:spAutoFit/>
          </a:bodyPr>
          <a:lstStyle/>
          <a:p>
            <a:pPr defTabSz="685800">
              <a:defRPr/>
            </a:pPr>
            <a:r>
              <a:rPr lang="en-US" altLang="zh-CN" sz="4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Bố</a:t>
            </a:r>
            <a:r>
              <a:rPr lang="en-US" altLang="zh-CN" sz="4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cục</a:t>
            </a:r>
            <a:r>
              <a:rPr lang="en-US" altLang="zh-CN" sz="4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lang="zh-CN" altLang="en-US" sz="4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 name="Freeform 9">
            <a:extLst>
              <a:ext uri="{FF2B5EF4-FFF2-40B4-BE49-F238E27FC236}">
                <a16:creationId xmlns="" xmlns:a16="http://schemas.microsoft.com/office/drawing/2014/main" id="{A8B90820-B5AE-4CCA-B2AA-000E21E6CA1C}"/>
              </a:ext>
            </a:extLst>
          </p:cNvPr>
          <p:cNvSpPr>
            <a:spLocks noEditPoints="1"/>
          </p:cNvSpPr>
          <p:nvPr/>
        </p:nvSpPr>
        <p:spPr bwMode="auto">
          <a:xfrm>
            <a:off x="3228823" y="1154216"/>
            <a:ext cx="2524625" cy="2524626"/>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defTabSz="685800" fontAlgn="base">
              <a:spcBef>
                <a:spcPct val="0"/>
              </a:spcBef>
              <a:spcAft>
                <a:spcPct val="0"/>
              </a:spcAft>
              <a:defRPr/>
            </a:pPr>
            <a:endParaRPr lang="zh-CN" altLang="en-US" sz="1350" dirty="0">
              <a:solidFill>
                <a:prstClr val="black"/>
              </a:solidFill>
              <a:latin typeface="字魂59号-创粗黑" panose="00000500000000000000" pitchFamily="2" charset="-122"/>
              <a:ea typeface="字魂59号-创粗黑" panose="00000500000000000000" pitchFamily="2" charset="-122"/>
            </a:endParaRPr>
          </a:p>
        </p:txBody>
      </p:sp>
      <p:sp>
        <p:nvSpPr>
          <p:cNvPr id="5" name="Freeform 10">
            <a:extLst>
              <a:ext uri="{FF2B5EF4-FFF2-40B4-BE49-F238E27FC236}">
                <a16:creationId xmlns="" xmlns:a16="http://schemas.microsoft.com/office/drawing/2014/main" id="{265B9FA4-6A11-423E-B11E-EF9479BBA831}"/>
              </a:ext>
            </a:extLst>
          </p:cNvPr>
          <p:cNvSpPr>
            <a:spLocks noEditPoints="1"/>
          </p:cNvSpPr>
          <p:nvPr/>
        </p:nvSpPr>
        <p:spPr bwMode="auto">
          <a:xfrm>
            <a:off x="4930428" y="2302308"/>
            <a:ext cx="232266" cy="230823"/>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defTabSz="685800" fontAlgn="base">
              <a:spcBef>
                <a:spcPct val="0"/>
              </a:spcBef>
              <a:spcAft>
                <a:spcPct val="0"/>
              </a:spcAft>
              <a:defRPr/>
            </a:pPr>
            <a:endParaRPr lang="zh-CN" altLang="en-US" sz="1350" dirty="0">
              <a:solidFill>
                <a:prstClr val="black"/>
              </a:solidFill>
              <a:latin typeface="字魂59号-创粗黑" panose="00000500000000000000" pitchFamily="2" charset="-122"/>
              <a:ea typeface="字魂59号-创粗黑" panose="00000500000000000000" pitchFamily="2" charset="-122"/>
            </a:endParaRPr>
          </a:p>
        </p:txBody>
      </p:sp>
      <p:sp>
        <p:nvSpPr>
          <p:cNvPr id="6" name="Freeform 11">
            <a:extLst>
              <a:ext uri="{FF2B5EF4-FFF2-40B4-BE49-F238E27FC236}">
                <a16:creationId xmlns="" xmlns:a16="http://schemas.microsoft.com/office/drawing/2014/main" id="{EE0DD77A-35CD-4C60-A67C-3CE8B397DF6D}"/>
              </a:ext>
            </a:extLst>
          </p:cNvPr>
          <p:cNvSpPr>
            <a:spLocks noEditPoints="1"/>
          </p:cNvSpPr>
          <p:nvPr/>
        </p:nvSpPr>
        <p:spPr bwMode="auto">
          <a:xfrm>
            <a:off x="4384001" y="1738569"/>
            <a:ext cx="217839" cy="251021"/>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defTabSz="685800" fontAlgn="base">
              <a:spcBef>
                <a:spcPct val="0"/>
              </a:spcBef>
              <a:spcAft>
                <a:spcPct val="0"/>
              </a:spcAft>
              <a:defRPr/>
            </a:pPr>
            <a:endParaRPr lang="zh-CN" altLang="en-US" sz="1350" dirty="0">
              <a:solidFill>
                <a:prstClr val="black"/>
              </a:solidFill>
              <a:latin typeface="字魂59号-创粗黑" panose="00000500000000000000" pitchFamily="2" charset="-122"/>
              <a:ea typeface="字魂59号-创粗黑" panose="00000500000000000000" pitchFamily="2" charset="-122"/>
            </a:endParaRPr>
          </a:p>
        </p:txBody>
      </p:sp>
      <p:sp>
        <p:nvSpPr>
          <p:cNvPr id="7" name="Freeform 12">
            <a:extLst>
              <a:ext uri="{FF2B5EF4-FFF2-40B4-BE49-F238E27FC236}">
                <a16:creationId xmlns="" xmlns:a16="http://schemas.microsoft.com/office/drawing/2014/main" id="{964F2312-73CB-49DB-91DA-E8F25E296B6D}"/>
              </a:ext>
            </a:extLst>
          </p:cNvPr>
          <p:cNvSpPr>
            <a:spLocks noEditPoints="1"/>
          </p:cNvSpPr>
          <p:nvPr/>
        </p:nvSpPr>
        <p:spPr bwMode="auto">
          <a:xfrm>
            <a:off x="4366690" y="2836521"/>
            <a:ext cx="252462" cy="235151"/>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defTabSz="685800" fontAlgn="base">
              <a:spcBef>
                <a:spcPct val="0"/>
              </a:spcBef>
              <a:spcAft>
                <a:spcPct val="0"/>
              </a:spcAft>
              <a:defRPr/>
            </a:pPr>
            <a:endParaRPr lang="zh-CN" altLang="en-US" sz="1350" dirty="0">
              <a:solidFill>
                <a:prstClr val="black"/>
              </a:solidFill>
              <a:latin typeface="字魂59号-创粗黑" panose="00000500000000000000" pitchFamily="2" charset="-122"/>
              <a:ea typeface="字魂59号-创粗黑" panose="00000500000000000000" pitchFamily="2" charset="-122"/>
            </a:endParaRPr>
          </a:p>
        </p:txBody>
      </p:sp>
      <p:sp>
        <p:nvSpPr>
          <p:cNvPr id="8" name="Freeform 13">
            <a:extLst>
              <a:ext uri="{FF2B5EF4-FFF2-40B4-BE49-F238E27FC236}">
                <a16:creationId xmlns="" xmlns:a16="http://schemas.microsoft.com/office/drawing/2014/main" id="{602B6520-B936-442C-AD15-7DD9799170C9}"/>
              </a:ext>
            </a:extLst>
          </p:cNvPr>
          <p:cNvSpPr>
            <a:spLocks noEditPoints="1"/>
          </p:cNvSpPr>
          <p:nvPr/>
        </p:nvSpPr>
        <p:spPr bwMode="auto">
          <a:xfrm>
            <a:off x="3812545" y="2292084"/>
            <a:ext cx="258233" cy="252462"/>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defTabSz="685800" fontAlgn="base">
              <a:spcBef>
                <a:spcPct val="0"/>
              </a:spcBef>
              <a:spcAft>
                <a:spcPct val="0"/>
              </a:spcAft>
              <a:defRPr/>
            </a:pPr>
            <a:endParaRPr lang="zh-CN" altLang="en-US" sz="1350" dirty="0">
              <a:solidFill>
                <a:prstClr val="black"/>
              </a:solidFill>
              <a:latin typeface="字魂59号-创粗黑" panose="00000500000000000000" pitchFamily="2" charset="-122"/>
              <a:ea typeface="字魂59号-创粗黑" panose="00000500000000000000" pitchFamily="2" charset="-122"/>
            </a:endParaRPr>
          </a:p>
        </p:txBody>
      </p:sp>
      <p:sp>
        <p:nvSpPr>
          <p:cNvPr id="9" name="Line 14">
            <a:extLst>
              <a:ext uri="{FF2B5EF4-FFF2-40B4-BE49-F238E27FC236}">
                <a16:creationId xmlns="" xmlns:a16="http://schemas.microsoft.com/office/drawing/2014/main" id="{B85DC8CE-E09A-424E-A432-9A1339252DBA}"/>
              </a:ext>
            </a:extLst>
          </p:cNvPr>
          <p:cNvSpPr>
            <a:spLocks noChangeShapeType="1"/>
          </p:cNvSpPr>
          <p:nvPr/>
        </p:nvSpPr>
        <p:spPr bwMode="auto">
          <a:xfrm flipH="1">
            <a:off x="3119895" y="1606903"/>
            <a:ext cx="916079"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defRPr/>
            </a:pPr>
            <a:endParaRPr lang="zh-CN" altLang="en-US" sz="1350" dirty="0">
              <a:solidFill>
                <a:prstClr val="black"/>
              </a:solidFill>
              <a:latin typeface="字魂59号-创粗黑" panose="00000500000000000000" pitchFamily="2" charset="-122"/>
              <a:ea typeface="宋体" panose="02010600030101010101" pitchFamily="2" charset="-122"/>
            </a:endParaRPr>
          </a:p>
        </p:txBody>
      </p:sp>
      <p:sp>
        <p:nvSpPr>
          <p:cNvPr id="11" name="Line 18">
            <a:extLst>
              <a:ext uri="{FF2B5EF4-FFF2-40B4-BE49-F238E27FC236}">
                <a16:creationId xmlns="" xmlns:a16="http://schemas.microsoft.com/office/drawing/2014/main" id="{73A90D9F-FF71-4F6D-A314-DB257A8DFD74}"/>
              </a:ext>
            </a:extLst>
          </p:cNvPr>
          <p:cNvSpPr>
            <a:spLocks noChangeShapeType="1"/>
          </p:cNvSpPr>
          <p:nvPr/>
        </p:nvSpPr>
        <p:spPr bwMode="auto">
          <a:xfrm>
            <a:off x="5591198" y="2253916"/>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defRPr/>
            </a:pPr>
            <a:endParaRPr lang="zh-CN" altLang="en-US" sz="1350" dirty="0">
              <a:solidFill>
                <a:prstClr val="black"/>
              </a:solidFill>
              <a:latin typeface="字魂59号-创粗黑" panose="00000500000000000000" pitchFamily="2" charset="-122"/>
              <a:ea typeface="宋体" panose="02010600030101010101" pitchFamily="2" charset="-122"/>
            </a:endParaRPr>
          </a:p>
        </p:txBody>
      </p:sp>
      <p:sp>
        <p:nvSpPr>
          <p:cNvPr id="12" name="Line 20">
            <a:extLst>
              <a:ext uri="{FF2B5EF4-FFF2-40B4-BE49-F238E27FC236}">
                <a16:creationId xmlns="" xmlns:a16="http://schemas.microsoft.com/office/drawing/2014/main" id="{2162F03C-01B5-47ED-AC8F-CC4DEBF9EF35}"/>
              </a:ext>
            </a:extLst>
          </p:cNvPr>
          <p:cNvSpPr>
            <a:spLocks noChangeShapeType="1"/>
          </p:cNvSpPr>
          <p:nvPr/>
        </p:nvSpPr>
        <p:spPr bwMode="auto">
          <a:xfrm>
            <a:off x="4491135" y="3671893"/>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defRPr/>
            </a:pPr>
            <a:endParaRPr lang="zh-CN" altLang="en-US" sz="1350" dirty="0">
              <a:solidFill>
                <a:prstClr val="black"/>
              </a:solidFill>
              <a:latin typeface="字魂59号-创粗黑" panose="00000500000000000000" pitchFamily="2" charset="-122"/>
              <a:ea typeface="宋体" panose="02010600030101010101" pitchFamily="2" charset="-122"/>
            </a:endParaRPr>
          </a:p>
        </p:txBody>
      </p:sp>
      <p:sp>
        <p:nvSpPr>
          <p:cNvPr id="13" name="TextBox 35">
            <a:extLst>
              <a:ext uri="{FF2B5EF4-FFF2-40B4-BE49-F238E27FC236}">
                <a16:creationId xmlns="" xmlns:a16="http://schemas.microsoft.com/office/drawing/2014/main" id="{6FEB7610-F00C-4F91-B0D9-91B57739AD07}"/>
              </a:ext>
            </a:extLst>
          </p:cNvPr>
          <p:cNvSpPr txBox="1"/>
          <p:nvPr/>
        </p:nvSpPr>
        <p:spPr>
          <a:xfrm>
            <a:off x="167950" y="1464406"/>
            <a:ext cx="2808973" cy="369332"/>
          </a:xfrm>
          <a:prstGeom prst="rect">
            <a:avLst/>
          </a:prstGeom>
          <a:noFill/>
        </p:spPr>
        <p:txBody>
          <a:bodyPr wrap="square" rtlCol="0">
            <a:spAutoFit/>
          </a:bodyPr>
          <a:lstStyle/>
          <a:p>
            <a:pPr algn="just" defTabSz="685800">
              <a:defRPr/>
            </a:pP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Lí do ông nội trồng cây ổi.</a:t>
            </a:r>
            <a:endParaRPr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a:extLst>
              <a:ext uri="{FF2B5EF4-FFF2-40B4-BE49-F238E27FC236}">
                <a16:creationId xmlns="" xmlns:a16="http://schemas.microsoft.com/office/drawing/2014/main" id="{5895D751-BC1B-423F-A3EF-2272E27FEC9A}"/>
              </a:ext>
            </a:extLst>
          </p:cNvPr>
          <p:cNvSpPr txBox="1"/>
          <p:nvPr/>
        </p:nvSpPr>
        <p:spPr>
          <a:xfrm>
            <a:off x="167950" y="1105127"/>
            <a:ext cx="3564295" cy="369332"/>
          </a:xfrm>
          <a:prstGeom prst="rect">
            <a:avLst/>
          </a:prstGeom>
          <a:noFill/>
        </p:spPr>
        <p:txBody>
          <a:bodyPr wrap="square" rtlCol="0">
            <a:spAutoFit/>
          </a:bodyPr>
          <a:lstStyle/>
          <a:p>
            <a:pPr defTabSz="685800">
              <a:defRPr/>
            </a:pP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Phần</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1: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từ</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đầu</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vi-VN"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=&gt; là thiên đường</a:t>
            </a:r>
            <a:endParaRPr lang="zh-CN" altLang="en-US"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a:extLst>
              <a:ext uri="{FF2B5EF4-FFF2-40B4-BE49-F238E27FC236}">
                <a16:creationId xmlns="" xmlns:a16="http://schemas.microsoft.com/office/drawing/2014/main" id="{6452A909-A7EA-4034-BBAF-777FA12F50E2}"/>
              </a:ext>
            </a:extLst>
          </p:cNvPr>
          <p:cNvSpPr txBox="1"/>
          <p:nvPr/>
        </p:nvSpPr>
        <p:spPr>
          <a:xfrm>
            <a:off x="6483183" y="2024740"/>
            <a:ext cx="2660817" cy="369332"/>
          </a:xfrm>
          <a:prstGeom prst="rect">
            <a:avLst/>
          </a:prstGeom>
          <a:noFill/>
        </p:spPr>
        <p:txBody>
          <a:bodyPr wrap="square" rtlCol="0">
            <a:spAutoFit/>
          </a:bodyPr>
          <a:lstStyle/>
          <a:p>
            <a:pPr algn="just" defTabSz="685800">
              <a:defRPr/>
            </a:pP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Con muốn làm một cái cây</a:t>
            </a:r>
            <a:endParaRPr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8" name="文本框 1">
            <a:extLst>
              <a:ext uri="{FF2B5EF4-FFF2-40B4-BE49-F238E27FC236}">
                <a16:creationId xmlns="" xmlns:a16="http://schemas.microsoft.com/office/drawing/2014/main" id="{2AE9111A-EC2D-493F-9D32-C0B0FD4F6BAE}"/>
              </a:ext>
            </a:extLst>
          </p:cNvPr>
          <p:cNvSpPr txBox="1"/>
          <p:nvPr/>
        </p:nvSpPr>
        <p:spPr>
          <a:xfrm>
            <a:off x="5862376" y="1645753"/>
            <a:ext cx="3238081" cy="646331"/>
          </a:xfrm>
          <a:prstGeom prst="rect">
            <a:avLst/>
          </a:prstGeom>
          <a:noFill/>
        </p:spPr>
        <p:txBody>
          <a:bodyPr wrap="square" rtlCol="0">
            <a:spAutoFit/>
          </a:bodyPr>
          <a:lstStyle/>
          <a:p>
            <a:pPr defTabSz="685800">
              <a:defRPr/>
            </a:pP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Phần</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2: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tiếp</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theo</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=&gt;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rất</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hiền</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lành</a:t>
            </a:r>
            <a:endParaRPr lang="zh-CN" altLang="en-US"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35">
            <a:extLst>
              <a:ext uri="{FF2B5EF4-FFF2-40B4-BE49-F238E27FC236}">
                <a16:creationId xmlns="" xmlns:a16="http://schemas.microsoft.com/office/drawing/2014/main" id="{6116FAAD-9ECE-4AF0-854C-CF4EDCBD2882}"/>
              </a:ext>
            </a:extLst>
          </p:cNvPr>
          <p:cNvSpPr txBox="1"/>
          <p:nvPr/>
        </p:nvSpPr>
        <p:spPr>
          <a:xfrm>
            <a:off x="5700548" y="3404765"/>
            <a:ext cx="2805625" cy="646331"/>
          </a:xfrm>
          <a:prstGeom prst="rect">
            <a:avLst/>
          </a:prstGeom>
          <a:noFill/>
        </p:spPr>
        <p:txBody>
          <a:bodyPr wrap="square" rtlCol="0">
            <a:spAutoFit/>
          </a:bodyPr>
          <a:lstStyle/>
          <a:p>
            <a:pPr algn="just" defTabSz="685800">
              <a:defRPr/>
            </a:pPr>
            <a:r>
              <a:rPr lang="en-US"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Ư</a:t>
            </a:r>
            <a:r>
              <a:rPr lang="vi-VN"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ớc mơ của Bum khi ông nội mất và đi xa căn nhà cũ.</a:t>
            </a:r>
            <a:endParaRPr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a:extLst>
              <a:ext uri="{FF2B5EF4-FFF2-40B4-BE49-F238E27FC236}">
                <a16:creationId xmlns="" xmlns:a16="http://schemas.microsoft.com/office/drawing/2014/main" id="{5EF6E1A7-E136-4D2E-9267-7B02C5EDBC34}"/>
              </a:ext>
            </a:extLst>
          </p:cNvPr>
          <p:cNvSpPr txBox="1"/>
          <p:nvPr/>
        </p:nvSpPr>
        <p:spPr>
          <a:xfrm>
            <a:off x="5338509" y="3085407"/>
            <a:ext cx="1808740" cy="369332"/>
          </a:xfrm>
          <a:prstGeom prst="rect">
            <a:avLst/>
          </a:prstGeom>
          <a:noFill/>
        </p:spPr>
        <p:txBody>
          <a:bodyPr wrap="square" rtlCol="0">
            <a:spAutoFit/>
          </a:bodyPr>
          <a:lstStyle/>
          <a:p>
            <a:pPr defTabSz="685800">
              <a:defRPr/>
            </a:pP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Phần</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3: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còn</a:t>
            </a:r>
            <a:r>
              <a:rPr lang="en-US"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lại</a:t>
            </a:r>
            <a:endParaRPr lang="zh-CN" altLang="en-US"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Picture 20" descr="slide1.png">
            <a:extLst>
              <a:ext uri="{FF2B5EF4-FFF2-40B4-BE49-F238E27FC236}">
                <a16:creationId xmlns="" xmlns:a16="http://schemas.microsoft.com/office/drawing/2014/main" id="{1392508F-E27C-402B-8E26-A4046F872427}"/>
              </a:ext>
            </a:extLst>
          </p:cNvPr>
          <p:cNvPicPr>
            <a:picLocks noChangeAspect="1"/>
          </p:cNvPicPr>
          <p:nvPr/>
        </p:nvPicPr>
        <p:blipFill>
          <a:blip r:embed="rId2" cstate="print"/>
          <a:stretch>
            <a:fillRect/>
          </a:stretch>
        </p:blipFill>
        <p:spPr>
          <a:xfrm>
            <a:off x="510356" y="2253916"/>
            <a:ext cx="2108971" cy="1857375"/>
          </a:xfrm>
          <a:prstGeom prst="rect">
            <a:avLst/>
          </a:prstGeom>
        </p:spPr>
      </p:pic>
    </p:spTree>
    <p:extLst>
      <p:ext uri="{BB962C8B-B14F-4D97-AF65-F5344CB8AC3E}">
        <p14:creationId xmlns:p14="http://schemas.microsoft.com/office/powerpoint/2010/main" val="418831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1" grpId="0" animBg="1"/>
      <p:bldP spid="12" grpId="0" animBg="1"/>
      <p:bldP spid="13" grpId="0"/>
      <p:bldP spid="14"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308324" y="2057460"/>
            <a:ext cx="42801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II.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Suy</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ngẫm</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và</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phản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hồi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 </a:t>
            </a:r>
          </a:p>
        </p:txBody>
      </p:sp>
    </p:spTree>
    <p:extLst>
      <p:ext uri="{BB962C8B-B14F-4D97-AF65-F5344CB8AC3E}">
        <p14:creationId xmlns:p14="http://schemas.microsoft.com/office/powerpoint/2010/main" val="22836118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646395A-8C91-4ABA-9BA2-510AA415782B}"/>
              </a:ext>
            </a:extLst>
          </p:cNvPr>
          <p:cNvPicPr>
            <a:picLocks noChangeAspect="1"/>
          </p:cNvPicPr>
          <p:nvPr/>
        </p:nvPicPr>
        <p:blipFill>
          <a:blip r:embed="rId2"/>
          <a:stretch>
            <a:fillRect/>
          </a:stretch>
        </p:blipFill>
        <p:spPr>
          <a:xfrm>
            <a:off x="749476" y="770226"/>
            <a:ext cx="7645047" cy="3603048"/>
          </a:xfrm>
          <a:prstGeom prst="rect">
            <a:avLst/>
          </a:prstGeom>
        </p:spPr>
      </p:pic>
      <p:pic>
        <p:nvPicPr>
          <p:cNvPr id="2" name="图片 8">
            <a:extLst>
              <a:ext uri="{FF2B5EF4-FFF2-40B4-BE49-F238E27FC236}">
                <a16:creationId xmlns="" xmlns:a16="http://schemas.microsoft.com/office/drawing/2014/main" id="{6DB6E0C6-0167-4385-9F63-FC9913735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140" y="750042"/>
            <a:ext cx="3782694" cy="4041521"/>
          </a:xfrm>
          <a:prstGeom prst="rect">
            <a:avLst/>
          </a:prstGeom>
        </p:spPr>
      </p:pic>
      <p:sp>
        <p:nvSpPr>
          <p:cNvPr id="3" name="文本框 12">
            <a:extLst>
              <a:ext uri="{FF2B5EF4-FFF2-40B4-BE49-F238E27FC236}">
                <a16:creationId xmlns="" xmlns:a16="http://schemas.microsoft.com/office/drawing/2014/main" id="{33AA338C-DAC0-48EA-9364-34F890907B94}"/>
              </a:ext>
            </a:extLst>
          </p:cNvPr>
          <p:cNvSpPr txBox="1"/>
          <p:nvPr/>
        </p:nvSpPr>
        <p:spPr>
          <a:xfrm rot="21221573">
            <a:off x="2906688" y="1827874"/>
            <a:ext cx="2845352" cy="1569660"/>
          </a:xfrm>
          <a:prstGeom prst="rect">
            <a:avLst/>
          </a:prstGeom>
          <a:noFill/>
        </p:spPr>
        <p:txBody>
          <a:bodyPr wrap="square" rtlCol="0">
            <a:spAutoFit/>
          </a:bodyPr>
          <a:lstStyle/>
          <a:p>
            <a:pPr lvl="0" algn="just">
              <a:defRPr/>
            </a:pPr>
            <a:r>
              <a:rPr lang="en-US" sz="2400" i="1" dirty="0">
                <a:solidFill>
                  <a:prstClr val="white"/>
                </a:solidFill>
                <a:latin typeface="Times New Roman" panose="02020603050405020304" pitchFamily="18" charset="0"/>
              </a:rPr>
              <a:t>Theo </a:t>
            </a:r>
            <a:r>
              <a:rPr lang="en-US" sz="2400" i="1" dirty="0" err="1">
                <a:solidFill>
                  <a:prstClr val="white"/>
                </a:solidFill>
                <a:latin typeface="Times New Roman" panose="02020603050405020304" pitchFamily="18" charset="0"/>
              </a:rPr>
              <a:t>em</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câu</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chuyện</a:t>
            </a:r>
            <a:r>
              <a:rPr lang="en-US" sz="2400" i="1" dirty="0">
                <a:solidFill>
                  <a:prstClr val="white"/>
                </a:solidFill>
                <a:latin typeface="Times New Roman" panose="02020603050405020304" pitchFamily="18" charset="0"/>
              </a:rPr>
              <a:t> Con </a:t>
            </a:r>
            <a:r>
              <a:rPr lang="en-US" sz="2400" i="1" dirty="0" err="1">
                <a:solidFill>
                  <a:prstClr val="white"/>
                </a:solidFill>
                <a:latin typeface="Times New Roman" panose="02020603050405020304" pitchFamily="18" charset="0"/>
              </a:rPr>
              <a:t>muốn</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làm</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một</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cái</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cây</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viết</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về</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đề</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tài</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gì</a:t>
            </a:r>
            <a:r>
              <a:rPr lang="en-US" sz="2400" i="1" dirty="0">
                <a:solidFill>
                  <a:prstClr val="white"/>
                </a:solidFill>
                <a:latin typeface="Times New Roman" panose="02020603050405020304" pitchFamily="18" charset="0"/>
              </a:rPr>
              <a:t>?</a:t>
            </a:r>
            <a:endParaRPr kumimoji="0" lang="vi-VN"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1172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 xmlns:a16="http://schemas.microsoft.com/office/drawing/2014/main" id="{F3921A6A-F6B1-4A2E-BA32-EA137D48A1DE}"/>
              </a:ext>
            </a:extLst>
          </p:cNvPr>
          <p:cNvSpPr txBox="1"/>
          <p:nvPr/>
        </p:nvSpPr>
        <p:spPr>
          <a:xfrm>
            <a:off x="3551731" y="137110"/>
            <a:ext cx="1909788" cy="646331"/>
          </a:xfrm>
          <a:prstGeom prst="rect">
            <a:avLst/>
          </a:prstGeom>
          <a:noFill/>
        </p:spPr>
        <p:txBody>
          <a:bodyPr wrap="square" rtlCol="0">
            <a:spAutoFit/>
          </a:bodyPr>
          <a:lstStyle/>
          <a:p>
            <a:pPr defTabSz="685800">
              <a:defRPr/>
            </a:pP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1.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Đề</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tài</a:t>
            </a:r>
            <a:endParaRPr lang="zh-CN" altLang="en-US"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 name="Picture 2">
            <a:extLst>
              <a:ext uri="{FF2B5EF4-FFF2-40B4-BE49-F238E27FC236}">
                <a16:creationId xmlns="" xmlns:a16="http://schemas.microsoft.com/office/drawing/2014/main" id="{D557F04A-E91C-459A-9EDF-521EEFB0F32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144555" y="578498"/>
            <a:ext cx="1194317" cy="1194317"/>
          </a:xfrm>
          <a:prstGeom prst="rect">
            <a:avLst/>
          </a:prstGeom>
        </p:spPr>
      </p:pic>
      <p:cxnSp>
        <p:nvCxnSpPr>
          <p:cNvPr id="5" name="Straight Connector 4">
            <a:extLst>
              <a:ext uri="{FF2B5EF4-FFF2-40B4-BE49-F238E27FC236}">
                <a16:creationId xmlns="" xmlns:a16="http://schemas.microsoft.com/office/drawing/2014/main" id="{18142D3F-BE2A-418B-AA29-4805ED1BBF59}"/>
              </a:ext>
            </a:extLst>
          </p:cNvPr>
          <p:cNvCxnSpPr>
            <a:cxnSpLocks/>
          </p:cNvCxnSpPr>
          <p:nvPr/>
        </p:nvCxnSpPr>
        <p:spPr>
          <a:xfrm>
            <a:off x="2146041" y="1542661"/>
            <a:ext cx="3813110"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 xmlns:a16="http://schemas.microsoft.com/office/drawing/2014/main" id="{75DC1E18-15B7-49C4-A7C0-C123BEA8D337}"/>
              </a:ext>
            </a:extLst>
          </p:cNvPr>
          <p:cNvSpPr/>
          <p:nvPr/>
        </p:nvSpPr>
        <p:spPr>
          <a:xfrm>
            <a:off x="2232461" y="946555"/>
            <a:ext cx="3833101" cy="458202"/>
          </a:xfrm>
          <a:prstGeom prst="rect">
            <a:avLst/>
          </a:prstGeom>
        </p:spPr>
        <p:txBody>
          <a:bodyPr wrap="none">
            <a:spAutoFit/>
          </a:bodyPr>
          <a:lstStyle/>
          <a:p>
            <a:pPr algn="just">
              <a:lnSpc>
                <a:spcPct val="150000"/>
              </a:lnSpc>
              <a:spcAft>
                <a:spcPts val="0"/>
              </a:spcAft>
            </a:pP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endParaRPr lang="en-US" sz="16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DC0736AB-69BB-4FDE-AB7B-2A5B77FD1C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755" y1="29268" x2="27755" y2="29268"/>
                        <a14:foregroundMark x1="69388" y1="32683" x2="69388" y2="32683"/>
                      </a14:backgroundRemoval>
                    </a14:imgEffect>
                  </a14:imgLayer>
                </a14:imgProps>
              </a:ext>
            </a:extLst>
          </a:blip>
          <a:stretch>
            <a:fillRect/>
          </a:stretch>
        </p:blipFill>
        <p:spPr>
          <a:xfrm>
            <a:off x="7742046" y="-216243"/>
            <a:ext cx="1617043" cy="1353036"/>
          </a:xfrm>
          <a:prstGeom prst="rect">
            <a:avLst/>
          </a:prstGeom>
        </p:spPr>
      </p:pic>
      <p:pic>
        <p:nvPicPr>
          <p:cNvPr id="10" name="Picture 9">
            <a:extLst>
              <a:ext uri="{FF2B5EF4-FFF2-40B4-BE49-F238E27FC236}">
                <a16:creationId xmlns="" xmlns:a16="http://schemas.microsoft.com/office/drawing/2014/main" id="{192762C8-A211-46F1-8C30-2E413FEA249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144555" y="1480457"/>
            <a:ext cx="1194317" cy="1194317"/>
          </a:xfrm>
          <a:prstGeom prst="rect">
            <a:avLst/>
          </a:prstGeom>
        </p:spPr>
      </p:pic>
      <p:cxnSp>
        <p:nvCxnSpPr>
          <p:cNvPr id="11" name="Straight Connector 10">
            <a:extLst>
              <a:ext uri="{FF2B5EF4-FFF2-40B4-BE49-F238E27FC236}">
                <a16:creationId xmlns="" xmlns:a16="http://schemas.microsoft.com/office/drawing/2014/main" id="{CA2E0E2C-3392-4783-BFA5-D99F916D08B7}"/>
              </a:ext>
            </a:extLst>
          </p:cNvPr>
          <p:cNvCxnSpPr>
            <a:cxnSpLocks/>
          </p:cNvCxnSpPr>
          <p:nvPr/>
        </p:nvCxnSpPr>
        <p:spPr>
          <a:xfrm>
            <a:off x="2146041" y="2444620"/>
            <a:ext cx="3813110"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 xmlns:a16="http://schemas.microsoft.com/office/drawing/2014/main" id="{A221217B-9ECD-41D1-94B0-E6734C30D413}"/>
              </a:ext>
            </a:extLst>
          </p:cNvPr>
          <p:cNvSpPr/>
          <p:nvPr/>
        </p:nvSpPr>
        <p:spPr>
          <a:xfrm>
            <a:off x="2403505" y="1855786"/>
            <a:ext cx="1960793" cy="458202"/>
          </a:xfrm>
          <a:prstGeom prst="rect">
            <a:avLst/>
          </a:prstGeom>
        </p:spPr>
        <p:txBody>
          <a:bodyPr wrap="none">
            <a:spAutoFit/>
          </a:bodyPr>
          <a:lstStyle/>
          <a:p>
            <a:pPr algn="just">
              <a:lnSpc>
                <a:spcPct val="150000"/>
              </a:lnSpc>
              <a:spcAft>
                <a:spcPts val="0"/>
              </a:spcAft>
            </a:pP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cháu</a:t>
            </a:r>
            <a:endParaRPr lang="en-US" sz="16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8CBE3837-A65A-4FE1-B1E0-2E09177BBFB7}"/>
              </a:ext>
            </a:extLst>
          </p:cNvPr>
          <p:cNvPicPr>
            <a:picLocks noChangeAspect="1"/>
          </p:cNvPicPr>
          <p:nvPr/>
        </p:nvPicPr>
        <p:blipFill>
          <a:blip r:embed="rId6"/>
          <a:stretch>
            <a:fillRect/>
          </a:stretch>
        </p:blipFill>
        <p:spPr>
          <a:xfrm>
            <a:off x="6432895" y="137110"/>
            <a:ext cx="1545861" cy="1032587"/>
          </a:xfrm>
          <a:prstGeom prst="rect">
            <a:avLst/>
          </a:prstGeom>
        </p:spPr>
      </p:pic>
      <p:pic>
        <p:nvPicPr>
          <p:cNvPr id="14" name="Picture 13">
            <a:extLst>
              <a:ext uri="{FF2B5EF4-FFF2-40B4-BE49-F238E27FC236}">
                <a16:creationId xmlns="" xmlns:a16="http://schemas.microsoft.com/office/drawing/2014/main" id="{F0F20DE3-49EB-48D3-B5DA-16187ACB8543}"/>
              </a:ext>
            </a:extLst>
          </p:cNvPr>
          <p:cNvPicPr>
            <a:picLocks noChangeAspect="1"/>
          </p:cNvPicPr>
          <p:nvPr/>
        </p:nvPicPr>
        <p:blipFill>
          <a:blip r:embed="rId7"/>
          <a:stretch>
            <a:fillRect/>
          </a:stretch>
        </p:blipFill>
        <p:spPr>
          <a:xfrm>
            <a:off x="6432895" y="1504691"/>
            <a:ext cx="1617043" cy="1067057"/>
          </a:xfrm>
          <a:prstGeom prst="rect">
            <a:avLst/>
          </a:prstGeom>
        </p:spPr>
      </p:pic>
      <p:pic>
        <p:nvPicPr>
          <p:cNvPr id="15" name="Picture 14">
            <a:extLst>
              <a:ext uri="{FF2B5EF4-FFF2-40B4-BE49-F238E27FC236}">
                <a16:creationId xmlns="" xmlns:a16="http://schemas.microsoft.com/office/drawing/2014/main" id="{C0EB8D7A-F0EB-44DF-84DC-36EDC187DAC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094062" y="2528595"/>
            <a:ext cx="1194317" cy="1194317"/>
          </a:xfrm>
          <a:prstGeom prst="rect">
            <a:avLst/>
          </a:prstGeom>
        </p:spPr>
      </p:pic>
      <p:cxnSp>
        <p:nvCxnSpPr>
          <p:cNvPr id="16" name="Straight Connector 15">
            <a:extLst>
              <a:ext uri="{FF2B5EF4-FFF2-40B4-BE49-F238E27FC236}">
                <a16:creationId xmlns="" xmlns:a16="http://schemas.microsoft.com/office/drawing/2014/main" id="{F1CDC2F5-703F-4DA9-B23E-1EFB06048014}"/>
              </a:ext>
            </a:extLst>
          </p:cNvPr>
          <p:cNvCxnSpPr>
            <a:cxnSpLocks/>
          </p:cNvCxnSpPr>
          <p:nvPr/>
        </p:nvCxnSpPr>
        <p:spPr>
          <a:xfrm>
            <a:off x="2095548" y="3492758"/>
            <a:ext cx="3813110"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 xmlns:a16="http://schemas.microsoft.com/office/drawing/2014/main" id="{C68ED2EE-327D-4C04-88CF-3FC044002250}"/>
              </a:ext>
            </a:extLst>
          </p:cNvPr>
          <p:cNvSpPr/>
          <p:nvPr/>
        </p:nvSpPr>
        <p:spPr>
          <a:xfrm>
            <a:off x="2135284" y="2791703"/>
            <a:ext cx="3970014" cy="646331"/>
          </a:xfrm>
          <a:prstGeom prst="rect">
            <a:avLst/>
          </a:prstGeom>
        </p:spPr>
        <p:txBody>
          <a:bodyPr wrap="square">
            <a:spAutoFit/>
          </a:bodyPr>
          <a:lstStyle/>
          <a:p>
            <a:pPr algn="just">
              <a:spcAft>
                <a:spcPts val="0"/>
              </a:spcAft>
            </a:pP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Sợ cô đơn của đứa trẻ khi xa rời không gian sống quen thuộc</a:t>
            </a:r>
            <a:endParaRPr lang="en-US" sz="16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 xmlns:a16="http://schemas.microsoft.com/office/drawing/2014/main" id="{C7395422-2863-4384-AC61-7A78EE440ADB}"/>
              </a:ext>
            </a:extLst>
          </p:cNvPr>
          <p:cNvPicPr>
            <a:picLocks noChangeAspect="1"/>
          </p:cNvPicPr>
          <p:nvPr/>
        </p:nvPicPr>
        <p:blipFill>
          <a:blip r:embed="rId8"/>
          <a:stretch>
            <a:fillRect/>
          </a:stretch>
        </p:blipFill>
        <p:spPr>
          <a:xfrm>
            <a:off x="6478025" y="2899986"/>
            <a:ext cx="1571913" cy="998668"/>
          </a:xfrm>
          <a:prstGeom prst="rect">
            <a:avLst/>
          </a:prstGeom>
        </p:spPr>
      </p:pic>
    </p:spTree>
    <p:extLst>
      <p:ext uri="{BB962C8B-B14F-4D97-AF65-F5344CB8AC3E}">
        <p14:creationId xmlns:p14="http://schemas.microsoft.com/office/powerpoint/2010/main" val="363048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9AF3012-F3FC-4FDD-B027-053E65D7133D}"/>
              </a:ext>
            </a:extLst>
          </p:cNvPr>
          <p:cNvPicPr>
            <a:picLocks noChangeAspect="1"/>
          </p:cNvPicPr>
          <p:nvPr/>
        </p:nvPicPr>
        <p:blipFill>
          <a:blip r:embed="rId2"/>
          <a:stretch>
            <a:fillRect/>
          </a:stretch>
        </p:blipFill>
        <p:spPr>
          <a:xfrm>
            <a:off x="127322" y="555585"/>
            <a:ext cx="8808333" cy="4587915"/>
          </a:xfrm>
          <a:prstGeom prst="rect">
            <a:avLst/>
          </a:prstGeom>
        </p:spPr>
      </p:pic>
      <p:sp>
        <p:nvSpPr>
          <p:cNvPr id="3" name="文本框 17">
            <a:extLst>
              <a:ext uri="{FF2B5EF4-FFF2-40B4-BE49-F238E27FC236}">
                <a16:creationId xmlns="" xmlns:a16="http://schemas.microsoft.com/office/drawing/2014/main" id="{E1C9060A-3291-4B0F-8235-D7DABA074D40}"/>
              </a:ext>
            </a:extLst>
          </p:cNvPr>
          <p:cNvSpPr txBox="1"/>
          <p:nvPr/>
        </p:nvSpPr>
        <p:spPr>
          <a:xfrm>
            <a:off x="2842664" y="91155"/>
            <a:ext cx="3956302" cy="646331"/>
          </a:xfrm>
          <a:prstGeom prst="rect">
            <a:avLst/>
          </a:prstGeom>
          <a:noFill/>
        </p:spPr>
        <p:txBody>
          <a:bodyPr wrap="square" rtlCol="0">
            <a:spAutoFit/>
          </a:bodyPr>
          <a:lstStyle/>
          <a:p>
            <a:pPr defTabSz="685800">
              <a:defRPr/>
            </a:pP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PHIẾU HỌC TẬP</a:t>
            </a:r>
            <a:endParaRPr lang="zh-CN" altLang="en-US"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56712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7315200" y="361950"/>
            <a:ext cx="1186679" cy="971550"/>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14208"/>
                </a:solidFill>
                <a:effectLst/>
                <a:uLnTx/>
                <a:uFillTx/>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文本框 1"/>
          <p:cNvSpPr txBox="1"/>
          <p:nvPr/>
        </p:nvSpPr>
        <p:spPr>
          <a:xfrm>
            <a:off x="1904641" y="185683"/>
            <a:ext cx="4601197" cy="646331"/>
          </a:xfrm>
          <a:prstGeom prst="rect">
            <a:avLst/>
          </a:prstGeom>
          <a:noFill/>
        </p:spPr>
        <p:txBody>
          <a:bodyPr wrap="square" rtlCol="0">
            <a:spAutoFit/>
          </a:bodyPr>
          <a:lstStyle/>
          <a:p>
            <a:pPr lvl="0" algn="dist"/>
            <a:r>
              <a:rPr lang="en-US" altLang="zh-CN" sz="3600" b="1" dirty="0">
                <a:solidFill>
                  <a:srgbClr val="FF0000"/>
                </a:solidFill>
                <a:latin typeface="Times New Roman" panose="02020603050405020304" pitchFamily="18" charset="0"/>
                <a:cs typeface="Times New Roman" panose="02020603050405020304" pitchFamily="18" charset="0"/>
              </a:rPr>
              <a:t>2. </a:t>
            </a:r>
            <a:r>
              <a:rPr lang="en-US" altLang="zh-CN" sz="3600" b="1" dirty="0" err="1">
                <a:solidFill>
                  <a:srgbClr val="FF0000"/>
                </a:solidFill>
                <a:latin typeface="Times New Roman" panose="02020603050405020304" pitchFamily="18" charset="0"/>
                <a:cs typeface="Times New Roman" panose="02020603050405020304" pitchFamily="18" charset="0"/>
              </a:rPr>
              <a:t>Đặc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điểm</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nhân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vật</a:t>
            </a:r>
            <a:endPar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 name="文本框 12">
            <a:extLst>
              <a:ext uri="{FF2B5EF4-FFF2-40B4-BE49-F238E27FC236}">
                <a16:creationId xmlns="" xmlns:a16="http://schemas.microsoft.com/office/drawing/2014/main" id="{32701F4D-D42B-4BB9-AF87-A3B766180EF0}"/>
              </a:ext>
            </a:extLst>
          </p:cNvPr>
          <p:cNvSpPr txBox="1"/>
          <p:nvPr/>
        </p:nvSpPr>
        <p:spPr>
          <a:xfrm>
            <a:off x="0" y="2914513"/>
            <a:ext cx="4205239" cy="584775"/>
          </a:xfrm>
          <a:prstGeom prst="rect">
            <a:avLst/>
          </a:prstGeom>
          <a:noFill/>
        </p:spPr>
        <p:txBody>
          <a:bodyPr wrap="square" rtlCol="0">
            <a:spAutoFit/>
          </a:bodyPr>
          <a:lstStyle/>
          <a:p>
            <a:pPr lvl="0" algn="ctr">
              <a:defRPr/>
            </a:pPr>
            <a:r>
              <a:rPr lang="en-US" sz="3200" i="1" dirty="0" err="1">
                <a:solidFill>
                  <a:srgbClr val="FF0000"/>
                </a:solidFill>
                <a:latin typeface="Times New Roman" panose="02020603050405020304" pitchFamily="18" charset="0"/>
              </a:rPr>
              <a:t>Nhân</a:t>
            </a:r>
            <a:r>
              <a:rPr lang="en-US" sz="3200" i="1" dirty="0">
                <a:solidFill>
                  <a:srgbClr val="FF0000"/>
                </a:solidFill>
                <a:latin typeface="Times New Roman" panose="02020603050405020304" pitchFamily="18" charset="0"/>
              </a:rPr>
              <a:t> </a:t>
            </a:r>
            <a:r>
              <a:rPr lang="en-US" sz="3200" i="1" dirty="0" err="1">
                <a:solidFill>
                  <a:srgbClr val="FF0000"/>
                </a:solidFill>
                <a:latin typeface="Times New Roman" panose="02020603050405020304" pitchFamily="18" charset="0"/>
              </a:rPr>
              <a:t>vật</a:t>
            </a:r>
            <a:r>
              <a:rPr lang="en-US" sz="3200" i="1" dirty="0">
                <a:solidFill>
                  <a:srgbClr val="FF0000"/>
                </a:solidFill>
                <a:latin typeface="Times New Roman" panose="02020603050405020304" pitchFamily="18" charset="0"/>
              </a:rPr>
              <a:t> </a:t>
            </a:r>
            <a:r>
              <a:rPr lang="en-US" sz="3200" i="1" dirty="0" err="1">
                <a:solidFill>
                  <a:srgbClr val="FF0000"/>
                </a:solidFill>
                <a:latin typeface="Times New Roman" panose="02020603050405020304" pitchFamily="18" charset="0"/>
              </a:rPr>
              <a:t>ông</a:t>
            </a:r>
            <a:r>
              <a:rPr lang="en-US" sz="3200" i="1" dirty="0">
                <a:solidFill>
                  <a:srgbClr val="FF0000"/>
                </a:solidFill>
                <a:latin typeface="Times New Roman" panose="02020603050405020304" pitchFamily="18" charset="0"/>
              </a:rPr>
              <a:t> </a:t>
            </a:r>
            <a:r>
              <a:rPr lang="en-US" sz="3200" i="1" dirty="0" err="1">
                <a:solidFill>
                  <a:srgbClr val="FF0000"/>
                </a:solidFill>
                <a:latin typeface="Times New Roman" panose="02020603050405020304" pitchFamily="18" charset="0"/>
              </a:rPr>
              <a:t>nội</a:t>
            </a:r>
            <a:r>
              <a:rPr lang="en-US" sz="3200" i="1" dirty="0">
                <a:solidFill>
                  <a:srgbClr val="FF0000"/>
                </a:solidFill>
                <a:latin typeface="Times New Roman" panose="02020603050405020304" pitchFamily="18" charset="0"/>
              </a:rPr>
              <a:t> Bum</a:t>
            </a:r>
            <a:endParaRPr kumimoji="0" lang="vi-VN" sz="3200" b="0" i="1" u="none" strike="noStrike" kern="1200" cap="none" spc="0" normalizeH="0" baseline="0" noProof="0" dirty="0">
              <a:ln>
                <a:noFill/>
              </a:ln>
              <a:solidFill>
                <a:srgbClr val="FF0000"/>
              </a:solidFill>
              <a:effectLst/>
              <a:uLnTx/>
              <a:uFillTx/>
              <a:latin typeface="Times New Roman" panose="02020603050405020304" pitchFamily="18" charset="0"/>
            </a:endParaRPr>
          </a:p>
        </p:txBody>
      </p:sp>
      <p:pic>
        <p:nvPicPr>
          <p:cNvPr id="4" name="Picture 3">
            <a:extLst>
              <a:ext uri="{FF2B5EF4-FFF2-40B4-BE49-F238E27FC236}">
                <a16:creationId xmlns="" xmlns:a16="http://schemas.microsoft.com/office/drawing/2014/main" id="{9468B3D6-E171-4D20-84C1-555FC8BC9E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9" b="92791" l="10000" r="90000">
                        <a14:foregroundMark x1="57209" y1="6279" x2="57209" y2="6279"/>
                        <a14:foregroundMark x1="46977" y1="5581" x2="46977" y2="5581"/>
                        <a14:foregroundMark x1="60698" y1="89767" x2="60698" y2="89767"/>
                        <a14:foregroundMark x1="61163" y1="92558" x2="61163" y2="92558"/>
                        <a14:foregroundMark x1="64419" y1="91860" x2="64419" y2="91860"/>
                        <a14:foregroundMark x1="39302" y1="92791" x2="39302" y2="92791"/>
                        <a14:foregroundMark x1="38256" y1="92791" x2="38256" y2="92791"/>
                      </a14:backgroundRemoval>
                    </a14:imgEffect>
                  </a14:imgLayer>
                </a14:imgProps>
              </a:ext>
            </a:extLst>
          </a:blip>
          <a:stretch>
            <a:fillRect/>
          </a:stretch>
        </p:blipFill>
        <p:spPr>
          <a:xfrm>
            <a:off x="1059273" y="887439"/>
            <a:ext cx="2027075" cy="2027075"/>
          </a:xfrm>
          <a:prstGeom prst="rect">
            <a:avLst/>
          </a:prstGeom>
        </p:spPr>
      </p:pic>
      <p:pic>
        <p:nvPicPr>
          <p:cNvPr id="6" name="Picture 5">
            <a:extLst>
              <a:ext uri="{FF2B5EF4-FFF2-40B4-BE49-F238E27FC236}">
                <a16:creationId xmlns="" xmlns:a16="http://schemas.microsoft.com/office/drawing/2014/main" id="{E38D70F8-B6DE-4DBE-8B95-6246D2002F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417" b="95750" l="10000" r="90000">
                        <a14:foregroundMark x1="37000" y1="7167" x2="37000" y2="7167"/>
                        <a14:foregroundMark x1="28333" y1="3417" x2="28333" y2="3417"/>
                        <a14:foregroundMark x1="69583" y1="85250" x2="69583" y2="85250"/>
                        <a14:foregroundMark x1="69583" y1="86667" x2="69583" y2="86667"/>
                        <a14:foregroundMark x1="70333" y1="88750" x2="70333" y2="88750"/>
                        <a14:foregroundMark x1="73333" y1="91583" x2="73333" y2="91583"/>
                        <a14:foregroundMark x1="73333" y1="89917" x2="73333" y2="89917"/>
                        <a14:foregroundMark x1="74000" y1="91583" x2="74500" y2="94083"/>
                        <a14:foregroundMark x1="71500" y1="95750" x2="71500" y2="95750"/>
                        <a14:foregroundMark x1="56750" y1="90583" x2="56750" y2="90583"/>
                        <a14:foregroundMark x1="56333" y1="89417" x2="56333" y2="89417"/>
                        <a14:foregroundMark x1="56750" y1="92250" x2="56750" y2="92250"/>
                        <a14:foregroundMark x1="54417" y1="95500" x2="54417" y2="95500"/>
                      </a14:backgroundRemoval>
                    </a14:imgEffect>
                  </a14:imgLayer>
                </a14:imgProps>
              </a:ext>
            </a:extLst>
          </a:blip>
          <a:stretch>
            <a:fillRect/>
          </a:stretch>
        </p:blipFill>
        <p:spPr>
          <a:xfrm>
            <a:off x="4572000" y="887439"/>
            <a:ext cx="2513045" cy="2513045"/>
          </a:xfrm>
          <a:prstGeom prst="rect">
            <a:avLst/>
          </a:prstGeom>
        </p:spPr>
      </p:pic>
      <p:sp>
        <p:nvSpPr>
          <p:cNvPr id="11" name="文本框 12">
            <a:extLst>
              <a:ext uri="{FF2B5EF4-FFF2-40B4-BE49-F238E27FC236}">
                <a16:creationId xmlns="" xmlns:a16="http://schemas.microsoft.com/office/drawing/2014/main" id="{64A25E7D-12CA-446A-B4F3-736C4C8EC78F}"/>
              </a:ext>
            </a:extLst>
          </p:cNvPr>
          <p:cNvSpPr txBox="1"/>
          <p:nvPr/>
        </p:nvSpPr>
        <p:spPr>
          <a:xfrm>
            <a:off x="4982626" y="3400484"/>
            <a:ext cx="2683947" cy="584775"/>
          </a:xfrm>
          <a:prstGeom prst="rect">
            <a:avLst/>
          </a:prstGeom>
          <a:noFill/>
        </p:spPr>
        <p:txBody>
          <a:bodyPr wrap="square" rtlCol="0">
            <a:spAutoFit/>
          </a:bodyPr>
          <a:lstStyle/>
          <a:p>
            <a:pPr lvl="0" algn="ctr">
              <a:defRPr/>
            </a:pPr>
            <a:r>
              <a:rPr lang="en-US" sz="3200" i="1" dirty="0" err="1">
                <a:solidFill>
                  <a:srgbClr val="FF0000"/>
                </a:solidFill>
                <a:latin typeface="Times New Roman" panose="02020603050405020304" pitchFamily="18" charset="0"/>
              </a:rPr>
              <a:t>Nhân</a:t>
            </a:r>
            <a:r>
              <a:rPr lang="en-US" sz="3200" i="1" dirty="0">
                <a:solidFill>
                  <a:srgbClr val="FF0000"/>
                </a:solidFill>
                <a:latin typeface="Times New Roman" panose="02020603050405020304" pitchFamily="18" charset="0"/>
              </a:rPr>
              <a:t> </a:t>
            </a:r>
            <a:r>
              <a:rPr lang="en-US" sz="3200" i="1" dirty="0" err="1">
                <a:solidFill>
                  <a:srgbClr val="FF0000"/>
                </a:solidFill>
                <a:latin typeface="Times New Roman" panose="02020603050405020304" pitchFamily="18" charset="0"/>
              </a:rPr>
              <a:t>vật</a:t>
            </a:r>
            <a:r>
              <a:rPr lang="en-US" sz="3200" i="1" dirty="0">
                <a:solidFill>
                  <a:srgbClr val="FF0000"/>
                </a:solidFill>
                <a:latin typeface="Times New Roman" panose="02020603050405020304" pitchFamily="18" charset="0"/>
              </a:rPr>
              <a:t> Bum</a:t>
            </a:r>
            <a:endParaRPr kumimoji="0" lang="vi-VN" sz="3200" b="0" i="1" u="none" strike="noStrike" kern="1200" cap="none" spc="0" normalizeH="0" baseline="0" noProof="0" dirty="0">
              <a:ln>
                <a:noFill/>
              </a:ln>
              <a:solidFill>
                <a:srgbClr val="FF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15938807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239899" y="2292982"/>
            <a:ext cx="4280146" cy="830997"/>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ea typeface="Barlow Condensed" panose="00000506000000000000" charset="0"/>
                <a:cs typeface="Times New Roman" panose="02020603050405020304" pitchFamily="18" charset="0"/>
              </a:rPr>
              <a:t>KHỞI ĐỘNG</a:t>
            </a:r>
          </a:p>
        </p:txBody>
      </p:sp>
    </p:spTree>
    <p:extLst>
      <p:ext uri="{BB962C8B-B14F-4D97-AF65-F5344CB8AC3E}">
        <p14:creationId xmlns:p14="http://schemas.microsoft.com/office/powerpoint/2010/main" val="3478397872"/>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6663635" y="39229"/>
            <a:ext cx="682269" cy="558583"/>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14208"/>
                </a:solidFill>
                <a:effectLst/>
                <a:uLnTx/>
                <a:uFillTx/>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文本框 1"/>
          <p:cNvSpPr txBox="1"/>
          <p:nvPr/>
        </p:nvSpPr>
        <p:spPr>
          <a:xfrm>
            <a:off x="1805651" y="55055"/>
            <a:ext cx="4818375" cy="584775"/>
          </a:xfrm>
          <a:prstGeom prst="rect">
            <a:avLst/>
          </a:prstGeom>
          <a:noFill/>
        </p:spPr>
        <p:txBody>
          <a:bodyPr wrap="square" rtlCol="0">
            <a:spAutoFit/>
          </a:bodyPr>
          <a:lstStyle/>
          <a:p>
            <a:pPr lvl="0" algn="dist"/>
            <a:r>
              <a:rPr lang="en-US" altLang="zh-CN" sz="3200" b="1" dirty="0">
                <a:solidFill>
                  <a:srgbClr val="FF0000"/>
                </a:solidFill>
                <a:latin typeface="Times New Roman" panose="02020603050405020304" pitchFamily="18" charset="0"/>
                <a:cs typeface="Times New Roman" panose="02020603050405020304" pitchFamily="18" charset="0"/>
              </a:rPr>
              <a:t>a. </a:t>
            </a:r>
            <a:r>
              <a:rPr lang="en-US" altLang="zh-CN" sz="3200" b="1" dirty="0" err="1">
                <a:solidFill>
                  <a:srgbClr val="FF0000"/>
                </a:solidFill>
                <a:latin typeface="Times New Roman" panose="02020603050405020304" pitchFamily="18" charset="0"/>
                <a:cs typeface="Times New Roman" panose="02020603050405020304" pitchFamily="18" charset="0"/>
              </a:rPr>
              <a:t>Nhân</a:t>
            </a:r>
            <a:r>
              <a:rPr lang="en-US" altLang="zh-CN" sz="3200" b="1" dirty="0">
                <a:solidFill>
                  <a:srgbClr val="FF0000"/>
                </a:solidFill>
                <a:latin typeface="Times New Roman" panose="02020603050405020304" pitchFamily="18" charset="0"/>
                <a:cs typeface="Times New Roman" panose="02020603050405020304" pitchFamily="18" charset="0"/>
              </a:rPr>
              <a:t> </a:t>
            </a:r>
            <a:r>
              <a:rPr lang="en-US" altLang="zh-CN" sz="3200" b="1" dirty="0" err="1">
                <a:solidFill>
                  <a:srgbClr val="FF0000"/>
                </a:solidFill>
                <a:latin typeface="Times New Roman" panose="02020603050405020304" pitchFamily="18" charset="0"/>
                <a:cs typeface="Times New Roman" panose="02020603050405020304" pitchFamily="18" charset="0"/>
              </a:rPr>
              <a:t>vật</a:t>
            </a:r>
            <a:r>
              <a:rPr lang="en-US" altLang="zh-CN" sz="3200" b="1" dirty="0">
                <a:solidFill>
                  <a:srgbClr val="FF0000"/>
                </a:solidFill>
                <a:latin typeface="Times New Roman" panose="02020603050405020304" pitchFamily="18" charset="0"/>
                <a:cs typeface="Times New Roman" panose="02020603050405020304" pitchFamily="18" charset="0"/>
              </a:rPr>
              <a:t> </a:t>
            </a:r>
            <a:r>
              <a:rPr lang="en-US" altLang="zh-CN" sz="3200" b="1" dirty="0" err="1">
                <a:solidFill>
                  <a:srgbClr val="FF0000"/>
                </a:solidFill>
                <a:latin typeface="Times New Roman" panose="02020603050405020304" pitchFamily="18" charset="0"/>
                <a:cs typeface="Times New Roman" panose="02020603050405020304" pitchFamily="18" charset="0"/>
              </a:rPr>
              <a:t>ông</a:t>
            </a:r>
            <a:r>
              <a:rPr lang="en-US" altLang="zh-CN" sz="3200" b="1" dirty="0">
                <a:solidFill>
                  <a:srgbClr val="FF0000"/>
                </a:solidFill>
                <a:latin typeface="Times New Roman" panose="02020603050405020304" pitchFamily="18" charset="0"/>
                <a:cs typeface="Times New Roman" panose="02020603050405020304" pitchFamily="18" charset="0"/>
              </a:rPr>
              <a:t> </a:t>
            </a:r>
            <a:r>
              <a:rPr lang="en-US" altLang="zh-CN" sz="3200" b="1" dirty="0" err="1">
                <a:solidFill>
                  <a:srgbClr val="FF0000"/>
                </a:solidFill>
                <a:latin typeface="Times New Roman" panose="02020603050405020304" pitchFamily="18" charset="0"/>
                <a:cs typeface="Times New Roman" panose="02020603050405020304" pitchFamily="18" charset="0"/>
              </a:rPr>
              <a:t>nội</a:t>
            </a:r>
            <a:r>
              <a:rPr lang="en-US" altLang="zh-CN" sz="3200" b="1" dirty="0">
                <a:solidFill>
                  <a:srgbClr val="FF0000"/>
                </a:solidFill>
                <a:latin typeface="Times New Roman" panose="02020603050405020304" pitchFamily="18" charset="0"/>
                <a:cs typeface="Times New Roman" panose="02020603050405020304" pitchFamily="18" charset="0"/>
              </a:rPr>
              <a:t> Bum</a:t>
            </a:r>
          </a:p>
        </p:txBody>
      </p:sp>
      <p:pic>
        <p:nvPicPr>
          <p:cNvPr id="4" name="Picture 3">
            <a:extLst>
              <a:ext uri="{FF2B5EF4-FFF2-40B4-BE49-F238E27FC236}">
                <a16:creationId xmlns="" xmlns:a16="http://schemas.microsoft.com/office/drawing/2014/main" id="{9468B3D6-E171-4D20-84C1-555FC8BC9E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9" b="92791" l="10000" r="90000">
                        <a14:foregroundMark x1="57209" y1="6279" x2="57209" y2="6279"/>
                        <a14:foregroundMark x1="46977" y1="5581" x2="46977" y2="5581"/>
                        <a14:foregroundMark x1="60698" y1="89767" x2="60698" y2="89767"/>
                        <a14:foregroundMark x1="61163" y1="92558" x2="61163" y2="92558"/>
                        <a14:foregroundMark x1="64419" y1="91860" x2="64419" y2="91860"/>
                        <a14:foregroundMark x1="39302" y1="92791" x2="39302" y2="92791"/>
                        <a14:foregroundMark x1="38256" y1="92791" x2="38256" y2="92791"/>
                      </a14:backgroundRemoval>
                    </a14:imgEffect>
                  </a14:imgLayer>
                </a14:imgProps>
              </a:ext>
            </a:extLst>
          </a:blip>
          <a:stretch>
            <a:fillRect/>
          </a:stretch>
        </p:blipFill>
        <p:spPr>
          <a:xfrm>
            <a:off x="0" y="3067814"/>
            <a:ext cx="1377387" cy="2066066"/>
          </a:xfrm>
          <a:prstGeom prst="rect">
            <a:avLst/>
          </a:prstGeom>
        </p:spPr>
      </p:pic>
      <p:sp>
        <p:nvSpPr>
          <p:cNvPr id="9" name="文本框 1">
            <a:extLst>
              <a:ext uri="{FF2B5EF4-FFF2-40B4-BE49-F238E27FC236}">
                <a16:creationId xmlns="" xmlns:a16="http://schemas.microsoft.com/office/drawing/2014/main" id="{FE619C0D-D527-4177-9C38-1C75BE1E7EFF}"/>
              </a:ext>
            </a:extLst>
          </p:cNvPr>
          <p:cNvSpPr txBox="1"/>
          <p:nvPr/>
        </p:nvSpPr>
        <p:spPr>
          <a:xfrm>
            <a:off x="2856363" y="439014"/>
            <a:ext cx="3046805" cy="523220"/>
          </a:xfrm>
          <a:prstGeom prst="rect">
            <a:avLst/>
          </a:prstGeom>
          <a:noFill/>
        </p:spPr>
        <p:txBody>
          <a:bodyPr wrap="square" rtlCol="0">
            <a:spAutoFit/>
          </a:bodyPr>
          <a:lstStyle/>
          <a:p>
            <a:pPr lvl="0" algn="dist"/>
            <a:r>
              <a:rPr lang="en-US" altLang="zh-CN" sz="2800" b="1" dirty="0">
                <a:solidFill>
                  <a:srgbClr val="FF0000"/>
                </a:solidFill>
                <a:latin typeface="Times New Roman" panose="02020603050405020304" pitchFamily="18" charset="0"/>
                <a:cs typeface="Times New Roman" panose="02020603050405020304" pitchFamily="18" charset="0"/>
              </a:rPr>
              <a:t>Chi </a:t>
            </a:r>
            <a:r>
              <a:rPr lang="en-US" altLang="zh-CN" sz="2800" b="1" dirty="0" err="1">
                <a:solidFill>
                  <a:srgbClr val="FF0000"/>
                </a:solidFill>
                <a:latin typeface="Times New Roman" panose="02020603050405020304" pitchFamily="18" charset="0"/>
                <a:cs typeface="Times New Roman" panose="02020603050405020304" pitchFamily="18" charset="0"/>
              </a:rPr>
              <a:t>tiết</a:t>
            </a:r>
            <a:r>
              <a:rPr lang="en-US" altLang="zh-CN" sz="2800" b="1" dirty="0">
                <a:solidFill>
                  <a:srgbClr val="FF0000"/>
                </a:solidFill>
                <a:latin typeface="Times New Roman" panose="02020603050405020304" pitchFamily="18" charset="0"/>
                <a:cs typeface="Times New Roman" panose="02020603050405020304" pitchFamily="18" charset="0"/>
              </a:rPr>
              <a:t> </a:t>
            </a:r>
            <a:r>
              <a:rPr lang="en-US" altLang="zh-CN" sz="2800" b="1" dirty="0" err="1">
                <a:solidFill>
                  <a:srgbClr val="FF0000"/>
                </a:solidFill>
                <a:latin typeface="Times New Roman" panose="02020603050405020304" pitchFamily="18" charset="0"/>
                <a:cs typeface="Times New Roman" panose="02020603050405020304" pitchFamily="18" charset="0"/>
              </a:rPr>
              <a:t>miêu</a:t>
            </a:r>
            <a:r>
              <a:rPr lang="en-US" altLang="zh-CN" sz="2800" b="1" dirty="0">
                <a:solidFill>
                  <a:srgbClr val="FF0000"/>
                </a:solidFill>
                <a:latin typeface="Times New Roman" panose="02020603050405020304" pitchFamily="18" charset="0"/>
                <a:cs typeface="Times New Roman" panose="02020603050405020304" pitchFamily="18" charset="0"/>
              </a:rPr>
              <a:t> </a:t>
            </a:r>
            <a:r>
              <a:rPr lang="en-US" altLang="zh-CN" sz="2800" b="1" dirty="0" err="1">
                <a:solidFill>
                  <a:srgbClr val="FF0000"/>
                </a:solidFill>
                <a:latin typeface="Times New Roman" panose="02020603050405020304" pitchFamily="18" charset="0"/>
                <a:cs typeface="Times New Roman" panose="02020603050405020304" pitchFamily="18" charset="0"/>
              </a:rPr>
              <a:t>tả</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DFB5253E-9243-41AC-9BB5-291363F344A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66849" y="347442"/>
            <a:ext cx="1194317" cy="1194317"/>
          </a:xfrm>
          <a:prstGeom prst="rect">
            <a:avLst/>
          </a:prstGeom>
        </p:spPr>
      </p:pic>
      <p:cxnSp>
        <p:nvCxnSpPr>
          <p:cNvPr id="12" name="Straight Connector 11">
            <a:extLst>
              <a:ext uri="{FF2B5EF4-FFF2-40B4-BE49-F238E27FC236}">
                <a16:creationId xmlns="" xmlns:a16="http://schemas.microsoft.com/office/drawing/2014/main" id="{05431B2C-BD29-4496-9FE5-DEA878F99034}"/>
              </a:ext>
            </a:extLst>
          </p:cNvPr>
          <p:cNvCxnSpPr>
            <a:cxnSpLocks/>
          </p:cNvCxnSpPr>
          <p:nvPr/>
        </p:nvCxnSpPr>
        <p:spPr>
          <a:xfrm>
            <a:off x="2243347" y="1714776"/>
            <a:ext cx="4761423"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 xmlns:a16="http://schemas.microsoft.com/office/drawing/2014/main" id="{0F97487D-88E5-458F-A1F1-20D9A9A68A47}"/>
              </a:ext>
            </a:extLst>
          </p:cNvPr>
          <p:cNvSpPr/>
          <p:nvPr/>
        </p:nvSpPr>
        <p:spPr>
          <a:xfrm>
            <a:off x="833377" y="781260"/>
            <a:ext cx="6664705" cy="1015663"/>
          </a:xfrm>
          <a:prstGeom prst="rect">
            <a:avLst/>
          </a:prstGeom>
        </p:spPr>
        <p:txBody>
          <a:bodyPr wrap="square">
            <a:spAutoFit/>
          </a:bodyPr>
          <a:lstStyle/>
          <a:p>
            <a:pPr algn="just">
              <a:spcAft>
                <a:spcPts val="0"/>
              </a:spcAft>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t>
            </a:r>
            <a:r>
              <a:rPr lang="vi-VN"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uốn trồng cây để sau này khi Bum lớn, sẽ </a:t>
            </a:r>
            <a:r>
              <a:rPr lang="vi-VN"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 </a:t>
            </a:r>
            <a:r>
              <a:rPr lang="vi-VN"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leo </a:t>
            </a:r>
            <a:r>
              <a:rPr lang="vi-VN"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trèo giống như ba của Bum.</a:t>
            </a:r>
            <a:endParaRPr lang="en-US" sz="3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3011E28F-803B-4766-B5C2-12809350152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5556" y1="38222" x2="15556" y2="38222"/>
                        <a14:foregroundMark x1="77778" y1="48444" x2="77778" y2="48444"/>
                        <a14:foregroundMark x1="81333" y1="55556" x2="81333" y2="55556"/>
                        <a14:foregroundMark x1="76889" y1="66667" x2="76889" y2="66667"/>
                        <a14:foregroundMark x1="65333" y1="65333" x2="65333" y2="65333"/>
                        <a14:foregroundMark x1="68889" y1="59111" x2="68889" y2="59111"/>
                        <a14:foregroundMark x1="64889" y1="63556" x2="64889" y2="63556"/>
                        <a14:foregroundMark x1="67556" y1="62222" x2="67556" y2="62222"/>
                        <a14:foregroundMark x1="71556" y1="65333" x2="71556" y2="65333"/>
                      </a14:backgroundRemoval>
                    </a14:imgEffect>
                  </a14:imgLayer>
                </a14:imgProps>
              </a:ext>
            </a:extLst>
          </a:blip>
          <a:stretch>
            <a:fillRect/>
          </a:stretch>
        </p:blipFill>
        <p:spPr>
          <a:xfrm>
            <a:off x="7216585" y="762889"/>
            <a:ext cx="1662501" cy="1662501"/>
          </a:xfrm>
          <a:prstGeom prst="rect">
            <a:avLst/>
          </a:prstGeom>
        </p:spPr>
      </p:pic>
      <p:pic>
        <p:nvPicPr>
          <p:cNvPr id="15" name="Picture 14">
            <a:extLst>
              <a:ext uri="{FF2B5EF4-FFF2-40B4-BE49-F238E27FC236}">
                <a16:creationId xmlns="" xmlns:a16="http://schemas.microsoft.com/office/drawing/2014/main" id="{120BBFA9-AB3E-41C0-826D-0BF8EFAD5C9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0" y="1503805"/>
            <a:ext cx="1194317" cy="1194317"/>
          </a:xfrm>
          <a:prstGeom prst="rect">
            <a:avLst/>
          </a:prstGeom>
        </p:spPr>
      </p:pic>
      <p:cxnSp>
        <p:nvCxnSpPr>
          <p:cNvPr id="16" name="Straight Connector 15">
            <a:extLst>
              <a:ext uri="{FF2B5EF4-FFF2-40B4-BE49-F238E27FC236}">
                <a16:creationId xmlns="" xmlns:a16="http://schemas.microsoft.com/office/drawing/2014/main" id="{E252C93E-CBEA-4FDB-BFE4-FF1571FD46B8}"/>
              </a:ext>
            </a:extLst>
          </p:cNvPr>
          <p:cNvCxnSpPr>
            <a:cxnSpLocks/>
          </p:cNvCxnSpPr>
          <p:nvPr/>
        </p:nvCxnSpPr>
        <p:spPr>
          <a:xfrm flipV="1">
            <a:off x="2107045" y="2886270"/>
            <a:ext cx="4997743"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 xmlns:a16="http://schemas.microsoft.com/office/drawing/2014/main" id="{E28F9631-D89C-4A6E-8164-DB5FBCD36A9E}"/>
              </a:ext>
            </a:extLst>
          </p:cNvPr>
          <p:cNvSpPr/>
          <p:nvPr/>
        </p:nvSpPr>
        <p:spPr>
          <a:xfrm>
            <a:off x="1088020" y="1809053"/>
            <a:ext cx="7581418" cy="1077218"/>
          </a:xfrm>
          <a:prstGeom prst="rect">
            <a:avLst/>
          </a:prstGeom>
        </p:spPr>
        <p:txBody>
          <a:bodyPr wrap="square">
            <a:spAutoFit/>
          </a:bodyPr>
          <a:lstStyle/>
          <a:p>
            <a:pPr algn="just">
              <a:spcAft>
                <a:spcPts val="0"/>
              </a:spcAft>
            </a:pP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ổi:bắt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ổi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ổi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3D3130BC-EA3C-45BA-83BE-32C5613EE04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78" b="89778" l="7556" r="93333">
                        <a14:foregroundMark x1="7556" y1="60889" x2="7556" y2="60889"/>
                        <a14:foregroundMark x1="93333" y1="64000" x2="93333" y2="64000"/>
                      </a14:backgroundRemoval>
                    </a14:imgEffect>
                  </a14:imgLayer>
                </a14:imgProps>
              </a:ext>
            </a:extLst>
          </a:blip>
          <a:stretch>
            <a:fillRect/>
          </a:stretch>
        </p:blipFill>
        <p:spPr>
          <a:xfrm>
            <a:off x="7498082" y="2313423"/>
            <a:ext cx="1508783" cy="1508783"/>
          </a:xfrm>
          <a:prstGeom prst="rect">
            <a:avLst/>
          </a:prstGeom>
        </p:spPr>
      </p:pic>
      <p:pic>
        <p:nvPicPr>
          <p:cNvPr id="21" name="Picture 20">
            <a:extLst>
              <a:ext uri="{FF2B5EF4-FFF2-40B4-BE49-F238E27FC236}">
                <a16:creationId xmlns="" xmlns:a16="http://schemas.microsoft.com/office/drawing/2014/main" id="{64C1B7FB-44FC-415E-AA57-A0A84ADC13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490861" y="2470655"/>
            <a:ext cx="1194317" cy="1194317"/>
          </a:xfrm>
          <a:prstGeom prst="rect">
            <a:avLst/>
          </a:prstGeom>
        </p:spPr>
      </p:pic>
      <p:cxnSp>
        <p:nvCxnSpPr>
          <p:cNvPr id="22" name="Straight Connector 21">
            <a:extLst>
              <a:ext uri="{FF2B5EF4-FFF2-40B4-BE49-F238E27FC236}">
                <a16:creationId xmlns="" xmlns:a16="http://schemas.microsoft.com/office/drawing/2014/main" id="{9445B2B3-F8C1-41E4-B168-4CCF591DD05C}"/>
              </a:ext>
            </a:extLst>
          </p:cNvPr>
          <p:cNvCxnSpPr>
            <a:cxnSpLocks/>
          </p:cNvCxnSpPr>
          <p:nvPr/>
        </p:nvCxnSpPr>
        <p:spPr>
          <a:xfrm flipV="1">
            <a:off x="2630918" y="4057762"/>
            <a:ext cx="4714986" cy="17293"/>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3" name="Rectangle 22">
            <a:extLst>
              <a:ext uri="{FF2B5EF4-FFF2-40B4-BE49-F238E27FC236}">
                <a16:creationId xmlns="" xmlns:a16="http://schemas.microsoft.com/office/drawing/2014/main" id="{5DAFC7E0-32E7-4C62-A80F-99D1333BED50}"/>
              </a:ext>
            </a:extLst>
          </p:cNvPr>
          <p:cNvSpPr/>
          <p:nvPr/>
        </p:nvSpPr>
        <p:spPr>
          <a:xfrm>
            <a:off x="1377387" y="3067814"/>
            <a:ext cx="6356913" cy="1077218"/>
          </a:xfrm>
          <a:prstGeom prst="rect">
            <a:avLst/>
          </a:prstGeom>
        </p:spPr>
        <p:txBody>
          <a:bodyPr wrap="square">
            <a:spAutoFit/>
          </a:bodyPr>
          <a:lstStyle/>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gồi gần cây ổi: đánh mắt </a:t>
            </a: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trông </a:t>
            </a:r>
            <a:r>
              <a:rPr lang="vi-VN"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ừ</a:t>
            </a:r>
            <a:r>
              <a:rPr lang="vi-VN"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 </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lũ trẻ, cười hiền lành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406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par>
                                <p:cTn id="51" presetID="16" presetClass="entr" presetSubtype="21"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inVertical)">
                                      <p:cBhvr>
                                        <p:cTn id="53" dur="500"/>
                                        <p:tgtEl>
                                          <p:spTgt spid="21"/>
                                        </p:tgtEl>
                                      </p:cBhvr>
                                    </p:animEffect>
                                  </p:childTnLst>
                                </p:cTn>
                              </p:par>
                              <p:par>
                                <p:cTn id="54" presetID="16" presetClass="entr" presetSubtype="21"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7"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7">
            <a:extLst>
              <a:ext uri="{FF2B5EF4-FFF2-40B4-BE49-F238E27FC236}">
                <a16:creationId xmlns="" xmlns:a16="http://schemas.microsoft.com/office/drawing/2014/main" id="{10C0A22D-0633-4425-B517-977A5766F8C6}"/>
              </a:ext>
            </a:extLst>
          </p:cNvPr>
          <p:cNvSpPr txBox="1"/>
          <p:nvPr/>
        </p:nvSpPr>
        <p:spPr>
          <a:xfrm>
            <a:off x="3696398" y="90936"/>
            <a:ext cx="2165978" cy="707886"/>
          </a:xfrm>
          <a:prstGeom prst="rect">
            <a:avLst/>
          </a:prstGeom>
          <a:noFill/>
        </p:spPr>
        <p:txBody>
          <a:bodyPr wrap="none" rtlCol="0">
            <a:spAutoFit/>
          </a:bodyPr>
          <a:lstStyle/>
          <a:p>
            <a:pPr lvl="0" defTabSz="685800">
              <a:defRPr/>
            </a:pPr>
            <a:r>
              <a:rPr lang="en-US" altLang="zh-CN" sz="4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Nhận</a:t>
            </a:r>
            <a:r>
              <a:rPr lang="en-US" altLang="zh-CN" sz="4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xét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 name="Freeform 9">
            <a:extLst>
              <a:ext uri="{FF2B5EF4-FFF2-40B4-BE49-F238E27FC236}">
                <a16:creationId xmlns="" xmlns:a16="http://schemas.microsoft.com/office/drawing/2014/main" id="{A8B90820-B5AE-4CCA-B2AA-000E21E6CA1C}"/>
              </a:ext>
            </a:extLst>
          </p:cNvPr>
          <p:cNvSpPr>
            <a:spLocks noEditPoints="1"/>
          </p:cNvSpPr>
          <p:nvPr/>
        </p:nvSpPr>
        <p:spPr bwMode="auto">
          <a:xfrm>
            <a:off x="3228823" y="1154216"/>
            <a:ext cx="2524625" cy="2524626"/>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a:extLst>
              <a:ext uri="{FF2B5EF4-FFF2-40B4-BE49-F238E27FC236}">
                <a16:creationId xmlns="" xmlns:a16="http://schemas.microsoft.com/office/drawing/2014/main" id="{265B9FA4-6A11-423E-B11E-EF9479BBA831}"/>
              </a:ext>
            </a:extLst>
          </p:cNvPr>
          <p:cNvSpPr>
            <a:spLocks noEditPoints="1"/>
          </p:cNvSpPr>
          <p:nvPr/>
        </p:nvSpPr>
        <p:spPr bwMode="auto">
          <a:xfrm>
            <a:off x="4930428" y="2302308"/>
            <a:ext cx="232266" cy="230823"/>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a:extLst>
              <a:ext uri="{FF2B5EF4-FFF2-40B4-BE49-F238E27FC236}">
                <a16:creationId xmlns="" xmlns:a16="http://schemas.microsoft.com/office/drawing/2014/main" id="{EE0DD77A-35CD-4C60-A67C-3CE8B397DF6D}"/>
              </a:ext>
            </a:extLst>
          </p:cNvPr>
          <p:cNvSpPr>
            <a:spLocks noEditPoints="1"/>
          </p:cNvSpPr>
          <p:nvPr/>
        </p:nvSpPr>
        <p:spPr bwMode="auto">
          <a:xfrm>
            <a:off x="4384001" y="1738569"/>
            <a:ext cx="217839" cy="251021"/>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a:extLst>
              <a:ext uri="{FF2B5EF4-FFF2-40B4-BE49-F238E27FC236}">
                <a16:creationId xmlns="" xmlns:a16="http://schemas.microsoft.com/office/drawing/2014/main" id="{964F2312-73CB-49DB-91DA-E8F25E296B6D}"/>
              </a:ext>
            </a:extLst>
          </p:cNvPr>
          <p:cNvSpPr>
            <a:spLocks noEditPoints="1"/>
          </p:cNvSpPr>
          <p:nvPr/>
        </p:nvSpPr>
        <p:spPr bwMode="auto">
          <a:xfrm>
            <a:off x="4366690" y="2836521"/>
            <a:ext cx="252462" cy="235151"/>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a:extLst>
              <a:ext uri="{FF2B5EF4-FFF2-40B4-BE49-F238E27FC236}">
                <a16:creationId xmlns="" xmlns:a16="http://schemas.microsoft.com/office/drawing/2014/main" id="{602B6520-B936-442C-AD15-7DD9799170C9}"/>
              </a:ext>
            </a:extLst>
          </p:cNvPr>
          <p:cNvSpPr>
            <a:spLocks noEditPoints="1"/>
          </p:cNvSpPr>
          <p:nvPr/>
        </p:nvSpPr>
        <p:spPr bwMode="auto">
          <a:xfrm>
            <a:off x="3812545" y="2292084"/>
            <a:ext cx="258233" cy="252462"/>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a:extLst>
              <a:ext uri="{FF2B5EF4-FFF2-40B4-BE49-F238E27FC236}">
                <a16:creationId xmlns="" xmlns:a16="http://schemas.microsoft.com/office/drawing/2014/main" id="{B85DC8CE-E09A-424E-A432-9A1339252DBA}"/>
              </a:ext>
            </a:extLst>
          </p:cNvPr>
          <p:cNvSpPr>
            <a:spLocks noChangeShapeType="1"/>
          </p:cNvSpPr>
          <p:nvPr/>
        </p:nvSpPr>
        <p:spPr bwMode="auto">
          <a:xfrm flipH="1">
            <a:off x="3119895" y="1606903"/>
            <a:ext cx="916079"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a:extLst>
              <a:ext uri="{FF2B5EF4-FFF2-40B4-BE49-F238E27FC236}">
                <a16:creationId xmlns="" xmlns:a16="http://schemas.microsoft.com/office/drawing/2014/main" id="{73A90D9F-FF71-4F6D-A314-DB257A8DFD74}"/>
              </a:ext>
            </a:extLst>
          </p:cNvPr>
          <p:cNvSpPr>
            <a:spLocks noChangeShapeType="1"/>
          </p:cNvSpPr>
          <p:nvPr/>
        </p:nvSpPr>
        <p:spPr bwMode="auto">
          <a:xfrm>
            <a:off x="5591198" y="2253916"/>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a:extLst>
              <a:ext uri="{FF2B5EF4-FFF2-40B4-BE49-F238E27FC236}">
                <a16:creationId xmlns="" xmlns:a16="http://schemas.microsoft.com/office/drawing/2014/main" id="{2162F03C-01B5-47ED-AC8F-CC4DEBF9EF35}"/>
              </a:ext>
            </a:extLst>
          </p:cNvPr>
          <p:cNvSpPr>
            <a:spLocks noChangeShapeType="1"/>
          </p:cNvSpPr>
          <p:nvPr/>
        </p:nvSpPr>
        <p:spPr bwMode="auto">
          <a:xfrm>
            <a:off x="4491135" y="3671893"/>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a:extLst>
              <a:ext uri="{FF2B5EF4-FFF2-40B4-BE49-F238E27FC236}">
                <a16:creationId xmlns="" xmlns:a16="http://schemas.microsoft.com/office/drawing/2014/main" id="{6FEB7610-F00C-4F91-B0D9-91B57739AD07}"/>
              </a:ext>
            </a:extLst>
          </p:cNvPr>
          <p:cNvSpPr txBox="1"/>
          <p:nvPr/>
        </p:nvSpPr>
        <p:spPr>
          <a:xfrm>
            <a:off x="1" y="1474459"/>
            <a:ext cx="3328388" cy="2246769"/>
          </a:xfrm>
          <a:prstGeom prst="rect">
            <a:avLst/>
          </a:prstGeom>
          <a:noFill/>
        </p:spPr>
        <p:txBody>
          <a:bodyPr wrap="square" rtlCol="0">
            <a:spAutoFit/>
          </a:bodyPr>
          <a:lstStyle/>
          <a:p>
            <a:pPr lvl="0" algn="just" defTabSz="685800">
              <a:defRPr/>
            </a:pPr>
            <a:r>
              <a:rPr lang="en-US" sz="28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Y</a:t>
            </a:r>
            <a:r>
              <a:rPr lang="vi-VN" sz="28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êu thương cháu, luôn dành cho cháu những sự chăm sóc, quan tâm của người ông.</a:t>
            </a:r>
            <a:endParaRPr kumimoji="0" sz="2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a:extLst>
              <a:ext uri="{FF2B5EF4-FFF2-40B4-BE49-F238E27FC236}">
                <a16:creationId xmlns="" xmlns:a16="http://schemas.microsoft.com/office/drawing/2014/main" id="{5895D751-BC1B-423F-A3EF-2272E27FEC9A}"/>
              </a:ext>
            </a:extLst>
          </p:cNvPr>
          <p:cNvSpPr txBox="1"/>
          <p:nvPr/>
        </p:nvSpPr>
        <p:spPr>
          <a:xfrm>
            <a:off x="248250" y="758574"/>
            <a:ext cx="3564295"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28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Ông</a:t>
            </a:r>
            <a:r>
              <a:rPr lang="en-US" altLang="zh-CN" sz="28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28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Bum:</a:t>
            </a:r>
            <a:endPar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a:extLst>
              <a:ext uri="{FF2B5EF4-FFF2-40B4-BE49-F238E27FC236}">
                <a16:creationId xmlns="" xmlns:a16="http://schemas.microsoft.com/office/drawing/2014/main" id="{6452A909-A7EA-4034-BBAF-777FA12F50E2}"/>
              </a:ext>
            </a:extLst>
          </p:cNvPr>
          <p:cNvSpPr txBox="1"/>
          <p:nvPr/>
        </p:nvSpPr>
        <p:spPr>
          <a:xfrm>
            <a:off x="5908675" y="786249"/>
            <a:ext cx="3281624" cy="1384995"/>
          </a:xfrm>
          <a:prstGeom prst="rect">
            <a:avLst/>
          </a:prstGeom>
          <a:noFill/>
        </p:spPr>
        <p:txBody>
          <a:bodyPr wrap="square" rtlCol="0">
            <a:spAutoFit/>
          </a:bodyPr>
          <a:lstStyle/>
          <a:p>
            <a:pPr lvl="0" algn="just" defTabSz="685800">
              <a:defRPr/>
            </a:pPr>
            <a:r>
              <a:rPr lang="vi-VN" sz="28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Hiểu đặc điểm tâm lí, sở thích của những chú bé trai</a:t>
            </a:r>
            <a:r>
              <a:rPr lang="en-US" sz="28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35">
            <a:extLst>
              <a:ext uri="{FF2B5EF4-FFF2-40B4-BE49-F238E27FC236}">
                <a16:creationId xmlns="" xmlns:a16="http://schemas.microsoft.com/office/drawing/2014/main" id="{6116FAAD-9ECE-4AF0-854C-CF4EDCBD2882}"/>
              </a:ext>
            </a:extLst>
          </p:cNvPr>
          <p:cNvSpPr txBox="1"/>
          <p:nvPr/>
        </p:nvSpPr>
        <p:spPr>
          <a:xfrm>
            <a:off x="5591197" y="3317375"/>
            <a:ext cx="3552803" cy="1384995"/>
          </a:xfrm>
          <a:prstGeom prst="rect">
            <a:avLst/>
          </a:prstGeom>
          <a:noFill/>
        </p:spPr>
        <p:txBody>
          <a:bodyPr wrap="square" rtlCol="0">
            <a:spAutoFit/>
          </a:bodyPr>
          <a:lstStyle/>
          <a:p>
            <a:pPr lvl="0" algn="just" defTabSz="685800">
              <a:defRPr/>
            </a:pPr>
            <a:r>
              <a:rPr lang="en-US" sz="28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a:t>
            </a:r>
            <a:r>
              <a:rPr lang="vi-VN" sz="28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ang đến “món quà đặc biệt” cho tuổi thơ của cháu.</a:t>
            </a:r>
            <a:endParaRPr kumimoji="0" sz="2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Picture 20" descr="slide1.png">
            <a:extLst>
              <a:ext uri="{FF2B5EF4-FFF2-40B4-BE49-F238E27FC236}">
                <a16:creationId xmlns="" xmlns:a16="http://schemas.microsoft.com/office/drawing/2014/main" id="{1392508F-E27C-402B-8E26-A4046F872427}"/>
              </a:ext>
            </a:extLst>
          </p:cNvPr>
          <p:cNvPicPr>
            <a:picLocks noChangeAspect="1"/>
          </p:cNvPicPr>
          <p:nvPr/>
        </p:nvPicPr>
        <p:blipFill>
          <a:blip r:embed="rId2" cstate="print"/>
          <a:stretch>
            <a:fillRect/>
          </a:stretch>
        </p:blipFill>
        <p:spPr>
          <a:xfrm>
            <a:off x="550917" y="3317375"/>
            <a:ext cx="2108971" cy="1857375"/>
          </a:xfrm>
          <a:prstGeom prst="rect">
            <a:avLst/>
          </a:prstGeom>
        </p:spPr>
      </p:pic>
      <p:pic>
        <p:nvPicPr>
          <p:cNvPr id="22" name="Picture 21" descr="cloud_ballon.png">
            <a:extLst>
              <a:ext uri="{FF2B5EF4-FFF2-40B4-BE49-F238E27FC236}">
                <a16:creationId xmlns="" xmlns:a16="http://schemas.microsoft.com/office/drawing/2014/main" id="{D5097A90-1B6F-4861-A8F1-A73AAA48DC7E}"/>
              </a:ext>
            </a:extLst>
          </p:cNvPr>
          <p:cNvPicPr>
            <a:picLocks noChangeAspect="1"/>
          </p:cNvPicPr>
          <p:nvPr/>
        </p:nvPicPr>
        <p:blipFill>
          <a:blip r:embed="rId3" cstate="print"/>
          <a:stretch>
            <a:fillRect/>
          </a:stretch>
        </p:blipFill>
        <p:spPr>
          <a:xfrm>
            <a:off x="6762225" y="121574"/>
            <a:ext cx="1486036" cy="1216638"/>
          </a:xfrm>
          <a:prstGeom prst="rect">
            <a:avLst/>
          </a:prstGeom>
        </p:spPr>
      </p:pic>
    </p:spTree>
    <p:extLst>
      <p:ext uri="{BB962C8B-B14F-4D97-AF65-F5344CB8AC3E}">
        <p14:creationId xmlns:p14="http://schemas.microsoft.com/office/powerpoint/2010/main" val="286901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1" grpId="0" animBg="1"/>
      <p:bldP spid="12" grpId="0" animBg="1"/>
      <p:bldP spid="13" grpId="0"/>
      <p:bldP spid="14" grpId="0"/>
      <p:bldP spid="17"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6663635" y="39229"/>
            <a:ext cx="682269" cy="558583"/>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14208"/>
                </a:solidFill>
                <a:effectLst/>
                <a:uLnTx/>
                <a:uFillTx/>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文本框 1"/>
          <p:cNvSpPr txBox="1"/>
          <p:nvPr/>
        </p:nvSpPr>
        <p:spPr>
          <a:xfrm>
            <a:off x="2767220" y="82946"/>
            <a:ext cx="2903734"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vật</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Bum</a:t>
            </a:r>
          </a:p>
        </p:txBody>
      </p:sp>
      <p:sp>
        <p:nvSpPr>
          <p:cNvPr id="9" name="文本框 1">
            <a:extLst>
              <a:ext uri="{FF2B5EF4-FFF2-40B4-BE49-F238E27FC236}">
                <a16:creationId xmlns="" xmlns:a16="http://schemas.microsoft.com/office/drawing/2014/main" id="{FE619C0D-D527-4177-9C38-1C75BE1E7EFF}"/>
              </a:ext>
            </a:extLst>
          </p:cNvPr>
          <p:cNvSpPr txBox="1"/>
          <p:nvPr/>
        </p:nvSpPr>
        <p:spPr>
          <a:xfrm>
            <a:off x="2856363" y="511470"/>
            <a:ext cx="3046805"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Chi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miêu</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tả</a:t>
            </a:r>
            <a:endPar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DFB5253E-9243-41AC-9BB5-291363F344A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0" y="365076"/>
            <a:ext cx="1194317" cy="1194317"/>
          </a:xfrm>
          <a:prstGeom prst="rect">
            <a:avLst/>
          </a:prstGeom>
        </p:spPr>
      </p:pic>
      <p:cxnSp>
        <p:nvCxnSpPr>
          <p:cNvPr id="12" name="Straight Connector 11">
            <a:extLst>
              <a:ext uri="{FF2B5EF4-FFF2-40B4-BE49-F238E27FC236}">
                <a16:creationId xmlns="" xmlns:a16="http://schemas.microsoft.com/office/drawing/2014/main" id="{05431B2C-BD29-4496-9FE5-DEA878F99034}"/>
              </a:ext>
            </a:extLst>
          </p:cNvPr>
          <p:cNvCxnSpPr>
            <a:cxnSpLocks/>
          </p:cNvCxnSpPr>
          <p:nvPr/>
        </p:nvCxnSpPr>
        <p:spPr>
          <a:xfrm>
            <a:off x="2243347" y="1714776"/>
            <a:ext cx="4761423"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 xmlns:a16="http://schemas.microsoft.com/office/drawing/2014/main" id="{0F97487D-88E5-458F-A1F1-20D9A9A68A47}"/>
              </a:ext>
            </a:extLst>
          </p:cNvPr>
          <p:cNvSpPr/>
          <p:nvPr/>
        </p:nvSpPr>
        <p:spPr>
          <a:xfrm>
            <a:off x="1006997" y="889728"/>
            <a:ext cx="6180881" cy="954107"/>
          </a:xfrm>
          <a:prstGeom prst="rect">
            <a:avLst/>
          </a:prstGeom>
        </p:spPr>
        <p:txBody>
          <a:bodyPr wrap="square">
            <a:spAutoFit/>
          </a:bodyPr>
          <a:lstStyle/>
          <a:p>
            <a:pPr lvl="0"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ổi</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 xmlns:a16="http://schemas.microsoft.com/office/drawing/2014/main" id="{120BBFA9-AB3E-41C0-826D-0BF8EFAD5C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34416" y="1366782"/>
            <a:ext cx="1194317" cy="1194317"/>
          </a:xfrm>
          <a:prstGeom prst="rect">
            <a:avLst/>
          </a:prstGeom>
        </p:spPr>
      </p:pic>
      <p:cxnSp>
        <p:nvCxnSpPr>
          <p:cNvPr id="16" name="Straight Connector 15">
            <a:extLst>
              <a:ext uri="{FF2B5EF4-FFF2-40B4-BE49-F238E27FC236}">
                <a16:creationId xmlns="" xmlns:a16="http://schemas.microsoft.com/office/drawing/2014/main" id="{E252C93E-CBEA-4FDB-BFE4-FF1571FD46B8}"/>
              </a:ext>
            </a:extLst>
          </p:cNvPr>
          <p:cNvCxnSpPr>
            <a:cxnSpLocks/>
          </p:cNvCxnSpPr>
          <p:nvPr/>
        </p:nvCxnSpPr>
        <p:spPr>
          <a:xfrm flipV="1">
            <a:off x="2107045" y="2886270"/>
            <a:ext cx="4997743"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 xmlns:a16="http://schemas.microsoft.com/office/drawing/2014/main" id="{E28F9631-D89C-4A6E-8164-DB5FBCD36A9E}"/>
              </a:ext>
            </a:extLst>
          </p:cNvPr>
          <p:cNvSpPr/>
          <p:nvPr/>
        </p:nvSpPr>
        <p:spPr>
          <a:xfrm>
            <a:off x="1079330" y="1877469"/>
            <a:ext cx="5928905" cy="954107"/>
          </a:xfrm>
          <a:prstGeom prst="rect">
            <a:avLst/>
          </a:prstGeom>
        </p:spPr>
        <p:txBody>
          <a:bodyPr wrap="square">
            <a:spAutoFit/>
          </a:bodyPr>
          <a:lstStyle/>
          <a:p>
            <a:pPr lvl="0" algn="just"/>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3D3130BC-EA3C-45BA-83BE-32C5613EE0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7556" r="93333">
                        <a14:foregroundMark x1="7556" y1="60889" x2="7556" y2="60889"/>
                        <a14:foregroundMark x1="93333" y1="64000" x2="93333" y2="64000"/>
                      </a14:backgroundRemoval>
                    </a14:imgEffect>
                  </a14:imgLayer>
                </a14:imgProps>
              </a:ext>
            </a:extLst>
          </a:blip>
          <a:stretch>
            <a:fillRect/>
          </a:stretch>
        </p:blipFill>
        <p:spPr>
          <a:xfrm>
            <a:off x="7085636" y="246067"/>
            <a:ext cx="1508783" cy="1508783"/>
          </a:xfrm>
          <a:prstGeom prst="rect">
            <a:avLst/>
          </a:prstGeom>
        </p:spPr>
      </p:pic>
      <p:pic>
        <p:nvPicPr>
          <p:cNvPr id="21" name="Picture 20">
            <a:extLst>
              <a:ext uri="{FF2B5EF4-FFF2-40B4-BE49-F238E27FC236}">
                <a16:creationId xmlns="" xmlns:a16="http://schemas.microsoft.com/office/drawing/2014/main" id="{64C1B7FB-44FC-415E-AA57-A0A84ADC13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194317" y="2749614"/>
            <a:ext cx="1194317" cy="1194317"/>
          </a:xfrm>
          <a:prstGeom prst="rect">
            <a:avLst/>
          </a:prstGeom>
        </p:spPr>
      </p:pic>
      <p:cxnSp>
        <p:nvCxnSpPr>
          <p:cNvPr id="22" name="Straight Connector 21">
            <a:extLst>
              <a:ext uri="{FF2B5EF4-FFF2-40B4-BE49-F238E27FC236}">
                <a16:creationId xmlns="" xmlns:a16="http://schemas.microsoft.com/office/drawing/2014/main" id="{9445B2B3-F8C1-41E4-B168-4CCF591DD05C}"/>
              </a:ext>
            </a:extLst>
          </p:cNvPr>
          <p:cNvCxnSpPr>
            <a:cxnSpLocks/>
          </p:cNvCxnSpPr>
          <p:nvPr/>
        </p:nvCxnSpPr>
        <p:spPr>
          <a:xfrm flipV="1">
            <a:off x="2630918" y="4057762"/>
            <a:ext cx="4714986" cy="17293"/>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3" name="Rectangle 22">
            <a:extLst>
              <a:ext uri="{FF2B5EF4-FFF2-40B4-BE49-F238E27FC236}">
                <a16:creationId xmlns="" xmlns:a16="http://schemas.microsoft.com/office/drawing/2014/main" id="{5DAFC7E0-32E7-4C62-A80F-99D1333BED50}"/>
              </a:ext>
            </a:extLst>
          </p:cNvPr>
          <p:cNvSpPr/>
          <p:nvPr/>
        </p:nvSpPr>
        <p:spPr>
          <a:xfrm>
            <a:off x="2107045" y="3564844"/>
            <a:ext cx="6921208" cy="523220"/>
          </a:xfrm>
          <a:prstGeom prst="rect">
            <a:avLst/>
          </a:prstGeom>
        </p:spPr>
        <p:txBody>
          <a:bodyPr wrap="square">
            <a:spAutoFit/>
          </a:bodyPr>
          <a:lstStyle/>
          <a:p>
            <a:pPr lvl="0" algn="just"/>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Mũi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F8B0CD49-9D34-4114-B4AB-96C51F291C93}"/>
              </a:ext>
            </a:extLst>
          </p:cNvPr>
          <p:cNvPicPr>
            <a:picLocks noChangeAspect="1"/>
          </p:cNvPicPr>
          <p:nvPr/>
        </p:nvPicPr>
        <p:blipFill>
          <a:blip r:embed="rId7"/>
          <a:stretch>
            <a:fillRect/>
          </a:stretch>
        </p:blipFill>
        <p:spPr>
          <a:xfrm>
            <a:off x="-452394" y="2749614"/>
            <a:ext cx="2397394" cy="2397394"/>
          </a:xfrm>
          <a:prstGeom prst="rect">
            <a:avLst/>
          </a:prstGeom>
        </p:spPr>
      </p:pic>
      <p:pic>
        <p:nvPicPr>
          <p:cNvPr id="11" name="Picture 10">
            <a:extLst>
              <a:ext uri="{FF2B5EF4-FFF2-40B4-BE49-F238E27FC236}">
                <a16:creationId xmlns="" xmlns:a16="http://schemas.microsoft.com/office/drawing/2014/main" id="{F45EBC0B-D0EC-4857-B106-00760EA384B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119" b="89970" l="9814" r="96954">
                        <a14:foregroundMark x1="79695" y1="32523" x2="79695" y2="32523"/>
                        <a14:foregroundMark x1="79695" y1="31915" x2="79695" y2="31915"/>
                        <a14:foregroundMark x1="79188" y1="27052" x2="79188" y2="27052"/>
                        <a14:foregroundMark x1="66328" y1="21277" x2="66328" y2="21277"/>
                        <a14:foregroundMark x1="66667" y1="23708" x2="67174" y2="23708"/>
                        <a14:foregroundMark x1="68528" y1="27964" x2="68528" y2="27964"/>
                        <a14:foregroundMark x1="69205" y1="32523" x2="69205" y2="33131"/>
                        <a14:foregroundMark x1="69036" y1="37082" x2="69036" y2="37082"/>
                        <a14:foregroundMark x1="70728" y1="25836" x2="70728" y2="25836"/>
                        <a14:foregroundMark x1="70728" y1="23404" x2="70728" y2="23404"/>
                        <a14:foregroundMark x1="71404" y1="21277" x2="73435" y2="18541"/>
                        <a14:foregroundMark x1="73942" y1="17933" x2="73942" y2="17933"/>
                        <a14:foregroundMark x1="74112" y1="17629" x2="74112" y2="17629"/>
                        <a14:foregroundMark x1="66159" y1="24924" x2="65990" y2="25532"/>
                        <a14:foregroundMark x1="63113" y1="29787" x2="63113" y2="29787"/>
                        <a14:foregroundMark x1="63283" y1="32827" x2="63283" y2="32827"/>
                        <a14:foregroundMark x1="64129" y1="25836" x2="64129" y2="35562"/>
                        <a14:foregroundMark x1="62098" y1="42857" x2="61421" y2="44681"/>
                        <a14:foregroundMark x1="58714" y1="47416" x2="58714" y2="47416"/>
                        <a14:foregroundMark x1="58545" y1="47416" x2="58545" y2="47416"/>
                        <a14:foregroundMark x1="58206" y1="47416" x2="61421" y2="47416"/>
                        <a14:foregroundMark x1="67513" y1="47112" x2="67513" y2="47112"/>
                        <a14:foregroundMark x1="67682" y1="48024" x2="62437" y2="46505"/>
                        <a14:foregroundMark x1="68880" y1="40426" x2="70051" y2="65046"/>
                        <a14:foregroundMark x1="68866" y1="40122" x2="68880" y2="40426"/>
                        <a14:foregroundMark x1="87479" y1="33435" x2="87479" y2="33435"/>
                        <a14:foregroundMark x1="85618" y1="34043" x2="85618" y2="34043"/>
                        <a14:foregroundMark x1="84264" y1="31307" x2="84264" y2="31307"/>
                        <a14:foregroundMark x1="84264" y1="31003" x2="84602" y2="29787"/>
                        <a14:foregroundMark x1="85448" y1="31003" x2="89171" y2="45289"/>
                        <a14:foregroundMark x1="89509" y1="49240" x2="89509" y2="49240"/>
                        <a14:foregroundMark x1="89509" y1="52280" x2="89509" y2="52280"/>
                        <a14:foregroundMark x1="89509" y1="52280" x2="89509" y2="52280"/>
                        <a14:foregroundMark x1="86971" y1="54407" x2="86971" y2="54407"/>
                        <a14:foregroundMark x1="85279" y1="55015" x2="85279" y2="55015"/>
                        <a14:foregroundMark x1="83926" y1="55015" x2="83926" y2="55015"/>
                        <a14:foregroundMark x1="83080" y1="54407" x2="83080" y2="54407"/>
                        <a14:foregroundMark x1="81726" y1="53191" x2="81726" y2="53191"/>
                        <a14:foregroundMark x1="77834" y1="51368" x2="77834" y2="51368"/>
                        <a14:foregroundMark x1="77157" y1="51064" x2="76311" y2="50760"/>
                        <a14:foregroundMark x1="74958" y1="49848" x2="74958" y2="49848"/>
                        <a14:foregroundMark x1="93739" y1="45897" x2="93739" y2="45897"/>
                        <a14:foregroundMark x1="91709" y1="48328" x2="92217" y2="51064"/>
                        <a14:foregroundMark x1="92217" y1="53799" x2="92217" y2="53799"/>
                        <a14:foregroundMark x1="93232" y1="53799" x2="94247" y2="52584"/>
                        <a14:foregroundMark x1="94755" y1="49848" x2="96954" y2="56839"/>
                        <a14:foregroundMark x1="93401" y1="60486" x2="92724" y2="63526"/>
                        <a14:foregroundMark x1="94416" y1="53799" x2="94416" y2="54407"/>
                        <a14:foregroundMark x1="73773" y1="73252" x2="73773" y2="73252"/>
                        <a14:foregroundMark x1="73942" y1="72644" x2="73942" y2="72644"/>
                        <a14:foregroundMark x1="71235" y1="73860" x2="71235" y2="73860"/>
                        <a14:foregroundMark x1="65990" y1="73556" x2="65990" y2="73556"/>
                        <a14:foregroundMark x1="62944" y1="70213" x2="63283" y2="68693"/>
                        <a14:foregroundMark x1="63283" y1="67477" x2="63283" y2="67477"/>
                        <a14:foregroundMark x1="63790" y1="65350" x2="64298" y2="64742"/>
                        <a14:foregroundMark x1="76481" y1="63830" x2="76481" y2="63830"/>
                        <a14:foregroundMark x1="76481" y1="64742" x2="76481" y2="64742"/>
                        <a14:foregroundMark x1="74112" y1="72036" x2="73604" y2="73556"/>
                        <a14:foregroundMark x1="69036" y1="78116" x2="69036" y2="78116"/>
                        <a14:foregroundMark x1="64636" y1="79635" x2="64636" y2="79635"/>
                        <a14:foregroundMark x1="62944" y1="80851" x2="62944" y2="80851"/>
                        <a14:foregroundMark x1="62944" y1="80851" x2="62944" y2="80851"/>
                        <a14:foregroundMark x1="74958" y1="32523" x2="74958" y2="32523"/>
                        <a14:foregroundMark x1="75465" y1="31003" x2="75465" y2="31003"/>
                        <a14:foregroundMark x1="73266" y1="31915" x2="73266" y2="31915"/>
                        <a14:foregroundMark x1="74619" y1="29483" x2="74619" y2="29483"/>
                        <a14:foregroundMark x1="71574" y1="35562" x2="71574" y2="35562"/>
                        <a14:foregroundMark x1="70558" y1="37082" x2="70558" y2="37082"/>
                        <a14:foregroundMark x1="71743" y1="34650" x2="71743" y2="34043"/>
                        <a14:foregroundMark x1="65651" y1="31307" x2="65651" y2="31307"/>
                        <a14:backgroundMark x1="24873" y1="59878" x2="24873" y2="59878"/>
                        <a14:backgroundMark x1="24365" y1="71125" x2="24365" y2="71125"/>
                        <a14:backgroundMark x1="74619" y1="44073" x2="74619" y2="44073"/>
                        <a14:backgroundMark x1="66836" y1="40426" x2="66836" y2="40426"/>
                        <a14:backgroundMark x1="70558" y1="30395" x2="70558" y2="30395"/>
                        <a14:backgroundMark x1="72420" y1="29179" x2="72420" y2="29179"/>
                        <a14:backgroundMark x1="70897" y1="34347" x2="70897" y2="34347"/>
                        <a14:backgroundMark x1="66328" y1="52888" x2="66328" y2="52888"/>
                        <a14:backgroundMark x1="73266" y1="51368" x2="73266" y2="51368"/>
                        <a14:backgroundMark x1="81557" y1="61094" x2="81557" y2="61094"/>
                        <a14:backgroundMark x1="77157" y1="56839" x2="77157" y2="56839"/>
                        <a14:backgroundMark x1="73942" y1="56231" x2="73942" y2="56231"/>
                        <a14:backgroundMark x1="70389" y1="33131" x2="70389" y2="33131"/>
                      </a14:backgroundRemoval>
                    </a14:imgEffect>
                  </a14:imgLayer>
                </a14:imgProps>
              </a:ext>
            </a:extLst>
          </a:blip>
          <a:stretch>
            <a:fillRect/>
          </a:stretch>
        </p:blipFill>
        <p:spPr>
          <a:xfrm>
            <a:off x="6230884" y="1366782"/>
            <a:ext cx="2538592" cy="2129772"/>
          </a:xfrm>
          <a:prstGeom prst="rect">
            <a:avLst/>
          </a:prstGeom>
        </p:spPr>
      </p:pic>
    </p:spTree>
    <p:extLst>
      <p:ext uri="{BB962C8B-B14F-4D97-AF65-F5344CB8AC3E}">
        <p14:creationId xmlns:p14="http://schemas.microsoft.com/office/powerpoint/2010/main" val="7374984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par>
                                <p:cTn id="48" presetID="16" presetClass="entr" presetSubtype="21"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7"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6663635" y="39229"/>
            <a:ext cx="682269" cy="558583"/>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14208"/>
                </a:solidFill>
                <a:effectLst/>
                <a:uLnTx/>
                <a:uFillTx/>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文本框 1"/>
          <p:cNvSpPr txBox="1"/>
          <p:nvPr/>
        </p:nvSpPr>
        <p:spPr>
          <a:xfrm>
            <a:off x="2767220" y="82946"/>
            <a:ext cx="2903734"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vật</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Bum</a:t>
            </a:r>
          </a:p>
        </p:txBody>
      </p:sp>
      <p:sp>
        <p:nvSpPr>
          <p:cNvPr id="9" name="文本框 1">
            <a:extLst>
              <a:ext uri="{FF2B5EF4-FFF2-40B4-BE49-F238E27FC236}">
                <a16:creationId xmlns="" xmlns:a16="http://schemas.microsoft.com/office/drawing/2014/main" id="{FE619C0D-D527-4177-9C38-1C75BE1E7EFF}"/>
              </a:ext>
            </a:extLst>
          </p:cNvPr>
          <p:cNvSpPr txBox="1"/>
          <p:nvPr/>
        </p:nvSpPr>
        <p:spPr>
          <a:xfrm>
            <a:off x="2856363" y="511470"/>
            <a:ext cx="3046805"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Chi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miêu</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tả</a:t>
            </a:r>
            <a:endPar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DFB5253E-9243-41AC-9BB5-291363F344A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58356" y="313778"/>
            <a:ext cx="1194317" cy="1194317"/>
          </a:xfrm>
          <a:prstGeom prst="rect">
            <a:avLst/>
          </a:prstGeom>
        </p:spPr>
      </p:pic>
      <p:cxnSp>
        <p:nvCxnSpPr>
          <p:cNvPr id="12" name="Straight Connector 11">
            <a:extLst>
              <a:ext uri="{FF2B5EF4-FFF2-40B4-BE49-F238E27FC236}">
                <a16:creationId xmlns="" xmlns:a16="http://schemas.microsoft.com/office/drawing/2014/main" id="{05431B2C-BD29-4496-9FE5-DEA878F99034}"/>
              </a:ext>
            </a:extLst>
          </p:cNvPr>
          <p:cNvCxnSpPr>
            <a:cxnSpLocks/>
          </p:cNvCxnSpPr>
          <p:nvPr/>
        </p:nvCxnSpPr>
        <p:spPr>
          <a:xfrm>
            <a:off x="2243347" y="1714776"/>
            <a:ext cx="4761423"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 xmlns:a16="http://schemas.microsoft.com/office/drawing/2014/main" id="{0F97487D-88E5-458F-A1F1-20D9A9A68A47}"/>
              </a:ext>
            </a:extLst>
          </p:cNvPr>
          <p:cNvSpPr/>
          <p:nvPr/>
        </p:nvSpPr>
        <p:spPr>
          <a:xfrm>
            <a:off x="941189" y="766520"/>
            <a:ext cx="6489377" cy="954107"/>
          </a:xfrm>
          <a:prstGeom prst="rect">
            <a:avLst/>
          </a:prstGeom>
        </p:spPr>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 từ cành cây này qua cành cây khác nhanh như sóc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 xmlns:a16="http://schemas.microsoft.com/office/drawing/2014/main" id="{120BBFA9-AB3E-41C0-826D-0BF8EFAD5C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39124" y="1527107"/>
            <a:ext cx="1194317" cy="1194317"/>
          </a:xfrm>
          <a:prstGeom prst="rect">
            <a:avLst/>
          </a:prstGeom>
        </p:spPr>
      </p:pic>
      <p:cxnSp>
        <p:nvCxnSpPr>
          <p:cNvPr id="16" name="Straight Connector 15">
            <a:extLst>
              <a:ext uri="{FF2B5EF4-FFF2-40B4-BE49-F238E27FC236}">
                <a16:creationId xmlns="" xmlns:a16="http://schemas.microsoft.com/office/drawing/2014/main" id="{E252C93E-CBEA-4FDB-BFE4-FF1571FD46B8}"/>
              </a:ext>
            </a:extLst>
          </p:cNvPr>
          <p:cNvCxnSpPr>
            <a:cxnSpLocks/>
          </p:cNvCxnSpPr>
          <p:nvPr/>
        </p:nvCxnSpPr>
        <p:spPr>
          <a:xfrm flipV="1">
            <a:off x="2125186" y="2493348"/>
            <a:ext cx="4997743"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 xmlns:a16="http://schemas.microsoft.com/office/drawing/2014/main" id="{E28F9631-D89C-4A6E-8164-DB5FBCD36A9E}"/>
              </a:ext>
            </a:extLst>
          </p:cNvPr>
          <p:cNvSpPr/>
          <p:nvPr/>
        </p:nvSpPr>
        <p:spPr>
          <a:xfrm>
            <a:off x="1164281" y="1970128"/>
            <a:ext cx="6598339" cy="523220"/>
          </a:xfrm>
          <a:prstGeom prst="rect">
            <a:avLst/>
          </a:prstGeom>
        </p:spPr>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Mơ ước được làm cây ổi trong nhà cũ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3D3130BC-EA3C-45BA-83BE-32C5613EE0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7556" r="93333">
                        <a14:foregroundMark x1="7556" y1="60889" x2="7556" y2="60889"/>
                        <a14:foregroundMark x1="93333" y1="64000" x2="93333" y2="64000"/>
                      </a14:backgroundRemoval>
                    </a14:imgEffect>
                  </a14:imgLayer>
                </a14:imgProps>
              </a:ext>
            </a:extLst>
          </a:blip>
          <a:stretch>
            <a:fillRect/>
          </a:stretch>
        </p:blipFill>
        <p:spPr>
          <a:xfrm>
            <a:off x="7330588" y="314053"/>
            <a:ext cx="1508783" cy="1508783"/>
          </a:xfrm>
          <a:prstGeom prst="rect">
            <a:avLst/>
          </a:prstGeom>
        </p:spPr>
      </p:pic>
      <p:pic>
        <p:nvPicPr>
          <p:cNvPr id="21" name="Picture 20">
            <a:extLst>
              <a:ext uri="{FF2B5EF4-FFF2-40B4-BE49-F238E27FC236}">
                <a16:creationId xmlns="" xmlns:a16="http://schemas.microsoft.com/office/drawing/2014/main" id="{64C1B7FB-44FC-415E-AA57-A0A84ADC13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135961" y="2578444"/>
            <a:ext cx="1194317" cy="1194317"/>
          </a:xfrm>
          <a:prstGeom prst="rect">
            <a:avLst/>
          </a:prstGeom>
        </p:spPr>
      </p:pic>
      <p:cxnSp>
        <p:nvCxnSpPr>
          <p:cNvPr id="22" name="Straight Connector 21">
            <a:extLst>
              <a:ext uri="{FF2B5EF4-FFF2-40B4-BE49-F238E27FC236}">
                <a16:creationId xmlns="" xmlns:a16="http://schemas.microsoft.com/office/drawing/2014/main" id="{9445B2B3-F8C1-41E4-B168-4CCF591DD05C}"/>
              </a:ext>
            </a:extLst>
          </p:cNvPr>
          <p:cNvCxnSpPr>
            <a:cxnSpLocks/>
          </p:cNvCxnSpPr>
          <p:nvPr/>
        </p:nvCxnSpPr>
        <p:spPr>
          <a:xfrm flipV="1">
            <a:off x="2630918" y="4057762"/>
            <a:ext cx="4714986" cy="17293"/>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3" name="Rectangle 22">
            <a:extLst>
              <a:ext uri="{FF2B5EF4-FFF2-40B4-BE49-F238E27FC236}">
                <a16:creationId xmlns="" xmlns:a16="http://schemas.microsoft.com/office/drawing/2014/main" id="{5DAFC7E0-32E7-4C62-A80F-99D1333BED50}"/>
              </a:ext>
            </a:extLst>
          </p:cNvPr>
          <p:cNvSpPr/>
          <p:nvPr/>
        </p:nvSpPr>
        <p:spPr>
          <a:xfrm>
            <a:off x="2193573" y="2869290"/>
            <a:ext cx="5891406" cy="954107"/>
          </a:xfrm>
          <a:prstGeom prst="rect">
            <a:avLst/>
          </a:prstGeom>
        </p:spPr>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Cười toe toét mà rung rung nước mắt khi bố quyết định trồng cây ổi mới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F8B0CD49-9D34-4114-B4AB-96C51F291C93}"/>
              </a:ext>
            </a:extLst>
          </p:cNvPr>
          <p:cNvPicPr>
            <a:picLocks noChangeAspect="1"/>
          </p:cNvPicPr>
          <p:nvPr/>
        </p:nvPicPr>
        <p:blipFill>
          <a:blip r:embed="rId7"/>
          <a:stretch>
            <a:fillRect/>
          </a:stretch>
        </p:blipFill>
        <p:spPr>
          <a:xfrm>
            <a:off x="-302974" y="2721424"/>
            <a:ext cx="2397394" cy="2397394"/>
          </a:xfrm>
          <a:prstGeom prst="rect">
            <a:avLst/>
          </a:prstGeom>
        </p:spPr>
      </p:pic>
      <p:pic>
        <p:nvPicPr>
          <p:cNvPr id="11" name="Picture 10">
            <a:extLst>
              <a:ext uri="{FF2B5EF4-FFF2-40B4-BE49-F238E27FC236}">
                <a16:creationId xmlns="" xmlns:a16="http://schemas.microsoft.com/office/drawing/2014/main" id="{F45EBC0B-D0EC-4857-B106-00760EA384B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119" b="89970" l="9814" r="96954">
                        <a14:foregroundMark x1="79695" y1="32523" x2="79695" y2="32523"/>
                        <a14:foregroundMark x1="79695" y1="31915" x2="79695" y2="31915"/>
                        <a14:foregroundMark x1="79188" y1="27052" x2="79188" y2="27052"/>
                        <a14:foregroundMark x1="66328" y1="21277" x2="66328" y2="21277"/>
                        <a14:foregroundMark x1="66667" y1="23708" x2="67174" y2="23708"/>
                        <a14:foregroundMark x1="68528" y1="27964" x2="68528" y2="27964"/>
                        <a14:foregroundMark x1="69205" y1="32523" x2="69205" y2="33131"/>
                        <a14:foregroundMark x1="69036" y1="37082" x2="69036" y2="37082"/>
                        <a14:foregroundMark x1="70728" y1="25836" x2="70728" y2="25836"/>
                        <a14:foregroundMark x1="70728" y1="23404" x2="70728" y2="23404"/>
                        <a14:foregroundMark x1="71404" y1="21277" x2="73435" y2="18541"/>
                        <a14:foregroundMark x1="73942" y1="17933" x2="73942" y2="17933"/>
                        <a14:foregroundMark x1="74112" y1="17629" x2="74112" y2="17629"/>
                        <a14:foregroundMark x1="66159" y1="24924" x2="65990" y2="25532"/>
                        <a14:foregroundMark x1="63113" y1="29787" x2="63113" y2="29787"/>
                        <a14:foregroundMark x1="63283" y1="32827" x2="63283" y2="32827"/>
                        <a14:foregroundMark x1="64129" y1="25836" x2="64129" y2="35562"/>
                        <a14:foregroundMark x1="62098" y1="42857" x2="61421" y2="44681"/>
                        <a14:foregroundMark x1="58714" y1="47416" x2="58714" y2="47416"/>
                        <a14:foregroundMark x1="58545" y1="47416" x2="58545" y2="47416"/>
                        <a14:foregroundMark x1="58206" y1="47416" x2="61421" y2="47416"/>
                        <a14:foregroundMark x1="67513" y1="47112" x2="67513" y2="47112"/>
                        <a14:foregroundMark x1="67682" y1="48024" x2="62437" y2="46505"/>
                        <a14:foregroundMark x1="68880" y1="40426" x2="70051" y2="65046"/>
                        <a14:foregroundMark x1="68866" y1="40122" x2="68880" y2="40426"/>
                        <a14:foregroundMark x1="87479" y1="33435" x2="87479" y2="33435"/>
                        <a14:foregroundMark x1="85618" y1="34043" x2="85618" y2="34043"/>
                        <a14:foregroundMark x1="84264" y1="31307" x2="84264" y2="31307"/>
                        <a14:foregroundMark x1="84264" y1="31003" x2="84602" y2="29787"/>
                        <a14:foregroundMark x1="85448" y1="31003" x2="89171" y2="45289"/>
                        <a14:foregroundMark x1="89509" y1="49240" x2="89509" y2="49240"/>
                        <a14:foregroundMark x1="89509" y1="52280" x2="89509" y2="52280"/>
                        <a14:foregroundMark x1="89509" y1="52280" x2="89509" y2="52280"/>
                        <a14:foregroundMark x1="86971" y1="54407" x2="86971" y2="54407"/>
                        <a14:foregroundMark x1="85279" y1="55015" x2="85279" y2="55015"/>
                        <a14:foregroundMark x1="83926" y1="55015" x2="83926" y2="55015"/>
                        <a14:foregroundMark x1="83080" y1="54407" x2="83080" y2="54407"/>
                        <a14:foregroundMark x1="81726" y1="53191" x2="81726" y2="53191"/>
                        <a14:foregroundMark x1="77834" y1="51368" x2="77834" y2="51368"/>
                        <a14:foregroundMark x1="77157" y1="51064" x2="76311" y2="50760"/>
                        <a14:foregroundMark x1="74958" y1="49848" x2="74958" y2="49848"/>
                        <a14:foregroundMark x1="93739" y1="45897" x2="93739" y2="45897"/>
                        <a14:foregroundMark x1="91709" y1="48328" x2="92217" y2="51064"/>
                        <a14:foregroundMark x1="92217" y1="53799" x2="92217" y2="53799"/>
                        <a14:foregroundMark x1="93232" y1="53799" x2="94247" y2="52584"/>
                        <a14:foregroundMark x1="94755" y1="49848" x2="96954" y2="56839"/>
                        <a14:foregroundMark x1="93401" y1="60486" x2="92724" y2="63526"/>
                        <a14:foregroundMark x1="94416" y1="53799" x2="94416" y2="54407"/>
                        <a14:foregroundMark x1="73773" y1="73252" x2="73773" y2="73252"/>
                        <a14:foregroundMark x1="73942" y1="72644" x2="73942" y2="72644"/>
                        <a14:foregroundMark x1="71235" y1="73860" x2="71235" y2="73860"/>
                        <a14:foregroundMark x1="65990" y1="73556" x2="65990" y2="73556"/>
                        <a14:foregroundMark x1="62944" y1="70213" x2="63283" y2="68693"/>
                        <a14:foregroundMark x1="63283" y1="67477" x2="63283" y2="67477"/>
                        <a14:foregroundMark x1="63790" y1="65350" x2="64298" y2="64742"/>
                        <a14:foregroundMark x1="76481" y1="63830" x2="76481" y2="63830"/>
                        <a14:foregroundMark x1="76481" y1="64742" x2="76481" y2="64742"/>
                        <a14:foregroundMark x1="74112" y1="72036" x2="73604" y2="73556"/>
                        <a14:foregroundMark x1="69036" y1="78116" x2="69036" y2="78116"/>
                        <a14:foregroundMark x1="64636" y1="79635" x2="64636" y2="79635"/>
                        <a14:foregroundMark x1="62944" y1="80851" x2="62944" y2="80851"/>
                        <a14:foregroundMark x1="62944" y1="80851" x2="62944" y2="80851"/>
                        <a14:foregroundMark x1="74958" y1="32523" x2="74958" y2="32523"/>
                        <a14:foregroundMark x1="75465" y1="31003" x2="75465" y2="31003"/>
                        <a14:foregroundMark x1="73266" y1="31915" x2="73266" y2="31915"/>
                        <a14:foregroundMark x1="74619" y1="29483" x2="74619" y2="29483"/>
                        <a14:foregroundMark x1="71574" y1="35562" x2="71574" y2="35562"/>
                        <a14:foregroundMark x1="70558" y1="37082" x2="70558" y2="37082"/>
                        <a14:foregroundMark x1="71743" y1="34650" x2="71743" y2="34043"/>
                        <a14:foregroundMark x1="65651" y1="31307" x2="65651" y2="31307"/>
                        <a14:backgroundMark x1="24873" y1="59878" x2="24873" y2="59878"/>
                        <a14:backgroundMark x1="24365" y1="71125" x2="24365" y2="71125"/>
                        <a14:backgroundMark x1="74619" y1="44073" x2="74619" y2="44073"/>
                        <a14:backgroundMark x1="66836" y1="40426" x2="66836" y2="40426"/>
                        <a14:backgroundMark x1="70558" y1="30395" x2="70558" y2="30395"/>
                        <a14:backgroundMark x1="72420" y1="29179" x2="72420" y2="29179"/>
                        <a14:backgroundMark x1="70897" y1="34347" x2="70897" y2="34347"/>
                        <a14:backgroundMark x1="66328" y1="52888" x2="66328" y2="52888"/>
                        <a14:backgroundMark x1="73266" y1="51368" x2="73266" y2="51368"/>
                        <a14:backgroundMark x1="81557" y1="61094" x2="81557" y2="61094"/>
                        <a14:backgroundMark x1="77157" y1="56839" x2="77157" y2="56839"/>
                        <a14:backgroundMark x1="73942" y1="56231" x2="73942" y2="56231"/>
                        <a14:backgroundMark x1="70389" y1="33131" x2="70389" y2="33131"/>
                      </a14:backgroundRemoval>
                    </a14:imgEffect>
                  </a14:imgLayer>
                </a14:imgProps>
              </a:ext>
            </a:extLst>
          </a:blip>
          <a:stretch>
            <a:fillRect/>
          </a:stretch>
        </p:blipFill>
        <p:spPr>
          <a:xfrm>
            <a:off x="6574405" y="1804404"/>
            <a:ext cx="2538592" cy="2129772"/>
          </a:xfrm>
          <a:prstGeom prst="rect">
            <a:avLst/>
          </a:prstGeom>
        </p:spPr>
      </p:pic>
    </p:spTree>
    <p:extLst>
      <p:ext uri="{BB962C8B-B14F-4D97-AF65-F5344CB8AC3E}">
        <p14:creationId xmlns:p14="http://schemas.microsoft.com/office/powerpoint/2010/main" val="30857040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par>
                                <p:cTn id="48" presetID="16" presetClass="entr" presetSubtype="21"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7"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6663635" y="39229"/>
            <a:ext cx="682269" cy="558583"/>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14208"/>
                </a:solidFill>
                <a:effectLst/>
                <a:uLnTx/>
                <a:uFillTx/>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文本框 1"/>
          <p:cNvSpPr txBox="1"/>
          <p:nvPr/>
        </p:nvSpPr>
        <p:spPr>
          <a:xfrm>
            <a:off x="2767220" y="82946"/>
            <a:ext cx="2903734"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vật</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Bum</a:t>
            </a:r>
          </a:p>
        </p:txBody>
      </p:sp>
      <p:sp>
        <p:nvSpPr>
          <p:cNvPr id="9" name="文本框 1">
            <a:extLst>
              <a:ext uri="{FF2B5EF4-FFF2-40B4-BE49-F238E27FC236}">
                <a16:creationId xmlns="" xmlns:a16="http://schemas.microsoft.com/office/drawing/2014/main" id="{FE619C0D-D527-4177-9C38-1C75BE1E7EFF}"/>
              </a:ext>
            </a:extLst>
          </p:cNvPr>
          <p:cNvSpPr txBox="1"/>
          <p:nvPr/>
        </p:nvSpPr>
        <p:spPr>
          <a:xfrm>
            <a:off x="2856363" y="511470"/>
            <a:ext cx="3046805"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Chi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miêu</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tả</a:t>
            </a:r>
            <a:endPar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DFB5253E-9243-41AC-9BB5-291363F344A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34416" y="387900"/>
            <a:ext cx="1194317" cy="1194317"/>
          </a:xfrm>
          <a:prstGeom prst="rect">
            <a:avLst/>
          </a:prstGeom>
        </p:spPr>
      </p:pic>
      <p:cxnSp>
        <p:nvCxnSpPr>
          <p:cNvPr id="12" name="Straight Connector 11">
            <a:extLst>
              <a:ext uri="{FF2B5EF4-FFF2-40B4-BE49-F238E27FC236}">
                <a16:creationId xmlns="" xmlns:a16="http://schemas.microsoft.com/office/drawing/2014/main" id="{05431B2C-BD29-4496-9FE5-DEA878F99034}"/>
              </a:ext>
            </a:extLst>
          </p:cNvPr>
          <p:cNvCxnSpPr>
            <a:cxnSpLocks/>
          </p:cNvCxnSpPr>
          <p:nvPr/>
        </p:nvCxnSpPr>
        <p:spPr>
          <a:xfrm>
            <a:off x="2243347" y="1714776"/>
            <a:ext cx="4761423"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 xmlns:a16="http://schemas.microsoft.com/office/drawing/2014/main" id="{0F97487D-88E5-458F-A1F1-20D9A9A68A47}"/>
              </a:ext>
            </a:extLst>
          </p:cNvPr>
          <p:cNvSpPr/>
          <p:nvPr/>
        </p:nvSpPr>
        <p:spPr>
          <a:xfrm>
            <a:off x="1145742" y="759131"/>
            <a:ext cx="6343078" cy="954107"/>
          </a:xfrm>
          <a:prstGeom prst="rect">
            <a:avLst/>
          </a:prstGeom>
        </p:spPr>
        <p:txBody>
          <a:bodyPr wrap="square">
            <a:spAutoFit/>
          </a:bodyPr>
          <a:lstStyle/>
          <a:p>
            <a:pPr lvl="0" algn="just"/>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mẹ nói về kế hoạch mời những người bạn thân đến nhà chơi. </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 xmlns:a16="http://schemas.microsoft.com/office/drawing/2014/main" id="{120BBFA9-AB3E-41C0-826D-0BF8EFAD5C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0" y="1794397"/>
            <a:ext cx="1194317" cy="1194317"/>
          </a:xfrm>
          <a:prstGeom prst="rect">
            <a:avLst/>
          </a:prstGeom>
        </p:spPr>
      </p:pic>
      <p:cxnSp>
        <p:nvCxnSpPr>
          <p:cNvPr id="16" name="Straight Connector 15">
            <a:extLst>
              <a:ext uri="{FF2B5EF4-FFF2-40B4-BE49-F238E27FC236}">
                <a16:creationId xmlns="" xmlns:a16="http://schemas.microsoft.com/office/drawing/2014/main" id="{E252C93E-CBEA-4FDB-BFE4-FF1571FD46B8}"/>
              </a:ext>
            </a:extLst>
          </p:cNvPr>
          <p:cNvCxnSpPr>
            <a:cxnSpLocks/>
          </p:cNvCxnSpPr>
          <p:nvPr/>
        </p:nvCxnSpPr>
        <p:spPr>
          <a:xfrm flipV="1">
            <a:off x="2073128" y="3464768"/>
            <a:ext cx="4997743"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 xmlns:a16="http://schemas.microsoft.com/office/drawing/2014/main" id="{E28F9631-D89C-4A6E-8164-DB5FBCD36A9E}"/>
              </a:ext>
            </a:extLst>
          </p:cNvPr>
          <p:cNvSpPr/>
          <p:nvPr/>
        </p:nvSpPr>
        <p:spPr>
          <a:xfrm>
            <a:off x="1164281" y="2342383"/>
            <a:ext cx="6570019" cy="954107"/>
          </a:xfrm>
          <a:prstGeom prst="rect">
            <a:avLst/>
          </a:prstGeom>
        </p:spPr>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 tiếng cười khanh khách của lũ bạn và nụ cười hiền hậu của ông nội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3D3130BC-EA3C-45BA-83BE-32C5613EE0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7556" r="93333">
                        <a14:foregroundMark x1="7556" y1="60889" x2="7556" y2="60889"/>
                        <a14:foregroundMark x1="93333" y1="64000" x2="93333" y2="64000"/>
                      </a14:backgroundRemoval>
                    </a14:imgEffect>
                  </a14:imgLayer>
                </a14:imgProps>
              </a:ext>
            </a:extLst>
          </a:blip>
          <a:stretch>
            <a:fillRect/>
          </a:stretch>
        </p:blipFill>
        <p:spPr>
          <a:xfrm>
            <a:off x="7330588" y="314053"/>
            <a:ext cx="1508783" cy="1508783"/>
          </a:xfrm>
          <a:prstGeom prst="rect">
            <a:avLst/>
          </a:prstGeom>
        </p:spPr>
      </p:pic>
      <p:pic>
        <p:nvPicPr>
          <p:cNvPr id="6" name="Picture 5">
            <a:extLst>
              <a:ext uri="{FF2B5EF4-FFF2-40B4-BE49-F238E27FC236}">
                <a16:creationId xmlns="" xmlns:a16="http://schemas.microsoft.com/office/drawing/2014/main" id="{F8B0CD49-9D34-4114-B4AB-96C51F291C93}"/>
              </a:ext>
            </a:extLst>
          </p:cNvPr>
          <p:cNvPicPr>
            <a:picLocks noChangeAspect="1"/>
          </p:cNvPicPr>
          <p:nvPr/>
        </p:nvPicPr>
        <p:blipFill>
          <a:blip r:embed="rId7"/>
          <a:stretch>
            <a:fillRect/>
          </a:stretch>
        </p:blipFill>
        <p:spPr>
          <a:xfrm>
            <a:off x="-34416" y="2783694"/>
            <a:ext cx="2397394" cy="2397394"/>
          </a:xfrm>
          <a:prstGeom prst="rect">
            <a:avLst/>
          </a:prstGeom>
        </p:spPr>
      </p:pic>
      <p:pic>
        <p:nvPicPr>
          <p:cNvPr id="4" name="Picture 3">
            <a:extLst>
              <a:ext uri="{FF2B5EF4-FFF2-40B4-BE49-F238E27FC236}">
                <a16:creationId xmlns="" xmlns:a16="http://schemas.microsoft.com/office/drawing/2014/main" id="{415A9C56-544C-4867-878F-573420A2C52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8571" y1="35052" x2="28571" y2="35052"/>
                        <a14:foregroundMark x1="49807" y1="34536" x2="49807" y2="34536"/>
                        <a14:foregroundMark x1="67954" y1="38144" x2="67954" y2="38144"/>
                        <a14:foregroundMark x1="33591" y1="88144" x2="33591" y2="88144"/>
                        <a14:foregroundMark x1="55212" y1="89175" x2="55212" y2="89175"/>
                        <a14:foregroundMark x1="68340" y1="87629" x2="68340" y2="87629"/>
                        <a14:foregroundMark x1="34363" y1="81959" x2="34363" y2="81959"/>
                      </a14:backgroundRemoval>
                    </a14:imgEffect>
                  </a14:imgLayer>
                </a14:imgProps>
              </a:ext>
            </a:extLst>
          </a:blip>
          <a:stretch>
            <a:fillRect/>
          </a:stretch>
        </p:blipFill>
        <p:spPr>
          <a:xfrm>
            <a:off x="6933822" y="3262077"/>
            <a:ext cx="1830787" cy="1371323"/>
          </a:xfrm>
          <a:prstGeom prst="rect">
            <a:avLst/>
          </a:prstGeom>
        </p:spPr>
      </p:pic>
    </p:spTree>
    <p:extLst>
      <p:ext uri="{BB962C8B-B14F-4D97-AF65-F5344CB8AC3E}">
        <p14:creationId xmlns:p14="http://schemas.microsoft.com/office/powerpoint/2010/main" val="33928444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7">
            <a:extLst>
              <a:ext uri="{FF2B5EF4-FFF2-40B4-BE49-F238E27FC236}">
                <a16:creationId xmlns="" xmlns:a16="http://schemas.microsoft.com/office/drawing/2014/main" id="{10C0A22D-0633-4425-B517-977A5766F8C6}"/>
              </a:ext>
            </a:extLst>
          </p:cNvPr>
          <p:cNvSpPr txBox="1"/>
          <p:nvPr/>
        </p:nvSpPr>
        <p:spPr>
          <a:xfrm>
            <a:off x="3696398" y="90936"/>
            <a:ext cx="2165978" cy="70788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Nhận</a:t>
            </a: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xét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 name="Freeform 9">
            <a:extLst>
              <a:ext uri="{FF2B5EF4-FFF2-40B4-BE49-F238E27FC236}">
                <a16:creationId xmlns="" xmlns:a16="http://schemas.microsoft.com/office/drawing/2014/main" id="{A8B90820-B5AE-4CCA-B2AA-000E21E6CA1C}"/>
              </a:ext>
            </a:extLst>
          </p:cNvPr>
          <p:cNvSpPr>
            <a:spLocks noEditPoints="1"/>
          </p:cNvSpPr>
          <p:nvPr/>
        </p:nvSpPr>
        <p:spPr bwMode="auto">
          <a:xfrm>
            <a:off x="3228823" y="1154216"/>
            <a:ext cx="2524625" cy="2524626"/>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a:extLst>
              <a:ext uri="{FF2B5EF4-FFF2-40B4-BE49-F238E27FC236}">
                <a16:creationId xmlns="" xmlns:a16="http://schemas.microsoft.com/office/drawing/2014/main" id="{265B9FA4-6A11-423E-B11E-EF9479BBA831}"/>
              </a:ext>
            </a:extLst>
          </p:cNvPr>
          <p:cNvSpPr>
            <a:spLocks noEditPoints="1"/>
          </p:cNvSpPr>
          <p:nvPr/>
        </p:nvSpPr>
        <p:spPr bwMode="auto">
          <a:xfrm>
            <a:off x="4930428" y="2302308"/>
            <a:ext cx="232266" cy="230823"/>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a:extLst>
              <a:ext uri="{FF2B5EF4-FFF2-40B4-BE49-F238E27FC236}">
                <a16:creationId xmlns="" xmlns:a16="http://schemas.microsoft.com/office/drawing/2014/main" id="{EE0DD77A-35CD-4C60-A67C-3CE8B397DF6D}"/>
              </a:ext>
            </a:extLst>
          </p:cNvPr>
          <p:cNvSpPr>
            <a:spLocks noEditPoints="1"/>
          </p:cNvSpPr>
          <p:nvPr/>
        </p:nvSpPr>
        <p:spPr bwMode="auto">
          <a:xfrm>
            <a:off x="4384001" y="1738569"/>
            <a:ext cx="217839" cy="251021"/>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a:extLst>
              <a:ext uri="{FF2B5EF4-FFF2-40B4-BE49-F238E27FC236}">
                <a16:creationId xmlns="" xmlns:a16="http://schemas.microsoft.com/office/drawing/2014/main" id="{964F2312-73CB-49DB-91DA-E8F25E296B6D}"/>
              </a:ext>
            </a:extLst>
          </p:cNvPr>
          <p:cNvSpPr>
            <a:spLocks noEditPoints="1"/>
          </p:cNvSpPr>
          <p:nvPr/>
        </p:nvSpPr>
        <p:spPr bwMode="auto">
          <a:xfrm>
            <a:off x="4366690" y="2836521"/>
            <a:ext cx="252462" cy="235151"/>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a:extLst>
              <a:ext uri="{FF2B5EF4-FFF2-40B4-BE49-F238E27FC236}">
                <a16:creationId xmlns="" xmlns:a16="http://schemas.microsoft.com/office/drawing/2014/main" id="{602B6520-B936-442C-AD15-7DD9799170C9}"/>
              </a:ext>
            </a:extLst>
          </p:cNvPr>
          <p:cNvSpPr>
            <a:spLocks noEditPoints="1"/>
          </p:cNvSpPr>
          <p:nvPr/>
        </p:nvSpPr>
        <p:spPr bwMode="auto">
          <a:xfrm>
            <a:off x="3812545" y="2292084"/>
            <a:ext cx="258233" cy="252462"/>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a:extLst>
              <a:ext uri="{FF2B5EF4-FFF2-40B4-BE49-F238E27FC236}">
                <a16:creationId xmlns="" xmlns:a16="http://schemas.microsoft.com/office/drawing/2014/main" id="{B85DC8CE-E09A-424E-A432-9A1339252DBA}"/>
              </a:ext>
            </a:extLst>
          </p:cNvPr>
          <p:cNvSpPr>
            <a:spLocks noChangeShapeType="1"/>
          </p:cNvSpPr>
          <p:nvPr/>
        </p:nvSpPr>
        <p:spPr bwMode="auto">
          <a:xfrm flipH="1">
            <a:off x="3119895" y="1606903"/>
            <a:ext cx="916079"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a:extLst>
              <a:ext uri="{FF2B5EF4-FFF2-40B4-BE49-F238E27FC236}">
                <a16:creationId xmlns="" xmlns:a16="http://schemas.microsoft.com/office/drawing/2014/main" id="{73A90D9F-FF71-4F6D-A314-DB257A8DFD74}"/>
              </a:ext>
            </a:extLst>
          </p:cNvPr>
          <p:cNvSpPr>
            <a:spLocks noChangeShapeType="1"/>
          </p:cNvSpPr>
          <p:nvPr/>
        </p:nvSpPr>
        <p:spPr bwMode="auto">
          <a:xfrm>
            <a:off x="5591198" y="2253916"/>
            <a:ext cx="162251" cy="0"/>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a:extLst>
              <a:ext uri="{FF2B5EF4-FFF2-40B4-BE49-F238E27FC236}">
                <a16:creationId xmlns="" xmlns:a16="http://schemas.microsoft.com/office/drawing/2014/main" id="{2162F03C-01B5-47ED-AC8F-CC4DEBF9EF35}"/>
              </a:ext>
            </a:extLst>
          </p:cNvPr>
          <p:cNvSpPr>
            <a:spLocks noChangeShapeType="1"/>
          </p:cNvSpPr>
          <p:nvPr/>
        </p:nvSpPr>
        <p:spPr bwMode="auto">
          <a:xfrm>
            <a:off x="4491135" y="3671892"/>
            <a:ext cx="671559" cy="6949"/>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a:extLst>
              <a:ext uri="{FF2B5EF4-FFF2-40B4-BE49-F238E27FC236}">
                <a16:creationId xmlns="" xmlns:a16="http://schemas.microsoft.com/office/drawing/2014/main" id="{6FEB7610-F00C-4F91-B0D9-91B57739AD07}"/>
              </a:ext>
            </a:extLst>
          </p:cNvPr>
          <p:cNvSpPr txBox="1"/>
          <p:nvPr/>
        </p:nvSpPr>
        <p:spPr>
          <a:xfrm>
            <a:off x="1" y="1474459"/>
            <a:ext cx="3328388" cy="1384995"/>
          </a:xfrm>
          <a:prstGeom prst="rect">
            <a:avLst/>
          </a:prstGeom>
          <a:noFill/>
        </p:spPr>
        <p:txBody>
          <a:bodyPr wrap="square" rtlCol="0">
            <a:spAutoFit/>
          </a:bodyPr>
          <a:lstStyle/>
          <a:p>
            <a:pPr lvl="0" algn="just" defTabSz="685800">
              <a:defRPr/>
            </a:pPr>
            <a:r>
              <a:rPr lang="vi-VN" sz="28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Là cậu bé hồn nhiên, ngây thơ, tinh nghịch, yêu thương bạn bè.</a:t>
            </a:r>
            <a:endParaRPr kumimoji="0" sz="2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a:extLst>
              <a:ext uri="{FF2B5EF4-FFF2-40B4-BE49-F238E27FC236}">
                <a16:creationId xmlns="" xmlns:a16="http://schemas.microsoft.com/office/drawing/2014/main" id="{5895D751-BC1B-423F-A3EF-2272E27FEC9A}"/>
              </a:ext>
            </a:extLst>
          </p:cNvPr>
          <p:cNvSpPr txBox="1"/>
          <p:nvPr/>
        </p:nvSpPr>
        <p:spPr>
          <a:xfrm>
            <a:off x="13639" y="1105127"/>
            <a:ext cx="3564295"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Bum:</a:t>
            </a:r>
            <a:endPar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a:extLst>
              <a:ext uri="{FF2B5EF4-FFF2-40B4-BE49-F238E27FC236}">
                <a16:creationId xmlns="" xmlns:a16="http://schemas.microsoft.com/office/drawing/2014/main" id="{6452A909-A7EA-4034-BBAF-777FA12F50E2}"/>
              </a:ext>
            </a:extLst>
          </p:cNvPr>
          <p:cNvSpPr txBox="1"/>
          <p:nvPr/>
        </p:nvSpPr>
        <p:spPr>
          <a:xfrm>
            <a:off x="5809967" y="904483"/>
            <a:ext cx="3390552" cy="1384995"/>
          </a:xfrm>
          <a:prstGeom prst="rect">
            <a:avLst/>
          </a:prstGeom>
          <a:noFill/>
        </p:spPr>
        <p:txBody>
          <a:bodyPr wrap="square" rtlCol="0">
            <a:spAutoFit/>
          </a:bodyPr>
          <a:lstStyle/>
          <a:p>
            <a:pPr lvl="0" algn="just" defTabSz="685800">
              <a:defRPr/>
            </a:pPr>
            <a:r>
              <a:rPr lang="en-US" sz="28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Y</a:t>
            </a:r>
            <a:r>
              <a:rPr lang="vi-VN" sz="28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êu thương, luôn hãnh diện và tự hào về ông nội.</a:t>
            </a:r>
            <a:endParaRPr kumimoji="0" sz="2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35">
            <a:extLst>
              <a:ext uri="{FF2B5EF4-FFF2-40B4-BE49-F238E27FC236}">
                <a16:creationId xmlns="" xmlns:a16="http://schemas.microsoft.com/office/drawing/2014/main" id="{6116FAAD-9ECE-4AF0-854C-CF4EDCBD2882}"/>
              </a:ext>
            </a:extLst>
          </p:cNvPr>
          <p:cNvSpPr txBox="1"/>
          <p:nvPr/>
        </p:nvSpPr>
        <p:spPr>
          <a:xfrm>
            <a:off x="5162694" y="2709346"/>
            <a:ext cx="3981306" cy="2246769"/>
          </a:xfrm>
          <a:prstGeom prst="rect">
            <a:avLst/>
          </a:prstGeom>
          <a:noFill/>
        </p:spPr>
        <p:txBody>
          <a:bodyPr wrap="square" rtlCol="0">
            <a:spAutoFit/>
          </a:bodyPr>
          <a:lstStyle/>
          <a:p>
            <a:pPr lvl="0" algn="just" defTabSz="685800">
              <a:defRPr/>
            </a:pPr>
            <a:r>
              <a:rPr lang="en-US" sz="28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a:t>
            </a:r>
            <a:r>
              <a:rPr lang="vi-VN" sz="28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ó một tâm hồn nhạy cảm, cảm nhận được nỗi buồn, sự cô đơn trong lòng khi xa cây ổi, xa căn nhà thơ ấu, xa bạn bè.</a:t>
            </a:r>
            <a:endParaRPr kumimoji="0" sz="28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2" name="Picture 21" descr="cloud_ballon.png">
            <a:extLst>
              <a:ext uri="{FF2B5EF4-FFF2-40B4-BE49-F238E27FC236}">
                <a16:creationId xmlns="" xmlns:a16="http://schemas.microsoft.com/office/drawing/2014/main" id="{D5097A90-1B6F-4861-A8F1-A73AAA48DC7E}"/>
              </a:ext>
            </a:extLst>
          </p:cNvPr>
          <p:cNvPicPr>
            <a:picLocks noChangeAspect="1"/>
          </p:cNvPicPr>
          <p:nvPr/>
        </p:nvPicPr>
        <p:blipFill>
          <a:blip r:embed="rId2" cstate="print"/>
          <a:stretch>
            <a:fillRect/>
          </a:stretch>
        </p:blipFill>
        <p:spPr>
          <a:xfrm>
            <a:off x="6762225" y="121574"/>
            <a:ext cx="1486036" cy="1216638"/>
          </a:xfrm>
          <a:prstGeom prst="rect">
            <a:avLst/>
          </a:prstGeom>
        </p:spPr>
      </p:pic>
      <p:pic>
        <p:nvPicPr>
          <p:cNvPr id="23" name="Picture 22">
            <a:extLst>
              <a:ext uri="{FF2B5EF4-FFF2-40B4-BE49-F238E27FC236}">
                <a16:creationId xmlns="" xmlns:a16="http://schemas.microsoft.com/office/drawing/2014/main" id="{00FD6336-9A49-4365-A889-152227614C74}"/>
              </a:ext>
            </a:extLst>
          </p:cNvPr>
          <p:cNvPicPr>
            <a:picLocks noChangeAspect="1"/>
          </p:cNvPicPr>
          <p:nvPr/>
        </p:nvPicPr>
        <p:blipFill>
          <a:blip r:embed="rId3"/>
          <a:stretch>
            <a:fillRect/>
          </a:stretch>
        </p:blipFill>
        <p:spPr>
          <a:xfrm>
            <a:off x="1269993" y="2667935"/>
            <a:ext cx="1849902" cy="1849902"/>
          </a:xfrm>
          <a:prstGeom prst="rect">
            <a:avLst/>
          </a:prstGeom>
        </p:spPr>
      </p:pic>
    </p:spTree>
    <p:extLst>
      <p:ext uri="{BB962C8B-B14F-4D97-AF65-F5344CB8AC3E}">
        <p14:creationId xmlns:p14="http://schemas.microsoft.com/office/powerpoint/2010/main" val="14205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1" grpId="0" animBg="1"/>
      <p:bldP spid="12" grpId="0" animBg="1"/>
      <p:bldP spid="13" grpId="0"/>
      <p:bldP spid="14" grpId="0"/>
      <p:bldP spid="17"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 xmlns:a16="http://schemas.microsoft.com/office/drawing/2014/main" id="{6DB6E0C6-0167-4385-9F63-FC9913735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9832"/>
            <a:ext cx="6504972" cy="5240551"/>
          </a:xfrm>
          <a:prstGeom prst="rect">
            <a:avLst/>
          </a:prstGeom>
        </p:spPr>
      </p:pic>
      <p:sp>
        <p:nvSpPr>
          <p:cNvPr id="3" name="文本框 12">
            <a:extLst>
              <a:ext uri="{FF2B5EF4-FFF2-40B4-BE49-F238E27FC236}">
                <a16:creationId xmlns="" xmlns:a16="http://schemas.microsoft.com/office/drawing/2014/main" id="{33AA338C-DAC0-48EA-9364-34F890907B94}"/>
              </a:ext>
            </a:extLst>
          </p:cNvPr>
          <p:cNvSpPr txBox="1"/>
          <p:nvPr/>
        </p:nvSpPr>
        <p:spPr>
          <a:xfrm rot="21221573">
            <a:off x="449007" y="1618095"/>
            <a:ext cx="5309606"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Theo em, Bum là cậu bé hạnh phúc hay không hạnh phúc? Bằng cách vẽ một trong hai biểu tượng mặt cười (hạnh phúc) và mặt khóc.(không hạnh phúc) và yêu cầu học sinh chỉ ra lí do lựa chọn của mình. </a:t>
            </a:r>
          </a:p>
        </p:txBody>
      </p:sp>
      <p:sp>
        <p:nvSpPr>
          <p:cNvPr id="6" name="Rectangle 5">
            <a:extLst>
              <a:ext uri="{FF2B5EF4-FFF2-40B4-BE49-F238E27FC236}">
                <a16:creationId xmlns="" xmlns:a16="http://schemas.microsoft.com/office/drawing/2014/main" id="{13762CB3-66ED-407A-9624-C8AC6265AFE9}"/>
              </a:ext>
            </a:extLst>
          </p:cNvPr>
          <p:cNvSpPr/>
          <p:nvPr/>
        </p:nvSpPr>
        <p:spPr>
          <a:xfrm>
            <a:off x="3991552" y="2387084"/>
            <a:ext cx="11608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rlow Condensed"/>
                <a:ea typeface="+mn-ea"/>
                <a:cs typeface="+mn-cs"/>
              </a:rPr>
              <a:t> 	 </a:t>
            </a:r>
          </a:p>
        </p:txBody>
      </p:sp>
      <p:pic>
        <p:nvPicPr>
          <p:cNvPr id="8" name="Picture 7">
            <a:extLst>
              <a:ext uri="{FF2B5EF4-FFF2-40B4-BE49-F238E27FC236}">
                <a16:creationId xmlns="" xmlns:a16="http://schemas.microsoft.com/office/drawing/2014/main" id="{F95A30AE-6B76-45EF-87F4-3C17623D1551}"/>
              </a:ext>
            </a:extLst>
          </p:cNvPr>
          <p:cNvPicPr>
            <a:picLocks noChangeAspect="1"/>
          </p:cNvPicPr>
          <p:nvPr/>
        </p:nvPicPr>
        <p:blipFill>
          <a:blip r:embed="rId3"/>
          <a:stretch>
            <a:fillRect/>
          </a:stretch>
        </p:blipFill>
        <p:spPr>
          <a:xfrm>
            <a:off x="7485988" y="1994350"/>
            <a:ext cx="1483683" cy="1524132"/>
          </a:xfrm>
          <a:prstGeom prst="rect">
            <a:avLst/>
          </a:prstGeom>
        </p:spPr>
      </p:pic>
      <p:pic>
        <p:nvPicPr>
          <p:cNvPr id="9" name="Picture 8">
            <a:extLst>
              <a:ext uri="{FF2B5EF4-FFF2-40B4-BE49-F238E27FC236}">
                <a16:creationId xmlns="" xmlns:a16="http://schemas.microsoft.com/office/drawing/2014/main" id="{E7F4B606-1CE2-4429-A4AB-B2D5149CA24B}"/>
              </a:ext>
            </a:extLst>
          </p:cNvPr>
          <p:cNvPicPr>
            <a:picLocks noChangeAspect="1"/>
          </p:cNvPicPr>
          <p:nvPr/>
        </p:nvPicPr>
        <p:blipFill>
          <a:blip r:embed="rId4"/>
          <a:stretch>
            <a:fillRect/>
          </a:stretch>
        </p:blipFill>
        <p:spPr>
          <a:xfrm>
            <a:off x="7558527" y="219832"/>
            <a:ext cx="1411144" cy="1524132"/>
          </a:xfrm>
          <a:prstGeom prst="rect">
            <a:avLst/>
          </a:prstGeom>
        </p:spPr>
      </p:pic>
    </p:spTree>
    <p:extLst>
      <p:ext uri="{BB962C8B-B14F-4D97-AF65-F5344CB8AC3E}">
        <p14:creationId xmlns:p14="http://schemas.microsoft.com/office/powerpoint/2010/main" val="9524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7">
            <a:extLst>
              <a:ext uri="{FF2B5EF4-FFF2-40B4-BE49-F238E27FC236}">
                <a16:creationId xmlns="" xmlns:a16="http://schemas.microsoft.com/office/drawing/2014/main" id="{10C0A22D-0633-4425-B517-977A5766F8C6}"/>
              </a:ext>
            </a:extLst>
          </p:cNvPr>
          <p:cNvSpPr txBox="1"/>
          <p:nvPr/>
        </p:nvSpPr>
        <p:spPr>
          <a:xfrm>
            <a:off x="1676310" y="457794"/>
            <a:ext cx="6137493" cy="584775"/>
          </a:xfrm>
          <a:prstGeom prst="rect">
            <a:avLst/>
          </a:prstGeom>
          <a:noFill/>
        </p:spPr>
        <p:txBody>
          <a:bodyPr wrap="square" rtlCol="0">
            <a:spAutoFit/>
          </a:bodyPr>
          <a:lstStyle/>
          <a:p>
            <a:pPr lvl="0" defTabSz="685800">
              <a:defRPr/>
            </a:pPr>
            <a:r>
              <a:rPr lang="en-US" altLang="zh-CN" sz="32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Bum </a:t>
            </a:r>
            <a:r>
              <a:rPr lang="en-US" altLang="zh-CN" sz="32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từng</a:t>
            </a:r>
            <a:r>
              <a:rPr lang="en-US" altLang="zh-CN" sz="32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là</a:t>
            </a:r>
            <a:r>
              <a:rPr lang="en-US" altLang="zh-CN" sz="32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cậu</a:t>
            </a:r>
            <a:r>
              <a:rPr lang="en-US" altLang="zh-CN" sz="32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bé</a:t>
            </a:r>
            <a:r>
              <a:rPr lang="en-US" altLang="zh-CN" sz="32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hạnh</a:t>
            </a:r>
            <a:r>
              <a:rPr lang="en-US" altLang="zh-CN" sz="32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phúc</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 name="Freeform 9">
            <a:extLst>
              <a:ext uri="{FF2B5EF4-FFF2-40B4-BE49-F238E27FC236}">
                <a16:creationId xmlns="" xmlns:a16="http://schemas.microsoft.com/office/drawing/2014/main" id="{A8B90820-B5AE-4CCA-B2AA-000E21E6CA1C}"/>
              </a:ext>
            </a:extLst>
          </p:cNvPr>
          <p:cNvSpPr>
            <a:spLocks noEditPoints="1"/>
          </p:cNvSpPr>
          <p:nvPr/>
        </p:nvSpPr>
        <p:spPr bwMode="auto">
          <a:xfrm>
            <a:off x="3228823" y="1154216"/>
            <a:ext cx="2524625" cy="2524626"/>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a:extLst>
              <a:ext uri="{FF2B5EF4-FFF2-40B4-BE49-F238E27FC236}">
                <a16:creationId xmlns="" xmlns:a16="http://schemas.microsoft.com/office/drawing/2014/main" id="{265B9FA4-6A11-423E-B11E-EF9479BBA831}"/>
              </a:ext>
            </a:extLst>
          </p:cNvPr>
          <p:cNvSpPr>
            <a:spLocks noEditPoints="1"/>
          </p:cNvSpPr>
          <p:nvPr/>
        </p:nvSpPr>
        <p:spPr bwMode="auto">
          <a:xfrm>
            <a:off x="4930428" y="2302308"/>
            <a:ext cx="232266" cy="230823"/>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a:extLst>
              <a:ext uri="{FF2B5EF4-FFF2-40B4-BE49-F238E27FC236}">
                <a16:creationId xmlns="" xmlns:a16="http://schemas.microsoft.com/office/drawing/2014/main" id="{EE0DD77A-35CD-4C60-A67C-3CE8B397DF6D}"/>
              </a:ext>
            </a:extLst>
          </p:cNvPr>
          <p:cNvSpPr>
            <a:spLocks noEditPoints="1"/>
          </p:cNvSpPr>
          <p:nvPr/>
        </p:nvSpPr>
        <p:spPr bwMode="auto">
          <a:xfrm>
            <a:off x="4384001" y="1738569"/>
            <a:ext cx="217839" cy="251021"/>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a:extLst>
              <a:ext uri="{FF2B5EF4-FFF2-40B4-BE49-F238E27FC236}">
                <a16:creationId xmlns="" xmlns:a16="http://schemas.microsoft.com/office/drawing/2014/main" id="{964F2312-73CB-49DB-91DA-E8F25E296B6D}"/>
              </a:ext>
            </a:extLst>
          </p:cNvPr>
          <p:cNvSpPr>
            <a:spLocks noEditPoints="1"/>
          </p:cNvSpPr>
          <p:nvPr/>
        </p:nvSpPr>
        <p:spPr bwMode="auto">
          <a:xfrm>
            <a:off x="4366690" y="2836521"/>
            <a:ext cx="252462" cy="235151"/>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a:extLst>
              <a:ext uri="{FF2B5EF4-FFF2-40B4-BE49-F238E27FC236}">
                <a16:creationId xmlns="" xmlns:a16="http://schemas.microsoft.com/office/drawing/2014/main" id="{602B6520-B936-442C-AD15-7DD9799170C9}"/>
              </a:ext>
            </a:extLst>
          </p:cNvPr>
          <p:cNvSpPr>
            <a:spLocks noEditPoints="1"/>
          </p:cNvSpPr>
          <p:nvPr/>
        </p:nvSpPr>
        <p:spPr bwMode="auto">
          <a:xfrm>
            <a:off x="3812545" y="2292084"/>
            <a:ext cx="258233" cy="252462"/>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a:extLst>
              <a:ext uri="{FF2B5EF4-FFF2-40B4-BE49-F238E27FC236}">
                <a16:creationId xmlns="" xmlns:a16="http://schemas.microsoft.com/office/drawing/2014/main" id="{B85DC8CE-E09A-424E-A432-9A1339252DBA}"/>
              </a:ext>
            </a:extLst>
          </p:cNvPr>
          <p:cNvSpPr>
            <a:spLocks noChangeShapeType="1"/>
          </p:cNvSpPr>
          <p:nvPr/>
        </p:nvSpPr>
        <p:spPr bwMode="auto">
          <a:xfrm flipH="1">
            <a:off x="3119895" y="1606903"/>
            <a:ext cx="916079"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0" name="Line 16">
            <a:extLst>
              <a:ext uri="{FF2B5EF4-FFF2-40B4-BE49-F238E27FC236}">
                <a16:creationId xmlns="" xmlns:a16="http://schemas.microsoft.com/office/drawing/2014/main" id="{FB243159-909E-440C-8DC4-9DD9D42FE81D}"/>
              </a:ext>
            </a:extLst>
          </p:cNvPr>
          <p:cNvSpPr>
            <a:spLocks noChangeShapeType="1"/>
          </p:cNvSpPr>
          <p:nvPr/>
        </p:nvSpPr>
        <p:spPr bwMode="auto">
          <a:xfrm flipH="1">
            <a:off x="2716319" y="2747017"/>
            <a:ext cx="916080"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a:extLst>
              <a:ext uri="{FF2B5EF4-FFF2-40B4-BE49-F238E27FC236}">
                <a16:creationId xmlns="" xmlns:a16="http://schemas.microsoft.com/office/drawing/2014/main" id="{73A90D9F-FF71-4F6D-A314-DB257A8DFD74}"/>
              </a:ext>
            </a:extLst>
          </p:cNvPr>
          <p:cNvSpPr>
            <a:spLocks noChangeShapeType="1"/>
          </p:cNvSpPr>
          <p:nvPr/>
        </p:nvSpPr>
        <p:spPr bwMode="auto">
          <a:xfrm>
            <a:off x="5591198" y="2253916"/>
            <a:ext cx="465973" cy="38168"/>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a:extLst>
              <a:ext uri="{FF2B5EF4-FFF2-40B4-BE49-F238E27FC236}">
                <a16:creationId xmlns="" xmlns:a16="http://schemas.microsoft.com/office/drawing/2014/main" id="{2162F03C-01B5-47ED-AC8F-CC4DEBF9EF35}"/>
              </a:ext>
            </a:extLst>
          </p:cNvPr>
          <p:cNvSpPr>
            <a:spLocks noChangeShapeType="1"/>
          </p:cNvSpPr>
          <p:nvPr/>
        </p:nvSpPr>
        <p:spPr bwMode="auto">
          <a:xfrm>
            <a:off x="4821500" y="3353615"/>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a:extLst>
              <a:ext uri="{FF2B5EF4-FFF2-40B4-BE49-F238E27FC236}">
                <a16:creationId xmlns="" xmlns:a16="http://schemas.microsoft.com/office/drawing/2014/main" id="{6FEB7610-F00C-4F91-B0D9-91B57739AD07}"/>
              </a:ext>
            </a:extLst>
          </p:cNvPr>
          <p:cNvSpPr txBox="1"/>
          <p:nvPr/>
        </p:nvSpPr>
        <p:spPr>
          <a:xfrm>
            <a:off x="0" y="1724816"/>
            <a:ext cx="3537210" cy="830997"/>
          </a:xfrm>
          <a:prstGeom prst="rect">
            <a:avLst/>
          </a:prstGeom>
          <a:noFill/>
        </p:spPr>
        <p:txBody>
          <a:bodyPr wrap="square" rtlCol="0">
            <a:spAutoFit/>
          </a:bodyPr>
          <a:lstStyle/>
          <a:p>
            <a:pPr lvl="0" algn="just" defTabSz="685800">
              <a:defRPr/>
            </a:pP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a:t>
            </a: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hời thơ ấu khi được sống giữa tình yêu thương</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a:extLst>
              <a:ext uri="{FF2B5EF4-FFF2-40B4-BE49-F238E27FC236}">
                <a16:creationId xmlns="" xmlns:a16="http://schemas.microsoft.com/office/drawing/2014/main" id="{5895D751-BC1B-423F-A3EF-2272E27FEC9A}"/>
              </a:ext>
            </a:extLst>
          </p:cNvPr>
          <p:cNvSpPr txBox="1"/>
          <p:nvPr/>
        </p:nvSpPr>
        <p:spPr>
          <a:xfrm>
            <a:off x="1516283" y="1370262"/>
            <a:ext cx="1658075"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Hạnh</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phúc</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5" name="TextBox 35">
            <a:extLst>
              <a:ext uri="{FF2B5EF4-FFF2-40B4-BE49-F238E27FC236}">
                <a16:creationId xmlns="" xmlns:a16="http://schemas.microsoft.com/office/drawing/2014/main" id="{90183470-D0C0-4C08-86FB-463E31F2C4E0}"/>
              </a:ext>
            </a:extLst>
          </p:cNvPr>
          <p:cNvSpPr txBox="1"/>
          <p:nvPr/>
        </p:nvSpPr>
        <p:spPr>
          <a:xfrm>
            <a:off x="0" y="3279401"/>
            <a:ext cx="4035974" cy="1200329"/>
          </a:xfrm>
          <a:prstGeom prst="rect">
            <a:avLst/>
          </a:prstGeom>
          <a:noFill/>
        </p:spPr>
        <p:txBody>
          <a:bodyPr wrap="square" rtlCol="0">
            <a:spAutoFit/>
          </a:bodyPr>
          <a:lstStyle/>
          <a:p>
            <a:pPr lvl="0" algn="just" defTabSz="685800">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Cây</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ổi</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là</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nơi gắn kết bạn bè, là niềm vui của tuổi thơ hồn nhiên. </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6" name="文本框 15">
            <a:extLst>
              <a:ext uri="{FF2B5EF4-FFF2-40B4-BE49-F238E27FC236}">
                <a16:creationId xmlns="" xmlns:a16="http://schemas.microsoft.com/office/drawing/2014/main" id="{348257CA-7C7F-4D5E-A101-A12CD9923070}"/>
              </a:ext>
            </a:extLst>
          </p:cNvPr>
          <p:cNvSpPr txBox="1"/>
          <p:nvPr/>
        </p:nvSpPr>
        <p:spPr>
          <a:xfrm>
            <a:off x="1193523" y="2555813"/>
            <a:ext cx="1642274"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Hạnh</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phúc</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a:extLst>
              <a:ext uri="{FF2B5EF4-FFF2-40B4-BE49-F238E27FC236}">
                <a16:creationId xmlns="" xmlns:a16="http://schemas.microsoft.com/office/drawing/2014/main" id="{6452A909-A7EA-4034-BBAF-777FA12F50E2}"/>
              </a:ext>
            </a:extLst>
          </p:cNvPr>
          <p:cNvSpPr txBox="1"/>
          <p:nvPr/>
        </p:nvSpPr>
        <p:spPr>
          <a:xfrm>
            <a:off x="6057172" y="1747741"/>
            <a:ext cx="2957338" cy="1569660"/>
          </a:xfrm>
          <a:prstGeom prst="rect">
            <a:avLst/>
          </a:prstGeom>
          <a:noFill/>
        </p:spPr>
        <p:txBody>
          <a:bodyPr wrap="square" rtlCol="0">
            <a:spAutoFit/>
          </a:bodyPr>
          <a:lstStyle/>
          <a:p>
            <a:pPr lvl="0" algn="just" defTabSz="685800">
              <a:defRPr/>
            </a:pP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Đượ</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 </a:t>
            </a: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chăm sóc của ông nội, bố mẹ và tình bạn thân thiết với đám bạn. </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8" name="文本框 1">
            <a:extLst>
              <a:ext uri="{FF2B5EF4-FFF2-40B4-BE49-F238E27FC236}">
                <a16:creationId xmlns="" xmlns:a16="http://schemas.microsoft.com/office/drawing/2014/main" id="{2AE9111A-EC2D-493F-9D32-C0B0FD4F6BAE}"/>
              </a:ext>
            </a:extLst>
          </p:cNvPr>
          <p:cNvSpPr txBox="1"/>
          <p:nvPr/>
        </p:nvSpPr>
        <p:spPr>
          <a:xfrm>
            <a:off x="6244686" y="1433191"/>
            <a:ext cx="2769824"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Hạnh</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phúc</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35">
            <a:extLst>
              <a:ext uri="{FF2B5EF4-FFF2-40B4-BE49-F238E27FC236}">
                <a16:creationId xmlns="" xmlns:a16="http://schemas.microsoft.com/office/drawing/2014/main" id="{6116FAAD-9ECE-4AF0-854C-CF4EDCBD2882}"/>
              </a:ext>
            </a:extLst>
          </p:cNvPr>
          <p:cNvSpPr txBox="1"/>
          <p:nvPr/>
        </p:nvSpPr>
        <p:spPr>
          <a:xfrm>
            <a:off x="5537884" y="3510233"/>
            <a:ext cx="3606116" cy="830997"/>
          </a:xfrm>
          <a:prstGeom prst="rect">
            <a:avLst/>
          </a:prstGeom>
          <a:noFill/>
        </p:spPr>
        <p:txBody>
          <a:bodyPr wrap="square" rtlCol="0">
            <a:spAutoFit/>
          </a:bodyPr>
          <a:lstStyle/>
          <a:p>
            <a:pPr lvl="0" algn="just" defTabSz="685800">
              <a:defRPr/>
            </a:pP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a:t>
            </a: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ây ổi đã lớn lên cùng với sự trưởng thành của Bum</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a:extLst>
              <a:ext uri="{FF2B5EF4-FFF2-40B4-BE49-F238E27FC236}">
                <a16:creationId xmlns="" xmlns:a16="http://schemas.microsoft.com/office/drawing/2014/main" id="{5EF6E1A7-E136-4D2E-9267-7B02C5EDBC34}"/>
              </a:ext>
            </a:extLst>
          </p:cNvPr>
          <p:cNvSpPr txBox="1"/>
          <p:nvPr/>
        </p:nvSpPr>
        <p:spPr>
          <a:xfrm>
            <a:off x="5891069" y="3146556"/>
            <a:ext cx="2685772"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Hạnh</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phúc</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 name="Picture 1">
            <a:extLst>
              <a:ext uri="{FF2B5EF4-FFF2-40B4-BE49-F238E27FC236}">
                <a16:creationId xmlns="" xmlns:a16="http://schemas.microsoft.com/office/drawing/2014/main" id="{A3DBE638-803C-4463-8795-D5CCD2EA6713}"/>
              </a:ext>
            </a:extLst>
          </p:cNvPr>
          <p:cNvPicPr>
            <a:picLocks noChangeAspect="1"/>
          </p:cNvPicPr>
          <p:nvPr/>
        </p:nvPicPr>
        <p:blipFill>
          <a:blip r:embed="rId2"/>
          <a:stretch>
            <a:fillRect/>
          </a:stretch>
        </p:blipFill>
        <p:spPr>
          <a:xfrm>
            <a:off x="6382753" y="-249716"/>
            <a:ext cx="1724604" cy="1438255"/>
          </a:xfrm>
          <a:prstGeom prst="rect">
            <a:avLst/>
          </a:prstGeom>
        </p:spPr>
      </p:pic>
      <p:pic>
        <p:nvPicPr>
          <p:cNvPr id="21" name="Picture 20">
            <a:extLst>
              <a:ext uri="{FF2B5EF4-FFF2-40B4-BE49-F238E27FC236}">
                <a16:creationId xmlns="" xmlns:a16="http://schemas.microsoft.com/office/drawing/2014/main" id="{B23C602D-F120-4DA4-96AB-F1DDFAD8BE21}"/>
              </a:ext>
            </a:extLst>
          </p:cNvPr>
          <p:cNvPicPr>
            <a:picLocks noChangeAspect="1"/>
          </p:cNvPicPr>
          <p:nvPr/>
        </p:nvPicPr>
        <p:blipFill>
          <a:blip r:embed="rId2"/>
          <a:stretch>
            <a:fillRect/>
          </a:stretch>
        </p:blipFill>
        <p:spPr>
          <a:xfrm>
            <a:off x="392501" y="-86653"/>
            <a:ext cx="1602042" cy="1336043"/>
          </a:xfrm>
          <a:prstGeom prst="rect">
            <a:avLst/>
          </a:prstGeom>
        </p:spPr>
      </p:pic>
    </p:spTree>
    <p:extLst>
      <p:ext uri="{BB962C8B-B14F-4D97-AF65-F5344CB8AC3E}">
        <p14:creationId xmlns:p14="http://schemas.microsoft.com/office/powerpoint/2010/main" val="297998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1" grpId="0" animBg="1"/>
      <p:bldP spid="12" grpId="0" animBg="1"/>
      <p:bldP spid="13" grpId="0"/>
      <p:bldP spid="14" grpId="0"/>
      <p:bldP spid="15" grpId="0"/>
      <p:bldP spid="16" grpId="0"/>
      <p:bldP spid="17" grpId="0"/>
      <p:bldP spid="18"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7">
            <a:extLst>
              <a:ext uri="{FF2B5EF4-FFF2-40B4-BE49-F238E27FC236}">
                <a16:creationId xmlns="" xmlns:a16="http://schemas.microsoft.com/office/drawing/2014/main" id="{10C0A22D-0633-4425-B517-977A5766F8C6}"/>
              </a:ext>
            </a:extLst>
          </p:cNvPr>
          <p:cNvSpPr txBox="1"/>
          <p:nvPr/>
        </p:nvSpPr>
        <p:spPr>
          <a:xfrm>
            <a:off x="2361235" y="474520"/>
            <a:ext cx="4976235" cy="461665"/>
          </a:xfrm>
          <a:prstGeom prst="rect">
            <a:avLst/>
          </a:prstGeom>
          <a:noFill/>
        </p:spPr>
        <p:txBody>
          <a:bodyPr wrap="square" rtlCol="0">
            <a:spAutoFit/>
          </a:bodyPr>
          <a:lstStyle/>
          <a:p>
            <a:pPr lvl="0" defTabSz="685800">
              <a:defRPr/>
            </a:pPr>
            <a:r>
              <a:rPr lang="en-US" altLang="zh-CN" sz="24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Bum </a:t>
            </a:r>
            <a:r>
              <a:rPr lang="en-US" altLang="zh-CN" sz="24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là</a:t>
            </a:r>
            <a:r>
              <a:rPr lang="en-US" altLang="zh-CN" sz="24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chú</a:t>
            </a:r>
            <a:r>
              <a:rPr lang="en-US" altLang="zh-CN" sz="24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bé</a:t>
            </a:r>
            <a:r>
              <a:rPr lang="en-US" altLang="zh-CN" sz="24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không</a:t>
            </a:r>
            <a:r>
              <a:rPr lang="en-US" altLang="zh-CN" sz="24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hạnh</a:t>
            </a:r>
            <a:r>
              <a:rPr lang="en-US" altLang="zh-CN" sz="24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phúc</a:t>
            </a:r>
            <a:r>
              <a:rPr lang="en-US" altLang="zh-CN" sz="24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 name="Freeform 9">
            <a:extLst>
              <a:ext uri="{FF2B5EF4-FFF2-40B4-BE49-F238E27FC236}">
                <a16:creationId xmlns="" xmlns:a16="http://schemas.microsoft.com/office/drawing/2014/main" id="{A8B90820-B5AE-4CCA-B2AA-000E21E6CA1C}"/>
              </a:ext>
            </a:extLst>
          </p:cNvPr>
          <p:cNvSpPr>
            <a:spLocks noEditPoints="1"/>
          </p:cNvSpPr>
          <p:nvPr/>
        </p:nvSpPr>
        <p:spPr bwMode="auto">
          <a:xfrm>
            <a:off x="3228823" y="1154216"/>
            <a:ext cx="2524625" cy="2524626"/>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a:extLst>
              <a:ext uri="{FF2B5EF4-FFF2-40B4-BE49-F238E27FC236}">
                <a16:creationId xmlns="" xmlns:a16="http://schemas.microsoft.com/office/drawing/2014/main" id="{265B9FA4-6A11-423E-B11E-EF9479BBA831}"/>
              </a:ext>
            </a:extLst>
          </p:cNvPr>
          <p:cNvSpPr>
            <a:spLocks noEditPoints="1"/>
          </p:cNvSpPr>
          <p:nvPr/>
        </p:nvSpPr>
        <p:spPr bwMode="auto">
          <a:xfrm>
            <a:off x="4930428" y="2302308"/>
            <a:ext cx="232266" cy="230823"/>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a:extLst>
              <a:ext uri="{FF2B5EF4-FFF2-40B4-BE49-F238E27FC236}">
                <a16:creationId xmlns="" xmlns:a16="http://schemas.microsoft.com/office/drawing/2014/main" id="{EE0DD77A-35CD-4C60-A67C-3CE8B397DF6D}"/>
              </a:ext>
            </a:extLst>
          </p:cNvPr>
          <p:cNvSpPr>
            <a:spLocks noEditPoints="1"/>
          </p:cNvSpPr>
          <p:nvPr/>
        </p:nvSpPr>
        <p:spPr bwMode="auto">
          <a:xfrm>
            <a:off x="4384001" y="1738569"/>
            <a:ext cx="217839" cy="251021"/>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a:extLst>
              <a:ext uri="{FF2B5EF4-FFF2-40B4-BE49-F238E27FC236}">
                <a16:creationId xmlns="" xmlns:a16="http://schemas.microsoft.com/office/drawing/2014/main" id="{964F2312-73CB-49DB-91DA-E8F25E296B6D}"/>
              </a:ext>
            </a:extLst>
          </p:cNvPr>
          <p:cNvSpPr>
            <a:spLocks noEditPoints="1"/>
          </p:cNvSpPr>
          <p:nvPr/>
        </p:nvSpPr>
        <p:spPr bwMode="auto">
          <a:xfrm>
            <a:off x="4366690" y="2836521"/>
            <a:ext cx="252462" cy="235151"/>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a:extLst>
              <a:ext uri="{FF2B5EF4-FFF2-40B4-BE49-F238E27FC236}">
                <a16:creationId xmlns="" xmlns:a16="http://schemas.microsoft.com/office/drawing/2014/main" id="{602B6520-B936-442C-AD15-7DD9799170C9}"/>
              </a:ext>
            </a:extLst>
          </p:cNvPr>
          <p:cNvSpPr>
            <a:spLocks noEditPoints="1"/>
          </p:cNvSpPr>
          <p:nvPr/>
        </p:nvSpPr>
        <p:spPr bwMode="auto">
          <a:xfrm>
            <a:off x="3812545" y="2292084"/>
            <a:ext cx="258233" cy="252462"/>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a:extLst>
              <a:ext uri="{FF2B5EF4-FFF2-40B4-BE49-F238E27FC236}">
                <a16:creationId xmlns="" xmlns:a16="http://schemas.microsoft.com/office/drawing/2014/main" id="{B85DC8CE-E09A-424E-A432-9A1339252DBA}"/>
              </a:ext>
            </a:extLst>
          </p:cNvPr>
          <p:cNvSpPr>
            <a:spLocks noChangeShapeType="1"/>
          </p:cNvSpPr>
          <p:nvPr/>
        </p:nvSpPr>
        <p:spPr bwMode="auto">
          <a:xfrm flipH="1">
            <a:off x="3119895" y="1606903"/>
            <a:ext cx="916079"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a:extLst>
              <a:ext uri="{FF2B5EF4-FFF2-40B4-BE49-F238E27FC236}">
                <a16:creationId xmlns="" xmlns:a16="http://schemas.microsoft.com/office/drawing/2014/main" id="{73A90D9F-FF71-4F6D-A314-DB257A8DFD74}"/>
              </a:ext>
            </a:extLst>
          </p:cNvPr>
          <p:cNvSpPr>
            <a:spLocks noChangeShapeType="1"/>
          </p:cNvSpPr>
          <p:nvPr/>
        </p:nvSpPr>
        <p:spPr bwMode="auto">
          <a:xfrm>
            <a:off x="5591199" y="2253916"/>
            <a:ext cx="578108"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a:extLst>
              <a:ext uri="{FF2B5EF4-FFF2-40B4-BE49-F238E27FC236}">
                <a16:creationId xmlns="" xmlns:a16="http://schemas.microsoft.com/office/drawing/2014/main" id="{2162F03C-01B5-47ED-AC8F-CC4DEBF9EF35}"/>
              </a:ext>
            </a:extLst>
          </p:cNvPr>
          <p:cNvSpPr>
            <a:spLocks noChangeShapeType="1"/>
          </p:cNvSpPr>
          <p:nvPr/>
        </p:nvSpPr>
        <p:spPr bwMode="auto">
          <a:xfrm>
            <a:off x="4821500" y="3353615"/>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a:extLst>
              <a:ext uri="{FF2B5EF4-FFF2-40B4-BE49-F238E27FC236}">
                <a16:creationId xmlns="" xmlns:a16="http://schemas.microsoft.com/office/drawing/2014/main" id="{6FEB7610-F00C-4F91-B0D9-91B57739AD07}"/>
              </a:ext>
            </a:extLst>
          </p:cNvPr>
          <p:cNvSpPr txBox="1"/>
          <p:nvPr/>
        </p:nvSpPr>
        <p:spPr>
          <a:xfrm>
            <a:off x="0" y="1724816"/>
            <a:ext cx="3537210" cy="830997"/>
          </a:xfrm>
          <a:prstGeom prst="rect">
            <a:avLst/>
          </a:prstGeom>
          <a:noFill/>
        </p:spPr>
        <p:txBody>
          <a:bodyPr wrap="square" rtlCol="0">
            <a:spAutoFit/>
          </a:bodyPr>
          <a:lstStyle/>
          <a:p>
            <a:pPr lvl="0" algn="just" defTabSz="685800">
              <a:defRPr/>
            </a:pP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a:t>
            </a: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ất đi ông nội- người yêu thương và luôn quan tâm</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a:extLst>
              <a:ext uri="{FF2B5EF4-FFF2-40B4-BE49-F238E27FC236}">
                <a16:creationId xmlns="" xmlns:a16="http://schemas.microsoft.com/office/drawing/2014/main" id="{5895D751-BC1B-423F-A3EF-2272E27FEC9A}"/>
              </a:ext>
            </a:extLst>
          </p:cNvPr>
          <p:cNvSpPr txBox="1"/>
          <p:nvPr/>
        </p:nvSpPr>
        <p:spPr>
          <a:xfrm>
            <a:off x="567159" y="1370262"/>
            <a:ext cx="2820428"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Không</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hạnh</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phúc</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a:extLst>
              <a:ext uri="{FF2B5EF4-FFF2-40B4-BE49-F238E27FC236}">
                <a16:creationId xmlns="" xmlns:a16="http://schemas.microsoft.com/office/drawing/2014/main" id="{6452A909-A7EA-4034-BBAF-777FA12F50E2}"/>
              </a:ext>
            </a:extLst>
          </p:cNvPr>
          <p:cNvSpPr txBox="1"/>
          <p:nvPr/>
        </p:nvSpPr>
        <p:spPr>
          <a:xfrm>
            <a:off x="6169308" y="1747741"/>
            <a:ext cx="2968416" cy="1569660"/>
          </a:xfrm>
          <a:prstGeom prst="rect">
            <a:avLst/>
          </a:prstGeom>
          <a:noFill/>
        </p:spPr>
        <p:txBody>
          <a:bodyPr wrap="square" rtlCol="0">
            <a:spAutoFit/>
          </a:bodyPr>
          <a:lstStyle/>
          <a:p>
            <a:pPr lvl="0" algn="just" defTabSz="685800">
              <a:defRPr/>
            </a:pP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P</a:t>
            </a: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hải xa bạn bè cũ và cây ổi nên cảm thấy hụt hẫng lạc lõng, cô đơn. </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8" name="文本框 1">
            <a:extLst>
              <a:ext uri="{FF2B5EF4-FFF2-40B4-BE49-F238E27FC236}">
                <a16:creationId xmlns="" xmlns:a16="http://schemas.microsoft.com/office/drawing/2014/main" id="{2AE9111A-EC2D-493F-9D32-C0B0FD4F6BAE}"/>
              </a:ext>
            </a:extLst>
          </p:cNvPr>
          <p:cNvSpPr txBox="1"/>
          <p:nvPr/>
        </p:nvSpPr>
        <p:spPr>
          <a:xfrm>
            <a:off x="6382753" y="1398881"/>
            <a:ext cx="2761247"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Không</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hạnh</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phúc</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35">
            <a:extLst>
              <a:ext uri="{FF2B5EF4-FFF2-40B4-BE49-F238E27FC236}">
                <a16:creationId xmlns="" xmlns:a16="http://schemas.microsoft.com/office/drawing/2014/main" id="{6116FAAD-9ECE-4AF0-854C-CF4EDCBD2882}"/>
              </a:ext>
            </a:extLst>
          </p:cNvPr>
          <p:cNvSpPr txBox="1"/>
          <p:nvPr/>
        </p:nvSpPr>
        <p:spPr>
          <a:xfrm>
            <a:off x="5162693" y="3686736"/>
            <a:ext cx="3975029" cy="1200329"/>
          </a:xfrm>
          <a:prstGeom prst="rect">
            <a:avLst/>
          </a:prstGeom>
          <a:noFill/>
        </p:spPr>
        <p:txBody>
          <a:bodyPr wrap="square" rtlCol="0">
            <a:spAutoFit/>
          </a:bodyPr>
          <a:lstStyle/>
          <a:p>
            <a:pPr lvl="0" algn="just" defTabSz="685800">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Bố</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mẹ</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bận</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bịu</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nên</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ít</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quan</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tâm</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đến</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suy</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nghĩ</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tình</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cảm</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chú</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bé</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a:extLst>
              <a:ext uri="{FF2B5EF4-FFF2-40B4-BE49-F238E27FC236}">
                <a16:creationId xmlns="" xmlns:a16="http://schemas.microsoft.com/office/drawing/2014/main" id="{5EF6E1A7-E136-4D2E-9267-7B02C5EDBC34}"/>
              </a:ext>
            </a:extLst>
          </p:cNvPr>
          <p:cNvSpPr txBox="1"/>
          <p:nvPr/>
        </p:nvSpPr>
        <p:spPr>
          <a:xfrm>
            <a:off x="5969328" y="3168951"/>
            <a:ext cx="3168395"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Không</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hạnh</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phúc</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 name="Picture 1">
            <a:extLst>
              <a:ext uri="{FF2B5EF4-FFF2-40B4-BE49-F238E27FC236}">
                <a16:creationId xmlns="" xmlns:a16="http://schemas.microsoft.com/office/drawing/2014/main" id="{A3DBE638-803C-4463-8795-D5CCD2EA6713}"/>
              </a:ext>
            </a:extLst>
          </p:cNvPr>
          <p:cNvPicPr>
            <a:picLocks noChangeAspect="1"/>
          </p:cNvPicPr>
          <p:nvPr/>
        </p:nvPicPr>
        <p:blipFill>
          <a:blip r:embed="rId2"/>
          <a:stretch>
            <a:fillRect/>
          </a:stretch>
        </p:blipFill>
        <p:spPr>
          <a:xfrm>
            <a:off x="6382753" y="-249716"/>
            <a:ext cx="1724604" cy="1438255"/>
          </a:xfrm>
          <a:prstGeom prst="rect">
            <a:avLst/>
          </a:prstGeom>
        </p:spPr>
      </p:pic>
      <p:pic>
        <p:nvPicPr>
          <p:cNvPr id="21" name="Picture 20">
            <a:extLst>
              <a:ext uri="{FF2B5EF4-FFF2-40B4-BE49-F238E27FC236}">
                <a16:creationId xmlns="" xmlns:a16="http://schemas.microsoft.com/office/drawing/2014/main" id="{B23C602D-F120-4DA4-96AB-F1DDFAD8BE21}"/>
              </a:ext>
            </a:extLst>
          </p:cNvPr>
          <p:cNvPicPr>
            <a:picLocks noChangeAspect="1"/>
          </p:cNvPicPr>
          <p:nvPr/>
        </p:nvPicPr>
        <p:blipFill>
          <a:blip r:embed="rId2"/>
          <a:stretch>
            <a:fillRect/>
          </a:stretch>
        </p:blipFill>
        <p:spPr>
          <a:xfrm>
            <a:off x="997476" y="-76535"/>
            <a:ext cx="1602042" cy="1336043"/>
          </a:xfrm>
          <a:prstGeom prst="rect">
            <a:avLst/>
          </a:prstGeom>
        </p:spPr>
      </p:pic>
      <p:pic>
        <p:nvPicPr>
          <p:cNvPr id="22" name="Picture 21">
            <a:extLst>
              <a:ext uri="{FF2B5EF4-FFF2-40B4-BE49-F238E27FC236}">
                <a16:creationId xmlns="" xmlns:a16="http://schemas.microsoft.com/office/drawing/2014/main" id="{0F018B5F-629D-4F27-B26D-CFE27DFF4691}"/>
              </a:ext>
            </a:extLst>
          </p:cNvPr>
          <p:cNvPicPr>
            <a:picLocks noChangeAspect="1"/>
          </p:cNvPicPr>
          <p:nvPr/>
        </p:nvPicPr>
        <p:blipFill>
          <a:blip r:embed="rId2"/>
          <a:stretch>
            <a:fillRect/>
          </a:stretch>
        </p:blipFill>
        <p:spPr>
          <a:xfrm>
            <a:off x="1098255" y="2725701"/>
            <a:ext cx="1724604" cy="1438255"/>
          </a:xfrm>
          <a:prstGeom prst="rect">
            <a:avLst/>
          </a:prstGeom>
        </p:spPr>
      </p:pic>
    </p:spTree>
    <p:extLst>
      <p:ext uri="{BB962C8B-B14F-4D97-AF65-F5344CB8AC3E}">
        <p14:creationId xmlns:p14="http://schemas.microsoft.com/office/powerpoint/2010/main" val="313864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1" grpId="0" animBg="1"/>
      <p:bldP spid="12" grpId="0" animBg="1"/>
      <p:bldP spid="13" grpId="0"/>
      <p:bldP spid="14" grpId="0"/>
      <p:bldP spid="17" grpId="0"/>
      <p:bldP spid="18"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7">
            <a:extLst>
              <a:ext uri="{FF2B5EF4-FFF2-40B4-BE49-F238E27FC236}">
                <a16:creationId xmlns="" xmlns:a16="http://schemas.microsoft.com/office/drawing/2014/main" id="{74A0306B-AC7D-42D2-BDE4-0B14E4940521}"/>
              </a:ext>
            </a:extLst>
          </p:cNvPr>
          <p:cNvSpPr>
            <a:spLocks noChangeArrowheads="1"/>
          </p:cNvSpPr>
          <p:nvPr/>
        </p:nvSpPr>
        <p:spPr bwMode="auto">
          <a:xfrm>
            <a:off x="2074506" y="161609"/>
            <a:ext cx="63287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altLang="en-US" sz="2400" b="0" i="0" u="none" strike="noStrike" cap="none" normalizeH="0" baseline="0" dirty="0">
              <a:ln>
                <a:noFill/>
              </a:ln>
              <a:solidFill>
                <a:schemeClr val="tx1"/>
              </a:solidFill>
              <a:effectLst/>
            </a:endParaRPr>
          </a:p>
        </p:txBody>
      </p:sp>
      <p:grpSp>
        <p:nvGrpSpPr>
          <p:cNvPr id="4" name="Group 3">
            <a:extLst>
              <a:ext uri="{FF2B5EF4-FFF2-40B4-BE49-F238E27FC236}">
                <a16:creationId xmlns="" xmlns:a16="http://schemas.microsoft.com/office/drawing/2014/main" id="{745DD32F-B94B-4632-B078-98FB69399DF1}"/>
              </a:ext>
            </a:extLst>
          </p:cNvPr>
          <p:cNvGrpSpPr/>
          <p:nvPr/>
        </p:nvGrpSpPr>
        <p:grpSpPr>
          <a:xfrm>
            <a:off x="370390" y="724566"/>
            <a:ext cx="7106541" cy="4125226"/>
            <a:chOff x="8466" y="-74507"/>
            <a:chExt cx="4103370" cy="3383280"/>
          </a:xfrm>
        </p:grpSpPr>
        <p:grpSp>
          <p:nvGrpSpPr>
            <p:cNvPr id="5" name="Group 4">
              <a:extLst>
                <a:ext uri="{FF2B5EF4-FFF2-40B4-BE49-F238E27FC236}">
                  <a16:creationId xmlns="" xmlns:a16="http://schemas.microsoft.com/office/drawing/2014/main" id="{381D4D59-AEC4-4528-8376-09F64FC84301}"/>
                </a:ext>
              </a:extLst>
            </p:cNvPr>
            <p:cNvGrpSpPr/>
            <p:nvPr/>
          </p:nvGrpSpPr>
          <p:grpSpPr>
            <a:xfrm>
              <a:off x="8466" y="-74507"/>
              <a:ext cx="4103370" cy="3383280"/>
              <a:chOff x="8466" y="-74507"/>
              <a:chExt cx="4103370" cy="3383280"/>
            </a:xfrm>
          </p:grpSpPr>
          <p:graphicFrame>
            <p:nvGraphicFramePr>
              <p:cNvPr id="11" name="Diagram 10">
                <a:extLst>
                  <a:ext uri="{FF2B5EF4-FFF2-40B4-BE49-F238E27FC236}">
                    <a16:creationId xmlns="" xmlns:a16="http://schemas.microsoft.com/office/drawing/2014/main" id="{82E67747-BDC1-4563-8C37-E14A21E0AC44}"/>
                  </a:ext>
                </a:extLst>
              </p:cNvPr>
              <p:cNvGraphicFramePr/>
              <p:nvPr>
                <p:extLst>
                  <p:ext uri="{D42A27DB-BD31-4B8C-83A1-F6EECF244321}">
                    <p14:modId xmlns:p14="http://schemas.microsoft.com/office/powerpoint/2010/main" val="4204305969"/>
                  </p:ext>
                </p:extLst>
              </p:nvPr>
            </p:nvGraphicFramePr>
            <p:xfrm>
              <a:off x="8466" y="-74507"/>
              <a:ext cx="4103370" cy="3383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a:extLst>
                  <a:ext uri="{FF2B5EF4-FFF2-40B4-BE49-F238E27FC236}">
                    <a16:creationId xmlns="" xmlns:a16="http://schemas.microsoft.com/office/drawing/2014/main" id="{F7102E01-5A5C-42F8-B6A3-A3B98FDE1ABE}"/>
                  </a:ext>
                </a:extLst>
              </p:cNvPr>
              <p:cNvGrpSpPr/>
              <p:nvPr/>
            </p:nvGrpSpPr>
            <p:grpSpPr>
              <a:xfrm>
                <a:off x="180110" y="96982"/>
                <a:ext cx="3838575" cy="3093720"/>
                <a:chOff x="0" y="-13854"/>
                <a:chExt cx="3838575" cy="3094239"/>
              </a:xfrm>
            </p:grpSpPr>
            <p:sp>
              <p:nvSpPr>
                <p:cNvPr id="13" name="Text Box 93">
                  <a:extLst>
                    <a:ext uri="{FF2B5EF4-FFF2-40B4-BE49-F238E27FC236}">
                      <a16:creationId xmlns="" xmlns:a16="http://schemas.microsoft.com/office/drawing/2014/main" id="{902735DD-7538-498D-B167-A9C26DAB0898}"/>
                    </a:ext>
                  </a:extLst>
                </p:cNvPr>
                <p:cNvSpPr txBox="1"/>
                <p:nvPr/>
              </p:nvSpPr>
              <p:spPr>
                <a:xfrm>
                  <a:off x="327892" y="809625"/>
                  <a:ext cx="1255588" cy="289560"/>
                </a:xfrm>
                <a:prstGeom prst="rect">
                  <a:avLst/>
                </a:prstGeom>
                <a:solidFill>
                  <a:schemeClr val="accent4">
                    <a:lumMod val="20000"/>
                    <a:lumOff val="8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Nhân vật Đa-ni</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4" name="Text Box 94">
                  <a:extLst>
                    <a:ext uri="{FF2B5EF4-FFF2-40B4-BE49-F238E27FC236}">
                      <a16:creationId xmlns="" xmlns:a16="http://schemas.microsoft.com/office/drawing/2014/main" id="{04D65127-F9B6-4B99-8ECB-86352A8DD4AC}"/>
                    </a:ext>
                  </a:extLst>
                </p:cNvPr>
                <p:cNvSpPr txBox="1"/>
                <p:nvPr/>
              </p:nvSpPr>
              <p:spPr>
                <a:xfrm>
                  <a:off x="2199024" y="809625"/>
                  <a:ext cx="1170921" cy="289560"/>
                </a:xfrm>
                <a:prstGeom prst="rect">
                  <a:avLst/>
                </a:prstGeom>
                <a:solidFill>
                  <a:schemeClr val="accent3">
                    <a:lumMod val="40000"/>
                    <a:lumOff val="6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Nhân vật Bum</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 Box 95">
                  <a:extLst>
                    <a:ext uri="{FF2B5EF4-FFF2-40B4-BE49-F238E27FC236}">
                      <a16:creationId xmlns="" xmlns:a16="http://schemas.microsoft.com/office/drawing/2014/main" id="{66409481-2B85-4C00-8129-A5C2D55378C1}"/>
                    </a:ext>
                  </a:extLst>
                </p:cNvPr>
                <p:cNvSpPr txBox="1"/>
                <p:nvPr/>
              </p:nvSpPr>
              <p:spPr>
                <a:xfrm>
                  <a:off x="200025" y="1228725"/>
                  <a:ext cx="1287780" cy="822960"/>
                </a:xfrm>
                <a:prstGeom prst="rect">
                  <a:avLst/>
                </a:prstGeom>
                <a:solidFill>
                  <a:schemeClr val="accent6">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6" name="Text Box 96">
                  <a:extLst>
                    <a:ext uri="{FF2B5EF4-FFF2-40B4-BE49-F238E27FC236}">
                      <a16:creationId xmlns="" xmlns:a16="http://schemas.microsoft.com/office/drawing/2014/main" id="{46ECA16C-5826-4F1C-AB3D-43F5FCFA935B}"/>
                    </a:ext>
                  </a:extLst>
                </p:cNvPr>
                <p:cNvSpPr txBox="1"/>
                <p:nvPr/>
              </p:nvSpPr>
              <p:spPr>
                <a:xfrm>
                  <a:off x="2333625" y="1228725"/>
                  <a:ext cx="1211580" cy="822960"/>
                </a:xfrm>
                <a:prstGeom prst="rect">
                  <a:avLst/>
                </a:prstGeom>
                <a:solidFill>
                  <a:schemeClr val="accent6">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 xmlns:a16="http://schemas.microsoft.com/office/drawing/2014/main" id="{91020334-4368-46B2-8D5D-F5E11F751903}"/>
                    </a:ext>
                  </a:extLst>
                </p:cNvPr>
                <p:cNvCxnSpPr/>
                <p:nvPr/>
              </p:nvCxnSpPr>
              <p:spPr>
                <a:xfrm>
                  <a:off x="1900671" y="2105025"/>
                  <a:ext cx="0" cy="5257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98">
                  <a:extLst>
                    <a:ext uri="{FF2B5EF4-FFF2-40B4-BE49-F238E27FC236}">
                      <a16:creationId xmlns="" xmlns:a16="http://schemas.microsoft.com/office/drawing/2014/main" id="{9BA16A8B-F96A-4267-8A7E-9559ACC415F6}"/>
                    </a:ext>
                  </a:extLst>
                </p:cNvPr>
                <p:cNvSpPr txBox="1"/>
                <p:nvPr/>
              </p:nvSpPr>
              <p:spPr>
                <a:xfrm>
                  <a:off x="790574" y="2790825"/>
                  <a:ext cx="2483715" cy="28956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b="1" i="1">
                      <a:solidFill>
                        <a:srgbClr val="FF6600"/>
                      </a:solidFill>
                      <a:effectLst/>
                      <a:latin typeface="Times New Roman" panose="02020603050405020304" pitchFamily="18" charset="0"/>
                      <a:ea typeface="Times New Roman" panose="02020603050405020304" pitchFamily="18" charset="0"/>
                      <a:cs typeface="Times New Roman" panose="02020603050405020304" pitchFamily="18" charset="0"/>
                    </a:rPr>
                    <a:t>Điểm chung giữa hai nhân vật</a:t>
                  </a:r>
                  <a:endParaRPr lang="en-US">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9" name="Text Box 99">
                  <a:extLst>
                    <a:ext uri="{FF2B5EF4-FFF2-40B4-BE49-F238E27FC236}">
                      <a16:creationId xmlns="" xmlns:a16="http://schemas.microsoft.com/office/drawing/2014/main" id="{069655DF-7037-4D8D-88FF-3711F36B706E}"/>
                    </a:ext>
                  </a:extLst>
                </p:cNvPr>
                <p:cNvSpPr txBox="1"/>
                <p:nvPr/>
              </p:nvSpPr>
              <p:spPr>
                <a:xfrm>
                  <a:off x="0" y="-13854"/>
                  <a:ext cx="3838575" cy="504825"/>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Điểm giống và khác nhau giữa nhân vật:</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p>
                  <a:pPr>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grpSp>
        </p:grpSp>
        <p:grpSp>
          <p:nvGrpSpPr>
            <p:cNvPr id="6" name="Group 5">
              <a:extLst>
                <a:ext uri="{FF2B5EF4-FFF2-40B4-BE49-F238E27FC236}">
                  <a16:creationId xmlns="" xmlns:a16="http://schemas.microsoft.com/office/drawing/2014/main" id="{1C0D62DD-3FBD-4B01-AE65-E9C83BA61870}"/>
                </a:ext>
              </a:extLst>
            </p:cNvPr>
            <p:cNvGrpSpPr/>
            <p:nvPr/>
          </p:nvGrpSpPr>
          <p:grpSpPr>
            <a:xfrm>
              <a:off x="1786466" y="1320800"/>
              <a:ext cx="547370" cy="866775"/>
              <a:chOff x="0" y="0"/>
              <a:chExt cx="547370" cy="866775"/>
            </a:xfrm>
            <a:solidFill>
              <a:schemeClr val="accent6">
                <a:lumMod val="60000"/>
                <a:lumOff val="40000"/>
              </a:schemeClr>
            </a:solidFill>
          </p:grpSpPr>
          <p:sp>
            <p:nvSpPr>
              <p:cNvPr id="7" name="Text Box 101">
                <a:extLst>
                  <a:ext uri="{FF2B5EF4-FFF2-40B4-BE49-F238E27FC236}">
                    <a16:creationId xmlns="" xmlns:a16="http://schemas.microsoft.com/office/drawing/2014/main" id="{E5428F71-9B13-49F7-A59A-0C84FE4376ED}"/>
                  </a:ext>
                </a:extLst>
              </p:cNvPr>
              <p:cNvSpPr txBox="1"/>
              <p:nvPr/>
            </p:nvSpPr>
            <p:spPr>
              <a:xfrm>
                <a:off x="110067" y="575733"/>
                <a:ext cx="360468" cy="291042"/>
              </a:xfrm>
              <a:prstGeom prst="rect">
                <a:avLst/>
              </a:prstGeom>
              <a:grpFill/>
              <a:ln w="635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 Box 102">
                <a:extLst>
                  <a:ext uri="{FF2B5EF4-FFF2-40B4-BE49-F238E27FC236}">
                    <a16:creationId xmlns="" xmlns:a16="http://schemas.microsoft.com/office/drawing/2014/main" id="{D3EAD7A6-C1C3-4B8D-B3C9-EFCACCC0C487}"/>
                  </a:ext>
                </a:extLst>
              </p:cNvPr>
              <p:cNvSpPr txBox="1"/>
              <p:nvPr/>
            </p:nvSpPr>
            <p:spPr>
              <a:xfrm>
                <a:off x="0" y="389467"/>
                <a:ext cx="547370" cy="295910"/>
              </a:xfrm>
              <a:prstGeom prst="rect">
                <a:avLst/>
              </a:prstGeom>
              <a:grpFill/>
              <a:ln w="635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 Box 103">
                <a:extLst>
                  <a:ext uri="{FF2B5EF4-FFF2-40B4-BE49-F238E27FC236}">
                    <a16:creationId xmlns="" xmlns:a16="http://schemas.microsoft.com/office/drawing/2014/main" id="{8A3E0A4B-2B7D-4144-A34C-5935EF650CC2}"/>
                  </a:ext>
                </a:extLst>
              </p:cNvPr>
              <p:cNvSpPr txBox="1"/>
              <p:nvPr/>
            </p:nvSpPr>
            <p:spPr>
              <a:xfrm>
                <a:off x="0" y="228600"/>
                <a:ext cx="547370" cy="254000"/>
              </a:xfrm>
              <a:prstGeom prst="rect">
                <a:avLst/>
              </a:prstGeom>
              <a:grpFill/>
              <a:ln w="635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Text Box 104">
                <a:extLst>
                  <a:ext uri="{FF2B5EF4-FFF2-40B4-BE49-F238E27FC236}">
                    <a16:creationId xmlns="" xmlns:a16="http://schemas.microsoft.com/office/drawing/2014/main" id="{BC312373-3851-4817-91E2-B2800A915FFB}"/>
                  </a:ext>
                </a:extLst>
              </p:cNvPr>
              <p:cNvSpPr txBox="1"/>
              <p:nvPr/>
            </p:nvSpPr>
            <p:spPr>
              <a:xfrm>
                <a:off x="25400" y="0"/>
                <a:ext cx="496570" cy="296333"/>
              </a:xfrm>
              <a:prstGeom prst="rect">
                <a:avLst/>
              </a:prstGeom>
              <a:grpFill/>
              <a:ln w="635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effectLst/>
                    <a:latin typeface=".VnTime" panose="020B7200000000000000" pitchFamily="34" charset="0"/>
                    <a:ea typeface="Times New Roman" panose="02020603050405020304" pitchFamily="18" charset="0"/>
                    <a:cs typeface="Times New Roman" panose="02020603050405020304" pitchFamily="18" charset="0"/>
                  </a:rPr>
                  <a:t>……………</a:t>
                </a:r>
              </a:p>
            </p:txBody>
          </p:sp>
        </p:grpSp>
      </p:grpSp>
      <p:sp>
        <p:nvSpPr>
          <p:cNvPr id="20" name="Rectangle 28">
            <a:extLst>
              <a:ext uri="{FF2B5EF4-FFF2-40B4-BE49-F238E27FC236}">
                <a16:creationId xmlns="" xmlns:a16="http://schemas.microsoft.com/office/drawing/2014/main" id="{B9D86DF0-D8C7-40B8-84C4-C2BA32D909E2}"/>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1" name="Picture 20">
            <a:extLst>
              <a:ext uri="{FF2B5EF4-FFF2-40B4-BE49-F238E27FC236}">
                <a16:creationId xmlns="" xmlns:a16="http://schemas.microsoft.com/office/drawing/2014/main" id="{8505FBAD-F2A3-4FFF-8A04-D21B82869ECA}"/>
              </a:ext>
            </a:extLst>
          </p:cNvPr>
          <p:cNvPicPr>
            <a:picLocks noChangeAspect="1"/>
          </p:cNvPicPr>
          <p:nvPr/>
        </p:nvPicPr>
        <p:blipFill>
          <a:blip r:embed="rId7"/>
          <a:stretch>
            <a:fillRect/>
          </a:stretch>
        </p:blipFill>
        <p:spPr>
          <a:xfrm>
            <a:off x="6702356" y="2475474"/>
            <a:ext cx="2678308" cy="2678308"/>
          </a:xfrm>
          <a:prstGeom prst="rect">
            <a:avLst/>
          </a:prstGeom>
        </p:spPr>
      </p:pic>
      <p:pic>
        <p:nvPicPr>
          <p:cNvPr id="22" name="Picture 21">
            <a:extLst>
              <a:ext uri="{FF2B5EF4-FFF2-40B4-BE49-F238E27FC236}">
                <a16:creationId xmlns="" xmlns:a16="http://schemas.microsoft.com/office/drawing/2014/main" id="{E6A8A9A6-DB16-42E7-A3AE-78401CBAFF35}"/>
              </a:ext>
            </a:extLst>
          </p:cNvPr>
          <p:cNvPicPr>
            <a:picLocks noChangeAspect="1"/>
          </p:cNvPicPr>
          <p:nvPr/>
        </p:nvPicPr>
        <p:blipFill>
          <a:blip r:embed="rId8"/>
          <a:stretch>
            <a:fillRect/>
          </a:stretch>
        </p:blipFill>
        <p:spPr>
          <a:xfrm>
            <a:off x="86639" y="-122221"/>
            <a:ext cx="2030854" cy="1693575"/>
          </a:xfrm>
          <a:prstGeom prst="rect">
            <a:avLst/>
          </a:prstGeom>
        </p:spPr>
      </p:pic>
      <p:pic>
        <p:nvPicPr>
          <p:cNvPr id="23" name="Picture 22">
            <a:extLst>
              <a:ext uri="{FF2B5EF4-FFF2-40B4-BE49-F238E27FC236}">
                <a16:creationId xmlns="" xmlns:a16="http://schemas.microsoft.com/office/drawing/2014/main" id="{B1048F11-5817-47A3-9F74-2DFA9F714444}"/>
              </a:ext>
            </a:extLst>
          </p:cNvPr>
          <p:cNvPicPr>
            <a:picLocks noChangeAspect="1"/>
          </p:cNvPicPr>
          <p:nvPr/>
        </p:nvPicPr>
        <p:blipFill>
          <a:blip r:embed="rId8"/>
          <a:stretch>
            <a:fillRect/>
          </a:stretch>
        </p:blipFill>
        <p:spPr>
          <a:xfrm>
            <a:off x="6980539" y="315333"/>
            <a:ext cx="2030854" cy="1693575"/>
          </a:xfrm>
          <a:prstGeom prst="rect">
            <a:avLst/>
          </a:prstGeom>
        </p:spPr>
      </p:pic>
    </p:spTree>
    <p:extLst>
      <p:ext uri="{BB962C8B-B14F-4D97-AF65-F5344CB8AC3E}">
        <p14:creationId xmlns:p14="http://schemas.microsoft.com/office/powerpoint/2010/main" val="585800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FB23D78-AEC2-41BB-94DC-15D228C6556D}"/>
              </a:ext>
            </a:extLst>
          </p:cNvPr>
          <p:cNvPicPr>
            <a:picLocks noChangeAspect="1"/>
          </p:cNvPicPr>
          <p:nvPr/>
        </p:nvPicPr>
        <p:blipFill>
          <a:blip r:embed="rId2"/>
          <a:stretch>
            <a:fillRect/>
          </a:stretch>
        </p:blipFill>
        <p:spPr>
          <a:xfrm>
            <a:off x="1702495" y="671804"/>
            <a:ext cx="6164081" cy="3468935"/>
          </a:xfrm>
          <a:prstGeom prst="rect">
            <a:avLst/>
          </a:prstGeom>
        </p:spPr>
      </p:pic>
      <p:sp>
        <p:nvSpPr>
          <p:cNvPr id="3" name="文本框 1">
            <a:extLst>
              <a:ext uri="{FF2B5EF4-FFF2-40B4-BE49-F238E27FC236}">
                <a16:creationId xmlns="" xmlns:a16="http://schemas.microsoft.com/office/drawing/2014/main" id="{5DA6C269-25A8-4B87-B520-8C81B34192C0}"/>
              </a:ext>
            </a:extLst>
          </p:cNvPr>
          <p:cNvSpPr txBox="1"/>
          <p:nvPr/>
        </p:nvSpPr>
        <p:spPr>
          <a:xfrm>
            <a:off x="188518" y="271046"/>
            <a:ext cx="1360364" cy="338554"/>
          </a:xfrm>
          <a:prstGeom prst="rect">
            <a:avLst/>
          </a:prstGeom>
          <a:noFill/>
        </p:spPr>
        <p:txBody>
          <a:bodyPr wrap="square" rtlCol="0">
            <a:spAutoFit/>
          </a:bodyPr>
          <a:lstStyle/>
          <a:p>
            <a:pPr algn="dist"/>
            <a:r>
              <a:rPr lang="en-US" altLang="zh-CN" sz="1600" b="1" dirty="0" err="1">
                <a:solidFill>
                  <a:srgbClr val="FF0000"/>
                </a:solidFill>
                <a:latin typeface="Times New Roman" panose="02020603050405020304" pitchFamily="18" charset="0"/>
                <a:cs typeface="Times New Roman" panose="02020603050405020304" pitchFamily="18" charset="0"/>
              </a:rPr>
              <a:t>Khởi</a:t>
            </a:r>
            <a:r>
              <a:rPr lang="en-US" altLang="zh-CN" sz="1600" b="1" dirty="0">
                <a:solidFill>
                  <a:srgbClr val="FF0000"/>
                </a:solidFill>
                <a:latin typeface="Times New Roman" panose="02020603050405020304" pitchFamily="18" charset="0"/>
                <a:cs typeface="Times New Roman" panose="02020603050405020304" pitchFamily="18" charset="0"/>
              </a:rPr>
              <a:t> </a:t>
            </a:r>
            <a:r>
              <a:rPr lang="en-US" altLang="zh-CN" sz="1600" b="1" dirty="0" err="1">
                <a:solidFill>
                  <a:srgbClr val="FF0000"/>
                </a:solidFill>
                <a:latin typeface="Times New Roman" panose="02020603050405020304" pitchFamily="18" charset="0"/>
                <a:cs typeface="Times New Roman" panose="02020603050405020304" pitchFamily="18" charset="0"/>
              </a:rPr>
              <a:t>động</a:t>
            </a:r>
            <a:endParaRPr lang="en-US" altLang="zh-CN"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060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 xmlns:a16="http://schemas.microsoft.com/office/drawing/2014/main" id="{DC770B65-5C13-4658-AE1D-573C093D3E29}"/>
              </a:ext>
            </a:extLst>
          </p:cNvPr>
          <p:cNvSpPr>
            <a:spLocks noChangeArrowheads="1"/>
          </p:cNvSpPr>
          <p:nvPr/>
        </p:nvSpPr>
        <p:spPr bwMode="auto">
          <a:xfrm>
            <a:off x="2335300" y="148534"/>
            <a:ext cx="49949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altLang="en-US" sz="2000" b="0" i="0" u="none" strike="noStrike" cap="none" normalizeH="0" baseline="0" dirty="0">
              <a:ln>
                <a:noFill/>
              </a:ln>
              <a:solidFill>
                <a:schemeClr val="tx1"/>
              </a:solidFill>
              <a:effectLst/>
            </a:endParaRPr>
          </a:p>
        </p:txBody>
      </p:sp>
      <p:pic>
        <p:nvPicPr>
          <p:cNvPr id="3" name="Picture 2">
            <a:extLst>
              <a:ext uri="{FF2B5EF4-FFF2-40B4-BE49-F238E27FC236}">
                <a16:creationId xmlns="" xmlns:a16="http://schemas.microsoft.com/office/drawing/2014/main" id="{70BB1795-24B0-4B53-ABA3-4D23A5AA41EA}"/>
              </a:ext>
            </a:extLst>
          </p:cNvPr>
          <p:cNvPicPr>
            <a:picLocks noChangeAspect="1"/>
          </p:cNvPicPr>
          <p:nvPr/>
        </p:nvPicPr>
        <p:blipFill>
          <a:blip r:embed="rId2"/>
          <a:stretch>
            <a:fillRect/>
          </a:stretch>
        </p:blipFill>
        <p:spPr>
          <a:xfrm>
            <a:off x="6636386" y="1731858"/>
            <a:ext cx="1809147" cy="2512459"/>
          </a:xfrm>
          <a:prstGeom prst="rect">
            <a:avLst/>
          </a:prstGeom>
        </p:spPr>
      </p:pic>
      <p:pic>
        <p:nvPicPr>
          <p:cNvPr id="4" name="Picture 3">
            <a:extLst>
              <a:ext uri="{FF2B5EF4-FFF2-40B4-BE49-F238E27FC236}">
                <a16:creationId xmlns="" xmlns:a16="http://schemas.microsoft.com/office/drawing/2014/main" id="{2BD7299F-9063-4112-8DD4-F2F99C0EF9CC}"/>
              </a:ext>
            </a:extLst>
          </p:cNvPr>
          <p:cNvPicPr>
            <a:picLocks noChangeAspect="1"/>
          </p:cNvPicPr>
          <p:nvPr/>
        </p:nvPicPr>
        <p:blipFill>
          <a:blip r:embed="rId3"/>
          <a:stretch>
            <a:fillRect/>
          </a:stretch>
        </p:blipFill>
        <p:spPr>
          <a:xfrm>
            <a:off x="-424086" y="1710082"/>
            <a:ext cx="2288384" cy="2283183"/>
          </a:xfrm>
          <a:prstGeom prst="rect">
            <a:avLst/>
          </a:prstGeom>
        </p:spPr>
      </p:pic>
      <p:sp>
        <p:nvSpPr>
          <p:cNvPr id="5" name="Rectangle 17">
            <a:extLst>
              <a:ext uri="{FF2B5EF4-FFF2-40B4-BE49-F238E27FC236}">
                <a16:creationId xmlns="" xmlns:a16="http://schemas.microsoft.com/office/drawing/2014/main" id="{54F39E9B-3AAD-420F-B062-A91BC77451C7}"/>
              </a:ext>
            </a:extLst>
          </p:cNvPr>
          <p:cNvSpPr>
            <a:spLocks noChangeArrowheads="1"/>
          </p:cNvSpPr>
          <p:nvPr/>
        </p:nvSpPr>
        <p:spPr bwMode="auto">
          <a:xfrm>
            <a:off x="3710833" y="800685"/>
            <a:ext cx="22669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kumimoji="0" lang="en-US"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endParaRPr kumimoji="0" lang="en-US" altLang="en-US" sz="2800" b="0" i="0" u="none" strike="noStrike" cap="none" normalizeH="0" baseline="0" dirty="0">
              <a:ln>
                <a:noFill/>
              </a:ln>
              <a:solidFill>
                <a:schemeClr val="tx1"/>
              </a:solidFill>
              <a:effectLst/>
            </a:endParaRPr>
          </a:p>
        </p:txBody>
      </p:sp>
      <p:pic>
        <p:nvPicPr>
          <p:cNvPr id="6" name="Picture 5">
            <a:extLst>
              <a:ext uri="{FF2B5EF4-FFF2-40B4-BE49-F238E27FC236}">
                <a16:creationId xmlns="" xmlns:a16="http://schemas.microsoft.com/office/drawing/2014/main" id="{1F6E69A2-C286-41A1-AB25-AAFAD8F61A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983989" y="667095"/>
            <a:ext cx="1194317" cy="1194317"/>
          </a:xfrm>
          <a:prstGeom prst="rect">
            <a:avLst/>
          </a:prstGeom>
        </p:spPr>
      </p:pic>
      <p:cxnSp>
        <p:nvCxnSpPr>
          <p:cNvPr id="7" name="Straight Connector 6">
            <a:extLst>
              <a:ext uri="{FF2B5EF4-FFF2-40B4-BE49-F238E27FC236}">
                <a16:creationId xmlns="" xmlns:a16="http://schemas.microsoft.com/office/drawing/2014/main" id="{FC071E29-653D-42A4-936A-F13F85ADEC98}"/>
              </a:ext>
            </a:extLst>
          </p:cNvPr>
          <p:cNvCxnSpPr>
            <a:cxnSpLocks/>
          </p:cNvCxnSpPr>
          <p:nvPr/>
        </p:nvCxnSpPr>
        <p:spPr>
          <a:xfrm>
            <a:off x="3012308" y="1933524"/>
            <a:ext cx="3514682"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 xmlns:a16="http://schemas.microsoft.com/office/drawing/2014/main" id="{84686955-61F4-4F09-B1C2-FB285B012EDE}"/>
              </a:ext>
            </a:extLst>
          </p:cNvPr>
          <p:cNvSpPr/>
          <p:nvPr/>
        </p:nvSpPr>
        <p:spPr>
          <a:xfrm>
            <a:off x="2083074" y="1264253"/>
            <a:ext cx="5499440" cy="523220"/>
          </a:xfrm>
          <a:prstGeom prst="rect">
            <a:avLst/>
          </a:prstGeom>
        </p:spPr>
        <p:txBody>
          <a:bodyPr wrap="square">
            <a:spAutoFit/>
          </a:bodyPr>
          <a:lstStyle/>
          <a:p>
            <a:pPr lvl="0" algn="just"/>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4E7C7BBA-BB28-4285-A17F-541676BC9A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888757" y="1861412"/>
            <a:ext cx="1194317" cy="1194317"/>
          </a:xfrm>
          <a:prstGeom prst="rect">
            <a:avLst/>
          </a:prstGeom>
        </p:spPr>
      </p:pic>
      <p:cxnSp>
        <p:nvCxnSpPr>
          <p:cNvPr id="11" name="Straight Connector 10">
            <a:extLst>
              <a:ext uri="{FF2B5EF4-FFF2-40B4-BE49-F238E27FC236}">
                <a16:creationId xmlns="" xmlns:a16="http://schemas.microsoft.com/office/drawing/2014/main" id="{939BD3EF-0FAC-4F23-8843-11FF3E7DFD5A}"/>
              </a:ext>
            </a:extLst>
          </p:cNvPr>
          <p:cNvCxnSpPr>
            <a:cxnSpLocks/>
          </p:cNvCxnSpPr>
          <p:nvPr/>
        </p:nvCxnSpPr>
        <p:spPr>
          <a:xfrm>
            <a:off x="2976749" y="3063163"/>
            <a:ext cx="3514682"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 xmlns:a16="http://schemas.microsoft.com/office/drawing/2014/main" id="{5F44D309-4120-4ECE-82F5-21E837DFDFEB}"/>
              </a:ext>
            </a:extLst>
          </p:cNvPr>
          <p:cNvSpPr/>
          <p:nvPr/>
        </p:nvSpPr>
        <p:spPr>
          <a:xfrm>
            <a:off x="2083074" y="2109056"/>
            <a:ext cx="5081655" cy="954107"/>
          </a:xfrm>
          <a:prstGeom prst="rect">
            <a:avLst/>
          </a:prstGeom>
        </p:spPr>
        <p:txBody>
          <a:bodyPr wrap="square">
            <a:spAutoFit/>
          </a:bodyPr>
          <a:lstStyle/>
          <a:p>
            <a:pPr lvl="0"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hạy cảm và giàu lòng yêu thương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22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 xmlns:a16="http://schemas.microsoft.com/office/drawing/2014/main" id="{AAB4A532-6336-4DD0-8CBE-1D845EBEB3F9}"/>
              </a:ext>
            </a:extLst>
          </p:cNvPr>
          <p:cNvSpPr>
            <a:spLocks noChangeArrowheads="1"/>
          </p:cNvSpPr>
          <p:nvPr/>
        </p:nvSpPr>
        <p:spPr bwMode="auto">
          <a:xfrm>
            <a:off x="2888917" y="47231"/>
            <a:ext cx="36114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altLang="en-US" sz="2000" b="0" i="0" u="none" strike="noStrike" cap="none" normalizeH="0" baseline="0" dirty="0">
              <a:ln>
                <a:noFill/>
              </a:ln>
              <a:solidFill>
                <a:schemeClr val="tx1"/>
              </a:solidFill>
              <a:effectLst/>
            </a:endParaRPr>
          </a:p>
        </p:txBody>
      </p:sp>
      <p:pic>
        <p:nvPicPr>
          <p:cNvPr id="3" name="Picture 2">
            <a:extLst>
              <a:ext uri="{FF2B5EF4-FFF2-40B4-BE49-F238E27FC236}">
                <a16:creationId xmlns="" xmlns:a16="http://schemas.microsoft.com/office/drawing/2014/main" id="{0F1E93D1-0304-4FE3-BCF8-14A9A309CF65}"/>
              </a:ext>
            </a:extLst>
          </p:cNvPr>
          <p:cNvPicPr>
            <a:picLocks noChangeAspect="1"/>
          </p:cNvPicPr>
          <p:nvPr/>
        </p:nvPicPr>
        <p:blipFill>
          <a:blip r:embed="rId2"/>
          <a:stretch>
            <a:fillRect/>
          </a:stretch>
        </p:blipFill>
        <p:spPr>
          <a:xfrm>
            <a:off x="1193110" y="0"/>
            <a:ext cx="989063" cy="986815"/>
          </a:xfrm>
          <a:prstGeom prst="rect">
            <a:avLst/>
          </a:prstGeom>
        </p:spPr>
      </p:pic>
      <p:pic>
        <p:nvPicPr>
          <p:cNvPr id="4" name="Picture 3">
            <a:extLst>
              <a:ext uri="{FF2B5EF4-FFF2-40B4-BE49-F238E27FC236}">
                <a16:creationId xmlns="" xmlns:a16="http://schemas.microsoft.com/office/drawing/2014/main" id="{70A4AE5A-46A0-4332-AE34-7389C7478EAA}"/>
              </a:ext>
            </a:extLst>
          </p:cNvPr>
          <p:cNvPicPr>
            <a:picLocks noChangeAspect="1"/>
          </p:cNvPicPr>
          <p:nvPr/>
        </p:nvPicPr>
        <p:blipFill>
          <a:blip r:embed="rId3"/>
          <a:stretch>
            <a:fillRect/>
          </a:stretch>
        </p:blipFill>
        <p:spPr>
          <a:xfrm>
            <a:off x="6886060" y="162306"/>
            <a:ext cx="774131" cy="1075077"/>
          </a:xfrm>
          <a:prstGeom prst="rect">
            <a:avLst/>
          </a:prstGeom>
        </p:spPr>
      </p:pic>
      <p:cxnSp>
        <p:nvCxnSpPr>
          <p:cNvPr id="5" name="Straight Connector 4">
            <a:extLst>
              <a:ext uri="{FF2B5EF4-FFF2-40B4-BE49-F238E27FC236}">
                <a16:creationId xmlns="" xmlns:a16="http://schemas.microsoft.com/office/drawing/2014/main" id="{4B41219B-457C-4944-B054-7DE6C035B258}"/>
              </a:ext>
            </a:extLst>
          </p:cNvPr>
          <p:cNvCxnSpPr>
            <a:cxnSpLocks/>
          </p:cNvCxnSpPr>
          <p:nvPr/>
        </p:nvCxnSpPr>
        <p:spPr>
          <a:xfrm flipH="1" flipV="1">
            <a:off x="4578221" y="602854"/>
            <a:ext cx="6751" cy="3688049"/>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9" name="Rectangle 17">
            <a:extLst>
              <a:ext uri="{FF2B5EF4-FFF2-40B4-BE49-F238E27FC236}">
                <a16:creationId xmlns="" xmlns:a16="http://schemas.microsoft.com/office/drawing/2014/main" id="{D83C9B8A-448A-41ED-9131-F5F9A18BE9FF}"/>
              </a:ext>
            </a:extLst>
          </p:cNvPr>
          <p:cNvSpPr>
            <a:spLocks noChangeArrowheads="1"/>
          </p:cNvSpPr>
          <p:nvPr/>
        </p:nvSpPr>
        <p:spPr bwMode="auto">
          <a:xfrm>
            <a:off x="2251300" y="438235"/>
            <a:ext cx="10734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Bum</a:t>
            </a:r>
            <a:endParaRPr kumimoji="0" lang="en-US" altLang="en-US" sz="2400" b="0" i="0" u="none" strike="noStrike" cap="none" normalizeH="0" baseline="0" dirty="0">
              <a:ln>
                <a:noFill/>
              </a:ln>
              <a:solidFill>
                <a:schemeClr val="tx1"/>
              </a:solidFill>
              <a:effectLst/>
            </a:endParaRPr>
          </a:p>
        </p:txBody>
      </p:sp>
      <p:sp>
        <p:nvSpPr>
          <p:cNvPr id="10" name="Rectangle 17">
            <a:extLst>
              <a:ext uri="{FF2B5EF4-FFF2-40B4-BE49-F238E27FC236}">
                <a16:creationId xmlns="" xmlns:a16="http://schemas.microsoft.com/office/drawing/2014/main" id="{C5579EFA-D612-4F4F-B718-1EC328D5CA34}"/>
              </a:ext>
            </a:extLst>
          </p:cNvPr>
          <p:cNvSpPr>
            <a:spLocks noChangeArrowheads="1"/>
          </p:cNvSpPr>
          <p:nvPr/>
        </p:nvSpPr>
        <p:spPr bwMode="auto">
          <a:xfrm>
            <a:off x="5667692" y="669068"/>
            <a:ext cx="10441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dirty="0" err="1">
                <a:latin typeface="Times New Roman" panose="02020603050405020304" pitchFamily="18" charset="0"/>
                <a:cs typeface="Times New Roman" panose="02020603050405020304" pitchFamily="18" charset="0"/>
              </a:rPr>
              <a:t>Đa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ni</a:t>
            </a:r>
            <a:endParaRPr kumimoji="0" lang="en-US" altLang="en-US" sz="2400" b="0" i="0" u="none" strike="noStrike" cap="none" normalizeH="0" baseline="0" dirty="0">
              <a:ln>
                <a:noFill/>
              </a:ln>
              <a:solidFill>
                <a:schemeClr val="tx1"/>
              </a:solidFill>
              <a:effectLst/>
            </a:endParaRPr>
          </a:p>
        </p:txBody>
      </p:sp>
      <p:pic>
        <p:nvPicPr>
          <p:cNvPr id="11" name="Picture 10">
            <a:extLst>
              <a:ext uri="{FF2B5EF4-FFF2-40B4-BE49-F238E27FC236}">
                <a16:creationId xmlns="" xmlns:a16="http://schemas.microsoft.com/office/drawing/2014/main" id="{4FCD8C10-B922-4503-8ECF-87F5C67BF11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61733" y="1024770"/>
            <a:ext cx="849970" cy="849970"/>
          </a:xfrm>
          <a:prstGeom prst="rect">
            <a:avLst/>
          </a:prstGeom>
        </p:spPr>
      </p:pic>
      <p:cxnSp>
        <p:nvCxnSpPr>
          <p:cNvPr id="12" name="Straight Connector 11">
            <a:extLst>
              <a:ext uri="{FF2B5EF4-FFF2-40B4-BE49-F238E27FC236}">
                <a16:creationId xmlns="" xmlns:a16="http://schemas.microsoft.com/office/drawing/2014/main" id="{0392DD88-98FD-40A8-A799-9E3D8BCEEC7B}"/>
              </a:ext>
            </a:extLst>
          </p:cNvPr>
          <p:cNvCxnSpPr>
            <a:cxnSpLocks/>
          </p:cNvCxnSpPr>
          <p:nvPr/>
        </p:nvCxnSpPr>
        <p:spPr>
          <a:xfrm>
            <a:off x="938036" y="2290957"/>
            <a:ext cx="3514682"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 xmlns:a16="http://schemas.microsoft.com/office/drawing/2014/main" id="{31D30F27-CDD2-49B8-8669-663B7AB8BAC8}"/>
              </a:ext>
            </a:extLst>
          </p:cNvPr>
          <p:cNvSpPr/>
          <p:nvPr/>
        </p:nvSpPr>
        <p:spPr>
          <a:xfrm>
            <a:off x="605987" y="1074982"/>
            <a:ext cx="3978985" cy="1200329"/>
          </a:xfrm>
          <a:prstGeom prst="rect">
            <a:avLst/>
          </a:prstGeom>
        </p:spPr>
        <p:txBody>
          <a:bodyPr wrap="square">
            <a:spAutoFit/>
          </a:bodyPr>
          <a:lstStyle/>
          <a:p>
            <a:pPr lvl="0" algn="just"/>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cậu bé hồn nhiên, ngây thơ, tinh nghịch, yêu thương bạn bè.</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B3B2363F-59CB-47FE-8E91-F0D7F6501E5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4574937" y="852597"/>
            <a:ext cx="850193" cy="850193"/>
          </a:xfrm>
          <a:prstGeom prst="rect">
            <a:avLst/>
          </a:prstGeom>
        </p:spPr>
      </p:pic>
      <p:cxnSp>
        <p:nvCxnSpPr>
          <p:cNvPr id="15" name="Straight Connector 14">
            <a:extLst>
              <a:ext uri="{FF2B5EF4-FFF2-40B4-BE49-F238E27FC236}">
                <a16:creationId xmlns="" xmlns:a16="http://schemas.microsoft.com/office/drawing/2014/main" id="{362C0C72-72A9-425C-A1CF-A6BFCBBB7F98}"/>
              </a:ext>
            </a:extLst>
          </p:cNvPr>
          <p:cNvCxnSpPr>
            <a:cxnSpLocks/>
          </p:cNvCxnSpPr>
          <p:nvPr/>
        </p:nvCxnSpPr>
        <p:spPr>
          <a:xfrm>
            <a:off x="5515236" y="2030770"/>
            <a:ext cx="3514682"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6" name="Rectangle 15">
            <a:extLst>
              <a:ext uri="{FF2B5EF4-FFF2-40B4-BE49-F238E27FC236}">
                <a16:creationId xmlns="" xmlns:a16="http://schemas.microsoft.com/office/drawing/2014/main" id="{64985D4B-8760-4879-A9C0-20480E025534}"/>
              </a:ext>
            </a:extLst>
          </p:cNvPr>
          <p:cNvSpPr/>
          <p:nvPr/>
        </p:nvSpPr>
        <p:spPr>
          <a:xfrm>
            <a:off x="5172386" y="1167695"/>
            <a:ext cx="3917781" cy="830997"/>
          </a:xfrm>
          <a:prstGeom prst="rect">
            <a:avLst/>
          </a:prstGeom>
        </p:spPr>
        <p:txBody>
          <a:bodyPr wrap="square">
            <a:spAutoFit/>
          </a:bodyPr>
          <a:lstStyle/>
          <a:p>
            <a:pPr lvl="0" algn="just"/>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 gái ở lứa tuổi trưởng thành, xinh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ẹ</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trong sáng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C8AA4067-6575-4A88-A8E9-3644CAAED14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61732" y="2231688"/>
            <a:ext cx="762186" cy="762186"/>
          </a:xfrm>
          <a:prstGeom prst="rect">
            <a:avLst/>
          </a:prstGeom>
        </p:spPr>
      </p:pic>
      <p:cxnSp>
        <p:nvCxnSpPr>
          <p:cNvPr id="18" name="Straight Connector 17">
            <a:extLst>
              <a:ext uri="{FF2B5EF4-FFF2-40B4-BE49-F238E27FC236}">
                <a16:creationId xmlns="" xmlns:a16="http://schemas.microsoft.com/office/drawing/2014/main" id="{0A8C556A-6D1E-410B-AE3C-56CAD3C35470}"/>
              </a:ext>
            </a:extLst>
          </p:cNvPr>
          <p:cNvCxnSpPr>
            <a:cxnSpLocks/>
          </p:cNvCxnSpPr>
          <p:nvPr/>
        </p:nvCxnSpPr>
        <p:spPr>
          <a:xfrm>
            <a:off x="828102" y="3916931"/>
            <a:ext cx="3514682"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9" name="Rectangle 18">
            <a:extLst>
              <a:ext uri="{FF2B5EF4-FFF2-40B4-BE49-F238E27FC236}">
                <a16:creationId xmlns="" xmlns:a16="http://schemas.microsoft.com/office/drawing/2014/main" id="{BDE57643-F347-4B36-9BA2-4EB836778EAC}"/>
              </a:ext>
            </a:extLst>
          </p:cNvPr>
          <p:cNvSpPr/>
          <p:nvPr/>
        </p:nvSpPr>
        <p:spPr>
          <a:xfrm>
            <a:off x="595952" y="2536835"/>
            <a:ext cx="3859030" cy="1200329"/>
          </a:xfrm>
          <a:prstGeom prst="rect">
            <a:avLst/>
          </a:prstGeom>
        </p:spPr>
        <p:txBody>
          <a:bodyPr wrap="square">
            <a:spAutoFit/>
          </a:bodyPr>
          <a:lstStyle/>
          <a:p>
            <a:pPr lvl="0"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ó một tâm hồn nhạy cảm, cảm nhận được nỗi buồn, sự cô đơn trong </a:t>
            </a:r>
            <a:r>
              <a:rPr lang="vi-VN"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vi-VN"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1FD975C5-FC47-4511-BA84-9B833230C4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4591226" y="1799556"/>
            <a:ext cx="850193" cy="850193"/>
          </a:xfrm>
          <a:prstGeom prst="rect">
            <a:avLst/>
          </a:prstGeom>
        </p:spPr>
      </p:pic>
      <p:cxnSp>
        <p:nvCxnSpPr>
          <p:cNvPr id="21" name="Straight Connector 20">
            <a:extLst>
              <a:ext uri="{FF2B5EF4-FFF2-40B4-BE49-F238E27FC236}">
                <a16:creationId xmlns="" xmlns:a16="http://schemas.microsoft.com/office/drawing/2014/main" id="{FD4AF6FA-3FDD-4F59-9BE7-6282295A6100}"/>
              </a:ext>
            </a:extLst>
          </p:cNvPr>
          <p:cNvCxnSpPr>
            <a:cxnSpLocks/>
          </p:cNvCxnSpPr>
          <p:nvPr/>
        </p:nvCxnSpPr>
        <p:spPr>
          <a:xfrm>
            <a:off x="5515236" y="3137000"/>
            <a:ext cx="3514682"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2" name="Rectangle 21">
            <a:extLst>
              <a:ext uri="{FF2B5EF4-FFF2-40B4-BE49-F238E27FC236}">
                <a16:creationId xmlns="" xmlns:a16="http://schemas.microsoft.com/office/drawing/2014/main" id="{E41AC8F0-8E02-4C70-84F4-474D3FD7A443}"/>
              </a:ext>
            </a:extLst>
          </p:cNvPr>
          <p:cNvSpPr/>
          <p:nvPr/>
        </p:nvSpPr>
        <p:spPr>
          <a:xfrm>
            <a:off x="5413141" y="2012616"/>
            <a:ext cx="3718871" cy="1200329"/>
          </a:xfrm>
          <a:prstGeom prst="rect">
            <a:avLst/>
          </a:prstGeom>
        </p:spPr>
        <p:txBody>
          <a:bodyPr wrap="square">
            <a:spAutoFit/>
          </a:bodyPr>
          <a:lstStyle/>
          <a:p>
            <a:pPr lvl="0" algn="just"/>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Lãng mạn, tinh tế, có đời sống nội tâm sâu sắc, phong phú</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 xmlns:a16="http://schemas.microsoft.com/office/drawing/2014/main" id="{502D273D-41D2-47A0-A307-F60A688024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4635186" y="2882157"/>
            <a:ext cx="789943" cy="789943"/>
          </a:xfrm>
          <a:prstGeom prst="rect">
            <a:avLst/>
          </a:prstGeom>
        </p:spPr>
      </p:pic>
      <p:cxnSp>
        <p:nvCxnSpPr>
          <p:cNvPr id="24" name="Straight Connector 23">
            <a:extLst>
              <a:ext uri="{FF2B5EF4-FFF2-40B4-BE49-F238E27FC236}">
                <a16:creationId xmlns="" xmlns:a16="http://schemas.microsoft.com/office/drawing/2014/main" id="{67A758C1-D8D2-40AE-93F4-53F04E622295}"/>
              </a:ext>
            </a:extLst>
          </p:cNvPr>
          <p:cNvCxnSpPr>
            <a:cxnSpLocks/>
          </p:cNvCxnSpPr>
          <p:nvPr/>
        </p:nvCxnSpPr>
        <p:spPr>
          <a:xfrm>
            <a:off x="5449921" y="4566841"/>
            <a:ext cx="3514682"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5" name="Rectangle 24">
            <a:extLst>
              <a:ext uri="{FF2B5EF4-FFF2-40B4-BE49-F238E27FC236}">
                <a16:creationId xmlns="" xmlns:a16="http://schemas.microsoft.com/office/drawing/2014/main" id="{09C157AA-8FF2-4933-90A5-43AA10893B1E}"/>
              </a:ext>
            </a:extLst>
          </p:cNvPr>
          <p:cNvSpPr/>
          <p:nvPr/>
        </p:nvSpPr>
        <p:spPr>
          <a:xfrm>
            <a:off x="5366198" y="3316766"/>
            <a:ext cx="3765814" cy="1200329"/>
          </a:xfrm>
          <a:prstGeom prst="rect">
            <a:avLst/>
          </a:prstGeom>
        </p:spPr>
        <p:txBody>
          <a:bodyPr wrap="square">
            <a:spAutoFit/>
          </a:bodyPr>
          <a:lstStyle/>
          <a:p>
            <a:pPr lvl="0" algn="just"/>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 đời và biết ơn những điều tốt đẹp mình được tận hưởng từ cuộc đời. </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57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par>
                                <p:cTn id="54" presetID="16" presetClass="entr" presetSubtype="21"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par>
                                <p:cTn id="57" presetID="16" presetClass="entr" presetSubtype="21"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par>
                                <p:cTn id="65" presetID="16" presetClass="entr" presetSubtype="21"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arn(inVertical)">
                                      <p:cBhvr>
                                        <p:cTn id="67" dur="500"/>
                                        <p:tgtEl>
                                          <p:spTgt spid="20"/>
                                        </p:tgtEl>
                                      </p:cBhvr>
                                    </p:animEffect>
                                  </p:childTnLst>
                                </p:cTn>
                              </p:par>
                              <p:par>
                                <p:cTn id="68" presetID="16" presetClass="entr" presetSubtype="21" fill="hold"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barn(inVertical)">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barn(inVertical)">
                                      <p:cBhvr>
                                        <p:cTn id="75" dur="500"/>
                                        <p:tgtEl>
                                          <p:spTgt spid="25"/>
                                        </p:tgtEl>
                                      </p:cBhvr>
                                    </p:animEffect>
                                  </p:childTnLst>
                                </p:cTn>
                              </p:par>
                              <p:par>
                                <p:cTn id="76" presetID="16" presetClass="entr" presetSubtype="21" fill="hold"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arn(inVertical)">
                                      <p:cBhvr>
                                        <p:cTn id="78" dur="500"/>
                                        <p:tgtEl>
                                          <p:spTgt spid="23"/>
                                        </p:tgtEl>
                                      </p:cBhvr>
                                    </p:animEffect>
                                  </p:childTnLst>
                                </p:cTn>
                              </p:par>
                              <p:par>
                                <p:cTn id="79" presetID="16" presetClass="entr" presetSubtype="21"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barn(inVertical)">
                                      <p:cBhvr>
                                        <p:cTn id="8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3" grpId="0"/>
      <p:bldP spid="16" grpId="0"/>
      <p:bldP spid="19" grpId="0"/>
      <p:bldP spid="2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 xmlns:a16="http://schemas.microsoft.com/office/drawing/2014/main" id="{6DB6E0C6-0167-4385-9F63-FC9913735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078" y="182510"/>
            <a:ext cx="5972537" cy="4041521"/>
          </a:xfrm>
          <a:prstGeom prst="rect">
            <a:avLst/>
          </a:prstGeom>
        </p:spPr>
      </p:pic>
      <p:sp>
        <p:nvSpPr>
          <p:cNvPr id="3" name="文本框 12">
            <a:extLst>
              <a:ext uri="{FF2B5EF4-FFF2-40B4-BE49-F238E27FC236}">
                <a16:creationId xmlns="" xmlns:a16="http://schemas.microsoft.com/office/drawing/2014/main" id="{33AA338C-DAC0-48EA-9364-34F890907B94}"/>
              </a:ext>
            </a:extLst>
          </p:cNvPr>
          <p:cNvSpPr txBox="1"/>
          <p:nvPr/>
        </p:nvSpPr>
        <p:spPr>
          <a:xfrm rot="21221573">
            <a:off x="1710144" y="962877"/>
            <a:ext cx="4146060" cy="2308324"/>
          </a:xfrm>
          <a:prstGeom prst="rect">
            <a:avLst/>
          </a:prstGeom>
          <a:noFill/>
        </p:spPr>
        <p:txBody>
          <a:bodyPr wrap="square" rtlCol="0">
            <a:spAutoFit/>
          </a:bodyPr>
          <a:lstStyle/>
          <a:p>
            <a:pPr lvl="0" algn="just">
              <a:defRPr/>
            </a:pPr>
            <a:r>
              <a:rPr lang="vi-VN" sz="2400" i="1" dirty="0">
                <a:solidFill>
                  <a:prstClr val="white"/>
                </a:solidFill>
                <a:latin typeface="Times New Roman" panose="02020603050405020304" pitchFamily="18" charset="0"/>
              </a:rPr>
              <a:t>Hình ảnh cây ổi xuất hiện từ đầu đến cuối câu chuyện thể hiện điều gì? </a:t>
            </a:r>
            <a:endParaRPr lang="en-US" sz="2400" i="1" dirty="0">
              <a:solidFill>
                <a:prstClr val="white"/>
              </a:solidFill>
              <a:latin typeface="Times New Roman" panose="02020603050405020304" pitchFamily="18" charset="0"/>
            </a:endParaRPr>
          </a:p>
          <a:p>
            <a:pPr lvl="0" algn="just">
              <a:defRPr/>
            </a:pPr>
            <a:r>
              <a:rPr lang="vi-VN" sz="2400" i="1" dirty="0">
                <a:solidFill>
                  <a:prstClr val="white"/>
                </a:solidFill>
                <a:latin typeface="Times New Roman" panose="02020603050405020304" pitchFamily="18" charset="0"/>
              </a:rPr>
              <a:t>Qua câu chuyện này, tác giả muốn gửi gắm thông điệp gì đến người đọc? </a:t>
            </a:r>
            <a:endParaRPr kumimoji="0" lang="vi-VN" sz="2400" b="0" i="1" u="none" strike="noStrike" kern="1200" cap="none" spc="0" normalizeH="0" baseline="0" noProof="0" dirty="0">
              <a:ln>
                <a:noFill/>
              </a:ln>
              <a:solidFill>
                <a:prstClr val="white"/>
              </a:solidFill>
              <a:effectLst/>
              <a:uLnTx/>
              <a:uFillTx/>
              <a:latin typeface="Times New Roman" panose="02020603050405020304" pitchFamily="18" charset="0"/>
            </a:endParaRPr>
          </a:p>
        </p:txBody>
      </p:sp>
      <p:sp>
        <p:nvSpPr>
          <p:cNvPr id="6" name="Rectangle 5">
            <a:extLst>
              <a:ext uri="{FF2B5EF4-FFF2-40B4-BE49-F238E27FC236}">
                <a16:creationId xmlns="" xmlns:a16="http://schemas.microsoft.com/office/drawing/2014/main" id="{13762CB3-66ED-407A-9624-C8AC6265AFE9}"/>
              </a:ext>
            </a:extLst>
          </p:cNvPr>
          <p:cNvSpPr/>
          <p:nvPr/>
        </p:nvSpPr>
        <p:spPr>
          <a:xfrm>
            <a:off x="3991552" y="2387084"/>
            <a:ext cx="11608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rlow Condensed"/>
                <a:ea typeface="+mn-ea"/>
                <a:cs typeface="+mn-cs"/>
              </a:rPr>
              <a:t> 	 </a:t>
            </a:r>
          </a:p>
        </p:txBody>
      </p:sp>
    </p:spTree>
    <p:extLst>
      <p:ext uri="{BB962C8B-B14F-4D97-AF65-F5344CB8AC3E}">
        <p14:creationId xmlns:p14="http://schemas.microsoft.com/office/powerpoint/2010/main" val="203757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7">
            <a:extLst>
              <a:ext uri="{FF2B5EF4-FFF2-40B4-BE49-F238E27FC236}">
                <a16:creationId xmlns="" xmlns:a16="http://schemas.microsoft.com/office/drawing/2014/main" id="{10C0A22D-0633-4425-B517-977A5766F8C6}"/>
              </a:ext>
            </a:extLst>
          </p:cNvPr>
          <p:cNvSpPr txBox="1"/>
          <p:nvPr/>
        </p:nvSpPr>
        <p:spPr>
          <a:xfrm>
            <a:off x="2157780" y="442799"/>
            <a:ext cx="5761514"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1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4.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Tìm</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hiểu</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chi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tiết</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tiêu</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biểu</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và</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thông</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điệp</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 name="Freeform 9">
            <a:extLst>
              <a:ext uri="{FF2B5EF4-FFF2-40B4-BE49-F238E27FC236}">
                <a16:creationId xmlns="" xmlns:a16="http://schemas.microsoft.com/office/drawing/2014/main" id="{A8B90820-B5AE-4CCA-B2AA-000E21E6CA1C}"/>
              </a:ext>
            </a:extLst>
          </p:cNvPr>
          <p:cNvSpPr>
            <a:spLocks noEditPoints="1"/>
          </p:cNvSpPr>
          <p:nvPr/>
        </p:nvSpPr>
        <p:spPr bwMode="auto">
          <a:xfrm>
            <a:off x="3228823" y="1154216"/>
            <a:ext cx="2524625" cy="2524626"/>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a:extLst>
              <a:ext uri="{FF2B5EF4-FFF2-40B4-BE49-F238E27FC236}">
                <a16:creationId xmlns="" xmlns:a16="http://schemas.microsoft.com/office/drawing/2014/main" id="{265B9FA4-6A11-423E-B11E-EF9479BBA831}"/>
              </a:ext>
            </a:extLst>
          </p:cNvPr>
          <p:cNvSpPr>
            <a:spLocks noEditPoints="1"/>
          </p:cNvSpPr>
          <p:nvPr/>
        </p:nvSpPr>
        <p:spPr bwMode="auto">
          <a:xfrm>
            <a:off x="4930428" y="2302308"/>
            <a:ext cx="232266" cy="230823"/>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a:extLst>
              <a:ext uri="{FF2B5EF4-FFF2-40B4-BE49-F238E27FC236}">
                <a16:creationId xmlns="" xmlns:a16="http://schemas.microsoft.com/office/drawing/2014/main" id="{EE0DD77A-35CD-4C60-A67C-3CE8B397DF6D}"/>
              </a:ext>
            </a:extLst>
          </p:cNvPr>
          <p:cNvSpPr>
            <a:spLocks noEditPoints="1"/>
          </p:cNvSpPr>
          <p:nvPr/>
        </p:nvSpPr>
        <p:spPr bwMode="auto">
          <a:xfrm>
            <a:off x="4384001" y="1738569"/>
            <a:ext cx="217839" cy="251021"/>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a:extLst>
              <a:ext uri="{FF2B5EF4-FFF2-40B4-BE49-F238E27FC236}">
                <a16:creationId xmlns="" xmlns:a16="http://schemas.microsoft.com/office/drawing/2014/main" id="{964F2312-73CB-49DB-91DA-E8F25E296B6D}"/>
              </a:ext>
            </a:extLst>
          </p:cNvPr>
          <p:cNvSpPr>
            <a:spLocks noEditPoints="1"/>
          </p:cNvSpPr>
          <p:nvPr/>
        </p:nvSpPr>
        <p:spPr bwMode="auto">
          <a:xfrm>
            <a:off x="4366690" y="2836521"/>
            <a:ext cx="252462" cy="235151"/>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a:extLst>
              <a:ext uri="{FF2B5EF4-FFF2-40B4-BE49-F238E27FC236}">
                <a16:creationId xmlns="" xmlns:a16="http://schemas.microsoft.com/office/drawing/2014/main" id="{602B6520-B936-442C-AD15-7DD9799170C9}"/>
              </a:ext>
            </a:extLst>
          </p:cNvPr>
          <p:cNvSpPr>
            <a:spLocks noEditPoints="1"/>
          </p:cNvSpPr>
          <p:nvPr/>
        </p:nvSpPr>
        <p:spPr bwMode="auto">
          <a:xfrm>
            <a:off x="3812545" y="2292084"/>
            <a:ext cx="258233" cy="252462"/>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a:extLst>
              <a:ext uri="{FF2B5EF4-FFF2-40B4-BE49-F238E27FC236}">
                <a16:creationId xmlns="" xmlns:a16="http://schemas.microsoft.com/office/drawing/2014/main" id="{B85DC8CE-E09A-424E-A432-9A1339252DBA}"/>
              </a:ext>
            </a:extLst>
          </p:cNvPr>
          <p:cNvSpPr>
            <a:spLocks noChangeShapeType="1"/>
          </p:cNvSpPr>
          <p:nvPr/>
        </p:nvSpPr>
        <p:spPr bwMode="auto">
          <a:xfrm flipH="1">
            <a:off x="3119895" y="1606903"/>
            <a:ext cx="916079"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a:extLst>
              <a:ext uri="{FF2B5EF4-FFF2-40B4-BE49-F238E27FC236}">
                <a16:creationId xmlns="" xmlns:a16="http://schemas.microsoft.com/office/drawing/2014/main" id="{73A90D9F-FF71-4F6D-A314-DB257A8DFD74}"/>
              </a:ext>
            </a:extLst>
          </p:cNvPr>
          <p:cNvSpPr>
            <a:spLocks noChangeShapeType="1"/>
          </p:cNvSpPr>
          <p:nvPr/>
        </p:nvSpPr>
        <p:spPr bwMode="auto">
          <a:xfrm>
            <a:off x="5591198" y="2253916"/>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a:extLst>
              <a:ext uri="{FF2B5EF4-FFF2-40B4-BE49-F238E27FC236}">
                <a16:creationId xmlns="" xmlns:a16="http://schemas.microsoft.com/office/drawing/2014/main" id="{2162F03C-01B5-47ED-AC8F-CC4DEBF9EF35}"/>
              </a:ext>
            </a:extLst>
          </p:cNvPr>
          <p:cNvSpPr>
            <a:spLocks noChangeShapeType="1"/>
          </p:cNvSpPr>
          <p:nvPr/>
        </p:nvSpPr>
        <p:spPr bwMode="auto">
          <a:xfrm>
            <a:off x="4821500" y="3353615"/>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a:extLst>
              <a:ext uri="{FF2B5EF4-FFF2-40B4-BE49-F238E27FC236}">
                <a16:creationId xmlns="" xmlns:a16="http://schemas.microsoft.com/office/drawing/2014/main" id="{6FEB7610-F00C-4F91-B0D9-91B57739AD07}"/>
              </a:ext>
            </a:extLst>
          </p:cNvPr>
          <p:cNvSpPr txBox="1"/>
          <p:nvPr/>
        </p:nvSpPr>
        <p:spPr>
          <a:xfrm>
            <a:off x="368170" y="1724816"/>
            <a:ext cx="3169040" cy="830997"/>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Chi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tiết</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về</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cây</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ổi</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ý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nghĩa</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a:extLst>
              <a:ext uri="{FF2B5EF4-FFF2-40B4-BE49-F238E27FC236}">
                <a16:creationId xmlns="" xmlns:a16="http://schemas.microsoft.com/office/drawing/2014/main" id="{5895D751-BC1B-423F-A3EF-2272E27FEC9A}"/>
              </a:ext>
            </a:extLst>
          </p:cNvPr>
          <p:cNvSpPr txBox="1"/>
          <p:nvPr/>
        </p:nvSpPr>
        <p:spPr>
          <a:xfrm>
            <a:off x="520861" y="1370262"/>
            <a:ext cx="2866725"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Chi </a:t>
            </a: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tiết</a:t>
            </a: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tiêu</a:t>
            </a: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biểu</a:t>
            </a: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8" name="文本框 1">
            <a:extLst>
              <a:ext uri="{FF2B5EF4-FFF2-40B4-BE49-F238E27FC236}">
                <a16:creationId xmlns="" xmlns:a16="http://schemas.microsoft.com/office/drawing/2014/main" id="{2AE9111A-EC2D-493F-9D32-C0B0FD4F6BAE}"/>
              </a:ext>
            </a:extLst>
          </p:cNvPr>
          <p:cNvSpPr txBox="1"/>
          <p:nvPr/>
        </p:nvSpPr>
        <p:spPr>
          <a:xfrm>
            <a:off x="6191501" y="1804924"/>
            <a:ext cx="2952499"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Ý </a:t>
            </a: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nghĩa</a:t>
            </a: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nội</a:t>
            </a: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dung</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a:extLst>
              <a:ext uri="{FF2B5EF4-FFF2-40B4-BE49-F238E27FC236}">
                <a16:creationId xmlns="" xmlns:a16="http://schemas.microsoft.com/office/drawing/2014/main" id="{5EF6E1A7-E136-4D2E-9267-7B02C5EDBC34}"/>
              </a:ext>
            </a:extLst>
          </p:cNvPr>
          <p:cNvSpPr txBox="1"/>
          <p:nvPr/>
        </p:nvSpPr>
        <p:spPr>
          <a:xfrm>
            <a:off x="5388058" y="3494176"/>
            <a:ext cx="3350828"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Ý </a:t>
            </a: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nghĩa</a:t>
            </a: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nghệ</a:t>
            </a: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thuậ</a:t>
            </a:r>
            <a:r>
              <a:rPr kumimoji="0" lang="en-US" altLang="zh-CN" sz="18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 name="Picture 1">
            <a:extLst>
              <a:ext uri="{FF2B5EF4-FFF2-40B4-BE49-F238E27FC236}">
                <a16:creationId xmlns="" xmlns:a16="http://schemas.microsoft.com/office/drawing/2014/main" id="{A3DBE638-803C-4463-8795-D5CCD2EA6713}"/>
              </a:ext>
            </a:extLst>
          </p:cNvPr>
          <p:cNvPicPr>
            <a:picLocks noChangeAspect="1"/>
          </p:cNvPicPr>
          <p:nvPr/>
        </p:nvPicPr>
        <p:blipFill>
          <a:blip r:embed="rId2"/>
          <a:stretch>
            <a:fillRect/>
          </a:stretch>
        </p:blipFill>
        <p:spPr>
          <a:xfrm>
            <a:off x="6812244" y="-385624"/>
            <a:ext cx="1724604" cy="1438255"/>
          </a:xfrm>
          <a:prstGeom prst="rect">
            <a:avLst/>
          </a:prstGeom>
        </p:spPr>
      </p:pic>
      <p:pic>
        <p:nvPicPr>
          <p:cNvPr id="21" name="Picture 20">
            <a:extLst>
              <a:ext uri="{FF2B5EF4-FFF2-40B4-BE49-F238E27FC236}">
                <a16:creationId xmlns="" xmlns:a16="http://schemas.microsoft.com/office/drawing/2014/main" id="{B23C602D-F120-4DA4-96AB-F1DDFAD8BE21}"/>
              </a:ext>
            </a:extLst>
          </p:cNvPr>
          <p:cNvPicPr>
            <a:picLocks noChangeAspect="1"/>
          </p:cNvPicPr>
          <p:nvPr/>
        </p:nvPicPr>
        <p:blipFill>
          <a:blip r:embed="rId2"/>
          <a:stretch>
            <a:fillRect/>
          </a:stretch>
        </p:blipFill>
        <p:spPr>
          <a:xfrm>
            <a:off x="997476" y="-76535"/>
            <a:ext cx="1602042" cy="1336043"/>
          </a:xfrm>
          <a:prstGeom prst="rect">
            <a:avLst/>
          </a:prstGeom>
        </p:spPr>
      </p:pic>
      <p:pic>
        <p:nvPicPr>
          <p:cNvPr id="22" name="Picture 21">
            <a:extLst>
              <a:ext uri="{FF2B5EF4-FFF2-40B4-BE49-F238E27FC236}">
                <a16:creationId xmlns="" xmlns:a16="http://schemas.microsoft.com/office/drawing/2014/main" id="{0F018B5F-629D-4F27-B26D-CFE27DFF4691}"/>
              </a:ext>
            </a:extLst>
          </p:cNvPr>
          <p:cNvPicPr>
            <a:picLocks noChangeAspect="1"/>
          </p:cNvPicPr>
          <p:nvPr/>
        </p:nvPicPr>
        <p:blipFill>
          <a:blip r:embed="rId2"/>
          <a:stretch>
            <a:fillRect/>
          </a:stretch>
        </p:blipFill>
        <p:spPr>
          <a:xfrm>
            <a:off x="1098255" y="2725701"/>
            <a:ext cx="1724604" cy="1438255"/>
          </a:xfrm>
          <a:prstGeom prst="rect">
            <a:avLst/>
          </a:prstGeom>
        </p:spPr>
      </p:pic>
    </p:spTree>
    <p:extLst>
      <p:ext uri="{BB962C8B-B14F-4D97-AF65-F5344CB8AC3E}">
        <p14:creationId xmlns:p14="http://schemas.microsoft.com/office/powerpoint/2010/main" val="42541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1" grpId="0" animBg="1"/>
      <p:bldP spid="12" grpId="0" animBg="1"/>
      <p:bldP spid="13" grpId="0"/>
      <p:bldP spid="14" grpId="0"/>
      <p:bldP spid="18"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7">
            <a:extLst>
              <a:ext uri="{FF2B5EF4-FFF2-40B4-BE49-F238E27FC236}">
                <a16:creationId xmlns="" xmlns:a16="http://schemas.microsoft.com/office/drawing/2014/main" id="{10C0A22D-0633-4425-B517-977A5766F8C6}"/>
              </a:ext>
            </a:extLst>
          </p:cNvPr>
          <p:cNvSpPr txBox="1"/>
          <p:nvPr/>
        </p:nvSpPr>
        <p:spPr>
          <a:xfrm>
            <a:off x="3345542" y="373440"/>
            <a:ext cx="2452916" cy="461665"/>
          </a:xfrm>
          <a:prstGeom prst="rect">
            <a:avLst/>
          </a:prstGeom>
          <a:noFill/>
        </p:spPr>
        <p:txBody>
          <a:bodyPr wrap="none" rtlCol="0">
            <a:spAutoFit/>
          </a:bodyPr>
          <a:lstStyle/>
          <a:p>
            <a:pPr lvl="0" defTabSz="685800">
              <a:defRPr/>
            </a:pP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Ý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nghĩa</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nội</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dung</a:t>
            </a:r>
            <a:endParaRPr lang="zh-CN" altLang="en-US"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 name="Freeform 9">
            <a:extLst>
              <a:ext uri="{FF2B5EF4-FFF2-40B4-BE49-F238E27FC236}">
                <a16:creationId xmlns="" xmlns:a16="http://schemas.microsoft.com/office/drawing/2014/main" id="{A8B90820-B5AE-4CCA-B2AA-000E21E6CA1C}"/>
              </a:ext>
            </a:extLst>
          </p:cNvPr>
          <p:cNvSpPr>
            <a:spLocks noEditPoints="1"/>
          </p:cNvSpPr>
          <p:nvPr/>
        </p:nvSpPr>
        <p:spPr bwMode="auto">
          <a:xfrm>
            <a:off x="3228823" y="1154216"/>
            <a:ext cx="2524625" cy="2524626"/>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a:extLst>
              <a:ext uri="{FF2B5EF4-FFF2-40B4-BE49-F238E27FC236}">
                <a16:creationId xmlns="" xmlns:a16="http://schemas.microsoft.com/office/drawing/2014/main" id="{265B9FA4-6A11-423E-B11E-EF9479BBA831}"/>
              </a:ext>
            </a:extLst>
          </p:cNvPr>
          <p:cNvSpPr>
            <a:spLocks noEditPoints="1"/>
          </p:cNvSpPr>
          <p:nvPr/>
        </p:nvSpPr>
        <p:spPr bwMode="auto">
          <a:xfrm>
            <a:off x="4930428" y="2302308"/>
            <a:ext cx="232266" cy="230823"/>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a:extLst>
              <a:ext uri="{FF2B5EF4-FFF2-40B4-BE49-F238E27FC236}">
                <a16:creationId xmlns="" xmlns:a16="http://schemas.microsoft.com/office/drawing/2014/main" id="{EE0DD77A-35CD-4C60-A67C-3CE8B397DF6D}"/>
              </a:ext>
            </a:extLst>
          </p:cNvPr>
          <p:cNvSpPr>
            <a:spLocks noEditPoints="1"/>
          </p:cNvSpPr>
          <p:nvPr/>
        </p:nvSpPr>
        <p:spPr bwMode="auto">
          <a:xfrm>
            <a:off x="4384001" y="1738569"/>
            <a:ext cx="217839" cy="251021"/>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a:extLst>
              <a:ext uri="{FF2B5EF4-FFF2-40B4-BE49-F238E27FC236}">
                <a16:creationId xmlns="" xmlns:a16="http://schemas.microsoft.com/office/drawing/2014/main" id="{964F2312-73CB-49DB-91DA-E8F25E296B6D}"/>
              </a:ext>
            </a:extLst>
          </p:cNvPr>
          <p:cNvSpPr>
            <a:spLocks noEditPoints="1"/>
          </p:cNvSpPr>
          <p:nvPr/>
        </p:nvSpPr>
        <p:spPr bwMode="auto">
          <a:xfrm>
            <a:off x="4366690" y="2836521"/>
            <a:ext cx="252462" cy="235151"/>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a:extLst>
              <a:ext uri="{FF2B5EF4-FFF2-40B4-BE49-F238E27FC236}">
                <a16:creationId xmlns="" xmlns:a16="http://schemas.microsoft.com/office/drawing/2014/main" id="{602B6520-B936-442C-AD15-7DD9799170C9}"/>
              </a:ext>
            </a:extLst>
          </p:cNvPr>
          <p:cNvSpPr>
            <a:spLocks noEditPoints="1"/>
          </p:cNvSpPr>
          <p:nvPr/>
        </p:nvSpPr>
        <p:spPr bwMode="auto">
          <a:xfrm>
            <a:off x="3812545" y="2292084"/>
            <a:ext cx="258233" cy="252462"/>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a:extLst>
              <a:ext uri="{FF2B5EF4-FFF2-40B4-BE49-F238E27FC236}">
                <a16:creationId xmlns="" xmlns:a16="http://schemas.microsoft.com/office/drawing/2014/main" id="{B85DC8CE-E09A-424E-A432-9A1339252DBA}"/>
              </a:ext>
            </a:extLst>
          </p:cNvPr>
          <p:cNvSpPr>
            <a:spLocks noChangeShapeType="1"/>
          </p:cNvSpPr>
          <p:nvPr/>
        </p:nvSpPr>
        <p:spPr bwMode="auto">
          <a:xfrm flipH="1">
            <a:off x="3119895" y="1606903"/>
            <a:ext cx="916079"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a:extLst>
              <a:ext uri="{FF2B5EF4-FFF2-40B4-BE49-F238E27FC236}">
                <a16:creationId xmlns="" xmlns:a16="http://schemas.microsoft.com/office/drawing/2014/main" id="{73A90D9F-FF71-4F6D-A314-DB257A8DFD74}"/>
              </a:ext>
            </a:extLst>
          </p:cNvPr>
          <p:cNvSpPr>
            <a:spLocks noChangeShapeType="1"/>
          </p:cNvSpPr>
          <p:nvPr/>
        </p:nvSpPr>
        <p:spPr bwMode="auto">
          <a:xfrm>
            <a:off x="5591198" y="2253916"/>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a:extLst>
              <a:ext uri="{FF2B5EF4-FFF2-40B4-BE49-F238E27FC236}">
                <a16:creationId xmlns="" xmlns:a16="http://schemas.microsoft.com/office/drawing/2014/main" id="{2162F03C-01B5-47ED-AC8F-CC4DEBF9EF35}"/>
              </a:ext>
            </a:extLst>
          </p:cNvPr>
          <p:cNvSpPr>
            <a:spLocks noChangeShapeType="1"/>
          </p:cNvSpPr>
          <p:nvPr/>
        </p:nvSpPr>
        <p:spPr bwMode="auto">
          <a:xfrm>
            <a:off x="4821500" y="3353615"/>
            <a:ext cx="931947"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a:extLst>
              <a:ext uri="{FF2B5EF4-FFF2-40B4-BE49-F238E27FC236}">
                <a16:creationId xmlns="" xmlns:a16="http://schemas.microsoft.com/office/drawing/2014/main" id="{6FEB7610-F00C-4F91-B0D9-91B57739AD07}"/>
              </a:ext>
            </a:extLst>
          </p:cNvPr>
          <p:cNvSpPr txBox="1"/>
          <p:nvPr/>
        </p:nvSpPr>
        <p:spPr>
          <a:xfrm>
            <a:off x="0" y="1724816"/>
            <a:ext cx="3537210" cy="830997"/>
          </a:xfrm>
          <a:prstGeom prst="rect">
            <a:avLst/>
          </a:prstGeom>
          <a:noFill/>
        </p:spPr>
        <p:txBody>
          <a:bodyPr wrap="square" rtlCol="0">
            <a:spAutoFit/>
          </a:bodyPr>
          <a:lstStyle/>
          <a:p>
            <a:pPr lvl="0" algn="just" defTabSz="685800">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Cây</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ổi</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là</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quà</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tặng</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đặc</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biệt</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ông</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nội</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dành</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cho</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Bum.</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a:extLst>
              <a:ext uri="{FF2B5EF4-FFF2-40B4-BE49-F238E27FC236}">
                <a16:creationId xmlns="" xmlns:a16="http://schemas.microsoft.com/office/drawing/2014/main" id="{5895D751-BC1B-423F-A3EF-2272E27FEC9A}"/>
              </a:ext>
            </a:extLst>
          </p:cNvPr>
          <p:cNvSpPr txBox="1"/>
          <p:nvPr/>
        </p:nvSpPr>
        <p:spPr>
          <a:xfrm>
            <a:off x="544011" y="1370262"/>
            <a:ext cx="2843576" cy="461665"/>
          </a:xfrm>
          <a:prstGeom prst="rect">
            <a:avLst/>
          </a:prstGeom>
          <a:noFill/>
        </p:spPr>
        <p:txBody>
          <a:bodyPr wrap="square" rtlCol="0">
            <a:spAutoFit/>
          </a:bodyPr>
          <a:lstStyle/>
          <a:p>
            <a:pPr lvl="0" defTabSz="685800">
              <a:defRPr/>
            </a:pP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Ý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nghĩa</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nội</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dung</a:t>
            </a:r>
          </a:p>
        </p:txBody>
      </p:sp>
      <p:sp>
        <p:nvSpPr>
          <p:cNvPr id="17" name="TextBox 35">
            <a:extLst>
              <a:ext uri="{FF2B5EF4-FFF2-40B4-BE49-F238E27FC236}">
                <a16:creationId xmlns="" xmlns:a16="http://schemas.microsoft.com/office/drawing/2014/main" id="{6452A909-A7EA-4034-BBAF-777FA12F50E2}"/>
              </a:ext>
            </a:extLst>
          </p:cNvPr>
          <p:cNvSpPr txBox="1"/>
          <p:nvPr/>
        </p:nvSpPr>
        <p:spPr>
          <a:xfrm>
            <a:off x="6613098" y="1747741"/>
            <a:ext cx="2524625" cy="830997"/>
          </a:xfrm>
          <a:prstGeom prst="rect">
            <a:avLst/>
          </a:prstGeom>
          <a:noFill/>
        </p:spPr>
        <p:txBody>
          <a:bodyPr wrap="square" rtlCol="0">
            <a:spAutoFit/>
          </a:bodyPr>
          <a:lstStyle/>
          <a:p>
            <a:pPr lvl="0" algn="just" defTabSz="685800">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Cây</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ổi</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là nơi gắn kết bạn bè</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8" name="文本框 1">
            <a:extLst>
              <a:ext uri="{FF2B5EF4-FFF2-40B4-BE49-F238E27FC236}">
                <a16:creationId xmlns="" xmlns:a16="http://schemas.microsoft.com/office/drawing/2014/main" id="{2AE9111A-EC2D-493F-9D32-C0B0FD4F6BAE}"/>
              </a:ext>
            </a:extLst>
          </p:cNvPr>
          <p:cNvSpPr txBox="1"/>
          <p:nvPr/>
        </p:nvSpPr>
        <p:spPr>
          <a:xfrm>
            <a:off x="6435525" y="1398881"/>
            <a:ext cx="2708476" cy="461665"/>
          </a:xfrm>
          <a:prstGeom prst="rect">
            <a:avLst/>
          </a:prstGeom>
          <a:noFill/>
        </p:spPr>
        <p:txBody>
          <a:bodyPr wrap="square" rtlCol="0">
            <a:spAutoFit/>
          </a:bodyPr>
          <a:lstStyle/>
          <a:p>
            <a:pPr lvl="0" defTabSz="685800">
              <a:defRPr/>
            </a:pP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Ý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nghĩa</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nội</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dung</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35">
            <a:extLst>
              <a:ext uri="{FF2B5EF4-FFF2-40B4-BE49-F238E27FC236}">
                <a16:creationId xmlns="" xmlns:a16="http://schemas.microsoft.com/office/drawing/2014/main" id="{6116FAAD-9ECE-4AF0-854C-CF4EDCBD2882}"/>
              </a:ext>
            </a:extLst>
          </p:cNvPr>
          <p:cNvSpPr txBox="1"/>
          <p:nvPr/>
        </p:nvSpPr>
        <p:spPr>
          <a:xfrm>
            <a:off x="4746171" y="3363571"/>
            <a:ext cx="4391552" cy="1200329"/>
          </a:xfrm>
          <a:prstGeom prst="rect">
            <a:avLst/>
          </a:prstGeom>
          <a:noFill/>
        </p:spPr>
        <p:txBody>
          <a:bodyPr wrap="square" rtlCol="0">
            <a:spAutoFit/>
          </a:bodyPr>
          <a:lstStyle/>
          <a:p>
            <a:pPr lvl="0" algn="just" defTabSz="685800">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Cây</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ổi</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là niềm vui thời ấu thơ hồn nhiên, được sống chan hòa với thiên nhiên của Bum.</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a:extLst>
              <a:ext uri="{FF2B5EF4-FFF2-40B4-BE49-F238E27FC236}">
                <a16:creationId xmlns="" xmlns:a16="http://schemas.microsoft.com/office/drawing/2014/main" id="{5EF6E1A7-E136-4D2E-9267-7B02C5EDBC34}"/>
              </a:ext>
            </a:extLst>
          </p:cNvPr>
          <p:cNvSpPr txBox="1"/>
          <p:nvPr/>
        </p:nvSpPr>
        <p:spPr>
          <a:xfrm>
            <a:off x="5891514" y="3019931"/>
            <a:ext cx="3046774" cy="461665"/>
          </a:xfrm>
          <a:prstGeom prst="rect">
            <a:avLst/>
          </a:prstGeom>
          <a:noFill/>
        </p:spPr>
        <p:txBody>
          <a:bodyPr wrap="square" rtlCol="0">
            <a:spAutoFit/>
          </a:bodyPr>
          <a:lstStyle/>
          <a:p>
            <a:pPr lvl="0" defTabSz="685800">
              <a:defRPr/>
            </a:pP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Ý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nghĩa</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nội</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dung</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 name="Picture 1">
            <a:extLst>
              <a:ext uri="{FF2B5EF4-FFF2-40B4-BE49-F238E27FC236}">
                <a16:creationId xmlns="" xmlns:a16="http://schemas.microsoft.com/office/drawing/2014/main" id="{A3DBE638-803C-4463-8795-D5CCD2EA6713}"/>
              </a:ext>
            </a:extLst>
          </p:cNvPr>
          <p:cNvPicPr>
            <a:picLocks noChangeAspect="1"/>
          </p:cNvPicPr>
          <p:nvPr/>
        </p:nvPicPr>
        <p:blipFill>
          <a:blip r:embed="rId2"/>
          <a:stretch>
            <a:fillRect/>
          </a:stretch>
        </p:blipFill>
        <p:spPr>
          <a:xfrm>
            <a:off x="6812244" y="-385624"/>
            <a:ext cx="1724604" cy="1438255"/>
          </a:xfrm>
          <a:prstGeom prst="rect">
            <a:avLst/>
          </a:prstGeom>
        </p:spPr>
      </p:pic>
      <p:pic>
        <p:nvPicPr>
          <p:cNvPr id="21" name="Picture 20">
            <a:extLst>
              <a:ext uri="{FF2B5EF4-FFF2-40B4-BE49-F238E27FC236}">
                <a16:creationId xmlns="" xmlns:a16="http://schemas.microsoft.com/office/drawing/2014/main" id="{B23C602D-F120-4DA4-96AB-F1DDFAD8BE21}"/>
              </a:ext>
            </a:extLst>
          </p:cNvPr>
          <p:cNvPicPr>
            <a:picLocks noChangeAspect="1"/>
          </p:cNvPicPr>
          <p:nvPr/>
        </p:nvPicPr>
        <p:blipFill>
          <a:blip r:embed="rId2"/>
          <a:stretch>
            <a:fillRect/>
          </a:stretch>
        </p:blipFill>
        <p:spPr>
          <a:xfrm>
            <a:off x="997476" y="-76535"/>
            <a:ext cx="1602042" cy="1336043"/>
          </a:xfrm>
          <a:prstGeom prst="rect">
            <a:avLst/>
          </a:prstGeom>
        </p:spPr>
      </p:pic>
      <p:pic>
        <p:nvPicPr>
          <p:cNvPr id="22" name="Picture 21">
            <a:extLst>
              <a:ext uri="{FF2B5EF4-FFF2-40B4-BE49-F238E27FC236}">
                <a16:creationId xmlns="" xmlns:a16="http://schemas.microsoft.com/office/drawing/2014/main" id="{0F018B5F-629D-4F27-B26D-CFE27DFF4691}"/>
              </a:ext>
            </a:extLst>
          </p:cNvPr>
          <p:cNvPicPr>
            <a:picLocks noChangeAspect="1"/>
          </p:cNvPicPr>
          <p:nvPr/>
        </p:nvPicPr>
        <p:blipFill>
          <a:blip r:embed="rId2"/>
          <a:stretch>
            <a:fillRect/>
          </a:stretch>
        </p:blipFill>
        <p:spPr>
          <a:xfrm>
            <a:off x="1098255" y="2725701"/>
            <a:ext cx="1724604" cy="1438255"/>
          </a:xfrm>
          <a:prstGeom prst="rect">
            <a:avLst/>
          </a:prstGeom>
        </p:spPr>
      </p:pic>
    </p:spTree>
    <p:extLst>
      <p:ext uri="{BB962C8B-B14F-4D97-AF65-F5344CB8AC3E}">
        <p14:creationId xmlns:p14="http://schemas.microsoft.com/office/powerpoint/2010/main" val="378306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1" grpId="0" animBg="1"/>
      <p:bldP spid="12" grpId="0" animBg="1"/>
      <p:bldP spid="13" grpId="0"/>
      <p:bldP spid="14" grpId="0"/>
      <p:bldP spid="17" grpId="0"/>
      <p:bldP spid="18"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 xmlns:a16="http://schemas.microsoft.com/office/drawing/2014/main" id="{F3921A6A-F6B1-4A2E-BA32-EA137D48A1DE}"/>
              </a:ext>
            </a:extLst>
          </p:cNvPr>
          <p:cNvSpPr txBox="1"/>
          <p:nvPr/>
        </p:nvSpPr>
        <p:spPr>
          <a:xfrm>
            <a:off x="2232462" y="137110"/>
            <a:ext cx="4094022" cy="646331"/>
          </a:xfrm>
          <a:prstGeom prst="rect">
            <a:avLst/>
          </a:prstGeom>
          <a:noFill/>
        </p:spPr>
        <p:txBody>
          <a:bodyPr wrap="square" rtlCol="0">
            <a:spAutoFit/>
          </a:bodyPr>
          <a:lstStyle/>
          <a:p>
            <a:pPr lvl="0" defTabSz="685800">
              <a:defRPr/>
            </a:pP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Ý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nghĩa</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nghệ</a:t>
            </a:r>
            <a:r>
              <a:rPr lang="en-US"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thuật</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 name="Picture 2">
            <a:extLst>
              <a:ext uri="{FF2B5EF4-FFF2-40B4-BE49-F238E27FC236}">
                <a16:creationId xmlns="" xmlns:a16="http://schemas.microsoft.com/office/drawing/2014/main" id="{D557F04A-E91C-459A-9EDF-521EEFB0F32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49763" y="405191"/>
            <a:ext cx="1194317" cy="1194317"/>
          </a:xfrm>
          <a:prstGeom prst="rect">
            <a:avLst/>
          </a:prstGeom>
        </p:spPr>
      </p:pic>
      <p:cxnSp>
        <p:nvCxnSpPr>
          <p:cNvPr id="5" name="Straight Connector 4">
            <a:extLst>
              <a:ext uri="{FF2B5EF4-FFF2-40B4-BE49-F238E27FC236}">
                <a16:creationId xmlns="" xmlns:a16="http://schemas.microsoft.com/office/drawing/2014/main" id="{18142D3F-BE2A-418B-AA29-4805ED1BBF59}"/>
              </a:ext>
            </a:extLst>
          </p:cNvPr>
          <p:cNvCxnSpPr>
            <a:cxnSpLocks/>
          </p:cNvCxnSpPr>
          <p:nvPr/>
        </p:nvCxnSpPr>
        <p:spPr>
          <a:xfrm>
            <a:off x="2146041" y="1542661"/>
            <a:ext cx="4945224"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 xmlns:a16="http://schemas.microsoft.com/office/drawing/2014/main" id="{75DC1E18-15B7-49C4-A7C0-C123BEA8D337}"/>
              </a:ext>
            </a:extLst>
          </p:cNvPr>
          <p:cNvSpPr/>
          <p:nvPr/>
        </p:nvSpPr>
        <p:spPr>
          <a:xfrm>
            <a:off x="983848" y="711664"/>
            <a:ext cx="8160152" cy="830997"/>
          </a:xfrm>
          <a:prstGeom prst="rect">
            <a:avLst/>
          </a:prstGeom>
        </p:spPr>
        <p:txBody>
          <a:bodyPr wrap="square">
            <a:spAutoFit/>
          </a:bodyPr>
          <a:lstStyle/>
          <a:p>
            <a:pPr lvl="0" algn="just"/>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 ổi là hình tượng xuyên suốt từ đầu đến cuối truyện ngắn, kết nối thời thơ ấu của ba Bum và Bum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DC0736AB-69BB-4FDE-AB7B-2A5B77FD1C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755" y1="29268" x2="27755" y2="29268"/>
                        <a14:foregroundMark x1="69388" y1="32683" x2="69388" y2="32683"/>
                      </a14:backgroundRemoval>
                    </a14:imgEffect>
                  </a14:imgLayer>
                </a14:imgProps>
              </a:ext>
            </a:extLst>
          </a:blip>
          <a:stretch>
            <a:fillRect/>
          </a:stretch>
        </p:blipFill>
        <p:spPr>
          <a:xfrm>
            <a:off x="7693149" y="-216243"/>
            <a:ext cx="1617043" cy="1353036"/>
          </a:xfrm>
          <a:prstGeom prst="rect">
            <a:avLst/>
          </a:prstGeom>
        </p:spPr>
      </p:pic>
      <p:pic>
        <p:nvPicPr>
          <p:cNvPr id="10" name="Picture 9">
            <a:extLst>
              <a:ext uri="{FF2B5EF4-FFF2-40B4-BE49-F238E27FC236}">
                <a16:creationId xmlns="" xmlns:a16="http://schemas.microsoft.com/office/drawing/2014/main" id="{192762C8-A211-46F1-8C30-2E413FEA249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49764" y="1542661"/>
            <a:ext cx="1194317" cy="1194317"/>
          </a:xfrm>
          <a:prstGeom prst="rect">
            <a:avLst/>
          </a:prstGeom>
        </p:spPr>
      </p:pic>
      <p:cxnSp>
        <p:nvCxnSpPr>
          <p:cNvPr id="11" name="Straight Connector 10">
            <a:extLst>
              <a:ext uri="{FF2B5EF4-FFF2-40B4-BE49-F238E27FC236}">
                <a16:creationId xmlns="" xmlns:a16="http://schemas.microsoft.com/office/drawing/2014/main" id="{CA2E0E2C-3392-4783-BFA5-D99F916D08B7}"/>
              </a:ext>
            </a:extLst>
          </p:cNvPr>
          <p:cNvCxnSpPr>
            <a:cxnSpLocks/>
          </p:cNvCxnSpPr>
          <p:nvPr/>
        </p:nvCxnSpPr>
        <p:spPr>
          <a:xfrm>
            <a:off x="2091708" y="2886269"/>
            <a:ext cx="5080917"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 xmlns:a16="http://schemas.microsoft.com/office/drawing/2014/main" id="{A221217B-9ECD-41D1-94B0-E6734C30D413}"/>
              </a:ext>
            </a:extLst>
          </p:cNvPr>
          <p:cNvSpPr/>
          <p:nvPr/>
        </p:nvSpPr>
        <p:spPr>
          <a:xfrm>
            <a:off x="1144553" y="1691532"/>
            <a:ext cx="8160151" cy="1200329"/>
          </a:xfrm>
          <a:prstGeom prst="rect">
            <a:avLst/>
          </a:prstGeom>
        </p:spPr>
        <p:txBody>
          <a:bodyPr wrap="square">
            <a:spAutoFit/>
          </a:bodyPr>
          <a:lstStyle/>
          <a:p>
            <a:pPr lvl="0"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ết nối quá khứ (cây ổi ông trồng)- hiện tại (cây ổi mơ mước trong bài văn)- tương lai (dự định trồng cây ổi khác của mẹ Bum)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 xmlns:a16="http://schemas.microsoft.com/office/drawing/2014/main" id="{37B4811E-F2AA-41F7-9B69-41C18C7D53D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755" y1="29268" x2="27755" y2="29268"/>
                        <a14:foregroundMark x1="69388" y1="32683" x2="69388" y2="32683"/>
                      </a14:backgroundRemoval>
                    </a14:imgEffect>
                  </a14:imgLayer>
                </a14:imgProps>
              </a:ext>
            </a:extLst>
          </a:blip>
          <a:stretch>
            <a:fillRect/>
          </a:stretch>
        </p:blipFill>
        <p:spPr>
          <a:xfrm>
            <a:off x="4920343" y="3011185"/>
            <a:ext cx="1617043" cy="1353036"/>
          </a:xfrm>
          <a:prstGeom prst="rect">
            <a:avLst/>
          </a:prstGeom>
        </p:spPr>
      </p:pic>
      <p:pic>
        <p:nvPicPr>
          <p:cNvPr id="20" name="Picture 19">
            <a:extLst>
              <a:ext uri="{FF2B5EF4-FFF2-40B4-BE49-F238E27FC236}">
                <a16:creationId xmlns="" xmlns:a16="http://schemas.microsoft.com/office/drawing/2014/main" id="{67ACFBE0-0996-4CFA-9491-E7ED40B047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755" y1="29268" x2="27755" y2="29268"/>
                        <a14:foregroundMark x1="69388" y1="32683" x2="69388" y2="32683"/>
                      </a14:backgroundRemoval>
                    </a14:imgEffect>
                  </a14:imgLayer>
                </a14:imgProps>
              </a:ext>
            </a:extLst>
          </a:blip>
          <a:stretch>
            <a:fillRect/>
          </a:stretch>
        </p:blipFill>
        <p:spPr>
          <a:xfrm>
            <a:off x="2276670" y="3035561"/>
            <a:ext cx="1617043" cy="1353036"/>
          </a:xfrm>
          <a:prstGeom prst="rect">
            <a:avLst/>
          </a:prstGeom>
        </p:spPr>
      </p:pic>
    </p:spTree>
    <p:extLst>
      <p:ext uri="{BB962C8B-B14F-4D97-AF65-F5344CB8AC3E}">
        <p14:creationId xmlns:p14="http://schemas.microsoft.com/office/powerpoint/2010/main" val="86343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or: Curved 7">
            <a:extLst>
              <a:ext uri="{FF2B5EF4-FFF2-40B4-BE49-F238E27FC236}">
                <a16:creationId xmlns="" xmlns:a16="http://schemas.microsoft.com/office/drawing/2014/main" id="{699B7C50-2258-4BB9-BC7C-A707DB36D532}"/>
              </a:ext>
            </a:extLst>
          </p:cNvPr>
          <p:cNvCxnSpPr>
            <a:cxnSpLocks/>
          </p:cNvCxnSpPr>
          <p:nvPr/>
        </p:nvCxnSpPr>
        <p:spPr>
          <a:xfrm rot="5400000" flipH="1" flipV="1">
            <a:off x="1567948" y="1447014"/>
            <a:ext cx="1390302" cy="403202"/>
          </a:xfrm>
          <a:prstGeom prst="curvedConnector3">
            <a:avLst>
              <a:gd name="adj1" fmla="val 50000"/>
            </a:avLst>
          </a:prstGeom>
          <a:ln w="38100">
            <a:solidFill>
              <a:srgbClr val="1D676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 xmlns:a16="http://schemas.microsoft.com/office/drawing/2014/main" id="{21E4CA9C-03C3-43F8-ABE5-EE9C0EA1CD31}"/>
              </a:ext>
            </a:extLst>
          </p:cNvPr>
          <p:cNvSpPr/>
          <p:nvPr/>
        </p:nvSpPr>
        <p:spPr>
          <a:xfrm>
            <a:off x="2379462" y="507622"/>
            <a:ext cx="5815414" cy="742444"/>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latin typeface="Times New Roman" panose="02020603050405020304" pitchFamily="18" charset="0"/>
                <a:cs typeface="Times New Roman" panose="02020603050405020304" pitchFamily="18" charset="0"/>
              </a:rPr>
              <a:t>Trẻ em cần được lớn lên trong yêu thương, chăm sóc và kết nối với bạn bè.</a:t>
            </a:r>
            <a:endParaRPr lang="en-US" sz="2400" dirty="0">
              <a:latin typeface="Times New Roman" panose="02020603050405020304" pitchFamily="18" charset="0"/>
              <a:cs typeface="Times New Roman" panose="02020603050405020304" pitchFamily="18" charset="0"/>
            </a:endParaRPr>
          </a:p>
        </p:txBody>
      </p:sp>
      <p:cxnSp>
        <p:nvCxnSpPr>
          <p:cNvPr id="18" name="Connector: Curved 17">
            <a:extLst>
              <a:ext uri="{FF2B5EF4-FFF2-40B4-BE49-F238E27FC236}">
                <a16:creationId xmlns="" xmlns:a16="http://schemas.microsoft.com/office/drawing/2014/main" id="{2F48D166-FC78-4C78-BECB-1C85C87470AB}"/>
              </a:ext>
            </a:extLst>
          </p:cNvPr>
          <p:cNvCxnSpPr>
            <a:cxnSpLocks/>
          </p:cNvCxnSpPr>
          <p:nvPr/>
        </p:nvCxnSpPr>
        <p:spPr>
          <a:xfrm flipV="1">
            <a:off x="2321306" y="2296739"/>
            <a:ext cx="548340" cy="243021"/>
          </a:xfrm>
          <a:prstGeom prst="curvedConnector3">
            <a:avLst>
              <a:gd name="adj1" fmla="val 50000"/>
            </a:avLst>
          </a:prstGeom>
          <a:ln w="38100">
            <a:solidFill>
              <a:srgbClr val="1D676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 xmlns:a16="http://schemas.microsoft.com/office/drawing/2014/main" id="{67FD8325-8A4D-4659-A2FE-CF184ADEEC52}"/>
              </a:ext>
            </a:extLst>
          </p:cNvPr>
          <p:cNvSpPr/>
          <p:nvPr/>
        </p:nvSpPr>
        <p:spPr>
          <a:xfrm>
            <a:off x="2621083" y="1504709"/>
            <a:ext cx="6419888" cy="1146257"/>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spcAft>
                <a:spcPts val="0"/>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 em cần được sống một tuổi thơ đầy ắp niềm vui, được chơi đùa, nghịch ngợm đúng với lứa tuổi.</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 xmlns:a16="http://schemas.microsoft.com/office/drawing/2014/main" id="{0D4A16DC-5E45-4D91-948B-61BE32071783}"/>
              </a:ext>
            </a:extLst>
          </p:cNvPr>
          <p:cNvSpPr/>
          <p:nvPr/>
        </p:nvSpPr>
        <p:spPr>
          <a:xfrm>
            <a:off x="2537831" y="3102015"/>
            <a:ext cx="6503139" cy="1072887"/>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Times New Roman" panose="02020603050405020304" pitchFamily="18" charset="0"/>
                <a:cs typeface="Times New Roman" panose="02020603050405020304" pitchFamily="18" charset="0"/>
              </a:rPr>
              <a:t>Cần được thấu hiểu, lắng nghe những cảm xúc bên trong.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26" name="Connector: Curved 25">
            <a:extLst>
              <a:ext uri="{FF2B5EF4-FFF2-40B4-BE49-F238E27FC236}">
                <a16:creationId xmlns="" xmlns:a16="http://schemas.microsoft.com/office/drawing/2014/main" id="{528FA7DB-7E92-42C8-A232-9F42750262DB}"/>
              </a:ext>
            </a:extLst>
          </p:cNvPr>
          <p:cNvCxnSpPr>
            <a:cxnSpLocks/>
          </p:cNvCxnSpPr>
          <p:nvPr/>
        </p:nvCxnSpPr>
        <p:spPr>
          <a:xfrm rot="16200000" flipH="1">
            <a:off x="1675676" y="3083162"/>
            <a:ext cx="1167604" cy="548339"/>
          </a:xfrm>
          <a:prstGeom prst="curvedConnector3">
            <a:avLst>
              <a:gd name="adj1" fmla="val 50000"/>
            </a:avLst>
          </a:prstGeom>
          <a:ln w="38100">
            <a:solidFill>
              <a:srgbClr val="1D676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 xmlns:a16="http://schemas.microsoft.com/office/drawing/2014/main" id="{BB2B030A-2EA2-4732-AD42-690F1B4871F6}"/>
              </a:ext>
            </a:extLst>
          </p:cNvPr>
          <p:cNvSpPr/>
          <p:nvPr/>
        </p:nvSpPr>
        <p:spPr>
          <a:xfrm>
            <a:off x="88009" y="2217611"/>
            <a:ext cx="2237481" cy="644295"/>
          </a:xfrm>
          <a:prstGeom prst="roundRect">
            <a:avLst/>
          </a:prstGeom>
          <a:ln w="57150">
            <a:solidFill>
              <a:srgbClr val="1D67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41" name="文本框 1">
            <a:extLst>
              <a:ext uri="{FF2B5EF4-FFF2-40B4-BE49-F238E27FC236}">
                <a16:creationId xmlns="" xmlns:a16="http://schemas.microsoft.com/office/drawing/2014/main" id="{128B55E3-7EE5-43AF-800F-8E40CEC64117}"/>
              </a:ext>
            </a:extLst>
          </p:cNvPr>
          <p:cNvSpPr txBox="1"/>
          <p:nvPr/>
        </p:nvSpPr>
        <p:spPr>
          <a:xfrm>
            <a:off x="134655" y="2250308"/>
            <a:ext cx="2088423"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Thông</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điệp</a:t>
            </a:r>
            <a:endPar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 xmlns:a16="http://schemas.microsoft.com/office/drawing/2014/main" id="{27FA6061-12E1-4857-9DDB-45512F12D073}"/>
              </a:ext>
            </a:extLst>
          </p:cNvPr>
          <p:cNvPicPr>
            <a:picLocks noChangeAspect="1"/>
          </p:cNvPicPr>
          <p:nvPr/>
        </p:nvPicPr>
        <p:blipFill>
          <a:blip r:embed="rId2"/>
          <a:stretch>
            <a:fillRect/>
          </a:stretch>
        </p:blipFill>
        <p:spPr>
          <a:xfrm>
            <a:off x="242237" y="829769"/>
            <a:ext cx="1160311" cy="1022817"/>
          </a:xfrm>
          <a:prstGeom prst="rect">
            <a:avLst/>
          </a:prstGeom>
        </p:spPr>
      </p:pic>
      <p:pic>
        <p:nvPicPr>
          <p:cNvPr id="45" name="Picture 44">
            <a:extLst>
              <a:ext uri="{FF2B5EF4-FFF2-40B4-BE49-F238E27FC236}">
                <a16:creationId xmlns="" xmlns:a16="http://schemas.microsoft.com/office/drawing/2014/main" id="{BF8D4581-4E7E-41A7-9C5C-0457C3C2B453}"/>
              </a:ext>
            </a:extLst>
          </p:cNvPr>
          <p:cNvPicPr>
            <a:picLocks noChangeAspect="1"/>
          </p:cNvPicPr>
          <p:nvPr/>
        </p:nvPicPr>
        <p:blipFill>
          <a:blip r:embed="rId3"/>
          <a:stretch>
            <a:fillRect/>
          </a:stretch>
        </p:blipFill>
        <p:spPr>
          <a:xfrm>
            <a:off x="7880660" y="180967"/>
            <a:ext cx="1160311" cy="896782"/>
          </a:xfrm>
          <a:prstGeom prst="rect">
            <a:avLst/>
          </a:prstGeom>
        </p:spPr>
      </p:pic>
    </p:spTree>
    <p:extLst>
      <p:ext uri="{BB962C8B-B14F-4D97-AF65-F5344CB8AC3E}">
        <p14:creationId xmlns:p14="http://schemas.microsoft.com/office/powerpoint/2010/main" val="396395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4" grpId="0" animBg="1"/>
      <p:bldP spid="40" grpId="0" animBg="1"/>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 xmlns:a16="http://schemas.microsoft.com/office/drawing/2014/main" id="{6DB6E0C6-0167-4385-9F63-FC9913735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689" y="182510"/>
            <a:ext cx="5953010" cy="4041521"/>
          </a:xfrm>
          <a:prstGeom prst="rect">
            <a:avLst/>
          </a:prstGeom>
        </p:spPr>
      </p:pic>
      <p:sp>
        <p:nvSpPr>
          <p:cNvPr id="3" name="文本框 12">
            <a:extLst>
              <a:ext uri="{FF2B5EF4-FFF2-40B4-BE49-F238E27FC236}">
                <a16:creationId xmlns="" xmlns:a16="http://schemas.microsoft.com/office/drawing/2014/main" id="{33AA338C-DAC0-48EA-9364-34F890907B94}"/>
              </a:ext>
            </a:extLst>
          </p:cNvPr>
          <p:cNvSpPr txBox="1"/>
          <p:nvPr/>
        </p:nvSpPr>
        <p:spPr>
          <a:xfrm rot="21221573">
            <a:off x="703811" y="1239047"/>
            <a:ext cx="491925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Em đã bao giờ làm việc gì đem lại niềm vui cho người khác hay chưa? Hãy chia sẻ với bạn bè vì việc làm đó?</a:t>
            </a:r>
          </a:p>
        </p:txBody>
      </p:sp>
      <p:sp>
        <p:nvSpPr>
          <p:cNvPr id="6" name="Rectangle 5">
            <a:extLst>
              <a:ext uri="{FF2B5EF4-FFF2-40B4-BE49-F238E27FC236}">
                <a16:creationId xmlns="" xmlns:a16="http://schemas.microsoft.com/office/drawing/2014/main" id="{13762CB3-66ED-407A-9624-C8AC6265AFE9}"/>
              </a:ext>
            </a:extLst>
          </p:cNvPr>
          <p:cNvSpPr/>
          <p:nvPr/>
        </p:nvSpPr>
        <p:spPr>
          <a:xfrm>
            <a:off x="3991552" y="2387084"/>
            <a:ext cx="11608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rlow Condensed"/>
                <a:ea typeface="+mn-ea"/>
                <a:cs typeface="+mn-cs"/>
              </a:rPr>
              <a:t> 	 </a:t>
            </a:r>
          </a:p>
        </p:txBody>
      </p:sp>
    </p:spTree>
    <p:extLst>
      <p:ext uri="{BB962C8B-B14F-4D97-AF65-F5344CB8AC3E}">
        <p14:creationId xmlns:p14="http://schemas.microsoft.com/office/powerpoint/2010/main" val="246682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 xmlns:a16="http://schemas.microsoft.com/office/drawing/2014/main" id="{F3921A6A-F6B1-4A2E-BA32-EA137D48A1DE}"/>
              </a:ext>
            </a:extLst>
          </p:cNvPr>
          <p:cNvSpPr txBox="1"/>
          <p:nvPr/>
        </p:nvSpPr>
        <p:spPr>
          <a:xfrm>
            <a:off x="2251791" y="73129"/>
            <a:ext cx="4182518" cy="83099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5. Chia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sẻ</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bài</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học</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về</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cách</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nghĩ</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và</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ứng</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xử</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của</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cá</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nhân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 name="Picture 2">
            <a:extLst>
              <a:ext uri="{FF2B5EF4-FFF2-40B4-BE49-F238E27FC236}">
                <a16:creationId xmlns="" xmlns:a16="http://schemas.microsoft.com/office/drawing/2014/main" id="{D557F04A-E91C-459A-9EDF-521EEFB0F32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493332" y="606903"/>
            <a:ext cx="1194317" cy="1194317"/>
          </a:xfrm>
          <a:prstGeom prst="rect">
            <a:avLst/>
          </a:prstGeom>
        </p:spPr>
      </p:pic>
      <p:cxnSp>
        <p:nvCxnSpPr>
          <p:cNvPr id="5" name="Straight Connector 4">
            <a:extLst>
              <a:ext uri="{FF2B5EF4-FFF2-40B4-BE49-F238E27FC236}">
                <a16:creationId xmlns="" xmlns:a16="http://schemas.microsoft.com/office/drawing/2014/main" id="{18142D3F-BE2A-418B-AA29-4805ED1BBF59}"/>
              </a:ext>
            </a:extLst>
          </p:cNvPr>
          <p:cNvCxnSpPr>
            <a:cxnSpLocks/>
          </p:cNvCxnSpPr>
          <p:nvPr/>
        </p:nvCxnSpPr>
        <p:spPr>
          <a:xfrm>
            <a:off x="1489085" y="1916509"/>
            <a:ext cx="4945224"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 xmlns:a16="http://schemas.microsoft.com/office/drawing/2014/main" id="{75DC1E18-15B7-49C4-A7C0-C123BEA8D337}"/>
              </a:ext>
            </a:extLst>
          </p:cNvPr>
          <p:cNvSpPr/>
          <p:nvPr/>
        </p:nvSpPr>
        <p:spPr>
          <a:xfrm>
            <a:off x="1859901" y="1317118"/>
            <a:ext cx="4992312"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DC0736AB-69BB-4FDE-AB7B-2A5B77FD1C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755" y1="29268" x2="27755" y2="29268"/>
                        <a14:foregroundMark x1="69388" y1="32683" x2="69388" y2="32683"/>
                      </a14:backgroundRemoval>
                    </a14:imgEffect>
                  </a14:imgLayer>
                </a14:imgProps>
              </a:ext>
            </a:extLst>
          </a:blip>
          <a:stretch>
            <a:fillRect/>
          </a:stretch>
        </p:blipFill>
        <p:spPr>
          <a:xfrm>
            <a:off x="7091265" y="90099"/>
            <a:ext cx="1617043" cy="1353036"/>
          </a:xfrm>
          <a:prstGeom prst="rect">
            <a:avLst/>
          </a:prstGeom>
        </p:spPr>
      </p:pic>
      <p:pic>
        <p:nvPicPr>
          <p:cNvPr id="10" name="Picture 9">
            <a:extLst>
              <a:ext uri="{FF2B5EF4-FFF2-40B4-BE49-F238E27FC236}">
                <a16:creationId xmlns="" xmlns:a16="http://schemas.microsoft.com/office/drawing/2014/main" id="{192762C8-A211-46F1-8C30-2E413FEA249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209">
                        <a14:foregroundMark x1="19419" y1="51047" x2="19419" y2="51047"/>
                        <a14:foregroundMark x1="22674" y1="45930" x2="22674" y2="45930"/>
                        <a14:foregroundMark x1="28372" y1="46860" x2="28372" y2="46860"/>
                        <a14:foregroundMark x1="28372" y1="46860" x2="28372" y2="46860"/>
                        <a14:foregroundMark x1="28372" y1="46860" x2="28372" y2="46860"/>
                        <a14:foregroundMark x1="27442" y1="44884" x2="27442" y2="44884"/>
                        <a14:foregroundMark x1="25116" y1="42558" x2="25116" y2="42558"/>
                        <a14:foregroundMark x1="20814" y1="40233" x2="20814" y2="40233"/>
                        <a14:foregroundMark x1="20814" y1="40233" x2="20814" y2="40233"/>
                        <a14:foregroundMark x1="21279" y1="40698" x2="21279" y2="40698"/>
                        <a14:foregroundMark x1="26977" y1="45349" x2="26977" y2="45349"/>
                        <a14:foregroundMark x1="30233" y1="47791" x2="32674" y2="50581"/>
                        <a14:foregroundMark x1="33605" y1="53023" x2="33605" y2="53023"/>
                        <a14:foregroundMark x1="33605" y1="53023" x2="33605" y2="53023"/>
                        <a14:foregroundMark x1="33605" y1="53023" x2="28837" y2="44884"/>
                        <a14:foregroundMark x1="26047" y1="44884" x2="26047" y2="44884"/>
                        <a14:foregroundMark x1="24651" y1="44419" x2="24651" y2="44419"/>
                        <a14:foregroundMark x1="20814" y1="42093" x2="20814" y2="42093"/>
                        <a14:foregroundMark x1="20349" y1="40233" x2="19884" y2="38837"/>
                        <a14:foregroundMark x1="18488" y1="38837" x2="18488" y2="38837"/>
                        <a14:foregroundMark x1="16977" y1="39302" x2="16047" y2="40698"/>
                        <a14:foregroundMark x1="15581" y1="47326" x2="21279" y2="50116"/>
                        <a14:foregroundMark x1="23605" y1="50581" x2="26047" y2="50581"/>
                        <a14:foregroundMark x1="30698" y1="53023" x2="30698" y2="53023"/>
                        <a14:foregroundMark x1="31744" y1="52442" x2="31744" y2="52442"/>
                        <a14:foregroundMark x1="29302" y1="49651" x2="29302" y2="49651"/>
                        <a14:foregroundMark x1="30698" y1="57209" x2="30698" y2="57209"/>
                        <a14:foregroundMark x1="38837" y1="46860" x2="38837" y2="46860"/>
                        <a14:foregroundMark x1="89884" y1="52442" x2="89884" y2="52442"/>
                        <a14:foregroundMark x1="78488" y1="47791" x2="78488" y2="47791"/>
                        <a14:foregroundMark x1="78488" y1="46860" x2="78488" y2="44419"/>
                        <a14:foregroundMark x1="78488" y1="43488" x2="78488" y2="43488"/>
                        <a14:foregroundMark x1="78488" y1="40233" x2="78488" y2="40233"/>
                        <a14:foregroundMark x1="78953" y1="39302" x2="78953" y2="39302"/>
                        <a14:foregroundMark x1="73837" y1="44884" x2="72791" y2="52442"/>
                        <a14:foregroundMark x1="72326" y1="57674" x2="72326" y2="57674"/>
                        <a14:foregroundMark x1="72326" y1="57674" x2="72326" y2="57674"/>
                        <a14:foregroundMark x1="72326" y1="57674" x2="72326" y2="57674"/>
                        <a14:foregroundMark x1="71395" y1="51977" x2="71395" y2="50581"/>
                        <a14:foregroundMark x1="71860" y1="47791" x2="72326" y2="45930"/>
                        <a14:foregroundMark x1="74302" y1="43023" x2="76163" y2="41163"/>
                        <a14:foregroundMark x1="85581" y1="32674" x2="90349" y2="24651"/>
                        <a14:foregroundMark x1="92209" y1="25116" x2="92209" y2="25116"/>
                        <a14:foregroundMark x1="87442" y1="39767" x2="87442" y2="39767"/>
                        <a14:foregroundMark x1="72791" y1="43023" x2="72791" y2="43023"/>
                        <a14:foregroundMark x1="72791" y1="43023" x2="72791" y2="43023"/>
                        <a14:foregroundMark x1="74302" y1="46860" x2="74302" y2="46860"/>
                        <a14:foregroundMark x1="74302" y1="45349" x2="74302" y2="43023"/>
                        <a14:foregroundMark x1="74767" y1="40233" x2="74767" y2="40233"/>
                        <a14:foregroundMark x1="75698" y1="38837" x2="75698" y2="38837"/>
                        <a14:foregroundMark x1="77093" y1="38837" x2="77093" y2="38837"/>
                        <a14:foregroundMark x1="79419" y1="41163" x2="79419" y2="41163"/>
                        <a14:foregroundMark x1="83256" y1="40698" x2="83256" y2="38837"/>
                        <a14:foregroundMark x1="83256" y1="38837" x2="83256" y2="38837"/>
                        <a14:foregroundMark x1="83256" y1="33605" x2="83256" y2="29302"/>
                        <a14:foregroundMark x1="78488" y1="36860" x2="78488" y2="36860"/>
                        <a14:foregroundMark x1="78023" y1="38256" x2="78023" y2="38256"/>
                        <a14:foregroundMark x1="76628" y1="39767" x2="76628" y2="39767"/>
                        <a14:foregroundMark x1="76163" y1="40698" x2="76163" y2="40698"/>
                        <a14:foregroundMark x1="70465" y1="43023" x2="70465" y2="43023"/>
                        <a14:foregroundMark x1="69535" y1="43488" x2="69535" y2="43488"/>
                        <a14:foregroundMark x1="68140" y1="51512" x2="68140" y2="51512"/>
                        <a14:foregroundMark x1="68140" y1="53023" x2="68140" y2="53023"/>
                        <a14:foregroundMark x1="68140" y1="55349" x2="68140" y2="55349"/>
                        <a14:foregroundMark x1="68140" y1="55349" x2="68140" y2="55349"/>
                        <a14:foregroundMark x1="71395" y1="60116" x2="71395" y2="60116"/>
                        <a14:foregroundMark x1="71395" y1="60116" x2="71395" y2="60116"/>
                        <a14:foregroundMark x1="73256" y1="54419" x2="73256" y2="54419"/>
                        <a14:foregroundMark x1="73256" y1="54419" x2="73256" y2="54419"/>
                        <a14:foregroundMark x1="73837" y1="57209" x2="73837" y2="57209"/>
                        <a14:foregroundMark x1="73837" y1="58605" x2="73837" y2="59535"/>
                        <a14:foregroundMark x1="70000" y1="60116" x2="70000" y2="57209"/>
                        <a14:foregroundMark x1="70000" y1="57209" x2="70000" y2="57209"/>
                        <a14:foregroundMark x1="70000" y1="57209" x2="70000" y2="57209"/>
                        <a14:foregroundMark x1="76628" y1="54419" x2="76628" y2="54419"/>
                        <a14:foregroundMark x1="77093" y1="53953" x2="77093" y2="53953"/>
                        <a14:foregroundMark x1="40233" y1="46395" x2="40233" y2="46395"/>
                      </a14:backgroundRemoval>
                    </a14:imgEffect>
                  </a14:imgLayer>
                </a14:imgProps>
              </a:ext>
            </a:extLst>
          </a:blip>
          <a:stretch>
            <a:fillRect/>
          </a:stretch>
        </p:blipFill>
        <p:spPr>
          <a:xfrm>
            <a:off x="1262743" y="1974591"/>
            <a:ext cx="1194317" cy="1194317"/>
          </a:xfrm>
          <a:prstGeom prst="rect">
            <a:avLst/>
          </a:prstGeom>
        </p:spPr>
      </p:pic>
      <p:cxnSp>
        <p:nvCxnSpPr>
          <p:cNvPr id="11" name="Straight Connector 10">
            <a:extLst>
              <a:ext uri="{FF2B5EF4-FFF2-40B4-BE49-F238E27FC236}">
                <a16:creationId xmlns="" xmlns:a16="http://schemas.microsoft.com/office/drawing/2014/main" id="{CA2E0E2C-3392-4783-BFA5-D99F916D08B7}"/>
              </a:ext>
            </a:extLst>
          </p:cNvPr>
          <p:cNvCxnSpPr>
            <a:cxnSpLocks/>
          </p:cNvCxnSpPr>
          <p:nvPr/>
        </p:nvCxnSpPr>
        <p:spPr>
          <a:xfrm>
            <a:off x="2209896" y="3318199"/>
            <a:ext cx="5080917"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 xmlns:a16="http://schemas.microsoft.com/office/drawing/2014/main" id="{A221217B-9ECD-41D1-94B0-E6734C30D413}"/>
              </a:ext>
            </a:extLst>
          </p:cNvPr>
          <p:cNvSpPr/>
          <p:nvPr/>
        </p:nvSpPr>
        <p:spPr>
          <a:xfrm>
            <a:off x="2457059" y="2857657"/>
            <a:ext cx="4833753"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xử</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 xmlns:a16="http://schemas.microsoft.com/office/drawing/2014/main" id="{37B4811E-F2AA-41F7-9B69-41C18C7D53D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755" y1="29268" x2="27755" y2="29268"/>
                        <a14:foregroundMark x1="69388" y1="32683" x2="69388" y2="32683"/>
                      </a14:backgroundRemoval>
                    </a14:imgEffect>
                  </a14:imgLayer>
                </a14:imgProps>
              </a:ext>
            </a:extLst>
          </a:blip>
          <a:stretch>
            <a:fillRect/>
          </a:stretch>
        </p:blipFill>
        <p:spPr>
          <a:xfrm>
            <a:off x="7719527" y="-134062"/>
            <a:ext cx="1617043" cy="1353036"/>
          </a:xfrm>
          <a:prstGeom prst="rect">
            <a:avLst/>
          </a:prstGeom>
        </p:spPr>
      </p:pic>
      <p:pic>
        <p:nvPicPr>
          <p:cNvPr id="20" name="Picture 19">
            <a:extLst>
              <a:ext uri="{FF2B5EF4-FFF2-40B4-BE49-F238E27FC236}">
                <a16:creationId xmlns="" xmlns:a16="http://schemas.microsoft.com/office/drawing/2014/main" id="{67ACFBE0-0996-4CFA-9491-E7ED40B047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755" y1="29268" x2="27755" y2="29268"/>
                        <a14:foregroundMark x1="69388" y1="32683" x2="69388" y2="32683"/>
                      </a14:backgroundRemoval>
                    </a14:imgEffect>
                  </a14:imgLayer>
                </a14:imgProps>
              </a:ext>
            </a:extLst>
          </a:blip>
          <a:stretch>
            <a:fillRect/>
          </a:stretch>
        </p:blipFill>
        <p:spPr>
          <a:xfrm>
            <a:off x="4235075" y="1053417"/>
            <a:ext cx="928592" cy="776985"/>
          </a:xfrm>
          <a:prstGeom prst="rect">
            <a:avLst/>
          </a:prstGeom>
        </p:spPr>
      </p:pic>
      <p:pic>
        <p:nvPicPr>
          <p:cNvPr id="13" name="Picture 12">
            <a:extLst>
              <a:ext uri="{FF2B5EF4-FFF2-40B4-BE49-F238E27FC236}">
                <a16:creationId xmlns="" xmlns:a16="http://schemas.microsoft.com/office/drawing/2014/main" id="{BB619670-CE89-4242-BD58-DA0248691A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755" y1="29268" x2="27755" y2="29268"/>
                        <a14:foregroundMark x1="69388" y1="32683" x2="69388" y2="32683"/>
                      </a14:backgroundRemoval>
                    </a14:imgEffect>
                  </a14:imgLayer>
                </a14:imgProps>
              </a:ext>
            </a:extLst>
          </a:blip>
          <a:stretch>
            <a:fillRect/>
          </a:stretch>
        </p:blipFill>
        <p:spPr>
          <a:xfrm>
            <a:off x="7255231" y="1916509"/>
            <a:ext cx="928592" cy="776985"/>
          </a:xfrm>
          <a:prstGeom prst="rect">
            <a:avLst/>
          </a:prstGeom>
        </p:spPr>
      </p:pic>
    </p:spTree>
    <p:extLst>
      <p:ext uri="{BB962C8B-B14F-4D97-AF65-F5344CB8AC3E}">
        <p14:creationId xmlns:p14="http://schemas.microsoft.com/office/powerpoint/2010/main" val="271419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308324" y="2057460"/>
            <a:ext cx="4280146" cy="830997"/>
          </a:xfrm>
          <a:prstGeom prst="rect">
            <a:avLst/>
          </a:prstGeom>
          <a:noFill/>
        </p:spPr>
        <p:txBody>
          <a:bodyPr wrap="square" rtlCol="0">
            <a:spAutoFit/>
          </a:bodyPr>
          <a:lstStyle/>
          <a:p>
            <a:pPr lvl="0" algn="ctr"/>
            <a:r>
              <a:rPr lang="en-US" sz="4800" dirty="0">
                <a:solidFill>
                  <a:prstClr val="white"/>
                </a:solidFill>
                <a:latin typeface="Times New Roman" panose="02020603050405020304" pitchFamily="18" charset="0"/>
                <a:ea typeface="Barlow Condensed" panose="00000506000000000000" charset="0"/>
                <a:cs typeface="Times New Roman" panose="02020603050405020304" pitchFamily="18" charset="0"/>
              </a:rPr>
              <a:t>III. </a:t>
            </a:r>
            <a:r>
              <a:rPr lang="en-US" sz="4800" dirty="0" err="1">
                <a:solidFill>
                  <a:prstClr val="white"/>
                </a:solidFill>
                <a:latin typeface="Times New Roman" panose="02020603050405020304" pitchFamily="18" charset="0"/>
                <a:ea typeface="Barlow Condensed" panose="00000506000000000000" charset="0"/>
                <a:cs typeface="Times New Roman" panose="02020603050405020304" pitchFamily="18" charset="0"/>
              </a:rPr>
              <a:t>Tổng</a:t>
            </a:r>
            <a:r>
              <a:rPr lang="en-US" sz="4800" dirty="0">
                <a:solidFill>
                  <a:prstClr val="white"/>
                </a:solidFill>
                <a:latin typeface="Times New Roman" panose="02020603050405020304" pitchFamily="18" charset="0"/>
                <a:ea typeface="Barlow Condensed" panose="00000506000000000000" charset="0"/>
                <a:cs typeface="Times New Roman" panose="02020603050405020304" pitchFamily="18" charset="0"/>
              </a:rPr>
              <a:t> </a:t>
            </a:r>
            <a:r>
              <a:rPr lang="en-US" sz="4800" dirty="0" err="1">
                <a:solidFill>
                  <a:prstClr val="white"/>
                </a:solidFill>
                <a:latin typeface="Times New Roman" panose="02020603050405020304" pitchFamily="18" charset="0"/>
                <a:ea typeface="Barlow Condensed" panose="00000506000000000000" charset="0"/>
                <a:cs typeface="Times New Roman" panose="02020603050405020304" pitchFamily="18" charset="0"/>
              </a:rPr>
              <a:t>kết</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endParaRPr>
          </a:p>
        </p:txBody>
      </p:sp>
    </p:spTree>
    <p:extLst>
      <p:ext uri="{BB962C8B-B14F-4D97-AF65-F5344CB8AC3E}">
        <p14:creationId xmlns:p14="http://schemas.microsoft.com/office/powerpoint/2010/main" val="378761676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s.png">
            <a:extLst>
              <a:ext uri="{FF2B5EF4-FFF2-40B4-BE49-F238E27FC236}">
                <a16:creationId xmlns="" xmlns:a16="http://schemas.microsoft.com/office/drawing/2014/main" id="{0A6773DE-74AE-49D4-B818-DA78EB978BBF}"/>
              </a:ext>
            </a:extLst>
          </p:cNvPr>
          <p:cNvPicPr>
            <a:picLocks noChangeAspect="1"/>
          </p:cNvPicPr>
          <p:nvPr/>
        </p:nvPicPr>
        <p:blipFill>
          <a:blip r:embed="rId2" cstate="print"/>
          <a:stretch>
            <a:fillRect/>
          </a:stretch>
        </p:blipFill>
        <p:spPr>
          <a:xfrm>
            <a:off x="138483" y="343288"/>
            <a:ext cx="8391938" cy="3955013"/>
          </a:xfrm>
          <a:prstGeom prst="rect">
            <a:avLst/>
          </a:prstGeom>
        </p:spPr>
      </p:pic>
      <p:pic>
        <p:nvPicPr>
          <p:cNvPr id="2" name="图片 8">
            <a:extLst>
              <a:ext uri="{FF2B5EF4-FFF2-40B4-BE49-F238E27FC236}">
                <a16:creationId xmlns="" xmlns:a16="http://schemas.microsoft.com/office/drawing/2014/main" id="{6DB6E0C6-0167-4385-9F63-FC9913735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201" y="157628"/>
            <a:ext cx="3782694" cy="4041521"/>
          </a:xfrm>
          <a:prstGeom prst="rect">
            <a:avLst/>
          </a:prstGeom>
        </p:spPr>
      </p:pic>
      <p:sp>
        <p:nvSpPr>
          <p:cNvPr id="3" name="文本框 12">
            <a:extLst>
              <a:ext uri="{FF2B5EF4-FFF2-40B4-BE49-F238E27FC236}">
                <a16:creationId xmlns="" xmlns:a16="http://schemas.microsoft.com/office/drawing/2014/main" id="{33AA338C-DAC0-48EA-9364-34F890907B94}"/>
              </a:ext>
            </a:extLst>
          </p:cNvPr>
          <p:cNvSpPr txBox="1"/>
          <p:nvPr/>
        </p:nvSpPr>
        <p:spPr>
          <a:xfrm rot="21221573">
            <a:off x="2315749" y="1420125"/>
            <a:ext cx="2845352" cy="1200329"/>
          </a:xfrm>
          <a:prstGeom prst="rect">
            <a:avLst/>
          </a:prstGeom>
          <a:noFill/>
        </p:spPr>
        <p:txBody>
          <a:bodyPr wrap="square" rtlCol="0">
            <a:spAutoFit/>
          </a:bodyPr>
          <a:lstStyle/>
          <a:p>
            <a:pPr algn="just">
              <a:defRPr/>
            </a:pPr>
            <a:r>
              <a:rPr lang="vi-VN" sz="2400" i="1" dirty="0">
                <a:solidFill>
                  <a:prstClr val="white"/>
                </a:solidFill>
                <a:latin typeface="Times New Roman" panose="02020603050405020304" pitchFamily="18" charset="0"/>
              </a:rPr>
              <a:t>Chia sẻ ngắn gọn kỉ niệm của em gắn bó với kỉ vật ấy?</a:t>
            </a:r>
          </a:p>
        </p:txBody>
      </p:sp>
      <p:sp>
        <p:nvSpPr>
          <p:cNvPr id="4" name="文本框 1">
            <a:extLst>
              <a:ext uri="{FF2B5EF4-FFF2-40B4-BE49-F238E27FC236}">
                <a16:creationId xmlns="" xmlns:a16="http://schemas.microsoft.com/office/drawing/2014/main" id="{707597DC-567B-4D24-99BB-C41905A11969}"/>
              </a:ext>
            </a:extLst>
          </p:cNvPr>
          <p:cNvSpPr txBox="1"/>
          <p:nvPr/>
        </p:nvSpPr>
        <p:spPr>
          <a:xfrm>
            <a:off x="188518" y="271046"/>
            <a:ext cx="1360364" cy="338554"/>
          </a:xfrm>
          <a:prstGeom prst="rect">
            <a:avLst/>
          </a:prstGeom>
          <a:noFill/>
        </p:spPr>
        <p:txBody>
          <a:bodyPr wrap="square" rtlCol="0">
            <a:spAutoFit/>
          </a:bodyPr>
          <a:lstStyle/>
          <a:p>
            <a:pPr algn="dist"/>
            <a:r>
              <a:rPr lang="en-US" altLang="zh-CN" sz="1600" b="1" dirty="0" err="1">
                <a:solidFill>
                  <a:srgbClr val="FF0000"/>
                </a:solidFill>
                <a:latin typeface="Times New Roman" panose="02020603050405020304" pitchFamily="18" charset="0"/>
                <a:cs typeface="Times New Roman" panose="02020603050405020304" pitchFamily="18" charset="0"/>
              </a:rPr>
              <a:t>Khởi</a:t>
            </a:r>
            <a:r>
              <a:rPr lang="en-US" altLang="zh-CN" sz="1600" b="1" dirty="0">
                <a:solidFill>
                  <a:srgbClr val="FF0000"/>
                </a:solidFill>
                <a:latin typeface="Times New Roman" panose="02020603050405020304" pitchFamily="18" charset="0"/>
                <a:cs typeface="Times New Roman" panose="02020603050405020304" pitchFamily="18" charset="0"/>
              </a:rPr>
              <a:t> </a:t>
            </a:r>
            <a:r>
              <a:rPr lang="en-US" altLang="zh-CN" sz="1600" b="1" dirty="0" err="1">
                <a:solidFill>
                  <a:srgbClr val="FF0000"/>
                </a:solidFill>
                <a:latin typeface="Times New Roman" panose="02020603050405020304" pitchFamily="18" charset="0"/>
                <a:cs typeface="Times New Roman" panose="02020603050405020304" pitchFamily="18" charset="0"/>
              </a:rPr>
              <a:t>động</a:t>
            </a:r>
            <a:endParaRPr lang="en-US" altLang="zh-CN"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828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 xmlns:a16="http://schemas.microsoft.com/office/drawing/2014/main" id="{6DB6E0C6-0167-4385-9F63-FC9913735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005" y="182510"/>
            <a:ext cx="3782694" cy="4041521"/>
          </a:xfrm>
          <a:prstGeom prst="rect">
            <a:avLst/>
          </a:prstGeom>
        </p:spPr>
      </p:pic>
      <p:sp>
        <p:nvSpPr>
          <p:cNvPr id="3" name="文本框 12">
            <a:extLst>
              <a:ext uri="{FF2B5EF4-FFF2-40B4-BE49-F238E27FC236}">
                <a16:creationId xmlns="" xmlns:a16="http://schemas.microsoft.com/office/drawing/2014/main" id="{33AA338C-DAC0-48EA-9364-34F890907B94}"/>
              </a:ext>
            </a:extLst>
          </p:cNvPr>
          <p:cNvSpPr txBox="1"/>
          <p:nvPr/>
        </p:nvSpPr>
        <p:spPr>
          <a:xfrm rot="21221573">
            <a:off x="2957454" y="1263487"/>
            <a:ext cx="2894963" cy="1569660"/>
          </a:xfrm>
          <a:prstGeom prst="rect">
            <a:avLst/>
          </a:prstGeom>
          <a:noFill/>
        </p:spPr>
        <p:txBody>
          <a:bodyPr wrap="square" rtlCol="0">
            <a:spAutoFit/>
          </a:bodyPr>
          <a:lstStyle/>
          <a:p>
            <a:pPr lvl="0" algn="just">
              <a:defRPr/>
            </a:pPr>
            <a:r>
              <a:rPr lang="vi-VN" sz="3200" i="1" dirty="0">
                <a:solidFill>
                  <a:prstClr val="white"/>
                </a:solidFill>
                <a:latin typeface="Times New Roman" panose="02020603050405020304" pitchFamily="18" charset="0"/>
              </a:rPr>
              <a:t>Khái quát nghệ thuật và nội dung văn bản?</a:t>
            </a:r>
            <a:endPar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ndParaRPr>
          </a:p>
        </p:txBody>
      </p:sp>
      <p:sp>
        <p:nvSpPr>
          <p:cNvPr id="6" name="Rectangle 5">
            <a:extLst>
              <a:ext uri="{FF2B5EF4-FFF2-40B4-BE49-F238E27FC236}">
                <a16:creationId xmlns="" xmlns:a16="http://schemas.microsoft.com/office/drawing/2014/main" id="{13762CB3-66ED-407A-9624-C8AC6265AFE9}"/>
              </a:ext>
            </a:extLst>
          </p:cNvPr>
          <p:cNvSpPr/>
          <p:nvPr/>
        </p:nvSpPr>
        <p:spPr>
          <a:xfrm>
            <a:off x="3991552" y="2387084"/>
            <a:ext cx="11608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rlow Condensed"/>
                <a:ea typeface="+mn-ea"/>
                <a:cs typeface="+mn-cs"/>
              </a:rPr>
              <a:t> 	 </a:t>
            </a:r>
          </a:p>
        </p:txBody>
      </p:sp>
    </p:spTree>
    <p:extLst>
      <p:ext uri="{BB962C8B-B14F-4D97-AF65-F5344CB8AC3E}">
        <p14:creationId xmlns:p14="http://schemas.microsoft.com/office/powerpoint/2010/main" val="171338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24600" y="4904010"/>
            <a:ext cx="28194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14208"/>
                </a:solidFill>
                <a:effectLst/>
                <a:uLnTx/>
                <a:uFillTx/>
                <a:latin typeface="Barlow Condensed" panose="00000506000000000000" charset="0"/>
                <a:ea typeface="Barlow Condensed" panose="00000506000000000000" charset="0"/>
                <a:cs typeface="Arial" panose="020B0604020202020204" pitchFamily="34" charset="0"/>
              </a:rPr>
              <a:t>© 1999 -20XX IX Web Hosting. All rights reserved</a:t>
            </a:r>
          </a:p>
        </p:txBody>
      </p:sp>
      <p:grpSp>
        <p:nvGrpSpPr>
          <p:cNvPr id="4" name="Group 3"/>
          <p:cNvGrpSpPr/>
          <p:nvPr/>
        </p:nvGrpSpPr>
        <p:grpSpPr>
          <a:xfrm>
            <a:off x="1108983" y="1352550"/>
            <a:ext cx="6926034" cy="609600"/>
            <a:chOff x="1270908" y="1208314"/>
            <a:chExt cx="6926034" cy="609600"/>
          </a:xfrm>
        </p:grpSpPr>
        <p:cxnSp>
          <p:nvCxnSpPr>
            <p:cNvPr id="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48942"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942"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pic>
          <p:nvPicPr>
            <p:cNvPr id="9" name="Picture 8" descr="yellow.png"/>
            <p:cNvPicPr>
              <a:picLocks noChangeAspect="1"/>
            </p:cNvPicPr>
            <p:nvPr/>
          </p:nvPicPr>
          <p:blipFill>
            <a:blip r:embed="rId2" cstate="print"/>
            <a:stretch>
              <a:fillRect/>
            </a:stretch>
          </p:blipFill>
          <p:spPr>
            <a:xfrm>
              <a:off x="4441776" y="1208314"/>
              <a:ext cx="586740" cy="609600"/>
            </a:xfrm>
            <a:prstGeom prst="rect">
              <a:avLst/>
            </a:prstGeom>
          </p:spPr>
        </p:pic>
      </p:grpSp>
      <p:sp>
        <p:nvSpPr>
          <p:cNvPr id="10" name="TextBox 9"/>
          <p:cNvSpPr txBox="1"/>
          <p:nvPr/>
        </p:nvSpPr>
        <p:spPr>
          <a:xfrm>
            <a:off x="2419836" y="708801"/>
            <a:ext cx="4491037" cy="646331"/>
          </a:xfrm>
          <a:prstGeom prst="rect">
            <a:avLst/>
          </a:prstGeom>
          <a:noFill/>
        </p:spPr>
        <p:txBody>
          <a:bodyPr wrap="square" rtlCol="0">
            <a:spAutoFit/>
          </a:bodyPr>
          <a:lstStyle/>
          <a:p>
            <a:pPr lvl="0"/>
            <a:r>
              <a:rPr lang="en-US" sz="36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1. </a:t>
            </a:r>
            <a:r>
              <a:rPr lang="en-US" sz="36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Nội</a:t>
            </a:r>
            <a:r>
              <a:rPr lang="en-US" sz="36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dung – Ý </a:t>
            </a:r>
            <a:r>
              <a:rPr lang="en-US" sz="36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nghĩa</a:t>
            </a:r>
            <a:endParaRPr kumimoji="0" lang="en-US" sz="3600" b="1" i="0" u="none" strike="noStrike" kern="1200" cap="none" spc="0" normalizeH="0" baseline="0" noProof="0" dirty="0">
              <a:ln>
                <a:noFill/>
              </a:ln>
              <a:solidFill>
                <a:srgbClr val="E5AC3C"/>
              </a:solidFill>
              <a:effectLst/>
              <a:uLnTx/>
              <a:uFillTx/>
              <a:latin typeface="Times New Roman" panose="02020603050405020304" pitchFamily="18" charset="0"/>
              <a:ea typeface="Barlow Condensed" panose="00000506000000000000" charset="0"/>
              <a:cs typeface="Times New Roman" panose="02020603050405020304" pitchFamily="18" charset="0"/>
            </a:endParaRPr>
          </a:p>
        </p:txBody>
      </p:sp>
      <p:sp>
        <p:nvSpPr>
          <p:cNvPr id="11" name="TextBox 10"/>
          <p:cNvSpPr txBox="1"/>
          <p:nvPr/>
        </p:nvSpPr>
        <p:spPr>
          <a:xfrm>
            <a:off x="174171" y="1809750"/>
            <a:ext cx="4068537" cy="1815882"/>
          </a:xfrm>
          <a:prstGeom prst="rect">
            <a:avLst/>
          </a:prstGeom>
          <a:noFill/>
        </p:spPr>
        <p:txBody>
          <a:bodyPr wrap="square" rtlCol="0">
            <a:spAutoFit/>
          </a:bodyPr>
          <a:lstStyle/>
          <a:p>
            <a:pPr lvl="0" algn="just"/>
            <a:r>
              <a:rPr lang="en-US" sz="2800" dirty="0">
                <a:solidFill>
                  <a:prstClr val="black"/>
                </a:solidFill>
                <a:latin typeface="+mj-lt"/>
                <a:ea typeface="Barlow Condensed" panose="00000506000000000000" charset="0"/>
                <a:cs typeface="Barlow Condensed" panose="00000506000000000000" charset="0"/>
              </a:rPr>
              <a:t>	</a:t>
            </a:r>
            <a:r>
              <a:rPr lang="vi-VN" sz="2800" dirty="0">
                <a:solidFill>
                  <a:prstClr val="black"/>
                </a:solidFill>
                <a:latin typeface="+mj-lt"/>
                <a:ea typeface="Barlow Condensed" panose="00000506000000000000" charset="0"/>
                <a:cs typeface="Barlow Condensed" panose="00000506000000000000" charset="0"/>
              </a:rPr>
              <a:t>Văn bản kể về kỉ niệm tuổi thơ êm đềm của cậu bé Bum và sự cô đơn trong hiện tại. </a:t>
            </a:r>
            <a:endParaRPr kumimoji="0" lang="en-US" sz="2800" b="0" i="0" u="none" strike="noStrike" kern="1200" cap="none" spc="0" normalizeH="0" baseline="0" noProof="0" dirty="0">
              <a:ln>
                <a:noFill/>
              </a:ln>
              <a:solidFill>
                <a:prstClr val="black"/>
              </a:solidFill>
              <a:effectLst/>
              <a:uLnTx/>
              <a:uFillTx/>
              <a:latin typeface="+mj-lt"/>
              <a:ea typeface="Barlow Condensed" panose="00000506000000000000" charset="0"/>
              <a:cs typeface="Barlow Condensed" panose="00000506000000000000" charset="0"/>
            </a:endParaRPr>
          </a:p>
        </p:txBody>
      </p:sp>
      <p:pic>
        <p:nvPicPr>
          <p:cNvPr id="13" name="Picture 12" descr="field2.png"/>
          <p:cNvPicPr>
            <a:picLocks noChangeAspect="1"/>
          </p:cNvPicPr>
          <p:nvPr/>
        </p:nvPicPr>
        <p:blipFill>
          <a:blip r:embed="rId3" cstate="print"/>
          <a:stretch>
            <a:fillRect/>
          </a:stretch>
        </p:blipFill>
        <p:spPr>
          <a:xfrm>
            <a:off x="5105400" y="2343150"/>
            <a:ext cx="2914650" cy="862080"/>
          </a:xfrm>
          <a:prstGeom prst="rect">
            <a:avLst/>
          </a:prstGeom>
        </p:spPr>
      </p:pic>
      <p:pic>
        <p:nvPicPr>
          <p:cNvPr id="14" name="Picture 13" descr="camera'.png"/>
          <p:cNvPicPr>
            <a:picLocks noChangeAspect="1"/>
          </p:cNvPicPr>
          <p:nvPr/>
        </p:nvPicPr>
        <p:blipFill>
          <a:blip r:embed="rId4" cstate="print"/>
          <a:stretch>
            <a:fillRect/>
          </a:stretch>
        </p:blipFill>
        <p:spPr>
          <a:xfrm>
            <a:off x="5410200" y="1809750"/>
            <a:ext cx="1799243" cy="1390650"/>
          </a:xfrm>
          <a:prstGeom prst="rect">
            <a:avLst/>
          </a:prstGeom>
        </p:spPr>
      </p:pic>
    </p:spTree>
    <p:extLst>
      <p:ext uri="{BB962C8B-B14F-4D97-AF65-F5344CB8AC3E}">
        <p14:creationId xmlns:p14="http://schemas.microsoft.com/office/powerpoint/2010/main" val="86764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grpSp>
        <p:nvGrpSpPr>
          <p:cNvPr id="4" name="Group 3"/>
          <p:cNvGrpSpPr/>
          <p:nvPr/>
        </p:nvGrpSpPr>
        <p:grpSpPr>
          <a:xfrm>
            <a:off x="1246566" y="577046"/>
            <a:ext cx="6926034" cy="609600"/>
            <a:chOff x="1270908" y="1208314"/>
            <a:chExt cx="6926034" cy="609600"/>
          </a:xfrm>
        </p:grpSpPr>
        <p:cxnSp>
          <p:nvCxnSpPr>
            <p:cNvPr id="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48942"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942"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pic>
          <p:nvPicPr>
            <p:cNvPr id="9" name="Picture 8" descr="yellow.png"/>
            <p:cNvPicPr>
              <a:picLocks noChangeAspect="1"/>
            </p:cNvPicPr>
            <p:nvPr/>
          </p:nvPicPr>
          <p:blipFill>
            <a:blip r:embed="rId2" cstate="print"/>
            <a:stretch>
              <a:fillRect/>
            </a:stretch>
          </p:blipFill>
          <p:spPr>
            <a:xfrm>
              <a:off x="4441776" y="1208314"/>
              <a:ext cx="586740" cy="609600"/>
            </a:xfrm>
            <a:prstGeom prst="rect">
              <a:avLst/>
            </a:prstGeom>
          </p:spPr>
        </p:pic>
      </p:grpSp>
      <p:sp>
        <p:nvSpPr>
          <p:cNvPr id="10" name="TextBox 9"/>
          <p:cNvSpPr txBox="1"/>
          <p:nvPr/>
        </p:nvSpPr>
        <p:spPr>
          <a:xfrm>
            <a:off x="3456796" y="18356"/>
            <a:ext cx="2503132" cy="523220"/>
          </a:xfrm>
          <a:prstGeom prst="rect">
            <a:avLst/>
          </a:prstGeom>
          <a:noFill/>
        </p:spPr>
        <p:txBody>
          <a:bodyPr wrap="square" rtlCol="0">
            <a:spAutoFit/>
          </a:bodyPr>
          <a:lstStyle/>
          <a:p>
            <a:r>
              <a:rPr lang="en-US" sz="28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2. </a:t>
            </a:r>
            <a:r>
              <a:rPr lang="en-US" sz="28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Nghệ</a:t>
            </a:r>
            <a:r>
              <a:rPr lang="en-US" sz="2800" b="1" dirty="0">
                <a:solidFill>
                  <a:srgbClr val="5DA156"/>
                </a:solidFill>
                <a:latin typeface="Times New Roman" panose="02020603050405020304" pitchFamily="18" charset="0"/>
                <a:ea typeface="Barlow Condensed" panose="00000506000000000000" charset="0"/>
                <a:cs typeface="Times New Roman" panose="02020603050405020304" pitchFamily="18" charset="0"/>
              </a:rPr>
              <a:t> </a:t>
            </a:r>
            <a:r>
              <a:rPr lang="en-US" sz="2800" b="1" dirty="0" err="1">
                <a:solidFill>
                  <a:srgbClr val="5DA156"/>
                </a:solidFill>
                <a:latin typeface="Times New Roman" panose="02020603050405020304" pitchFamily="18" charset="0"/>
                <a:ea typeface="Barlow Condensed" panose="00000506000000000000" charset="0"/>
                <a:cs typeface="Times New Roman" panose="02020603050405020304" pitchFamily="18" charset="0"/>
              </a:rPr>
              <a:t>thuật</a:t>
            </a:r>
            <a:endParaRPr lang="en-US" sz="2800" b="1" dirty="0">
              <a:solidFill>
                <a:srgbClr val="E5AC3C"/>
              </a:solidFill>
              <a:latin typeface="Times New Roman" panose="02020603050405020304" pitchFamily="18" charset="0"/>
              <a:ea typeface="Barlow Condensed" panose="00000506000000000000" charset="0"/>
              <a:cs typeface="Times New Roman" panose="02020603050405020304" pitchFamily="18" charset="0"/>
            </a:endParaRPr>
          </a:p>
        </p:txBody>
      </p:sp>
      <p:pic>
        <p:nvPicPr>
          <p:cNvPr id="11" name="Picture 10" descr="circles2.png"/>
          <p:cNvPicPr>
            <a:picLocks noChangeAspect="1"/>
          </p:cNvPicPr>
          <p:nvPr/>
        </p:nvPicPr>
        <p:blipFill>
          <a:blip r:embed="rId3" cstate="print"/>
          <a:stretch>
            <a:fillRect/>
          </a:stretch>
        </p:blipFill>
        <p:spPr>
          <a:xfrm>
            <a:off x="1677091" y="1180381"/>
            <a:ext cx="6067425" cy="1183523"/>
          </a:xfrm>
          <a:prstGeom prst="rect">
            <a:avLst/>
          </a:prstGeom>
        </p:spPr>
      </p:pic>
      <p:sp>
        <p:nvSpPr>
          <p:cNvPr id="12" name="TextBox 11"/>
          <p:cNvSpPr txBox="1"/>
          <p:nvPr/>
        </p:nvSpPr>
        <p:spPr>
          <a:xfrm>
            <a:off x="146339" y="2462527"/>
            <a:ext cx="2538988" cy="1569660"/>
          </a:xfrm>
          <a:prstGeom prst="rect">
            <a:avLst/>
          </a:prstGeom>
          <a:noFill/>
        </p:spPr>
        <p:txBody>
          <a:bodyPr wrap="square" rtlCol="0">
            <a:spAutoFit/>
          </a:bodyPr>
          <a:lstStyle/>
          <a:p>
            <a:pPr algn="just"/>
            <a:r>
              <a:rPr lang="en-US" sz="2400" b="1" dirty="0" err="1">
                <a:latin typeface="Times New Roman" panose="02020603050405020304" pitchFamily="18" charset="0"/>
                <a:ea typeface="Barlow Condensed" panose="00000506000000000000" charset="0"/>
                <a:cs typeface="Times New Roman" panose="02020603050405020304" pitchFamily="18" charset="0"/>
              </a:rPr>
              <a:t>Xây</a:t>
            </a:r>
            <a:r>
              <a:rPr lang="en-US" sz="2400" b="1" dirty="0">
                <a:latin typeface="Times New Roman" panose="02020603050405020304" pitchFamily="18" charset="0"/>
                <a:ea typeface="Barlow Condensed" panose="00000506000000000000" charset="0"/>
                <a:cs typeface="Times New Roman" panose="02020603050405020304" pitchFamily="18" charset="0"/>
              </a:rPr>
              <a:t> </a:t>
            </a:r>
            <a:r>
              <a:rPr lang="en-US" sz="2400" b="1" dirty="0" err="1">
                <a:latin typeface="Times New Roman" panose="02020603050405020304" pitchFamily="18" charset="0"/>
                <a:ea typeface="Barlow Condensed" panose="00000506000000000000" charset="0"/>
                <a:cs typeface="Times New Roman" panose="02020603050405020304" pitchFamily="18" charset="0"/>
              </a:rPr>
              <a:t>dựng</a:t>
            </a:r>
            <a:r>
              <a:rPr lang="en-US" sz="2400" b="1" dirty="0">
                <a:latin typeface="Times New Roman" panose="02020603050405020304" pitchFamily="18" charset="0"/>
                <a:ea typeface="Barlow Condensed" panose="00000506000000000000" charset="0"/>
                <a:cs typeface="Times New Roman" panose="02020603050405020304" pitchFamily="18" charset="0"/>
              </a:rPr>
              <a:t> </a:t>
            </a:r>
            <a:r>
              <a:rPr lang="en-US" sz="2400" b="1" dirty="0" err="1">
                <a:latin typeface="Times New Roman" panose="02020603050405020304" pitchFamily="18" charset="0"/>
                <a:ea typeface="Barlow Condensed" panose="00000506000000000000" charset="0"/>
                <a:cs typeface="Times New Roman" panose="02020603050405020304" pitchFamily="18" charset="0"/>
              </a:rPr>
              <a:t>hình</a:t>
            </a:r>
            <a:r>
              <a:rPr lang="en-US" sz="2400" b="1" dirty="0">
                <a:latin typeface="Times New Roman" panose="02020603050405020304" pitchFamily="18" charset="0"/>
                <a:ea typeface="Barlow Condensed" panose="00000506000000000000" charset="0"/>
                <a:cs typeface="Times New Roman" panose="02020603050405020304" pitchFamily="18" charset="0"/>
              </a:rPr>
              <a:t> </a:t>
            </a:r>
            <a:r>
              <a:rPr lang="en-US" sz="2400" b="1" dirty="0" err="1">
                <a:latin typeface="Times New Roman" panose="02020603050405020304" pitchFamily="18" charset="0"/>
                <a:ea typeface="Barlow Condensed" panose="00000506000000000000" charset="0"/>
                <a:cs typeface="Times New Roman" panose="02020603050405020304" pitchFamily="18" charset="0"/>
              </a:rPr>
              <a:t>ảnh</a:t>
            </a:r>
            <a:r>
              <a:rPr lang="en-US" sz="2400" b="1" dirty="0">
                <a:latin typeface="Times New Roman" panose="02020603050405020304" pitchFamily="18" charset="0"/>
                <a:ea typeface="Barlow Condensed" panose="00000506000000000000" charset="0"/>
                <a:cs typeface="Times New Roman" panose="02020603050405020304" pitchFamily="18" charset="0"/>
              </a:rPr>
              <a:t> </a:t>
            </a:r>
            <a:r>
              <a:rPr lang="en-US" sz="2400" b="1" dirty="0" err="1">
                <a:latin typeface="Times New Roman" panose="02020603050405020304" pitchFamily="18" charset="0"/>
                <a:ea typeface="Barlow Condensed" panose="00000506000000000000" charset="0"/>
                <a:cs typeface="Times New Roman" panose="02020603050405020304" pitchFamily="18" charset="0"/>
              </a:rPr>
              <a:t>cây</a:t>
            </a:r>
            <a:r>
              <a:rPr lang="en-US" sz="2400" b="1" dirty="0">
                <a:latin typeface="Times New Roman" panose="02020603050405020304" pitchFamily="18" charset="0"/>
                <a:ea typeface="Barlow Condensed" panose="00000506000000000000" charset="0"/>
                <a:cs typeface="Times New Roman" panose="02020603050405020304" pitchFamily="18" charset="0"/>
              </a:rPr>
              <a:t> </a:t>
            </a:r>
            <a:r>
              <a:rPr lang="en-US" sz="2400" b="1" dirty="0" err="1">
                <a:latin typeface="Times New Roman" panose="02020603050405020304" pitchFamily="18" charset="0"/>
                <a:ea typeface="Barlow Condensed" panose="00000506000000000000" charset="0"/>
                <a:cs typeface="Times New Roman" panose="02020603050405020304" pitchFamily="18" charset="0"/>
              </a:rPr>
              <a:t>ổi</a:t>
            </a:r>
            <a:r>
              <a:rPr lang="en-US" sz="2400" b="1" dirty="0">
                <a:latin typeface="Times New Roman" panose="02020603050405020304" pitchFamily="18" charset="0"/>
                <a:ea typeface="Barlow Condensed" panose="00000506000000000000" charset="0"/>
                <a:cs typeface="Times New Roman" panose="02020603050405020304" pitchFamily="18" charset="0"/>
              </a:rPr>
              <a:t>, </a:t>
            </a:r>
            <a:r>
              <a:rPr lang="en-US" sz="2400" b="1" dirty="0" err="1">
                <a:latin typeface="Times New Roman" panose="02020603050405020304" pitchFamily="18" charset="0"/>
                <a:ea typeface="Barlow Condensed" panose="00000506000000000000" charset="0"/>
                <a:cs typeface="Times New Roman" panose="02020603050405020304" pitchFamily="18" charset="0"/>
              </a:rPr>
              <a:t>tạo</a:t>
            </a:r>
            <a:r>
              <a:rPr lang="en-US" sz="2400" b="1" dirty="0">
                <a:latin typeface="Times New Roman" panose="02020603050405020304" pitchFamily="18" charset="0"/>
                <a:ea typeface="Barlow Condensed" panose="00000506000000000000" charset="0"/>
                <a:cs typeface="Times New Roman" panose="02020603050405020304" pitchFamily="18" charset="0"/>
              </a:rPr>
              <a:t> </a:t>
            </a:r>
            <a:r>
              <a:rPr lang="en-US" sz="2400" b="1" dirty="0" err="1">
                <a:latin typeface="Times New Roman" panose="02020603050405020304" pitchFamily="18" charset="0"/>
                <a:ea typeface="Barlow Condensed" panose="00000506000000000000" charset="0"/>
                <a:cs typeface="Times New Roman" panose="02020603050405020304" pitchFamily="18" charset="0"/>
              </a:rPr>
              <a:t>nên</a:t>
            </a:r>
            <a:r>
              <a:rPr lang="en-US" sz="2400" b="1" dirty="0">
                <a:latin typeface="Times New Roman" panose="02020603050405020304" pitchFamily="18" charset="0"/>
                <a:ea typeface="Barlow Condensed" panose="00000506000000000000" charset="0"/>
                <a:cs typeface="Times New Roman" panose="02020603050405020304" pitchFamily="18" charset="0"/>
              </a:rPr>
              <a:t> </a:t>
            </a:r>
            <a:r>
              <a:rPr lang="en-US" sz="2400" b="1" dirty="0" err="1">
                <a:latin typeface="Times New Roman" panose="02020603050405020304" pitchFamily="18" charset="0"/>
                <a:ea typeface="Barlow Condensed" panose="00000506000000000000" charset="0"/>
                <a:cs typeface="Times New Roman" panose="02020603050405020304" pitchFamily="18" charset="0"/>
              </a:rPr>
              <a:t>nét</a:t>
            </a:r>
            <a:r>
              <a:rPr lang="en-US" sz="2400" b="1" dirty="0">
                <a:latin typeface="Times New Roman" panose="02020603050405020304" pitchFamily="18" charset="0"/>
                <a:ea typeface="Barlow Condensed" panose="00000506000000000000" charset="0"/>
                <a:cs typeface="Times New Roman" panose="02020603050405020304" pitchFamily="18" charset="0"/>
              </a:rPr>
              <a:t> </a:t>
            </a:r>
            <a:r>
              <a:rPr lang="en-US" sz="2400" b="1" dirty="0" err="1">
                <a:latin typeface="Times New Roman" panose="02020603050405020304" pitchFamily="18" charset="0"/>
                <a:ea typeface="Barlow Condensed" panose="00000506000000000000" charset="0"/>
                <a:cs typeface="Times New Roman" panose="02020603050405020304" pitchFamily="18" charset="0"/>
              </a:rPr>
              <a:t>đặc</a:t>
            </a:r>
            <a:r>
              <a:rPr lang="en-US" sz="2400" b="1" dirty="0">
                <a:latin typeface="Times New Roman" panose="02020603050405020304" pitchFamily="18" charset="0"/>
                <a:ea typeface="Barlow Condensed" panose="00000506000000000000" charset="0"/>
                <a:cs typeface="Times New Roman" panose="02020603050405020304" pitchFamily="18" charset="0"/>
              </a:rPr>
              <a:t> </a:t>
            </a:r>
            <a:r>
              <a:rPr lang="en-US" sz="2400" b="1" dirty="0" err="1">
                <a:latin typeface="Times New Roman" panose="02020603050405020304" pitchFamily="18" charset="0"/>
                <a:ea typeface="Barlow Condensed" panose="00000506000000000000" charset="0"/>
                <a:cs typeface="Times New Roman" panose="02020603050405020304" pitchFamily="18" charset="0"/>
              </a:rPr>
              <a:t>sắc</a:t>
            </a:r>
            <a:r>
              <a:rPr lang="en-US" sz="2400" b="1" dirty="0">
                <a:latin typeface="Times New Roman" panose="02020603050405020304" pitchFamily="18" charset="0"/>
                <a:ea typeface="Barlow Condensed" panose="00000506000000000000" charset="0"/>
                <a:cs typeface="Times New Roman" panose="02020603050405020304" pitchFamily="18" charset="0"/>
              </a:rPr>
              <a:t> </a:t>
            </a:r>
            <a:r>
              <a:rPr lang="en-US" sz="2400" b="1" dirty="0" err="1">
                <a:latin typeface="Times New Roman" panose="02020603050405020304" pitchFamily="18" charset="0"/>
                <a:ea typeface="Barlow Condensed" panose="00000506000000000000" charset="0"/>
                <a:cs typeface="Times New Roman" panose="02020603050405020304" pitchFamily="18" charset="0"/>
              </a:rPr>
              <a:t>cho</a:t>
            </a:r>
            <a:r>
              <a:rPr lang="en-US" sz="2400" b="1" dirty="0">
                <a:latin typeface="Times New Roman" panose="02020603050405020304" pitchFamily="18" charset="0"/>
                <a:ea typeface="Barlow Condensed" panose="00000506000000000000" charset="0"/>
                <a:cs typeface="Times New Roman" panose="02020603050405020304" pitchFamily="18" charset="0"/>
              </a:rPr>
              <a:t> </a:t>
            </a:r>
            <a:r>
              <a:rPr lang="en-US" sz="2400" b="1" dirty="0" err="1">
                <a:latin typeface="Times New Roman" panose="02020603050405020304" pitchFamily="18" charset="0"/>
                <a:ea typeface="Barlow Condensed" panose="00000506000000000000" charset="0"/>
                <a:cs typeface="Times New Roman" panose="02020603050405020304" pitchFamily="18" charset="0"/>
              </a:rPr>
              <a:t>truyện</a:t>
            </a:r>
            <a:r>
              <a:rPr lang="en-US" sz="2400" b="1" dirty="0">
                <a:latin typeface="Times New Roman" panose="02020603050405020304" pitchFamily="18" charset="0"/>
                <a:ea typeface="Barlow Condensed" panose="00000506000000000000" charset="0"/>
                <a:cs typeface="Times New Roman" panose="02020603050405020304" pitchFamily="18" charset="0"/>
              </a:rPr>
              <a:t>.</a:t>
            </a:r>
            <a:endParaRPr lang="en-US" dirty="0">
              <a:latin typeface="Times New Roman" panose="02020603050405020304" pitchFamily="18" charset="0"/>
              <a:ea typeface="Barlow Condensed" panose="00000506000000000000" charset="0"/>
              <a:cs typeface="Times New Roman" panose="02020603050405020304" pitchFamily="18" charset="0"/>
            </a:endParaRPr>
          </a:p>
        </p:txBody>
      </p:sp>
      <p:sp>
        <p:nvSpPr>
          <p:cNvPr id="13" name="TextBox 12"/>
          <p:cNvSpPr txBox="1"/>
          <p:nvPr/>
        </p:nvSpPr>
        <p:spPr>
          <a:xfrm>
            <a:off x="2986268" y="2456224"/>
            <a:ext cx="3206187" cy="1938992"/>
          </a:xfrm>
          <a:prstGeom prst="rect">
            <a:avLst/>
          </a:prstGeom>
          <a:noFill/>
        </p:spPr>
        <p:txBody>
          <a:bodyPr wrap="square" rtlCol="0">
            <a:spAutoFit/>
          </a:bodyPr>
          <a:lstStyle/>
          <a:p>
            <a:pPr algn="just"/>
            <a:r>
              <a:rPr lang="en-US" sz="2400" b="1" dirty="0" err="1">
                <a:latin typeface="Times New Roman" panose="02020603050405020304" pitchFamily="18" charset="0"/>
                <a:ea typeface="Barlow Condensed" panose="00000506000000000000" charset="0"/>
                <a:cs typeface="Times New Roman" panose="02020603050405020304" pitchFamily="18" charset="0"/>
              </a:rPr>
              <a:t>Cây</a:t>
            </a:r>
            <a:r>
              <a:rPr lang="en-US" sz="2400" b="1" dirty="0">
                <a:latin typeface="Times New Roman" panose="02020603050405020304" pitchFamily="18" charset="0"/>
                <a:ea typeface="Barlow Condensed" panose="00000506000000000000" charset="0"/>
                <a:cs typeface="Times New Roman" panose="02020603050405020304" pitchFamily="18" charset="0"/>
              </a:rPr>
              <a:t> </a:t>
            </a:r>
            <a:r>
              <a:rPr lang="en-US" sz="2400" b="1" dirty="0" err="1">
                <a:latin typeface="Times New Roman" panose="02020603050405020304" pitchFamily="18" charset="0"/>
                <a:ea typeface="Barlow Condensed" panose="00000506000000000000" charset="0"/>
                <a:cs typeface="Times New Roman" panose="02020603050405020304" pitchFamily="18" charset="0"/>
              </a:rPr>
              <a:t>ổi</a:t>
            </a:r>
            <a:r>
              <a:rPr lang="en-US" sz="2400" b="1" dirty="0">
                <a:latin typeface="Times New Roman" panose="02020603050405020304" pitchFamily="18" charset="0"/>
                <a:ea typeface="Barlow Condensed" panose="00000506000000000000" charset="0"/>
                <a:cs typeface="Times New Roman" panose="02020603050405020304" pitchFamily="18" charset="0"/>
              </a:rPr>
              <a:t> </a:t>
            </a:r>
            <a:r>
              <a:rPr lang="en-US" sz="2400" b="1" dirty="0" err="1">
                <a:latin typeface="Times New Roman" panose="02020603050405020304" pitchFamily="18" charset="0"/>
                <a:ea typeface="Barlow Condensed" panose="00000506000000000000" charset="0"/>
                <a:cs typeface="Times New Roman" panose="02020603050405020304" pitchFamily="18" charset="0"/>
              </a:rPr>
              <a:t>là</a:t>
            </a:r>
            <a:r>
              <a:rPr lang="en-US" sz="2400" b="1" dirty="0">
                <a:latin typeface="Times New Roman" panose="02020603050405020304" pitchFamily="18" charset="0"/>
                <a:ea typeface="Barlow Condensed" panose="00000506000000000000" charset="0"/>
                <a:cs typeface="Times New Roman" panose="02020603050405020304" pitchFamily="18" charset="0"/>
              </a:rPr>
              <a:t> </a:t>
            </a:r>
            <a:r>
              <a:rPr lang="vi-VN" sz="2400" b="1" dirty="0">
                <a:latin typeface="Times New Roman" panose="02020603050405020304" pitchFamily="18" charset="0"/>
                <a:ea typeface="Barlow Condensed" panose="00000506000000000000" charset="0"/>
                <a:cs typeface="Times New Roman" panose="02020603050405020304" pitchFamily="18" charset="0"/>
              </a:rPr>
              <a:t>hình tượng xuyên suốt từ đầu đến cuối truyện, kết nối thời gian từ quá khứ - hiện tại – tương lai.</a:t>
            </a:r>
            <a:endParaRPr lang="en-US" dirty="0">
              <a:latin typeface="Times New Roman" panose="02020603050405020304" pitchFamily="18" charset="0"/>
              <a:ea typeface="Barlow Condensed" panose="00000506000000000000" charset="0"/>
              <a:cs typeface="Times New Roman" panose="02020603050405020304" pitchFamily="18" charset="0"/>
            </a:endParaRPr>
          </a:p>
        </p:txBody>
      </p:sp>
      <p:sp>
        <p:nvSpPr>
          <p:cNvPr id="14" name="TextBox 13"/>
          <p:cNvSpPr txBox="1"/>
          <p:nvPr/>
        </p:nvSpPr>
        <p:spPr>
          <a:xfrm>
            <a:off x="6324601" y="2577601"/>
            <a:ext cx="2634204" cy="1938992"/>
          </a:xfrm>
          <a:prstGeom prst="rect">
            <a:avLst/>
          </a:prstGeom>
          <a:noFill/>
        </p:spPr>
        <p:txBody>
          <a:bodyPr wrap="square" rtlCol="0">
            <a:spAutoFit/>
          </a:bodyPr>
          <a:lstStyle/>
          <a:p>
            <a:pPr algn="just"/>
            <a:r>
              <a:rPr lang="vi-VN" sz="2400" b="1" dirty="0">
                <a:latin typeface="Times New Roman" panose="02020603050405020304" pitchFamily="18" charset="0"/>
                <a:ea typeface="Barlow Condensed" panose="00000506000000000000" charset="0"/>
                <a:cs typeface="Times New Roman" panose="02020603050405020304" pitchFamily="18" charset="0"/>
              </a:rPr>
              <a:t>Thể hiện diễn biến tâm trạng nhân vật sâu sắc, làm nổi bật được tâm lí trẻ thơ.</a:t>
            </a:r>
            <a:endParaRPr lang="en-US" dirty="0">
              <a:latin typeface="Times New Roman" panose="02020603050405020304" pitchFamily="18" charset="0"/>
              <a:ea typeface="Barlow Condensed" panose="00000506000000000000"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308324" y="2057460"/>
            <a:ext cx="42801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LUYỆN TẬP</a:t>
            </a:r>
          </a:p>
        </p:txBody>
      </p:sp>
    </p:spTree>
    <p:extLst>
      <p:ext uri="{BB962C8B-B14F-4D97-AF65-F5344CB8AC3E}">
        <p14:creationId xmlns:p14="http://schemas.microsoft.com/office/powerpoint/2010/main" val="942699273"/>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D996525-BCF2-4B6E-B960-8A745D605A40}"/>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9028" y="0"/>
            <a:ext cx="9143999" cy="5143500"/>
          </a:xfrm>
          <a:prstGeom prst="rect">
            <a:avLst/>
          </a:prstGeom>
        </p:spPr>
      </p:pic>
      <p:sp>
        <p:nvSpPr>
          <p:cNvPr id="3" name="TextBox 2">
            <a:extLst>
              <a:ext uri="{FF2B5EF4-FFF2-40B4-BE49-F238E27FC236}">
                <a16:creationId xmlns="" xmlns:a16="http://schemas.microsoft.com/office/drawing/2014/main" id="{55CB9FB7-DC6D-40BD-A462-16408855959B}"/>
              </a:ext>
            </a:extLst>
          </p:cNvPr>
          <p:cNvSpPr txBox="1"/>
          <p:nvPr/>
        </p:nvSpPr>
        <p:spPr>
          <a:xfrm>
            <a:off x="3038054" y="309659"/>
            <a:ext cx="3067891" cy="369332"/>
          </a:xfrm>
          <a:prstGeom prst="rect">
            <a:avLst/>
          </a:prstGeom>
          <a:ln w="38100">
            <a:prstDash val="sysDot"/>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TRỒNG CÂY QUANH NHÀ</a:t>
            </a:r>
          </a:p>
        </p:txBody>
      </p:sp>
      <p:pic>
        <p:nvPicPr>
          <p:cNvPr id="4" name="Picture 3">
            <a:extLst>
              <a:ext uri="{FF2B5EF4-FFF2-40B4-BE49-F238E27FC236}">
                <a16:creationId xmlns="" xmlns:a16="http://schemas.microsoft.com/office/drawing/2014/main" id="{7EC846AF-73CC-46E1-A758-7D84D9E38C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86" b="94138" l="10000" r="90000">
                        <a14:foregroundMark x1="49667" y1="94310" x2="49667" y2="94310"/>
                        <a14:foregroundMark x1="31889" y1="6034" x2="31889" y2="6034"/>
                        <a14:foregroundMark x1="26667" y1="2586" x2="26667" y2="2586"/>
                        <a14:foregroundMark x1="74667" y1="33276" x2="74667" y2="33276"/>
                        <a14:foregroundMark x1="78111" y1="31897" x2="78111" y2="31897"/>
                        <a14:foregroundMark x1="83333" y1="57069" x2="83333" y2="57069"/>
                      </a14:backgroundRemoval>
                    </a14:imgEffect>
                  </a14:imgLayer>
                </a14:imgProps>
              </a:ext>
            </a:extLst>
          </a:blip>
          <a:stretch>
            <a:fillRect/>
          </a:stretch>
        </p:blipFill>
        <p:spPr>
          <a:xfrm>
            <a:off x="-74725" y="3408006"/>
            <a:ext cx="1644614" cy="1735494"/>
          </a:xfrm>
          <a:prstGeom prst="rect">
            <a:avLst/>
          </a:prstGeom>
        </p:spPr>
      </p:pic>
      <p:pic>
        <p:nvPicPr>
          <p:cNvPr id="5" name="Picture 4">
            <a:extLst>
              <a:ext uri="{FF2B5EF4-FFF2-40B4-BE49-F238E27FC236}">
                <a16:creationId xmlns="" xmlns:a16="http://schemas.microsoft.com/office/drawing/2014/main" id="{97E05303-5ABC-4790-95DC-F7FDFFE35A6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441" b="89677" l="10000" r="90000">
                        <a14:foregroundMark x1="50652" y1="6237" x2="50652" y2="6237"/>
                        <a14:foregroundMark x1="29891" y1="3441" x2="29891" y2="3441"/>
                        <a14:foregroundMark x1="51739" y1="3441" x2="51739" y2="3441"/>
                      </a14:backgroundRemoval>
                    </a14:imgEffect>
                  </a14:imgLayer>
                </a14:imgProps>
              </a:ext>
            </a:extLst>
          </a:blip>
          <a:stretch>
            <a:fillRect/>
          </a:stretch>
        </p:blipFill>
        <p:spPr>
          <a:xfrm>
            <a:off x="1645355" y="2986628"/>
            <a:ext cx="2270448" cy="1875940"/>
          </a:xfrm>
          <a:prstGeom prst="rect">
            <a:avLst/>
          </a:prstGeom>
        </p:spPr>
      </p:pic>
      <p:pic>
        <p:nvPicPr>
          <p:cNvPr id="7" name="Picture 6">
            <a:extLst>
              <a:ext uri="{FF2B5EF4-FFF2-40B4-BE49-F238E27FC236}">
                <a16:creationId xmlns="" xmlns:a16="http://schemas.microsoft.com/office/drawing/2014/main" id="{701A19CD-3DEF-4FBA-AFA5-E6455965D0B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67" b="94667" l="4000" r="97333">
                        <a14:foregroundMark x1="52000" y1="95111" x2="52000" y2="95111"/>
                        <a14:foregroundMark x1="61333" y1="6667" x2="61333" y2="6667"/>
                        <a14:foregroundMark x1="95111" y1="26222" x2="95111" y2="26222"/>
                        <a14:foregroundMark x1="9778" y1="43111" x2="9778" y2="43111"/>
                        <a14:foregroundMark x1="8000" y1="42667" x2="8000" y2="42667"/>
                        <a14:foregroundMark x1="4444" y1="45778" x2="4444" y2="45778"/>
                        <a14:foregroundMark x1="97333" y1="52889" x2="97333" y2="52889"/>
                      </a14:backgroundRemoval>
                    </a14:imgEffect>
                  </a14:imgLayer>
                </a14:imgProps>
              </a:ext>
            </a:extLst>
          </a:blip>
          <a:stretch>
            <a:fillRect/>
          </a:stretch>
        </p:blipFill>
        <p:spPr>
          <a:xfrm>
            <a:off x="4037724" y="2027268"/>
            <a:ext cx="1583289" cy="1583289"/>
          </a:xfrm>
          <a:prstGeom prst="rect">
            <a:avLst/>
          </a:prstGeom>
        </p:spPr>
      </p:pic>
      <p:pic>
        <p:nvPicPr>
          <p:cNvPr id="8" name="Picture 7">
            <a:extLst>
              <a:ext uri="{FF2B5EF4-FFF2-40B4-BE49-F238E27FC236}">
                <a16:creationId xmlns="" xmlns:a16="http://schemas.microsoft.com/office/drawing/2014/main" id="{B50FCFF3-1621-4B67-B970-4D67A79A85B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289" b="94868" l="10000" r="90000">
                        <a14:foregroundMark x1="46000" y1="8421" x2="46000" y2="8421"/>
                        <a14:foregroundMark x1="29333" y1="71316" x2="29333" y2="71316"/>
                        <a14:foregroundMark x1="49222" y1="94868" x2="49222" y2="94868"/>
                        <a14:foregroundMark x1="75333" y1="21184" x2="75333" y2="21184"/>
                      </a14:backgroundRemoval>
                    </a14:imgEffect>
                  </a14:imgLayer>
                </a14:imgProps>
              </a:ext>
            </a:extLst>
          </a:blip>
          <a:stretch>
            <a:fillRect/>
          </a:stretch>
        </p:blipFill>
        <p:spPr>
          <a:xfrm>
            <a:off x="390559" y="2465461"/>
            <a:ext cx="1272987" cy="1074967"/>
          </a:xfrm>
          <a:prstGeom prst="rect">
            <a:avLst/>
          </a:prstGeom>
        </p:spPr>
      </p:pic>
      <p:pic>
        <p:nvPicPr>
          <p:cNvPr id="9" name="Picture 8">
            <a:extLst>
              <a:ext uri="{FF2B5EF4-FFF2-40B4-BE49-F238E27FC236}">
                <a16:creationId xmlns="" xmlns:a16="http://schemas.microsoft.com/office/drawing/2014/main" id="{01C4041A-BF0A-4304-A190-65BC5AE45D7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6563" r="93875">
                        <a14:foregroundMark x1="92938" y1="56614" x2="92938" y2="56614"/>
                        <a14:foregroundMark x1="92938" y1="58346" x2="92938" y2="58346"/>
                        <a14:foregroundMark x1="93875" y1="58346" x2="93875" y2="58346"/>
                        <a14:foregroundMark x1="6563" y1="56063" x2="6563" y2="56063"/>
                      </a14:backgroundRemoval>
                    </a14:imgEffect>
                  </a14:imgLayer>
                </a14:imgProps>
              </a:ext>
            </a:extLst>
          </a:blip>
          <a:stretch>
            <a:fillRect/>
          </a:stretch>
        </p:blipFill>
        <p:spPr>
          <a:xfrm>
            <a:off x="7650273" y="2290179"/>
            <a:ext cx="1332244" cy="1057469"/>
          </a:xfrm>
          <a:prstGeom prst="rect">
            <a:avLst/>
          </a:prstGeom>
        </p:spPr>
      </p:pic>
      <p:pic>
        <p:nvPicPr>
          <p:cNvPr id="10" name="Picture 9">
            <a:extLst>
              <a:ext uri="{FF2B5EF4-FFF2-40B4-BE49-F238E27FC236}">
                <a16:creationId xmlns="" xmlns:a16="http://schemas.microsoft.com/office/drawing/2014/main" id="{02B4BADB-EF17-41D7-A048-0ABF4C0640C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000" b="98000" l="9864" r="92177">
                        <a14:foregroundMark x1="46259" y1="7000" x2="46939" y2="6333"/>
                        <a14:foregroundMark x1="69728" y1="34333" x2="69728" y2="34333"/>
                        <a14:foregroundMark x1="92517" y1="40333" x2="92517" y2="40333"/>
                        <a14:foregroundMark x1="81293" y1="70667" x2="81293" y2="70667"/>
                        <a14:foregroundMark x1="68367" y1="69000" x2="68367" y2="69000"/>
                        <a14:foregroundMark x1="52721" y1="93333" x2="52721" y2="93333"/>
                        <a14:foregroundMark x1="53061" y1="95000" x2="53061" y2="95000"/>
                        <a14:foregroundMark x1="52721" y1="98000" x2="52721" y2="98000"/>
                        <a14:foregroundMark x1="53061" y1="15000" x2="53061" y2="15000"/>
                        <a14:foregroundMark x1="34694" y1="86333" x2="34694" y2="86333"/>
                        <a14:foregroundMark x1="41837" y1="64667" x2="41837" y2="64667"/>
                        <a14:foregroundMark x1="79592" y1="57333" x2="79592" y2="57333"/>
                      </a14:backgroundRemoval>
                    </a14:imgEffect>
                  </a14:imgLayer>
                </a14:imgProps>
              </a:ext>
            </a:extLst>
          </a:blip>
          <a:stretch>
            <a:fillRect/>
          </a:stretch>
        </p:blipFill>
        <p:spPr>
          <a:xfrm>
            <a:off x="5861433" y="2290179"/>
            <a:ext cx="1144809" cy="1168173"/>
          </a:xfrm>
          <a:prstGeom prst="rect">
            <a:avLst/>
          </a:prstGeom>
        </p:spPr>
      </p:pic>
      <p:pic>
        <p:nvPicPr>
          <p:cNvPr id="11" name="Picture 10">
            <a:extLst>
              <a:ext uri="{FF2B5EF4-FFF2-40B4-BE49-F238E27FC236}">
                <a16:creationId xmlns="" xmlns:a16="http://schemas.microsoft.com/office/drawing/2014/main" id="{922B3911-A430-44E1-9118-680DC9169DF7}"/>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48889" y1="16444" x2="48889" y2="16444"/>
                        <a14:foregroundMark x1="58444" y1="22444" x2="58444" y2="22444"/>
                        <a14:foregroundMark x1="46667" y1="26000" x2="46667" y2="26000"/>
                        <a14:foregroundMark x1="29333" y1="22000" x2="29333" y2="22000"/>
                        <a14:foregroundMark x1="20222" y1="45111" x2="20222" y2="45111"/>
                        <a14:foregroundMark x1="75556" y1="36889" x2="75556" y2="36889"/>
                        <a14:foregroundMark x1="70222" y1="43333" x2="70222" y2="43333"/>
                        <a14:foregroundMark x1="82222" y1="43556" x2="82222" y2="43556"/>
                        <a14:foregroundMark x1="78000" y1="52000" x2="78000" y2="52000"/>
                      </a14:backgroundRemoval>
                    </a14:imgEffect>
                  </a14:imgLayer>
                </a14:imgProps>
              </a:ext>
            </a:extLst>
          </a:blip>
          <a:stretch>
            <a:fillRect/>
          </a:stretch>
        </p:blipFill>
        <p:spPr>
          <a:xfrm>
            <a:off x="2826218" y="1498535"/>
            <a:ext cx="1583288" cy="1583288"/>
          </a:xfrm>
          <a:prstGeom prst="rect">
            <a:avLst/>
          </a:prstGeom>
        </p:spPr>
      </p:pic>
      <p:pic>
        <p:nvPicPr>
          <p:cNvPr id="12" name="Picture 11">
            <a:extLst>
              <a:ext uri="{FF2B5EF4-FFF2-40B4-BE49-F238E27FC236}">
                <a16:creationId xmlns="" xmlns:a16="http://schemas.microsoft.com/office/drawing/2014/main" id="{4E09F8ED-557F-4633-9A78-70CCD67B6666}"/>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Lst>
          </a:blip>
          <a:stretch>
            <a:fillRect/>
          </a:stretch>
        </p:blipFill>
        <p:spPr>
          <a:xfrm>
            <a:off x="5740572" y="3311290"/>
            <a:ext cx="1587686" cy="1598271"/>
          </a:xfrm>
          <a:prstGeom prst="rect">
            <a:avLst/>
          </a:prstGeom>
        </p:spPr>
      </p:pic>
      <p:pic>
        <p:nvPicPr>
          <p:cNvPr id="14" name="Picture 13">
            <a:extLst>
              <a:ext uri="{FF2B5EF4-FFF2-40B4-BE49-F238E27FC236}">
                <a16:creationId xmlns="" xmlns:a16="http://schemas.microsoft.com/office/drawing/2014/main" id="{12788492-E32D-4CC6-9741-0A00C8D7997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9961" b="93555" l="10000" r="90000">
                        <a14:foregroundMark x1="51429" y1="88281" x2="51429" y2="88281"/>
                        <a14:foregroundMark x1="50440" y1="93555" x2="50440" y2="93555"/>
                        <a14:foregroundMark x1="50440" y1="88867" x2="50440" y2="88867"/>
                      </a14:backgroundRemoval>
                    </a14:imgEffect>
                  </a14:imgLayer>
                </a14:imgProps>
              </a:ext>
            </a:extLst>
          </a:blip>
          <a:stretch>
            <a:fillRect/>
          </a:stretch>
        </p:blipFill>
        <p:spPr>
          <a:xfrm>
            <a:off x="2962812" y="3582278"/>
            <a:ext cx="2814047" cy="1583288"/>
          </a:xfrm>
          <a:prstGeom prst="rect">
            <a:avLst/>
          </a:prstGeom>
        </p:spPr>
      </p:pic>
      <p:pic>
        <p:nvPicPr>
          <p:cNvPr id="15" name="Picture 14">
            <a:extLst>
              <a:ext uri="{FF2B5EF4-FFF2-40B4-BE49-F238E27FC236}">
                <a16:creationId xmlns="" xmlns:a16="http://schemas.microsoft.com/office/drawing/2014/main" id="{19FDC1A8-4619-4939-A045-4961C0CB612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imgEffect>
                  </a14:imgLayer>
                </a14:imgProps>
              </a:ext>
            </a:extLst>
          </a:blip>
          <a:stretch>
            <a:fillRect/>
          </a:stretch>
        </p:blipFill>
        <p:spPr>
          <a:xfrm>
            <a:off x="1616975" y="2290179"/>
            <a:ext cx="784706" cy="870393"/>
          </a:xfrm>
          <a:prstGeom prst="rect">
            <a:avLst/>
          </a:prstGeom>
        </p:spPr>
      </p:pic>
      <p:pic>
        <p:nvPicPr>
          <p:cNvPr id="16" name="Picture 15">
            <a:extLst>
              <a:ext uri="{FF2B5EF4-FFF2-40B4-BE49-F238E27FC236}">
                <a16:creationId xmlns="" xmlns:a16="http://schemas.microsoft.com/office/drawing/2014/main" id="{68F734BC-177B-44E8-9483-C72105A85353}"/>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7111" b="92889" l="9778" r="89778">
                        <a14:foregroundMark x1="58667" y1="89333" x2="58667" y2="89333"/>
                        <a14:foregroundMark x1="44889" y1="93333" x2="44889" y2="93333"/>
                        <a14:foregroundMark x1="60889" y1="93333" x2="60889" y2="93333"/>
                        <a14:foregroundMark x1="50667" y1="7111" x2="50667" y2="7111"/>
                      </a14:backgroundRemoval>
                    </a14:imgEffect>
                  </a14:imgLayer>
                </a14:imgProps>
              </a:ext>
            </a:extLst>
          </a:blip>
          <a:stretch>
            <a:fillRect/>
          </a:stretch>
        </p:blipFill>
        <p:spPr>
          <a:xfrm>
            <a:off x="6880087" y="2954392"/>
            <a:ext cx="2348406" cy="2348406"/>
          </a:xfrm>
          <a:prstGeom prst="rect">
            <a:avLst/>
          </a:prstGeom>
        </p:spPr>
      </p:pic>
      <p:sp>
        <p:nvSpPr>
          <p:cNvPr id="17" name="Rectangle 16">
            <a:hlinkClick r:id="rId27" action="ppaction://hlinksldjump"/>
            <a:extLst>
              <a:ext uri="{FF2B5EF4-FFF2-40B4-BE49-F238E27FC236}">
                <a16:creationId xmlns="" xmlns:a16="http://schemas.microsoft.com/office/drawing/2014/main" id="{9216737C-9E7C-4510-ABB2-3CE5A20FD914}"/>
              </a:ext>
            </a:extLst>
          </p:cNvPr>
          <p:cNvSpPr/>
          <p:nvPr/>
        </p:nvSpPr>
        <p:spPr>
          <a:xfrm>
            <a:off x="137195" y="883921"/>
            <a:ext cx="314242"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1</a:t>
            </a:r>
          </a:p>
        </p:txBody>
      </p:sp>
      <p:sp>
        <p:nvSpPr>
          <p:cNvPr id="18" name="Rectangle 17">
            <a:hlinkClick r:id="rId28" action="ppaction://hlinksldjump"/>
            <a:extLst>
              <a:ext uri="{FF2B5EF4-FFF2-40B4-BE49-F238E27FC236}">
                <a16:creationId xmlns="" xmlns:a16="http://schemas.microsoft.com/office/drawing/2014/main" id="{DAA32E63-0981-4325-8B7E-2A4089A61E76}"/>
              </a:ext>
            </a:extLst>
          </p:cNvPr>
          <p:cNvSpPr/>
          <p:nvPr/>
        </p:nvSpPr>
        <p:spPr>
          <a:xfrm>
            <a:off x="512115" y="881914"/>
            <a:ext cx="293833"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2</a:t>
            </a:r>
          </a:p>
        </p:txBody>
      </p:sp>
      <p:sp>
        <p:nvSpPr>
          <p:cNvPr id="19" name="Rectangle 18">
            <a:hlinkClick r:id="rId29" action="ppaction://hlinksldjump"/>
            <a:extLst>
              <a:ext uri="{FF2B5EF4-FFF2-40B4-BE49-F238E27FC236}">
                <a16:creationId xmlns="" xmlns:a16="http://schemas.microsoft.com/office/drawing/2014/main" id="{B275770C-80FE-4915-B105-CE89FB71CC83}"/>
              </a:ext>
            </a:extLst>
          </p:cNvPr>
          <p:cNvSpPr/>
          <p:nvPr/>
        </p:nvSpPr>
        <p:spPr>
          <a:xfrm>
            <a:off x="840888" y="881914"/>
            <a:ext cx="293833"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3</a:t>
            </a:r>
          </a:p>
        </p:txBody>
      </p:sp>
      <p:sp>
        <p:nvSpPr>
          <p:cNvPr id="20" name="Rectangle 19">
            <a:hlinkClick r:id="rId30" action="ppaction://hlinksldjump"/>
            <a:extLst>
              <a:ext uri="{FF2B5EF4-FFF2-40B4-BE49-F238E27FC236}">
                <a16:creationId xmlns="" xmlns:a16="http://schemas.microsoft.com/office/drawing/2014/main" id="{A071915F-2813-4067-B1FD-39354DA6779C}"/>
              </a:ext>
            </a:extLst>
          </p:cNvPr>
          <p:cNvSpPr/>
          <p:nvPr/>
        </p:nvSpPr>
        <p:spPr>
          <a:xfrm>
            <a:off x="1190626" y="883921"/>
            <a:ext cx="280826"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4</a:t>
            </a:r>
          </a:p>
        </p:txBody>
      </p:sp>
      <p:sp>
        <p:nvSpPr>
          <p:cNvPr id="21" name="Rectangle 20">
            <a:hlinkClick r:id="rId31" action="ppaction://hlinksldjump"/>
            <a:extLst>
              <a:ext uri="{FF2B5EF4-FFF2-40B4-BE49-F238E27FC236}">
                <a16:creationId xmlns="" xmlns:a16="http://schemas.microsoft.com/office/drawing/2014/main" id="{D11B999F-E619-4624-9527-A419A668813C}"/>
              </a:ext>
            </a:extLst>
          </p:cNvPr>
          <p:cNvSpPr/>
          <p:nvPr/>
        </p:nvSpPr>
        <p:spPr>
          <a:xfrm>
            <a:off x="1519399" y="881913"/>
            <a:ext cx="280826"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5</a:t>
            </a:r>
          </a:p>
        </p:txBody>
      </p:sp>
      <p:sp>
        <p:nvSpPr>
          <p:cNvPr id="22" name="Rectangle 21">
            <a:hlinkClick r:id="rId32" action="ppaction://hlinksldjump"/>
            <a:extLst>
              <a:ext uri="{FF2B5EF4-FFF2-40B4-BE49-F238E27FC236}">
                <a16:creationId xmlns="" xmlns:a16="http://schemas.microsoft.com/office/drawing/2014/main" id="{F40E9D04-44D5-411E-9CBE-2C470562F8CA}"/>
              </a:ext>
            </a:extLst>
          </p:cNvPr>
          <p:cNvSpPr/>
          <p:nvPr/>
        </p:nvSpPr>
        <p:spPr>
          <a:xfrm>
            <a:off x="1843398" y="877604"/>
            <a:ext cx="280826"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6</a:t>
            </a:r>
          </a:p>
        </p:txBody>
      </p:sp>
      <p:sp>
        <p:nvSpPr>
          <p:cNvPr id="23" name="Rectangle 22">
            <a:hlinkClick r:id="rId33" action="ppaction://hlinksldjump"/>
            <a:extLst>
              <a:ext uri="{FF2B5EF4-FFF2-40B4-BE49-F238E27FC236}">
                <a16:creationId xmlns="" xmlns:a16="http://schemas.microsoft.com/office/drawing/2014/main" id="{BDEF6238-B1EA-47B0-8EBB-B3DAE22750BB}"/>
              </a:ext>
            </a:extLst>
          </p:cNvPr>
          <p:cNvSpPr/>
          <p:nvPr/>
        </p:nvSpPr>
        <p:spPr>
          <a:xfrm>
            <a:off x="2149132" y="875597"/>
            <a:ext cx="280826"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7</a:t>
            </a:r>
          </a:p>
        </p:txBody>
      </p:sp>
      <p:sp>
        <p:nvSpPr>
          <p:cNvPr id="24" name="Rectangle 23">
            <a:hlinkClick r:id="rId34" action="ppaction://hlinksldjump"/>
            <a:extLst>
              <a:ext uri="{FF2B5EF4-FFF2-40B4-BE49-F238E27FC236}">
                <a16:creationId xmlns="" xmlns:a16="http://schemas.microsoft.com/office/drawing/2014/main" id="{4C337F32-0E00-4317-A38A-BAB90BBCB64D}"/>
              </a:ext>
            </a:extLst>
          </p:cNvPr>
          <p:cNvSpPr/>
          <p:nvPr/>
        </p:nvSpPr>
        <p:spPr>
          <a:xfrm>
            <a:off x="2477905" y="875597"/>
            <a:ext cx="300960"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8</a:t>
            </a:r>
          </a:p>
        </p:txBody>
      </p:sp>
      <p:sp>
        <p:nvSpPr>
          <p:cNvPr id="25" name="Rectangle 24">
            <a:hlinkClick r:id="rId35" action="ppaction://hlinksldjump"/>
            <a:extLst>
              <a:ext uri="{FF2B5EF4-FFF2-40B4-BE49-F238E27FC236}">
                <a16:creationId xmlns="" xmlns:a16="http://schemas.microsoft.com/office/drawing/2014/main" id="{B03A9AF8-70B5-4406-9D1C-C4C22F0C0EFE}"/>
              </a:ext>
            </a:extLst>
          </p:cNvPr>
          <p:cNvSpPr/>
          <p:nvPr/>
        </p:nvSpPr>
        <p:spPr>
          <a:xfrm>
            <a:off x="2827042" y="875596"/>
            <a:ext cx="300960"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9</a:t>
            </a:r>
          </a:p>
        </p:txBody>
      </p:sp>
      <p:sp>
        <p:nvSpPr>
          <p:cNvPr id="26" name="Rectangle 25">
            <a:hlinkClick r:id="rId36" action="ppaction://hlinksldjump"/>
            <a:extLst>
              <a:ext uri="{FF2B5EF4-FFF2-40B4-BE49-F238E27FC236}">
                <a16:creationId xmlns="" xmlns:a16="http://schemas.microsoft.com/office/drawing/2014/main" id="{66ECB6C1-5505-441A-AEF9-33C95FCDBFB1}"/>
              </a:ext>
            </a:extLst>
          </p:cNvPr>
          <p:cNvSpPr/>
          <p:nvPr/>
        </p:nvSpPr>
        <p:spPr>
          <a:xfrm>
            <a:off x="3172013" y="875596"/>
            <a:ext cx="423382" cy="263505"/>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10</a:t>
            </a:r>
          </a:p>
        </p:txBody>
      </p:sp>
      <p:sp>
        <p:nvSpPr>
          <p:cNvPr id="38" name="Rectangle 37">
            <a:extLst>
              <a:ext uri="{FF2B5EF4-FFF2-40B4-BE49-F238E27FC236}">
                <a16:creationId xmlns="" xmlns:a16="http://schemas.microsoft.com/office/drawing/2014/main" id="{B500F9C9-1F92-46FB-9124-489DBB93197A}"/>
              </a:ext>
            </a:extLst>
          </p:cNvPr>
          <p:cNvSpPr/>
          <p:nvPr/>
        </p:nvSpPr>
        <p:spPr>
          <a:xfrm>
            <a:off x="5330613" y="896852"/>
            <a:ext cx="314242"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1</a:t>
            </a:r>
          </a:p>
        </p:txBody>
      </p:sp>
      <p:sp>
        <p:nvSpPr>
          <p:cNvPr id="39" name="Rectangle 38">
            <a:extLst>
              <a:ext uri="{FF2B5EF4-FFF2-40B4-BE49-F238E27FC236}">
                <a16:creationId xmlns="" xmlns:a16="http://schemas.microsoft.com/office/drawing/2014/main" id="{840CEB6E-F1B6-499D-BA75-4071ACE418BA}"/>
              </a:ext>
            </a:extLst>
          </p:cNvPr>
          <p:cNvSpPr/>
          <p:nvPr/>
        </p:nvSpPr>
        <p:spPr>
          <a:xfrm>
            <a:off x="5705533" y="894845"/>
            <a:ext cx="293833"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2</a:t>
            </a:r>
          </a:p>
        </p:txBody>
      </p:sp>
      <p:sp>
        <p:nvSpPr>
          <p:cNvPr id="40" name="Rectangle 39">
            <a:extLst>
              <a:ext uri="{FF2B5EF4-FFF2-40B4-BE49-F238E27FC236}">
                <a16:creationId xmlns="" xmlns:a16="http://schemas.microsoft.com/office/drawing/2014/main" id="{706ECC0B-8F0A-4A40-AB17-95E5CB4E2598}"/>
              </a:ext>
            </a:extLst>
          </p:cNvPr>
          <p:cNvSpPr/>
          <p:nvPr/>
        </p:nvSpPr>
        <p:spPr>
          <a:xfrm>
            <a:off x="6034306" y="894845"/>
            <a:ext cx="293833"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3</a:t>
            </a:r>
          </a:p>
        </p:txBody>
      </p:sp>
      <p:sp>
        <p:nvSpPr>
          <p:cNvPr id="41" name="Rectangle 40">
            <a:extLst>
              <a:ext uri="{FF2B5EF4-FFF2-40B4-BE49-F238E27FC236}">
                <a16:creationId xmlns="" xmlns:a16="http://schemas.microsoft.com/office/drawing/2014/main" id="{59CB6038-99B8-4E1B-BE57-47B49901F312}"/>
              </a:ext>
            </a:extLst>
          </p:cNvPr>
          <p:cNvSpPr/>
          <p:nvPr/>
        </p:nvSpPr>
        <p:spPr>
          <a:xfrm>
            <a:off x="6384044" y="896852"/>
            <a:ext cx="280826"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4</a:t>
            </a:r>
          </a:p>
        </p:txBody>
      </p:sp>
      <p:sp>
        <p:nvSpPr>
          <p:cNvPr id="42" name="Rectangle 41">
            <a:extLst>
              <a:ext uri="{FF2B5EF4-FFF2-40B4-BE49-F238E27FC236}">
                <a16:creationId xmlns="" xmlns:a16="http://schemas.microsoft.com/office/drawing/2014/main" id="{E10F5650-86B7-43CC-9121-85435ABDFA55}"/>
              </a:ext>
            </a:extLst>
          </p:cNvPr>
          <p:cNvSpPr/>
          <p:nvPr/>
        </p:nvSpPr>
        <p:spPr>
          <a:xfrm>
            <a:off x="6712817" y="894844"/>
            <a:ext cx="280826"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5</a:t>
            </a:r>
          </a:p>
        </p:txBody>
      </p:sp>
      <p:sp>
        <p:nvSpPr>
          <p:cNvPr id="43" name="Rectangle 42">
            <a:extLst>
              <a:ext uri="{FF2B5EF4-FFF2-40B4-BE49-F238E27FC236}">
                <a16:creationId xmlns="" xmlns:a16="http://schemas.microsoft.com/office/drawing/2014/main" id="{47891CB1-0563-4401-81BF-4F2D8A90FBA4}"/>
              </a:ext>
            </a:extLst>
          </p:cNvPr>
          <p:cNvSpPr/>
          <p:nvPr/>
        </p:nvSpPr>
        <p:spPr>
          <a:xfrm>
            <a:off x="7036816" y="890535"/>
            <a:ext cx="280826"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6</a:t>
            </a:r>
          </a:p>
        </p:txBody>
      </p:sp>
      <p:sp>
        <p:nvSpPr>
          <p:cNvPr id="44" name="Rectangle 43">
            <a:extLst>
              <a:ext uri="{FF2B5EF4-FFF2-40B4-BE49-F238E27FC236}">
                <a16:creationId xmlns="" xmlns:a16="http://schemas.microsoft.com/office/drawing/2014/main" id="{278A4EEB-E4C6-4D3B-A4C5-C40854582DCA}"/>
              </a:ext>
            </a:extLst>
          </p:cNvPr>
          <p:cNvSpPr/>
          <p:nvPr/>
        </p:nvSpPr>
        <p:spPr>
          <a:xfrm>
            <a:off x="7342550" y="888528"/>
            <a:ext cx="280826"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7</a:t>
            </a:r>
          </a:p>
        </p:txBody>
      </p:sp>
      <p:sp>
        <p:nvSpPr>
          <p:cNvPr id="45" name="Rectangle 44">
            <a:extLst>
              <a:ext uri="{FF2B5EF4-FFF2-40B4-BE49-F238E27FC236}">
                <a16:creationId xmlns="" xmlns:a16="http://schemas.microsoft.com/office/drawing/2014/main" id="{59963867-2BA2-4642-9463-3A436F4CEF25}"/>
              </a:ext>
            </a:extLst>
          </p:cNvPr>
          <p:cNvSpPr/>
          <p:nvPr/>
        </p:nvSpPr>
        <p:spPr>
          <a:xfrm>
            <a:off x="7671323" y="888528"/>
            <a:ext cx="300960"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8</a:t>
            </a:r>
          </a:p>
        </p:txBody>
      </p:sp>
      <p:sp>
        <p:nvSpPr>
          <p:cNvPr id="46" name="Rectangle 45">
            <a:extLst>
              <a:ext uri="{FF2B5EF4-FFF2-40B4-BE49-F238E27FC236}">
                <a16:creationId xmlns="" xmlns:a16="http://schemas.microsoft.com/office/drawing/2014/main" id="{C9E28584-BFE1-42B6-8ADD-9A960D92642F}"/>
              </a:ext>
            </a:extLst>
          </p:cNvPr>
          <p:cNvSpPr/>
          <p:nvPr/>
        </p:nvSpPr>
        <p:spPr>
          <a:xfrm>
            <a:off x="8020460" y="888527"/>
            <a:ext cx="300960"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9</a:t>
            </a:r>
          </a:p>
        </p:txBody>
      </p:sp>
      <p:sp>
        <p:nvSpPr>
          <p:cNvPr id="47" name="Rectangle 46">
            <a:extLst>
              <a:ext uri="{FF2B5EF4-FFF2-40B4-BE49-F238E27FC236}">
                <a16:creationId xmlns="" xmlns:a16="http://schemas.microsoft.com/office/drawing/2014/main" id="{66DFD1D2-C17A-4311-B384-D180DC5F2E30}"/>
              </a:ext>
            </a:extLst>
          </p:cNvPr>
          <p:cNvSpPr/>
          <p:nvPr/>
        </p:nvSpPr>
        <p:spPr>
          <a:xfrm>
            <a:off x="8365431" y="888527"/>
            <a:ext cx="423382" cy="263505"/>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257226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3"/>
                                        </p:tgtEl>
                                        <p:attrNameLst>
                                          <p:attrName>style.color</p:attrName>
                                        </p:attrNameLst>
                                      </p:cBhvr>
                                      <p:to>
                                        <a:schemeClr val="bg1"/>
                                      </p:to>
                                    </p:animClr>
                                    <p:animClr clrSpc="rgb" dir="cw">
                                      <p:cBhvr>
                                        <p:cTn id="12" dur="250" autoRev="1" fill="remove"/>
                                        <p:tgtEl>
                                          <p:spTgt spid="3"/>
                                        </p:tgtEl>
                                        <p:attrNameLst>
                                          <p:attrName>fillcolor</p:attrName>
                                        </p:attrNameLst>
                                      </p:cBhvr>
                                      <p:to>
                                        <a:schemeClr val="bg1"/>
                                      </p:to>
                                    </p:animClr>
                                    <p:set>
                                      <p:cBhvr>
                                        <p:cTn id="13" dur="250" autoRev="1" fill="remove"/>
                                        <p:tgtEl>
                                          <p:spTgt spid="3"/>
                                        </p:tgtEl>
                                        <p:attrNameLst>
                                          <p:attrName>fill.type</p:attrName>
                                        </p:attrNameLst>
                                      </p:cBhvr>
                                      <p:to>
                                        <p:strVal val="solid"/>
                                      </p:to>
                                    </p:set>
                                    <p:set>
                                      <p:cBhvr>
                                        <p:cTn id="14" dur="250" autoRev="1" fill="remove"/>
                                        <p:tgtEl>
                                          <p:spTgt spid="3"/>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8"/>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8"/>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9"/>
                  </p:tgtEl>
                </p:cond>
              </p:nextCondLst>
            </p:seq>
            <p:seq concurrent="1" nextAc="seek">
              <p:cTn id="35" restart="whenNotActive" fill="hold" evtFilter="cancelBubble" nodeType="interactiveSeq">
                <p:stCondLst>
                  <p:cond evt="onClick" delay="0">
                    <p:tgtEl>
                      <p:spTgt spid="40"/>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41"/>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1"/>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subTnLst>
                                    <p:audio>
                                      <p:cMediaNode>
                                        <p:cTn display="0" masterRel="sameClick">
                                          <p:stCondLst>
                                            <p:cond evt="begin" delay="0">
                                              <p:tn val="5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2"/>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barn(inVertical)">
                                      <p:cBhvr>
                                        <p:cTn id="64" dur="500"/>
                                        <p:tgtEl>
                                          <p:spTgt spid="5"/>
                                        </p:tgtEl>
                                      </p:cBhvr>
                                    </p:animEffec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5"/>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barn(inVertical)">
                                      <p:cBhvr>
                                        <p:cTn id="70" dur="500"/>
                                        <p:tgtEl>
                                          <p:spTgt spid="7"/>
                                        </p:tgtEl>
                                      </p:cBhvr>
                                    </p:animEffec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5"/>
                  </p:tgtEl>
                </p:cond>
              </p:nextCondLst>
            </p:seq>
            <p:seq concurrent="1" nextAc="seek">
              <p:cTn id="71" restart="whenNotActive" fill="hold" evtFilter="cancelBubble" nodeType="interactiveSeq">
                <p:stCondLst>
                  <p:cond evt="onClick" delay="0">
                    <p:tgtEl>
                      <p:spTgt spid="46"/>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barn(inVertical)">
                                      <p:cBhvr>
                                        <p:cTn id="76" dur="500"/>
                                        <p:tgtEl>
                                          <p:spTgt spid="12"/>
                                        </p:tgtEl>
                                      </p:cBhvr>
                                    </p:animEffect>
                                  </p:childTnLst>
                                  <p:subTnLst>
                                    <p:audio>
                                      <p:cMediaNode>
                                        <p:cTn display="0" masterRel="sameClick">
                                          <p:stCondLst>
                                            <p:cond evt="begin" delay="0">
                                              <p:tn val="7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6"/>
                  </p:tgtEl>
                </p:cond>
              </p:nextCondLst>
            </p:seq>
            <p:seq concurrent="1" nextAc="seek">
              <p:cTn id="77" restart="whenNotActive" fill="hold" evtFilter="cancelBubble" nodeType="interactiveSeq">
                <p:stCondLst>
                  <p:cond evt="onClick" delay="0">
                    <p:tgtEl>
                      <p:spTgt spid="47"/>
                    </p:tgtEl>
                  </p:cond>
                </p:stCondLst>
                <p:endSync evt="end" delay="0">
                  <p:rtn val="all"/>
                </p:endSync>
                <p:childTnLst>
                  <p:par>
                    <p:cTn id="78" fill="hold">
                      <p:stCondLst>
                        <p:cond delay="0"/>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barn(inVertical)">
                                      <p:cBhvr>
                                        <p:cTn id="82" dur="500"/>
                                        <p:tgtEl>
                                          <p:spTgt spid="9"/>
                                        </p:tgtEl>
                                      </p:cBhvr>
                                    </p:animEffec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7"/>
                  </p:tgtEl>
                </p:cond>
              </p:nextCondLst>
            </p:seq>
          </p:childTnLst>
        </p:cTn>
      </p:par>
    </p:tnLst>
    <p:bldLst>
      <p:bldP spid="3" grpId="0" animBg="1"/>
      <p:bldP spid="3"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cây”thuộc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 xmlns:a16="http://schemas.microsoft.com/office/drawing/2014/main" id="{213DD7FC-032A-4CA6-B09B-20F61CC557CA}"/>
              </a:ext>
            </a:extLst>
          </p:cNvPr>
          <p:cNvSpPr/>
          <p:nvPr/>
        </p:nvSpPr>
        <p:spPr>
          <a:xfrm>
            <a:off x="2755640" y="2310506"/>
            <a:ext cx="328437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b="1" dirty="0">
                <a:latin typeface="Times New Roman" panose="02020603050405020304" pitchFamily="18" charset="0"/>
                <a:cs typeface="Times New Roman" panose="02020603050405020304" pitchFamily="18" charset="0"/>
              </a:rPr>
              <a:t>Nuôi dưỡng tâm hồn</a:t>
            </a:r>
            <a:endParaRPr lang="en-US" sz="24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8" name="Picture 7">
            <a:extLst>
              <a:ext uri="{FF2B5EF4-FFF2-40B4-BE49-F238E27FC236}">
                <a16:creationId xmlns="" xmlns:a16="http://schemas.microsoft.com/office/drawing/2014/main" id="{BC938D8D-409F-4C15-8D25-AE7EC0F4AEED}"/>
              </a:ext>
            </a:extLst>
          </p:cNvPr>
          <p:cNvPicPr>
            <a:picLocks noChangeAspect="1"/>
          </p:cNvPicPr>
          <p:nvPr/>
        </p:nvPicPr>
        <p:blipFill>
          <a:blip r:embed="rId8"/>
          <a:stretch>
            <a:fillRect/>
          </a:stretch>
        </p:blipFill>
        <p:spPr>
          <a:xfrm>
            <a:off x="0" y="4064414"/>
            <a:ext cx="1274174" cy="1079086"/>
          </a:xfrm>
          <a:prstGeom prst="rect">
            <a:avLst/>
          </a:prstGeom>
        </p:spPr>
      </p:pic>
    </p:spTree>
    <p:extLst>
      <p:ext uri="{BB962C8B-B14F-4D97-AF65-F5344CB8AC3E}">
        <p14:creationId xmlns:p14="http://schemas.microsoft.com/office/powerpoint/2010/main" val="162757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 xmlns:a16="http://schemas.microsoft.com/office/drawing/2014/main" id="{213DD7FC-032A-4CA6-B09B-20F61CC557CA}"/>
              </a:ext>
            </a:extLst>
          </p:cNvPr>
          <p:cNvSpPr/>
          <p:nvPr/>
        </p:nvSpPr>
        <p:spPr>
          <a:xfrm>
            <a:off x="2755640" y="2310506"/>
            <a:ext cx="328437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b="1" dirty="0">
                <a:latin typeface="Times New Roman" panose="02020603050405020304" pitchFamily="18" charset="0"/>
                <a:cs typeface="Times New Roman" panose="02020603050405020304" pitchFamily="18" charset="0"/>
              </a:rPr>
              <a:t>Võ Thu Hương</a:t>
            </a:r>
            <a:endParaRPr lang="en-US" sz="24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 xmlns:a16="http://schemas.microsoft.com/office/drawing/2014/main" id="{942AE08B-7B6F-4BB7-952E-AEDC023B949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29338" y="3540264"/>
            <a:ext cx="1631168" cy="1809285"/>
          </a:xfrm>
          <a:prstGeom prst="rect">
            <a:avLst/>
          </a:prstGeom>
        </p:spPr>
      </p:pic>
    </p:spTree>
    <p:extLst>
      <p:ext uri="{BB962C8B-B14F-4D97-AF65-F5344CB8AC3E}">
        <p14:creationId xmlns:p14="http://schemas.microsoft.com/office/powerpoint/2010/main" val="361467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3.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loài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xuyên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suốt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r>
              <a:rPr lang="en-US" sz="2000" b="1" dirty="0">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 xmlns:a16="http://schemas.microsoft.com/office/drawing/2014/main" id="{213DD7FC-032A-4CA6-B09B-20F61CC557CA}"/>
              </a:ext>
            </a:extLst>
          </p:cNvPr>
          <p:cNvSpPr/>
          <p:nvPr/>
        </p:nvSpPr>
        <p:spPr>
          <a:xfrm>
            <a:off x="2755640" y="2310506"/>
            <a:ext cx="328437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Cây ổi</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 xmlns:a16="http://schemas.microsoft.com/office/drawing/2014/main" id="{2703BA7D-FF07-400B-9E61-57C7EC408E4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586" b="94138" l="10000" r="90000">
                        <a14:foregroundMark x1="49667" y1="94310" x2="49667" y2="94310"/>
                        <a14:foregroundMark x1="31889" y1="6034" x2="31889" y2="6034"/>
                        <a14:foregroundMark x1="26667" y1="2586" x2="26667" y2="2586"/>
                        <a14:foregroundMark x1="74667" y1="33276" x2="74667" y2="33276"/>
                        <a14:foregroundMark x1="78111" y1="31897" x2="78111" y2="31897"/>
                        <a14:foregroundMark x1="83333" y1="57069" x2="83333" y2="57069"/>
                      </a14:backgroundRemoval>
                    </a14:imgEffect>
                  </a14:imgLayer>
                </a14:imgProps>
              </a:ext>
            </a:extLst>
          </a:blip>
          <a:stretch>
            <a:fillRect/>
          </a:stretch>
        </p:blipFill>
        <p:spPr>
          <a:xfrm>
            <a:off x="217634" y="3415002"/>
            <a:ext cx="1644614" cy="1735494"/>
          </a:xfrm>
          <a:prstGeom prst="rect">
            <a:avLst/>
          </a:prstGeom>
        </p:spPr>
      </p:pic>
    </p:spTree>
    <p:extLst>
      <p:ext uri="{BB962C8B-B14F-4D97-AF65-F5344CB8AC3E}">
        <p14:creationId xmlns:p14="http://schemas.microsoft.com/office/powerpoint/2010/main" val="97242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4. </a:t>
            </a:r>
            <a:r>
              <a:rPr lang="vi-VN" sz="2000" b="1" dirty="0">
                <a:latin typeface="Times New Roman" panose="02020603050405020304" pitchFamily="18" charset="0"/>
                <a:cs typeface="Times New Roman" panose="02020603050405020304" pitchFamily="18" charset="0"/>
              </a:rPr>
              <a:t>Cây ổi ở khu vườn cũ nhà Bum do ai trồng?</a:t>
            </a:r>
            <a:endParaRPr lang="en-US" sz="20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213DD7FC-032A-4CA6-B09B-20F61CC557CA}"/>
              </a:ext>
            </a:extLst>
          </p:cNvPr>
          <p:cNvSpPr/>
          <p:nvPr/>
        </p:nvSpPr>
        <p:spPr>
          <a:xfrm>
            <a:off x="2755640" y="2310506"/>
            <a:ext cx="328437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Ông nội</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 xmlns:a16="http://schemas.microsoft.com/office/drawing/2014/main" id="{C0B24F19-9BB0-4BAA-B08E-C775D3E6F7D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8889" y1="16444" x2="48889" y2="16444"/>
                        <a14:foregroundMark x1="58444" y1="22444" x2="58444" y2="22444"/>
                        <a14:foregroundMark x1="46667" y1="26000" x2="46667" y2="26000"/>
                        <a14:foregroundMark x1="29333" y1="22000" x2="29333" y2="22000"/>
                        <a14:foregroundMark x1="20222" y1="45111" x2="20222" y2="45111"/>
                        <a14:foregroundMark x1="75556" y1="36889" x2="75556" y2="36889"/>
                        <a14:foregroundMark x1="70222" y1="43333" x2="70222" y2="43333"/>
                        <a14:foregroundMark x1="82222" y1="43556" x2="82222" y2="43556"/>
                        <a14:foregroundMark x1="78000" y1="52000" x2="78000" y2="52000"/>
                      </a14:backgroundRemoval>
                    </a14:imgEffect>
                  </a14:imgLayer>
                </a14:imgProps>
              </a:ext>
            </a:extLst>
          </a:blip>
          <a:stretch>
            <a:fillRect/>
          </a:stretch>
        </p:blipFill>
        <p:spPr>
          <a:xfrm>
            <a:off x="-346990" y="2432179"/>
            <a:ext cx="3007178" cy="3007178"/>
          </a:xfrm>
          <a:prstGeom prst="rect">
            <a:avLst/>
          </a:prstGeom>
        </p:spPr>
      </p:pic>
    </p:spTree>
    <p:extLst>
      <p:ext uri="{BB962C8B-B14F-4D97-AF65-F5344CB8AC3E}">
        <p14:creationId xmlns:p14="http://schemas.microsoft.com/office/powerpoint/2010/main" val="160623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5. </a:t>
            </a:r>
            <a:r>
              <a:rPr lang="vi-VN" sz="2000" b="1" dirty="0">
                <a:latin typeface="Times New Roman" panose="02020603050405020304" pitchFamily="18" charset="0"/>
                <a:cs typeface="Times New Roman" panose="02020603050405020304" pitchFamily="18" charset="0"/>
              </a:rPr>
              <a:t>Theo suy nghĩ của ông nội, với một đứa con trai nhỏ, chỉ cây ổi thôi cũng là gì?</a:t>
            </a:r>
            <a:endParaRPr lang="en-US" sz="20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213DD7FC-032A-4CA6-B09B-20F61CC557CA}"/>
              </a:ext>
            </a:extLst>
          </p:cNvPr>
          <p:cNvSpPr/>
          <p:nvPr/>
        </p:nvSpPr>
        <p:spPr>
          <a:xfrm>
            <a:off x="2755640" y="2310506"/>
            <a:ext cx="328437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Thiên đường</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 xmlns:a16="http://schemas.microsoft.com/office/drawing/2014/main" id="{97592ABF-AD34-4DA0-BFFB-B048BA91623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441" b="89677" l="10000" r="90000">
                        <a14:foregroundMark x1="50652" y1="6237" x2="50652" y2="6237"/>
                        <a14:foregroundMark x1="29891" y1="3441" x2="29891" y2="3441"/>
                        <a14:foregroundMark x1="51739" y1="3441" x2="51739" y2="3441"/>
                      </a14:backgroundRemoval>
                    </a14:imgEffect>
                  </a14:imgLayer>
                </a14:imgProps>
              </a:ext>
            </a:extLst>
          </a:blip>
          <a:stretch>
            <a:fillRect/>
          </a:stretch>
        </p:blipFill>
        <p:spPr>
          <a:xfrm>
            <a:off x="249934" y="3473609"/>
            <a:ext cx="2270448" cy="1875940"/>
          </a:xfrm>
          <a:prstGeom prst="rect">
            <a:avLst/>
          </a:prstGeom>
        </p:spPr>
      </p:pic>
    </p:spTree>
    <p:extLst>
      <p:ext uri="{BB962C8B-B14F-4D97-AF65-F5344CB8AC3E}">
        <p14:creationId xmlns:p14="http://schemas.microsoft.com/office/powerpoint/2010/main" val="398437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239899" y="1901949"/>
            <a:ext cx="42801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Times New Roman" panose="02020603050405020304" pitchFamily="18" charset="0"/>
                <a:ea typeface="Barlow Condensed" panose="00000506000000000000" charset="0"/>
                <a:cs typeface="Times New Roman" panose="02020603050405020304" pitchFamily="18" charset="0"/>
              </a:rPr>
              <a:t>HÌNH THÀNH KIẾN THỨC</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endParaRPr>
          </a:p>
        </p:txBody>
      </p:sp>
    </p:spTree>
    <p:extLst>
      <p:ext uri="{BB962C8B-B14F-4D97-AF65-F5344CB8AC3E}">
        <p14:creationId xmlns:p14="http://schemas.microsoft.com/office/powerpoint/2010/main" val="3856172499"/>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6. </a:t>
            </a:r>
            <a:r>
              <a:rPr lang="vi-VN" sz="2000" b="1" dirty="0">
                <a:latin typeface="Times New Roman" panose="02020603050405020304" pitchFamily="18" charset="0"/>
                <a:cs typeface="Times New Roman" panose="02020603050405020304" pitchFamily="18" charset="0"/>
              </a:rPr>
              <a:t>Từ “bói quả”có nghĩa là gì?</a:t>
            </a:r>
            <a:endParaRPr lang="en-US" sz="20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213DD7FC-032A-4CA6-B09B-20F61CC557CA}"/>
              </a:ext>
            </a:extLst>
          </p:cNvPr>
          <p:cNvSpPr/>
          <p:nvPr/>
        </p:nvSpPr>
        <p:spPr>
          <a:xfrm>
            <a:off x="2755640" y="2310506"/>
            <a:ext cx="328437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Ra quả lần đầu tiên</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 xmlns:a16="http://schemas.microsoft.com/office/drawing/2014/main" id="{28B0396A-642A-41C0-8E4A-EE145F518C0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67" b="94667" l="4000" r="97333">
                        <a14:foregroundMark x1="52000" y1="95111" x2="52000" y2="95111"/>
                        <a14:foregroundMark x1="61333" y1="6667" x2="61333" y2="6667"/>
                        <a14:foregroundMark x1="95111" y1="26222" x2="95111" y2="26222"/>
                        <a14:foregroundMark x1="9778" y1="43111" x2="9778" y2="43111"/>
                        <a14:foregroundMark x1="8000" y1="42667" x2="8000" y2="42667"/>
                        <a14:foregroundMark x1="4444" y1="45778" x2="4444" y2="45778"/>
                        <a14:foregroundMark x1="97333" y1="52889" x2="97333" y2="52889"/>
                      </a14:backgroundRemoval>
                    </a14:imgEffect>
                  </a14:imgLayer>
                </a14:imgProps>
              </a:ext>
            </a:extLst>
          </a:blip>
          <a:stretch>
            <a:fillRect/>
          </a:stretch>
        </p:blipFill>
        <p:spPr>
          <a:xfrm>
            <a:off x="781356" y="3590630"/>
            <a:ext cx="1583289" cy="1583289"/>
          </a:xfrm>
          <a:prstGeom prst="rect">
            <a:avLst/>
          </a:prstGeom>
        </p:spPr>
      </p:pic>
    </p:spTree>
    <p:extLst>
      <p:ext uri="{BB962C8B-B14F-4D97-AF65-F5344CB8AC3E}">
        <p14:creationId xmlns:p14="http://schemas.microsoft.com/office/powerpoint/2010/main" val="220475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7. </a:t>
            </a:r>
            <a:r>
              <a:rPr lang="vi-VN" sz="2000" b="1" dirty="0">
                <a:latin typeface="Times New Roman" panose="02020603050405020304" pitchFamily="18" charset="0"/>
                <a:cs typeface="Times New Roman" panose="02020603050405020304" pitchFamily="18" charset="0"/>
              </a:rPr>
              <a:t>Vì sao cây ổi nhà Bum có vẻ đẹp kì lạ nhất trái đất?</a:t>
            </a:r>
            <a:endParaRPr lang="en-US" sz="20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213DD7FC-032A-4CA6-B09B-20F61CC557CA}"/>
              </a:ext>
            </a:extLst>
          </p:cNvPr>
          <p:cNvSpPr/>
          <p:nvPr/>
        </p:nvSpPr>
        <p:spPr>
          <a:xfrm>
            <a:off x="2755640" y="2310506"/>
            <a:ext cx="388153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Vì ông đã cố ý bấm cho cây tỏa ra nhiều cành cao thấp</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 xmlns:a16="http://schemas.microsoft.com/office/drawing/2014/main" id="{20652AA3-90D4-4187-AD81-8A7D684D1C0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1" b="93555" l="10000" r="90000">
                        <a14:foregroundMark x1="51429" y1="88281" x2="51429" y2="88281"/>
                        <a14:foregroundMark x1="50440" y1="93555" x2="50440" y2="93555"/>
                        <a14:foregroundMark x1="50440" y1="88867" x2="50440" y2="88867"/>
                      </a14:backgroundRemoval>
                    </a14:imgEffect>
                  </a14:imgLayer>
                </a14:imgProps>
              </a:ext>
            </a:extLst>
          </a:blip>
          <a:stretch>
            <a:fillRect/>
          </a:stretch>
        </p:blipFill>
        <p:spPr>
          <a:xfrm>
            <a:off x="275595" y="3560212"/>
            <a:ext cx="2814047" cy="1583288"/>
          </a:xfrm>
          <a:prstGeom prst="rect">
            <a:avLst/>
          </a:prstGeom>
        </p:spPr>
      </p:pic>
    </p:spTree>
    <p:extLst>
      <p:ext uri="{BB962C8B-B14F-4D97-AF65-F5344CB8AC3E}">
        <p14:creationId xmlns:p14="http://schemas.microsoft.com/office/powerpoint/2010/main" val="218444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8. </a:t>
            </a:r>
            <a:r>
              <a:rPr lang="vi-VN" sz="2000" b="1" dirty="0">
                <a:latin typeface="Times New Roman" panose="02020603050405020304" pitchFamily="18" charset="0"/>
                <a:cs typeface="Times New Roman" panose="02020603050405020304" pitchFamily="18" charset="0"/>
              </a:rPr>
              <a:t>Bum đã có mơ mước gì?</a:t>
            </a:r>
            <a:endParaRPr lang="en-US" sz="20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213DD7FC-032A-4CA6-B09B-20F61CC557CA}"/>
              </a:ext>
            </a:extLst>
          </p:cNvPr>
          <p:cNvSpPr/>
          <p:nvPr/>
        </p:nvSpPr>
        <p:spPr>
          <a:xfrm>
            <a:off x="2755640" y="2310506"/>
            <a:ext cx="388153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Muốn được làm một cái cây</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 xmlns:a16="http://schemas.microsoft.com/office/drawing/2014/main" id="{E83D35C7-5B28-4328-A36E-40035A1460A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441" b="89677" l="10000" r="90000">
                        <a14:foregroundMark x1="50652" y1="6237" x2="50652" y2="6237"/>
                        <a14:foregroundMark x1="29891" y1="3441" x2="29891" y2="3441"/>
                        <a14:foregroundMark x1="51739" y1="3441" x2="51739" y2="3441"/>
                      </a14:backgroundRemoval>
                    </a14:imgEffect>
                  </a14:imgLayer>
                </a14:imgProps>
              </a:ext>
            </a:extLst>
          </a:blip>
          <a:stretch>
            <a:fillRect/>
          </a:stretch>
        </p:blipFill>
        <p:spPr>
          <a:xfrm>
            <a:off x="399224" y="3435511"/>
            <a:ext cx="2270448" cy="1875940"/>
          </a:xfrm>
          <a:prstGeom prst="rect">
            <a:avLst/>
          </a:prstGeom>
        </p:spPr>
      </p:pic>
    </p:spTree>
    <p:extLst>
      <p:ext uri="{BB962C8B-B14F-4D97-AF65-F5344CB8AC3E}">
        <p14:creationId xmlns:p14="http://schemas.microsoft.com/office/powerpoint/2010/main" val="213084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9. </a:t>
            </a:r>
            <a:r>
              <a:rPr lang="vi-VN" sz="2000" b="1" dirty="0">
                <a:latin typeface="Times New Roman" panose="02020603050405020304" pitchFamily="18" charset="0"/>
                <a:cs typeface="Times New Roman" panose="02020603050405020304" pitchFamily="18" charset="0"/>
              </a:rPr>
              <a:t>Ai là người nói cho bố mẹ biết về mơ ước của Bum?</a:t>
            </a:r>
            <a:endParaRPr lang="en-US" sz="20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213DD7FC-032A-4CA6-B09B-20F61CC557CA}"/>
              </a:ext>
            </a:extLst>
          </p:cNvPr>
          <p:cNvSpPr/>
          <p:nvPr/>
        </p:nvSpPr>
        <p:spPr>
          <a:xfrm>
            <a:off x="2755640" y="2310506"/>
            <a:ext cx="388153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Cô giáo</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 xmlns:a16="http://schemas.microsoft.com/office/drawing/2014/main" id="{AFFAA8F6-2E1C-4BE2-9C97-9BA4848FFDA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000" b="98000" l="9864" r="92177">
                        <a14:foregroundMark x1="46259" y1="7000" x2="46939" y2="6333"/>
                        <a14:foregroundMark x1="69728" y1="34333" x2="69728" y2="34333"/>
                        <a14:foregroundMark x1="92517" y1="40333" x2="92517" y2="40333"/>
                        <a14:foregroundMark x1="81293" y1="70667" x2="81293" y2="70667"/>
                        <a14:foregroundMark x1="68367" y1="69000" x2="68367" y2="69000"/>
                        <a14:foregroundMark x1="52721" y1="93333" x2="52721" y2="93333"/>
                        <a14:foregroundMark x1="53061" y1="95000" x2="53061" y2="95000"/>
                        <a14:foregroundMark x1="52721" y1="98000" x2="52721" y2="98000"/>
                        <a14:foregroundMark x1="53061" y1="15000" x2="53061" y2="15000"/>
                        <a14:foregroundMark x1="34694" y1="86333" x2="34694" y2="86333"/>
                        <a14:foregroundMark x1="41837" y1="64667" x2="41837" y2="64667"/>
                        <a14:foregroundMark x1="79592" y1="57333" x2="79592" y2="57333"/>
                      </a14:backgroundRemoval>
                    </a14:imgEffect>
                  </a14:imgLayer>
                </a14:imgProps>
              </a:ext>
            </a:extLst>
          </a:blip>
          <a:stretch>
            <a:fillRect/>
          </a:stretch>
        </p:blipFill>
        <p:spPr>
          <a:xfrm>
            <a:off x="441189" y="3069294"/>
            <a:ext cx="2032721" cy="2074206"/>
          </a:xfrm>
          <a:prstGeom prst="rect">
            <a:avLst/>
          </a:prstGeom>
        </p:spPr>
      </p:pic>
    </p:spTree>
    <p:extLst>
      <p:ext uri="{BB962C8B-B14F-4D97-AF65-F5344CB8AC3E}">
        <p14:creationId xmlns:p14="http://schemas.microsoft.com/office/powerpoint/2010/main" val="112710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DAC8456-07A7-471C-9D86-F9777D496123}"/>
              </a:ext>
            </a:extLst>
          </p:cNvPr>
          <p:cNvPicPr>
            <a:picLocks noChangeAspect="1"/>
          </p:cNvPicPr>
          <p:nvPr/>
        </p:nvPicPr>
        <p:blipFill>
          <a:blip r:embed="rId4"/>
          <a:stretch>
            <a:fillRect/>
          </a:stretch>
        </p:blipFill>
        <p:spPr>
          <a:xfrm>
            <a:off x="1354" y="0"/>
            <a:ext cx="9141292" cy="5143500"/>
          </a:xfrm>
          <a:prstGeom prst="rect">
            <a:avLst/>
          </a:prstGeom>
        </p:spPr>
      </p:pic>
      <p:sp>
        <p:nvSpPr>
          <p:cNvPr id="3" name="Rectangle: Rounded Corners 2">
            <a:extLst>
              <a:ext uri="{FF2B5EF4-FFF2-40B4-BE49-F238E27FC236}">
                <a16:creationId xmlns="" xmlns:a16="http://schemas.microsoft.com/office/drawing/2014/main" id="{E49A020A-9801-4BE5-ABAA-B748D718F21A}"/>
              </a:ext>
            </a:extLst>
          </p:cNvPr>
          <p:cNvSpPr/>
          <p:nvPr/>
        </p:nvSpPr>
        <p:spPr>
          <a:xfrm>
            <a:off x="671805" y="167951"/>
            <a:ext cx="7682204" cy="8210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10. </a:t>
            </a:r>
            <a:r>
              <a:rPr lang="vi-VN" sz="2000" b="1" dirty="0">
                <a:latin typeface="Times New Roman" panose="02020603050405020304" pitchFamily="18" charset="0"/>
                <a:cs typeface="Times New Roman" panose="02020603050405020304" pitchFamily="18" charset="0"/>
              </a:rPr>
              <a:t>Liệt kê ít nhất 3 yếu tố của truyện?</a:t>
            </a:r>
            <a:endParaRPr lang="en-US" sz="20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213DD7FC-032A-4CA6-B09B-20F61CC557CA}"/>
              </a:ext>
            </a:extLst>
          </p:cNvPr>
          <p:cNvSpPr/>
          <p:nvPr/>
        </p:nvSpPr>
        <p:spPr>
          <a:xfrm>
            <a:off x="2755640" y="2310506"/>
            <a:ext cx="3881536" cy="69668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Times New Roman" panose="02020603050405020304" pitchFamily="18" charset="0"/>
                <a:cs typeface="Times New Roman" panose="02020603050405020304" pitchFamily="18" charset="0"/>
              </a:rPr>
              <a:t>Đề tài, nhân vật, chủ đề, sự việc, chi tiết tiêu biểu...</a:t>
            </a:r>
            <a:endParaRPr lang="en-US" sz="2000" b="1" dirty="0">
              <a:latin typeface="Times New Roman" panose="02020603050405020304" pitchFamily="18" charset="0"/>
              <a:cs typeface="Times New Roman" panose="02020603050405020304" pitchFamily="18" charset="0"/>
            </a:endParaRPr>
          </a:p>
        </p:txBody>
      </p:sp>
      <p:pic>
        <p:nvPicPr>
          <p:cNvPr id="5" name="Picture 4">
            <a:hlinkClick r:id="rId5" action="ppaction://hlinksldjump"/>
            <a:extLst>
              <a:ext uri="{FF2B5EF4-FFF2-40B4-BE49-F238E27FC236}">
                <a16:creationId xmlns="" xmlns:a16="http://schemas.microsoft.com/office/drawing/2014/main" id="{37A15234-5685-4553-9DB4-C050083E4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14531" y="3415002"/>
            <a:ext cx="1934547" cy="1934547"/>
          </a:xfrm>
          <a:prstGeom prst="rect">
            <a:avLst/>
          </a:prstGeom>
        </p:spPr>
      </p:pic>
      <p:pic>
        <p:nvPicPr>
          <p:cNvPr id="6" name="Picture 5">
            <a:extLst>
              <a:ext uri="{FF2B5EF4-FFF2-40B4-BE49-F238E27FC236}">
                <a16:creationId xmlns="" xmlns:a16="http://schemas.microsoft.com/office/drawing/2014/main" id="{63FC516E-7CB7-4CC1-B929-4CDAF84220A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6563" r="93875">
                        <a14:foregroundMark x1="92938" y1="56614" x2="92938" y2="56614"/>
                        <a14:foregroundMark x1="92938" y1="58346" x2="92938" y2="58346"/>
                        <a14:foregroundMark x1="93875" y1="58346" x2="93875" y2="58346"/>
                        <a14:foregroundMark x1="6563" y1="56063" x2="6563" y2="56063"/>
                      </a14:backgroundRemoval>
                    </a14:imgEffect>
                  </a14:imgLayer>
                </a14:imgProps>
              </a:ext>
            </a:extLst>
          </a:blip>
          <a:stretch>
            <a:fillRect/>
          </a:stretch>
        </p:blipFill>
        <p:spPr>
          <a:xfrm>
            <a:off x="263968" y="3412685"/>
            <a:ext cx="2392146" cy="1898766"/>
          </a:xfrm>
          <a:prstGeom prst="rect">
            <a:avLst/>
          </a:prstGeom>
        </p:spPr>
      </p:pic>
    </p:spTree>
    <p:extLst>
      <p:ext uri="{BB962C8B-B14F-4D97-AF65-F5344CB8AC3E}">
        <p14:creationId xmlns:p14="http://schemas.microsoft.com/office/powerpoint/2010/main" val="85180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308324" y="2057460"/>
            <a:ext cx="42801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VẬN DỤNG</a:t>
            </a:r>
          </a:p>
        </p:txBody>
      </p:sp>
    </p:spTree>
    <p:extLst>
      <p:ext uri="{BB962C8B-B14F-4D97-AF65-F5344CB8AC3E}">
        <p14:creationId xmlns:p14="http://schemas.microsoft.com/office/powerpoint/2010/main" val="331040931"/>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 xmlns:a16="http://schemas.microsoft.com/office/drawing/2014/main" id="{6DB6E0C6-0167-4385-9F63-FC9913735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157" y="27557"/>
            <a:ext cx="5314316" cy="4041521"/>
          </a:xfrm>
          <a:prstGeom prst="rect">
            <a:avLst/>
          </a:prstGeom>
        </p:spPr>
      </p:pic>
      <p:sp>
        <p:nvSpPr>
          <p:cNvPr id="3" name="文本框 12">
            <a:extLst>
              <a:ext uri="{FF2B5EF4-FFF2-40B4-BE49-F238E27FC236}">
                <a16:creationId xmlns="" xmlns:a16="http://schemas.microsoft.com/office/drawing/2014/main" id="{33AA338C-DAC0-48EA-9364-34F890907B94}"/>
              </a:ext>
            </a:extLst>
          </p:cNvPr>
          <p:cNvSpPr txBox="1"/>
          <p:nvPr/>
        </p:nvSpPr>
        <p:spPr>
          <a:xfrm rot="21221573">
            <a:off x="2095044" y="1311003"/>
            <a:ext cx="3759992" cy="1569660"/>
          </a:xfrm>
          <a:prstGeom prst="rect">
            <a:avLst/>
          </a:prstGeom>
          <a:noFill/>
        </p:spPr>
        <p:txBody>
          <a:bodyPr wrap="square" rtlCol="0">
            <a:spAutoFit/>
          </a:bodyPr>
          <a:lstStyle/>
          <a:p>
            <a:pPr lvl="0" algn="just">
              <a:defRPr/>
            </a:pPr>
            <a:r>
              <a:rPr lang="vi-VN" sz="2400" i="1" dirty="0">
                <a:solidFill>
                  <a:prstClr val="white"/>
                </a:solidFill>
                <a:latin typeface="Times New Roman" panose="02020603050405020304" pitchFamily="18" charset="0"/>
              </a:rPr>
              <a:t>Viết một đoạn văn khoảng 5-7 câu chia sẻ về một loài vật nuôi/đồ vật/ cây cối đã gắn bó với tuổi thơ của em.</a:t>
            </a:r>
            <a:endParaRPr kumimoji="0" lang="vi-VN" sz="2400" b="0" i="1" u="none" strike="noStrike" kern="1200" cap="none" spc="0" normalizeH="0" baseline="0" noProof="0" dirty="0">
              <a:ln>
                <a:noFill/>
              </a:ln>
              <a:solidFill>
                <a:prstClr val="white"/>
              </a:solidFill>
              <a:effectLst/>
              <a:uLnTx/>
              <a:uFillTx/>
              <a:latin typeface="Times New Roman" panose="02020603050405020304" pitchFamily="18" charset="0"/>
            </a:endParaRPr>
          </a:p>
        </p:txBody>
      </p:sp>
      <p:sp>
        <p:nvSpPr>
          <p:cNvPr id="6" name="Rectangle 5">
            <a:extLst>
              <a:ext uri="{FF2B5EF4-FFF2-40B4-BE49-F238E27FC236}">
                <a16:creationId xmlns="" xmlns:a16="http://schemas.microsoft.com/office/drawing/2014/main" id="{13762CB3-66ED-407A-9624-C8AC6265AFE9}"/>
              </a:ext>
            </a:extLst>
          </p:cNvPr>
          <p:cNvSpPr/>
          <p:nvPr/>
        </p:nvSpPr>
        <p:spPr>
          <a:xfrm>
            <a:off x="3991552" y="2387084"/>
            <a:ext cx="11608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rlow Condensed"/>
                <a:ea typeface="+mn-ea"/>
                <a:cs typeface="+mn-cs"/>
              </a:rPr>
              <a:t> 	 </a:t>
            </a:r>
          </a:p>
        </p:txBody>
      </p:sp>
    </p:spTree>
    <p:extLst>
      <p:ext uri="{BB962C8B-B14F-4D97-AF65-F5344CB8AC3E}">
        <p14:creationId xmlns:p14="http://schemas.microsoft.com/office/powerpoint/2010/main" val="197473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 xmlns:a16="http://schemas.microsoft.com/office/drawing/2014/main" id="{6DB6E0C6-0167-4385-9F63-FC9913735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273" y="182510"/>
            <a:ext cx="4640426" cy="4041521"/>
          </a:xfrm>
          <a:prstGeom prst="rect">
            <a:avLst/>
          </a:prstGeom>
        </p:spPr>
      </p:pic>
      <p:sp>
        <p:nvSpPr>
          <p:cNvPr id="3" name="文本框 12">
            <a:extLst>
              <a:ext uri="{FF2B5EF4-FFF2-40B4-BE49-F238E27FC236}">
                <a16:creationId xmlns="" xmlns:a16="http://schemas.microsoft.com/office/drawing/2014/main" id="{33AA338C-DAC0-48EA-9364-34F890907B94}"/>
              </a:ext>
            </a:extLst>
          </p:cNvPr>
          <p:cNvSpPr txBox="1"/>
          <p:nvPr/>
        </p:nvSpPr>
        <p:spPr>
          <a:xfrm rot="21221573">
            <a:off x="2134745" y="1323415"/>
            <a:ext cx="3532991" cy="1569660"/>
          </a:xfrm>
          <a:prstGeom prst="rect">
            <a:avLst/>
          </a:prstGeom>
          <a:noFill/>
        </p:spPr>
        <p:txBody>
          <a:bodyPr wrap="square" rtlCol="0">
            <a:spAutoFit/>
          </a:bodyPr>
          <a:lstStyle/>
          <a:p>
            <a:pPr lvl="0" algn="just">
              <a:defRPr/>
            </a:pP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Về</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hình</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thức</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đảm</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bảo</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số</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câu</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đảm</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bảo</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hình</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thức</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đoạn</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văn</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đảm</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bảo</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quy</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tắc</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chính</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tả</a:t>
            </a:r>
            <a:r>
              <a:rPr lang="en-US" sz="2400" i="1" dirty="0">
                <a:solidFill>
                  <a:prstClr val="white"/>
                </a:solidFill>
                <a:latin typeface="Times New Roman" panose="02020603050405020304" pitchFamily="18" charset="0"/>
              </a:rPr>
              <a:t>.</a:t>
            </a:r>
            <a:endParaRPr kumimoji="0" lang="vi-VN" sz="2400" b="0" i="1" u="none" strike="noStrike" kern="1200" cap="none" spc="0" normalizeH="0" baseline="0" noProof="0" dirty="0">
              <a:ln>
                <a:noFill/>
              </a:ln>
              <a:solidFill>
                <a:prstClr val="white"/>
              </a:solidFill>
              <a:effectLst/>
              <a:uLnTx/>
              <a:uFillTx/>
              <a:latin typeface="Times New Roman" panose="02020603050405020304" pitchFamily="18" charset="0"/>
            </a:endParaRPr>
          </a:p>
        </p:txBody>
      </p:sp>
      <p:sp>
        <p:nvSpPr>
          <p:cNvPr id="6" name="Rectangle 5">
            <a:extLst>
              <a:ext uri="{FF2B5EF4-FFF2-40B4-BE49-F238E27FC236}">
                <a16:creationId xmlns="" xmlns:a16="http://schemas.microsoft.com/office/drawing/2014/main" id="{13762CB3-66ED-407A-9624-C8AC6265AFE9}"/>
              </a:ext>
            </a:extLst>
          </p:cNvPr>
          <p:cNvSpPr/>
          <p:nvPr/>
        </p:nvSpPr>
        <p:spPr>
          <a:xfrm>
            <a:off x="3991552" y="2387084"/>
            <a:ext cx="11608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rlow Condensed"/>
                <a:ea typeface="+mn-ea"/>
                <a:cs typeface="+mn-cs"/>
              </a:rPr>
              <a:t> 	 </a:t>
            </a:r>
          </a:p>
        </p:txBody>
      </p:sp>
    </p:spTree>
    <p:extLst>
      <p:ext uri="{BB962C8B-B14F-4D97-AF65-F5344CB8AC3E}">
        <p14:creationId xmlns:p14="http://schemas.microsoft.com/office/powerpoint/2010/main" val="275885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6C509C3-96D7-4BF7-81C0-66BE03D3E88E}"/>
              </a:ext>
            </a:extLst>
          </p:cNvPr>
          <p:cNvSpPr/>
          <p:nvPr/>
        </p:nvSpPr>
        <p:spPr>
          <a:xfrm>
            <a:off x="405114" y="634483"/>
            <a:ext cx="8738886" cy="3970318"/>
          </a:xfrm>
          <a:prstGeom prst="rect">
            <a:avLst/>
          </a:prstGeom>
          <a:ln w="381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rPr>
              <a:t>* Về nội dung: chia sẻ về một loài vật nuôi/đồ vật/cây cối đã gắn bó với tuổi thơ của em.</a:t>
            </a:r>
            <a:endParaRPr lang="en-US" sz="2800" dirty="0">
              <a:solidFill>
                <a:srgbClr val="000000"/>
              </a:solidFill>
              <a:latin typeface="Times New Roman" panose="02020603050405020304" pitchFamily="18" charset="0"/>
              <a:ea typeface="Times New Roman" panose="02020603050405020304" pitchFamily="18" charset="0"/>
            </a:endParaRPr>
          </a:p>
          <a:p>
            <a:pPr algn="just"/>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Giới thiệu về một loài vật nuôi/đồ vật/ cây cối đã gắn bó với tuổi thơ của em.</a:t>
            </a:r>
          </a:p>
          <a:p>
            <a:pPr algn="just"/>
            <a:r>
              <a:rPr lang="en-US" sz="2800" dirty="0">
                <a:solidFill>
                  <a:srgbClr val="000000"/>
                </a:solidFill>
                <a:latin typeface="Times New Roman" panose="02020603050405020304" pitchFamily="18" charset="0"/>
                <a:ea typeface="Times New Roman" panose="02020603050405020304" pitchFamily="18" charset="0"/>
              </a:rPr>
              <a:t>- Chia </a:t>
            </a:r>
            <a:r>
              <a:rPr lang="en-US" sz="2800" dirty="0" err="1">
                <a:solidFill>
                  <a:srgbClr val="000000"/>
                </a:solidFill>
                <a:latin typeface="Times New Roman" panose="02020603050405020304" pitchFamily="18" charset="0"/>
                <a:ea typeface="Times New Roman" panose="02020603050405020304" pitchFamily="18" charset="0"/>
              </a:rPr>
              <a:t>sẻ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a:t>
            </a:r>
            <a:endParaRPr lang="vi-VN" sz="2800" dirty="0">
              <a:solidFill>
                <a:srgbClr val="000000"/>
              </a:solidFill>
              <a:latin typeface="Times New Roman" panose="02020603050405020304" pitchFamily="18" charset="0"/>
              <a:ea typeface="Times New Roman" panose="02020603050405020304" pitchFamily="18" charset="0"/>
            </a:endParaRPr>
          </a:p>
          <a:p>
            <a:pPr algn="just"/>
            <a:r>
              <a:rPr lang="vi-VN"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vi-VN" sz="2800" dirty="0">
                <a:solidFill>
                  <a:srgbClr val="000000"/>
                </a:solidFill>
                <a:latin typeface="Times New Roman" panose="02020603050405020304" pitchFamily="18" charset="0"/>
                <a:ea typeface="Times New Roman" panose="02020603050405020304" pitchFamily="18" charset="0"/>
              </a:rPr>
              <a:t>.</a:t>
            </a:r>
          </a:p>
          <a:p>
            <a:pPr algn="just"/>
            <a:r>
              <a:rPr lang="vi-VN"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niệm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gắn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vi-VN" sz="2800" dirty="0">
                <a:solidFill>
                  <a:srgbClr val="000000"/>
                </a:solidFill>
                <a:latin typeface="Times New Roman" panose="02020603050405020304" pitchFamily="18" charset="0"/>
                <a:ea typeface="Times New Roman" panose="02020603050405020304" pitchFamily="18" charset="0"/>
              </a:rPr>
              <a:t>.</a:t>
            </a:r>
          </a:p>
          <a:p>
            <a:pPr algn="just"/>
            <a:r>
              <a:rPr lang="vi-VN" sz="2800"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Ý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vi-VN" sz="2800" dirty="0">
                <a:solidFill>
                  <a:srgbClr val="000000"/>
                </a:solidFill>
                <a:latin typeface="Times New Roman" panose="02020603050405020304" pitchFamily="18" charset="0"/>
                <a:ea typeface="Times New Roman" panose="02020603050405020304" pitchFamily="18" charset="0"/>
              </a:rPr>
              <a:t>.</a:t>
            </a:r>
          </a:p>
          <a:p>
            <a:pPr algn="just"/>
            <a:r>
              <a:rPr lang="vi-VN"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a:t>
            </a:r>
            <a:endParaRPr lang="vi-VN" sz="28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572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6C509C3-96D7-4BF7-81C0-66BE03D3E88E}"/>
              </a:ext>
            </a:extLst>
          </p:cNvPr>
          <p:cNvSpPr/>
          <p:nvPr/>
        </p:nvSpPr>
        <p:spPr>
          <a:xfrm>
            <a:off x="92597" y="625348"/>
            <a:ext cx="8166057" cy="4154984"/>
          </a:xfrm>
          <a:prstGeom prst="rect">
            <a:avLst/>
          </a:prstGeom>
          <a:ln w="381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20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Cây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cổ</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thụ</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trước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sân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đình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luôn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ấn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tượng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đẹp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đẽ</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trong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lòng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từ</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ngày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bé</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Cây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cao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tầm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hơn</a:t>
            </a:r>
            <a:r>
              <a:rPr lang="en-US" sz="2400" i="1" dirty="0">
                <a:solidFill>
                  <a:srgbClr val="000000"/>
                </a:solidFill>
                <a:latin typeface="Times New Roman" panose="02020603050405020304" pitchFamily="18" charset="0"/>
                <a:ea typeface="Times New Roman" panose="02020603050405020304" pitchFamily="18" charset="0"/>
              </a:rPr>
              <a:t> 10 </a:t>
            </a:r>
            <a:r>
              <a:rPr lang="en-US" sz="2400" i="1" dirty="0" err="1">
                <a:solidFill>
                  <a:srgbClr val="000000"/>
                </a:solidFill>
                <a:latin typeface="Times New Roman" panose="02020603050405020304" pitchFamily="18" charset="0"/>
                <a:ea typeface="Times New Roman" panose="02020603050405020304" pitchFamily="18" charset="0"/>
              </a:rPr>
              <a:t>mét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tán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lá</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phủ</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rộng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khắp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một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khoảng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sân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che</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bóng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mát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mọi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người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Thân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cây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lớn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lắm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bốn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năm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chúng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ôm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vòng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mới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xuể</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Thân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màu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nâu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sẫm</a:t>
            </a:r>
            <a:r>
              <a:rPr lang="en-US" sz="2400" i="1" dirty="0">
                <a:solidFill>
                  <a:srgbClr val="000000"/>
                </a:solidFill>
                <a:latin typeface="Times New Roman" panose="02020603050405020304" pitchFamily="18" charset="0"/>
                <a:ea typeface="Times New Roman" panose="02020603050405020304" pitchFamily="18" charset="0"/>
              </a:rPr>
              <a:t>, da </a:t>
            </a:r>
            <a:r>
              <a:rPr lang="en-US" sz="2400" i="1" dirty="0" err="1">
                <a:solidFill>
                  <a:srgbClr val="000000"/>
                </a:solidFill>
                <a:latin typeface="Times New Roman" panose="02020603050405020304" pitchFamily="18" charset="0"/>
                <a:ea typeface="Times New Roman" panose="02020603050405020304" pitchFamily="18" charset="0"/>
              </a:rPr>
              <a:t>sần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sùi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nhiều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khối</a:t>
            </a:r>
            <a:r>
              <a:rPr lang="en-US" sz="2400" i="1" dirty="0">
                <a:solidFill>
                  <a:srgbClr val="000000"/>
                </a:solidFill>
                <a:latin typeface="Times New Roman" panose="02020603050405020304" pitchFamily="18" charset="0"/>
                <a:ea typeface="Times New Roman" panose="02020603050405020304" pitchFamily="18" charset="0"/>
              </a:rPr>
              <a:t> u to </a:t>
            </a:r>
            <a:r>
              <a:rPr lang="en-US" sz="2400" i="1" dirty="0" err="1">
                <a:solidFill>
                  <a:srgbClr val="000000"/>
                </a:solidFill>
                <a:latin typeface="Times New Roman" panose="02020603050405020304" pitchFamily="18" charset="0"/>
                <a:ea typeface="Times New Roman" panose="02020603050405020304" pitchFamily="18" charset="0"/>
              </a:rPr>
              <a:t>trong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như</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vết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thẹo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chiếc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rễ</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đa</a:t>
            </a:r>
            <a:r>
              <a:rPr lang="en-US" sz="2400" i="1" dirty="0">
                <a:solidFill>
                  <a:srgbClr val="000000"/>
                </a:solidFill>
                <a:latin typeface="Times New Roman" panose="02020603050405020304" pitchFamily="18" charset="0"/>
                <a:ea typeface="Times New Roman" panose="02020603050405020304" pitchFamily="18" charset="0"/>
              </a:rPr>
              <a:t> to, </a:t>
            </a:r>
            <a:r>
              <a:rPr lang="en-US" sz="2400" i="1" dirty="0" err="1">
                <a:solidFill>
                  <a:srgbClr val="000000"/>
                </a:solidFill>
                <a:latin typeface="Times New Roman" panose="02020603050405020304" pitchFamily="18" charset="0"/>
                <a:ea typeface="Times New Roman" panose="02020603050405020304" pitchFamily="18" charset="0"/>
              </a:rPr>
              <a:t>nổi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trên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mặt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đất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trông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như</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chú</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rắn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khổng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lồ</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trườn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mình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hút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chất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dinh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dưỡng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nuôi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cây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Lá</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màu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xanh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đậm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lớp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này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đến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lớp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khác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toả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bóng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xoè</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tán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rộng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như</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một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chiếc</a:t>
            </a:r>
            <a:r>
              <a:rPr lang="en-US" sz="2400" i="1" dirty="0">
                <a:solidFill>
                  <a:srgbClr val="000000"/>
                </a:solidFill>
                <a:latin typeface="Times New Roman" panose="02020603050405020304" pitchFamily="18" charset="0"/>
                <a:ea typeface="Times New Roman" panose="02020603050405020304" pitchFamily="18" charset="0"/>
              </a:rPr>
              <a:t> ô </a:t>
            </a:r>
            <a:r>
              <a:rPr lang="en-US" sz="2400" i="1" dirty="0" err="1">
                <a:solidFill>
                  <a:srgbClr val="000000"/>
                </a:solidFill>
                <a:latin typeface="Times New Roman" panose="02020603050405020304" pitchFamily="18" charset="0"/>
                <a:ea typeface="Times New Roman" panose="02020603050405020304" pitchFamily="18" charset="0"/>
              </a:rPr>
              <a:t>khổng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lồ</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Dưới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gốc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chúng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thường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chơi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bịt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mắt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bắt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dê</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nhảy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lò</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cò</a:t>
            </a:r>
            <a:r>
              <a:rPr lang="en-US" sz="2400" i="1" dirty="0">
                <a:solidFill>
                  <a:srgbClr val="000000"/>
                </a:solidFill>
                <a:latin typeface="Times New Roman" panose="02020603050405020304" pitchFamily="18" charset="0"/>
                <a:ea typeface="Times New Roman" panose="02020603050405020304" pitchFamily="18" charset="0"/>
              </a:rPr>
              <a:t>,...</a:t>
            </a:r>
            <a:r>
              <a:rPr lang="en-US" sz="2400" i="1" dirty="0" err="1">
                <a:solidFill>
                  <a:srgbClr val="000000"/>
                </a:solidFill>
                <a:latin typeface="Times New Roman" panose="02020603050405020304" pitchFamily="18" charset="0"/>
                <a:ea typeface="Times New Roman" panose="02020603050405020304" pitchFamily="18" charset="0"/>
              </a:rPr>
              <a:t>rất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vui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thú</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vị</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Cây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trở</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thành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một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biểu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tượng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không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thể</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thiếu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người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dân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quê</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39477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239899" y="1901949"/>
            <a:ext cx="4280146" cy="1569660"/>
          </a:xfrm>
          <a:prstGeom prst="rect">
            <a:avLst/>
          </a:prstGeom>
          <a:noFill/>
        </p:spPr>
        <p:txBody>
          <a:bodyPr wrap="square" rtlCol="0">
            <a:spAutoFit/>
          </a:bodyPr>
          <a:lstStyle/>
          <a:p>
            <a:pPr lvl="0" algn="ctr"/>
            <a:r>
              <a:rPr lang="en-US" sz="4800" dirty="0">
                <a:solidFill>
                  <a:prstClr val="white"/>
                </a:solidFill>
                <a:latin typeface="Times New Roman" panose="02020603050405020304" pitchFamily="18" charset="0"/>
                <a:ea typeface="Barlow Condensed" panose="00000506000000000000" charset="0"/>
                <a:cs typeface="Times New Roman" panose="02020603050405020304" pitchFamily="18" charset="0"/>
              </a:rPr>
              <a:t>I. </a:t>
            </a:r>
            <a:r>
              <a:rPr lang="en-US" sz="4800" dirty="0" err="1">
                <a:solidFill>
                  <a:prstClr val="white"/>
                </a:solidFill>
                <a:latin typeface="Times New Roman" panose="02020603050405020304" pitchFamily="18" charset="0"/>
                <a:ea typeface="Barlow Condensed" panose="00000506000000000000" charset="0"/>
                <a:cs typeface="Times New Roman" panose="02020603050405020304" pitchFamily="18" charset="0"/>
              </a:rPr>
              <a:t>Trải</a:t>
            </a:r>
            <a:r>
              <a:rPr lang="en-US" sz="4800" dirty="0">
                <a:solidFill>
                  <a:prstClr val="white"/>
                </a:solidFill>
                <a:latin typeface="Times New Roman" panose="02020603050405020304" pitchFamily="18" charset="0"/>
                <a:ea typeface="Barlow Condensed" panose="00000506000000000000" charset="0"/>
                <a:cs typeface="Times New Roman" panose="02020603050405020304" pitchFamily="18" charset="0"/>
              </a:rPr>
              <a:t> </a:t>
            </a:r>
            <a:r>
              <a:rPr lang="en-US" sz="4800" dirty="0" err="1">
                <a:solidFill>
                  <a:prstClr val="white"/>
                </a:solidFill>
                <a:latin typeface="Times New Roman" panose="02020603050405020304" pitchFamily="18" charset="0"/>
                <a:ea typeface="Barlow Condensed" panose="00000506000000000000" charset="0"/>
                <a:cs typeface="Times New Roman" panose="02020603050405020304" pitchFamily="18" charset="0"/>
              </a:rPr>
              <a:t>nghiệm</a:t>
            </a:r>
            <a:r>
              <a:rPr lang="en-US" sz="4800" dirty="0">
                <a:solidFill>
                  <a:prstClr val="white"/>
                </a:solidFill>
                <a:latin typeface="Times New Roman" panose="02020603050405020304" pitchFamily="18" charset="0"/>
                <a:ea typeface="Barlow Condensed" panose="00000506000000000000" charset="0"/>
                <a:cs typeface="Times New Roman" panose="02020603050405020304" pitchFamily="18" charset="0"/>
              </a:rPr>
              <a:t> </a:t>
            </a:r>
            <a:r>
              <a:rPr lang="en-US" sz="4800" dirty="0" err="1">
                <a:solidFill>
                  <a:prstClr val="white"/>
                </a:solidFill>
                <a:latin typeface="Times New Roman" panose="02020603050405020304" pitchFamily="18" charset="0"/>
                <a:ea typeface="Barlow Condensed" panose="00000506000000000000" charset="0"/>
                <a:cs typeface="Times New Roman" panose="02020603050405020304" pitchFamily="18" charset="0"/>
              </a:rPr>
              <a:t>cùng</a:t>
            </a:r>
            <a:r>
              <a:rPr lang="en-US" sz="4800" dirty="0">
                <a:solidFill>
                  <a:prstClr val="white"/>
                </a:solidFill>
                <a:latin typeface="Times New Roman" panose="02020603050405020304" pitchFamily="18" charset="0"/>
                <a:ea typeface="Barlow Condensed" panose="00000506000000000000" charset="0"/>
                <a:cs typeface="Times New Roman" panose="02020603050405020304" pitchFamily="18" charset="0"/>
              </a:rPr>
              <a:t> </a:t>
            </a:r>
            <a:r>
              <a:rPr lang="en-US" sz="4800" dirty="0" err="1">
                <a:solidFill>
                  <a:prstClr val="white"/>
                </a:solidFill>
                <a:latin typeface="Times New Roman" panose="02020603050405020304" pitchFamily="18" charset="0"/>
                <a:ea typeface="Barlow Condensed" panose="00000506000000000000" charset="0"/>
                <a:cs typeface="Times New Roman" panose="02020603050405020304" pitchFamily="18" charset="0"/>
              </a:rPr>
              <a:t>văn</a:t>
            </a:r>
            <a:r>
              <a:rPr lang="en-US" sz="4800" dirty="0">
                <a:solidFill>
                  <a:prstClr val="white"/>
                </a:solidFill>
                <a:latin typeface="Times New Roman" panose="02020603050405020304" pitchFamily="18" charset="0"/>
                <a:ea typeface="Barlow Condensed" panose="00000506000000000000" charset="0"/>
                <a:cs typeface="Times New Roman" panose="02020603050405020304" pitchFamily="18" charset="0"/>
              </a:rPr>
              <a:t> </a:t>
            </a:r>
            <a:r>
              <a:rPr lang="en-US" sz="4800" dirty="0" err="1">
                <a:solidFill>
                  <a:prstClr val="white"/>
                </a:solidFill>
                <a:latin typeface="Times New Roman" panose="02020603050405020304" pitchFamily="18" charset="0"/>
                <a:ea typeface="Barlow Condensed" panose="00000506000000000000" charset="0"/>
                <a:cs typeface="Times New Roman" panose="02020603050405020304" pitchFamily="18" charset="0"/>
              </a:rPr>
              <a:t>bản</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endParaRPr>
          </a:p>
        </p:txBody>
      </p:sp>
    </p:spTree>
    <p:extLst>
      <p:ext uri="{BB962C8B-B14F-4D97-AF65-F5344CB8AC3E}">
        <p14:creationId xmlns:p14="http://schemas.microsoft.com/office/powerpoint/2010/main" val="1611402160"/>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318380" y="1017905"/>
            <a:ext cx="6123185" cy="3530498"/>
          </a:xfrm>
          <a:prstGeom prst="rect">
            <a:avLst/>
          </a:prstGeom>
        </p:spPr>
      </p:pic>
      <p:sp>
        <p:nvSpPr>
          <p:cNvPr id="6" name="TextBox 5"/>
          <p:cNvSpPr txBox="1"/>
          <p:nvPr/>
        </p:nvSpPr>
        <p:spPr>
          <a:xfrm>
            <a:off x="2239899" y="1786920"/>
            <a:ext cx="42801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Barlow Condensed" panose="00000506000000000000" charset="0"/>
                <a:cs typeface="Times New Roman" panose="02020603050405020304" pitchFamily="18" charset="0"/>
              </a:rPr>
              <a:t>CHÚC CÁC EM HỌC TỐT!</a:t>
            </a:r>
          </a:p>
        </p:txBody>
      </p:sp>
    </p:spTree>
    <p:extLst>
      <p:ext uri="{BB962C8B-B14F-4D97-AF65-F5344CB8AC3E}">
        <p14:creationId xmlns:p14="http://schemas.microsoft.com/office/powerpoint/2010/main" val="423221789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7315200" y="361950"/>
            <a:ext cx="1186679" cy="971550"/>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文本框 1"/>
          <p:cNvSpPr txBox="1"/>
          <p:nvPr/>
        </p:nvSpPr>
        <p:spPr>
          <a:xfrm>
            <a:off x="194738" y="230654"/>
            <a:ext cx="1347924" cy="523220"/>
          </a:xfrm>
          <a:prstGeom prst="rect">
            <a:avLst/>
          </a:prstGeom>
          <a:noFill/>
        </p:spPr>
        <p:txBody>
          <a:bodyPr wrap="square" rtlCol="0">
            <a:spAutoFit/>
          </a:bodyPr>
          <a:lstStyle/>
          <a:p>
            <a:pPr algn="dist"/>
            <a:r>
              <a:rPr lang="en-US" altLang="zh-CN" sz="2800" b="1" dirty="0">
                <a:solidFill>
                  <a:srgbClr val="FF0000"/>
                </a:solidFill>
                <a:latin typeface="Times New Roman" panose="02020603050405020304" pitchFamily="18" charset="0"/>
                <a:cs typeface="Times New Roman" panose="02020603050405020304" pitchFamily="18" charset="0"/>
              </a:rPr>
              <a:t>1.Đọc</a:t>
            </a:r>
          </a:p>
        </p:txBody>
      </p:sp>
      <p:pic>
        <p:nvPicPr>
          <p:cNvPr id="13" name="图片 8">
            <a:extLst>
              <a:ext uri="{FF2B5EF4-FFF2-40B4-BE49-F238E27FC236}">
                <a16:creationId xmlns="" xmlns:a16="http://schemas.microsoft.com/office/drawing/2014/main" id="{C68593D0-3B55-4329-8C3F-78CAEB428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377" y="550989"/>
            <a:ext cx="3782694" cy="4041521"/>
          </a:xfrm>
          <a:prstGeom prst="rect">
            <a:avLst/>
          </a:prstGeom>
        </p:spPr>
      </p:pic>
      <p:sp>
        <p:nvSpPr>
          <p:cNvPr id="14" name="文本框 12">
            <a:extLst>
              <a:ext uri="{FF2B5EF4-FFF2-40B4-BE49-F238E27FC236}">
                <a16:creationId xmlns="" xmlns:a16="http://schemas.microsoft.com/office/drawing/2014/main" id="{32701F4D-D42B-4BB9-AF87-A3B766180EF0}"/>
              </a:ext>
            </a:extLst>
          </p:cNvPr>
          <p:cNvSpPr txBox="1"/>
          <p:nvPr/>
        </p:nvSpPr>
        <p:spPr>
          <a:xfrm rot="21221573">
            <a:off x="1333413" y="1822352"/>
            <a:ext cx="2683947" cy="1200329"/>
          </a:xfrm>
          <a:prstGeom prst="rect">
            <a:avLst/>
          </a:prstGeom>
          <a:noFill/>
        </p:spPr>
        <p:txBody>
          <a:bodyPr wrap="square" rtlCol="0">
            <a:spAutoFit/>
          </a:bodyPr>
          <a:lstStyle/>
          <a:p>
            <a:pPr algn="just">
              <a:defRPr/>
            </a:pPr>
            <a:r>
              <a:rPr lang="en-US" sz="2400" i="1" dirty="0">
                <a:solidFill>
                  <a:prstClr val="white"/>
                </a:solidFill>
                <a:latin typeface="Times New Roman" panose="02020603050405020304" pitchFamily="18" charset="0"/>
              </a:rPr>
              <a:t>B</a:t>
            </a:r>
            <a:r>
              <a:rPr lang="vi-VN" sz="2400" i="1" dirty="0">
                <a:solidFill>
                  <a:prstClr val="white"/>
                </a:solidFill>
                <a:latin typeface="Times New Roman" panose="02020603050405020304" pitchFamily="18" charset="0"/>
              </a:rPr>
              <a:t>iết cách đọc thầm, trả lời được các câu hỏi suy luận</a:t>
            </a:r>
          </a:p>
        </p:txBody>
      </p:sp>
      <p:pic>
        <p:nvPicPr>
          <p:cNvPr id="15" name="图片 8">
            <a:extLst>
              <a:ext uri="{FF2B5EF4-FFF2-40B4-BE49-F238E27FC236}">
                <a16:creationId xmlns="" xmlns:a16="http://schemas.microsoft.com/office/drawing/2014/main" id="{A4C5B7E4-7F8C-4BEE-9CA2-8BF65F9FE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3814" y="-105545"/>
            <a:ext cx="4225448" cy="4514570"/>
          </a:xfrm>
          <a:prstGeom prst="rect">
            <a:avLst/>
          </a:prstGeom>
        </p:spPr>
      </p:pic>
      <p:sp>
        <p:nvSpPr>
          <p:cNvPr id="16" name="文本框 12">
            <a:extLst>
              <a:ext uri="{FF2B5EF4-FFF2-40B4-BE49-F238E27FC236}">
                <a16:creationId xmlns="" xmlns:a16="http://schemas.microsoft.com/office/drawing/2014/main" id="{E610DB1E-CE9F-4812-8A0D-38C961CA4D62}"/>
              </a:ext>
            </a:extLst>
          </p:cNvPr>
          <p:cNvSpPr txBox="1"/>
          <p:nvPr/>
        </p:nvSpPr>
        <p:spPr>
          <a:xfrm rot="21221573">
            <a:off x="5158888" y="1140346"/>
            <a:ext cx="3146220" cy="1938992"/>
          </a:xfrm>
          <a:prstGeom prst="rect">
            <a:avLst/>
          </a:prstGeom>
          <a:noFill/>
        </p:spPr>
        <p:txBody>
          <a:bodyPr wrap="square" rtlCol="0">
            <a:spAutoFit/>
          </a:bodyPr>
          <a:lstStyle/>
          <a:p>
            <a:pPr algn="just">
              <a:defRPr/>
            </a:pPr>
            <a:r>
              <a:rPr lang="en-US" sz="2400" i="1" dirty="0">
                <a:solidFill>
                  <a:prstClr val="white"/>
                </a:solidFill>
                <a:latin typeface="Times New Roman" panose="02020603050405020304" pitchFamily="18" charset="0"/>
              </a:rPr>
              <a:t>B</a:t>
            </a:r>
            <a:r>
              <a:rPr lang="vi-VN" sz="2400" i="1" dirty="0">
                <a:solidFill>
                  <a:prstClr val="white"/>
                </a:solidFill>
                <a:latin typeface="Times New Roman" panose="02020603050405020304" pitchFamily="18" charset="0"/>
              </a:rPr>
              <a:t>iết cách đọc to, trôi chảy, phù hợp về tốc độ đọc, phân biệt được lời người kể chuyện và lời nhân vật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7315200" y="361950"/>
            <a:ext cx="1186679" cy="971550"/>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文本框 1"/>
          <p:cNvSpPr txBox="1"/>
          <p:nvPr/>
        </p:nvSpPr>
        <p:spPr>
          <a:xfrm>
            <a:off x="166212" y="181205"/>
            <a:ext cx="2218780" cy="523220"/>
          </a:xfrm>
          <a:prstGeom prst="rect">
            <a:avLst/>
          </a:prstGeom>
          <a:noFill/>
        </p:spPr>
        <p:txBody>
          <a:bodyPr wrap="square" rtlCol="0">
            <a:spAutoFit/>
          </a:bodyPr>
          <a:lstStyle/>
          <a:p>
            <a:pPr algn="dist"/>
            <a:r>
              <a:rPr lang="en-US" altLang="zh-CN" sz="2800" b="1" dirty="0">
                <a:solidFill>
                  <a:srgbClr val="FF0000"/>
                </a:solidFill>
                <a:latin typeface="Times New Roman" panose="02020603050405020304" pitchFamily="18" charset="0"/>
                <a:cs typeface="Times New Roman" panose="02020603050405020304" pitchFamily="18" charset="0"/>
              </a:rPr>
              <a:t>2. </a:t>
            </a:r>
            <a:r>
              <a:rPr lang="en-US" altLang="zh-CN" sz="2800" b="1" dirty="0" err="1">
                <a:solidFill>
                  <a:srgbClr val="FF0000"/>
                </a:solidFill>
                <a:latin typeface="Times New Roman" panose="02020603050405020304" pitchFamily="18" charset="0"/>
                <a:cs typeface="Times New Roman" panose="02020603050405020304" pitchFamily="18" charset="0"/>
              </a:rPr>
              <a:t>Chú</a:t>
            </a:r>
            <a:r>
              <a:rPr lang="en-US" altLang="zh-CN" sz="2800" b="1" dirty="0">
                <a:solidFill>
                  <a:srgbClr val="FF0000"/>
                </a:solidFill>
                <a:latin typeface="Times New Roman" panose="02020603050405020304" pitchFamily="18" charset="0"/>
                <a:cs typeface="Times New Roman" panose="02020603050405020304" pitchFamily="18" charset="0"/>
              </a:rPr>
              <a:t> </a:t>
            </a:r>
            <a:r>
              <a:rPr lang="en-US" altLang="zh-CN" sz="2800" b="1" dirty="0" err="1">
                <a:solidFill>
                  <a:srgbClr val="FF0000"/>
                </a:solidFill>
                <a:latin typeface="Times New Roman" panose="02020603050405020304" pitchFamily="18" charset="0"/>
                <a:cs typeface="Times New Roman" panose="02020603050405020304" pitchFamily="18" charset="0"/>
              </a:rPr>
              <a:t>thích</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 xmlns:a16="http://schemas.microsoft.com/office/drawing/2014/main" id="{DEA00068-0A4E-4B26-BAB5-3DEA4AC0FA62}"/>
              </a:ext>
            </a:extLst>
          </p:cNvPr>
          <p:cNvGraphicFramePr>
            <a:graphicFrameLocks noGrp="1"/>
          </p:cNvGraphicFramePr>
          <p:nvPr>
            <p:extLst>
              <p:ext uri="{D42A27DB-BD31-4B8C-83A1-F6EECF244321}">
                <p14:modId xmlns:p14="http://schemas.microsoft.com/office/powerpoint/2010/main" val="3838914275"/>
              </p:ext>
            </p:extLst>
          </p:nvPr>
        </p:nvGraphicFramePr>
        <p:xfrm>
          <a:off x="292359" y="813280"/>
          <a:ext cx="8441094" cy="3752501"/>
        </p:xfrm>
        <a:graphic>
          <a:graphicData uri="http://schemas.openxmlformats.org/drawingml/2006/table">
            <a:tbl>
              <a:tblPr firstRow="1" bandRow="1">
                <a:tableStyleId>{5C22544A-7EE6-4342-B048-85BDC9FD1C3A}</a:tableStyleId>
              </a:tblPr>
              <a:tblGrid>
                <a:gridCol w="2059913">
                  <a:extLst>
                    <a:ext uri="{9D8B030D-6E8A-4147-A177-3AD203B41FA5}">
                      <a16:colId xmlns="" xmlns:a16="http://schemas.microsoft.com/office/drawing/2014/main" val="3541204970"/>
                    </a:ext>
                  </a:extLst>
                </a:gridCol>
                <a:gridCol w="1757491">
                  <a:extLst>
                    <a:ext uri="{9D8B030D-6E8A-4147-A177-3AD203B41FA5}">
                      <a16:colId xmlns="" xmlns:a16="http://schemas.microsoft.com/office/drawing/2014/main" val="1713867019"/>
                    </a:ext>
                  </a:extLst>
                </a:gridCol>
                <a:gridCol w="4623690">
                  <a:extLst>
                    <a:ext uri="{9D8B030D-6E8A-4147-A177-3AD203B41FA5}">
                      <a16:colId xmlns="" xmlns:a16="http://schemas.microsoft.com/office/drawing/2014/main" val="1248100907"/>
                    </a:ext>
                  </a:extLst>
                </a:gridCol>
              </a:tblGrid>
              <a:tr h="511705">
                <a:tc>
                  <a:txBody>
                    <a:bodyPr/>
                    <a:lstStyle/>
                    <a:p>
                      <a:pPr algn="ctr"/>
                      <a:r>
                        <a:rPr lang="en-US" sz="2000" dirty="0" err="1">
                          <a:latin typeface="Times New Roman" panose="02020603050405020304" pitchFamily="18" charset="0"/>
                          <a:cs typeface="Times New Roman" panose="02020603050405020304" pitchFamily="18" charset="0"/>
                        </a:rPr>
                        <a:t>Cột</a:t>
                      </a:r>
                      <a:r>
                        <a:rPr lang="en-US" sz="2000" dirty="0">
                          <a:latin typeface="Times New Roman" panose="02020603050405020304" pitchFamily="18" charset="0"/>
                          <a:cs typeface="Times New Roman" panose="02020603050405020304" pitchFamily="18" charset="0"/>
                        </a:rPr>
                        <a:t> A</a:t>
                      </a:r>
                    </a:p>
                  </a:txBody>
                  <a:tcPr/>
                </a:tc>
                <a:tc rowSpan="6">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Cột</a:t>
                      </a:r>
                      <a:r>
                        <a:rPr lang="en-US" sz="2400" dirty="0">
                          <a:latin typeface="Times New Roman" panose="02020603050405020304" pitchFamily="18" charset="0"/>
                          <a:cs typeface="Times New Roman" panose="02020603050405020304" pitchFamily="18" charset="0"/>
                        </a:rPr>
                        <a:t> B</a:t>
                      </a:r>
                    </a:p>
                  </a:txBody>
                  <a:tcPr/>
                </a:tc>
                <a:extLst>
                  <a:ext uri="{0D108BD9-81ED-4DB2-BD59-A6C34878D82A}">
                    <a16:rowId xmlns="" xmlns:a16="http://schemas.microsoft.com/office/drawing/2014/main" val="1850349718"/>
                  </a:ext>
                </a:extLst>
              </a:tr>
              <a:tr h="784614">
                <a:tc>
                  <a:txBody>
                    <a:bodyPr/>
                    <a:lstStyle/>
                    <a:p>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Bói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endParaRPr lang="en-US" sz="20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hay chia </a:t>
                      </a:r>
                      <a:r>
                        <a:rPr lang="en-US" sz="2000" dirty="0" err="1">
                          <a:latin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nhịn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ng</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 xmlns:a16="http://schemas.microsoft.com/office/drawing/2014/main" val="1183808799"/>
                  </a:ext>
                </a:extLst>
              </a:tr>
              <a:tr h="784614">
                <a:tc>
                  <a:txBody>
                    <a:bodyPr/>
                    <a:lstStyle/>
                    <a:p>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điếc</a:t>
                      </a:r>
                      <a:endParaRPr lang="en-US" sz="20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đạc</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 xmlns:a16="http://schemas.microsoft.com/office/drawing/2014/main" val="4272579601"/>
                  </a:ext>
                </a:extLst>
              </a:tr>
              <a:tr h="443477">
                <a:tc>
                  <a:txBody>
                    <a:bodyPr/>
                    <a:lstStyle/>
                    <a:p>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Rác</a:t>
                      </a:r>
                      <a:r>
                        <a:rPr lang="en-US" sz="2000" dirty="0">
                          <a:latin typeface="Times New Roman" panose="02020603050405020304" pitchFamily="18" charset="0"/>
                          <a:cs typeface="Times New Roman" panose="02020603050405020304" pitchFamily="18" charset="0"/>
                        </a:rPr>
                        <a:t> tai</a:t>
                      </a: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hao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đậu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 xmlns:a16="http://schemas.microsoft.com/office/drawing/2014/main" val="896911916"/>
                  </a:ext>
                </a:extLst>
              </a:tr>
              <a:tr h="784614">
                <a:tc>
                  <a:txBody>
                    <a:bodyPr/>
                    <a:lstStyle/>
                    <a:p>
                      <a:r>
                        <a:rPr lang="en-US" sz="2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Thảo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endParaRPr lang="en-US" sz="20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d.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 xmlns:a16="http://schemas.microsoft.com/office/drawing/2014/main" val="1282182168"/>
                  </a:ext>
                </a:extLst>
              </a:tr>
              <a:tr h="443477">
                <a:tc>
                  <a:txBody>
                    <a:bodyPr/>
                    <a:lstStyle/>
                    <a:p>
                      <a:r>
                        <a:rPr lang="en-US" sz="2000" dirty="0">
                          <a:latin typeface="Times New Roman" panose="02020603050405020304" pitchFamily="18" charset="0"/>
                          <a:cs typeface="Times New Roman" panose="02020603050405020304" pitchFamily="18" charset="0"/>
                        </a:rPr>
                        <a:t>5.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đoàn</a:t>
                      </a:r>
                      <a:endParaRPr lang="en-US" sz="20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e.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619277532"/>
                  </a:ext>
                </a:extLst>
              </a:tr>
            </a:tbl>
          </a:graphicData>
        </a:graphic>
      </p:graphicFrame>
      <p:sp>
        <p:nvSpPr>
          <p:cNvPr id="6" name="TextBox 5">
            <a:extLst>
              <a:ext uri="{FF2B5EF4-FFF2-40B4-BE49-F238E27FC236}">
                <a16:creationId xmlns="" xmlns:a16="http://schemas.microsoft.com/office/drawing/2014/main" id="{D2EE1DE6-7BDC-4B5C-88FC-051922344BB5}"/>
              </a:ext>
            </a:extLst>
          </p:cNvPr>
          <p:cNvSpPr txBox="1"/>
          <p:nvPr/>
        </p:nvSpPr>
        <p:spPr>
          <a:xfrm>
            <a:off x="2852594" y="290385"/>
            <a:ext cx="3685056"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Nối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cột</a:t>
            </a:r>
            <a:r>
              <a:rPr lang="en-US" b="1" dirty="0">
                <a:latin typeface="Times New Roman" panose="02020603050405020304" pitchFamily="18" charset="0"/>
                <a:cs typeface="Times New Roman" panose="02020603050405020304" pitchFamily="18" charset="0"/>
              </a:rPr>
              <a:t> A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cột</a:t>
            </a:r>
            <a:r>
              <a:rPr lang="en-US" b="1" dirty="0">
                <a:latin typeface="Times New Roman" panose="02020603050405020304" pitchFamily="18" charset="0"/>
                <a:cs typeface="Times New Roman" panose="02020603050405020304" pitchFamily="18" charset="0"/>
              </a:rPr>
              <a:t> B </a:t>
            </a:r>
            <a:r>
              <a:rPr lang="en-US" b="1" dirty="0" err="1">
                <a:latin typeface="Times New Roman" panose="02020603050405020304" pitchFamily="18" charset="0"/>
                <a:cs typeface="Times New Roman" panose="02020603050405020304" pitchFamily="18" charset="0"/>
              </a:rPr>
              <a:t>sao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hợp</a:t>
            </a:r>
            <a:r>
              <a:rPr lang="en-US"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450709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7315200" y="361950"/>
            <a:ext cx="1186679" cy="971550"/>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文本框 1"/>
          <p:cNvSpPr txBox="1"/>
          <p:nvPr/>
        </p:nvSpPr>
        <p:spPr>
          <a:xfrm>
            <a:off x="166212" y="181205"/>
            <a:ext cx="2218780" cy="523220"/>
          </a:xfrm>
          <a:prstGeom prst="rect">
            <a:avLst/>
          </a:prstGeom>
          <a:noFill/>
        </p:spPr>
        <p:txBody>
          <a:bodyPr wrap="square" rtlCol="0">
            <a:spAutoFit/>
          </a:bodyPr>
          <a:lstStyle/>
          <a:p>
            <a:pPr algn="dist"/>
            <a:r>
              <a:rPr lang="en-US" altLang="zh-CN" sz="2800" b="1" dirty="0">
                <a:solidFill>
                  <a:srgbClr val="FF0000"/>
                </a:solidFill>
                <a:latin typeface="Times New Roman" panose="02020603050405020304" pitchFamily="18" charset="0"/>
                <a:cs typeface="Times New Roman" panose="02020603050405020304" pitchFamily="18" charset="0"/>
              </a:rPr>
              <a:t>2. </a:t>
            </a:r>
            <a:r>
              <a:rPr lang="en-US" altLang="zh-CN" sz="2800" b="1" dirty="0" err="1">
                <a:solidFill>
                  <a:srgbClr val="FF0000"/>
                </a:solidFill>
                <a:latin typeface="Times New Roman" panose="02020603050405020304" pitchFamily="18" charset="0"/>
                <a:cs typeface="Times New Roman" panose="02020603050405020304" pitchFamily="18" charset="0"/>
              </a:rPr>
              <a:t>Chú</a:t>
            </a:r>
            <a:r>
              <a:rPr lang="en-US" altLang="zh-CN" sz="2800" b="1" dirty="0">
                <a:solidFill>
                  <a:srgbClr val="FF0000"/>
                </a:solidFill>
                <a:latin typeface="Times New Roman" panose="02020603050405020304" pitchFamily="18" charset="0"/>
                <a:cs typeface="Times New Roman" panose="02020603050405020304" pitchFamily="18" charset="0"/>
              </a:rPr>
              <a:t> </a:t>
            </a:r>
            <a:r>
              <a:rPr lang="en-US" altLang="zh-CN" sz="2800" b="1" dirty="0" err="1">
                <a:solidFill>
                  <a:srgbClr val="FF0000"/>
                </a:solidFill>
                <a:latin typeface="Times New Roman" panose="02020603050405020304" pitchFamily="18" charset="0"/>
                <a:cs typeface="Times New Roman" panose="02020603050405020304" pitchFamily="18" charset="0"/>
              </a:rPr>
              <a:t>thích</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 xmlns:a16="http://schemas.microsoft.com/office/drawing/2014/main" id="{DEA00068-0A4E-4B26-BAB5-3DEA4AC0FA62}"/>
              </a:ext>
            </a:extLst>
          </p:cNvPr>
          <p:cNvGraphicFramePr>
            <a:graphicFrameLocks noGrp="1"/>
          </p:cNvGraphicFramePr>
          <p:nvPr>
            <p:extLst>
              <p:ext uri="{D42A27DB-BD31-4B8C-83A1-F6EECF244321}">
                <p14:modId xmlns:p14="http://schemas.microsoft.com/office/powerpoint/2010/main" val="1958272506"/>
              </p:ext>
            </p:extLst>
          </p:nvPr>
        </p:nvGraphicFramePr>
        <p:xfrm>
          <a:off x="292359" y="813280"/>
          <a:ext cx="8441094" cy="3752501"/>
        </p:xfrm>
        <a:graphic>
          <a:graphicData uri="http://schemas.openxmlformats.org/drawingml/2006/table">
            <a:tbl>
              <a:tblPr firstRow="1" bandRow="1">
                <a:tableStyleId>{5C22544A-7EE6-4342-B048-85BDC9FD1C3A}</a:tableStyleId>
              </a:tblPr>
              <a:tblGrid>
                <a:gridCol w="2059913">
                  <a:extLst>
                    <a:ext uri="{9D8B030D-6E8A-4147-A177-3AD203B41FA5}">
                      <a16:colId xmlns="" xmlns:a16="http://schemas.microsoft.com/office/drawing/2014/main" val="3541204970"/>
                    </a:ext>
                  </a:extLst>
                </a:gridCol>
                <a:gridCol w="1757491">
                  <a:extLst>
                    <a:ext uri="{9D8B030D-6E8A-4147-A177-3AD203B41FA5}">
                      <a16:colId xmlns="" xmlns:a16="http://schemas.microsoft.com/office/drawing/2014/main" val="1713867019"/>
                    </a:ext>
                  </a:extLst>
                </a:gridCol>
                <a:gridCol w="4623690">
                  <a:extLst>
                    <a:ext uri="{9D8B030D-6E8A-4147-A177-3AD203B41FA5}">
                      <a16:colId xmlns="" xmlns:a16="http://schemas.microsoft.com/office/drawing/2014/main" val="1248100907"/>
                    </a:ext>
                  </a:extLst>
                </a:gridCol>
              </a:tblGrid>
              <a:tr h="511705">
                <a:tc>
                  <a:txBody>
                    <a:bodyPr/>
                    <a:lstStyle/>
                    <a:p>
                      <a:pPr algn="ctr"/>
                      <a:r>
                        <a:rPr lang="en-US" sz="2000" dirty="0" err="1">
                          <a:latin typeface="Times New Roman" panose="02020603050405020304" pitchFamily="18" charset="0"/>
                          <a:cs typeface="Times New Roman" panose="02020603050405020304" pitchFamily="18" charset="0"/>
                        </a:rPr>
                        <a:t>Cột</a:t>
                      </a:r>
                      <a:r>
                        <a:rPr lang="en-US" sz="2000" dirty="0">
                          <a:latin typeface="Times New Roman" panose="02020603050405020304" pitchFamily="18" charset="0"/>
                          <a:cs typeface="Times New Roman" panose="02020603050405020304" pitchFamily="18" charset="0"/>
                        </a:rPr>
                        <a:t> A</a:t>
                      </a:r>
                    </a:p>
                  </a:txBody>
                  <a:tcPr/>
                </a:tc>
                <a:tc rowSpan="6">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Cột</a:t>
                      </a:r>
                      <a:r>
                        <a:rPr lang="en-US" sz="2400" dirty="0">
                          <a:latin typeface="Times New Roman" panose="02020603050405020304" pitchFamily="18" charset="0"/>
                          <a:cs typeface="Times New Roman" panose="02020603050405020304" pitchFamily="18" charset="0"/>
                        </a:rPr>
                        <a:t> B</a:t>
                      </a:r>
                    </a:p>
                  </a:txBody>
                  <a:tcPr/>
                </a:tc>
                <a:extLst>
                  <a:ext uri="{0D108BD9-81ED-4DB2-BD59-A6C34878D82A}">
                    <a16:rowId xmlns="" xmlns:a16="http://schemas.microsoft.com/office/drawing/2014/main" val="1850349718"/>
                  </a:ext>
                </a:extLst>
              </a:tr>
              <a:tr h="784614">
                <a:tc>
                  <a:txBody>
                    <a:bodyPr/>
                    <a:lstStyle/>
                    <a:p>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Bói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endParaRPr lang="en-US" sz="20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hay chia </a:t>
                      </a:r>
                      <a:r>
                        <a:rPr lang="en-US" sz="2000" dirty="0" err="1">
                          <a:latin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nhịn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ng</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 xmlns:a16="http://schemas.microsoft.com/office/drawing/2014/main" val="1183808799"/>
                  </a:ext>
                </a:extLst>
              </a:tr>
              <a:tr h="784614">
                <a:tc>
                  <a:txBody>
                    <a:bodyPr/>
                    <a:lstStyle/>
                    <a:p>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điếc</a:t>
                      </a:r>
                      <a:endParaRPr lang="en-US" sz="20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đạc</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 xmlns:a16="http://schemas.microsoft.com/office/drawing/2014/main" val="4272579601"/>
                  </a:ext>
                </a:extLst>
              </a:tr>
              <a:tr h="443477">
                <a:tc>
                  <a:txBody>
                    <a:bodyPr/>
                    <a:lstStyle/>
                    <a:p>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Rác</a:t>
                      </a:r>
                      <a:r>
                        <a:rPr lang="en-US" sz="2000" dirty="0">
                          <a:latin typeface="Times New Roman" panose="02020603050405020304" pitchFamily="18" charset="0"/>
                          <a:cs typeface="Times New Roman" panose="02020603050405020304" pitchFamily="18" charset="0"/>
                        </a:rPr>
                        <a:t> tai</a:t>
                      </a: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hoa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đậu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 xmlns:a16="http://schemas.microsoft.com/office/drawing/2014/main" val="896911916"/>
                  </a:ext>
                </a:extLst>
              </a:tr>
              <a:tr h="784614">
                <a:tc>
                  <a:txBody>
                    <a:bodyPr/>
                    <a:lstStyle/>
                    <a:p>
                      <a:r>
                        <a:rPr lang="en-US" sz="2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Thảo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endParaRPr lang="en-US" sz="20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d.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 xmlns:a16="http://schemas.microsoft.com/office/drawing/2014/main" val="1282182168"/>
                  </a:ext>
                </a:extLst>
              </a:tr>
              <a:tr h="443477">
                <a:tc>
                  <a:txBody>
                    <a:bodyPr/>
                    <a:lstStyle/>
                    <a:p>
                      <a:r>
                        <a:rPr lang="en-US" sz="2000" dirty="0">
                          <a:latin typeface="Times New Roman" panose="02020603050405020304" pitchFamily="18" charset="0"/>
                          <a:cs typeface="Times New Roman" panose="02020603050405020304" pitchFamily="18" charset="0"/>
                        </a:rPr>
                        <a:t>5.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đoàn</a:t>
                      </a:r>
                      <a:endParaRPr lang="en-US" sz="20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en-US" sz="2000" dirty="0">
                          <a:latin typeface="Times New Roman" panose="02020603050405020304" pitchFamily="18" charset="0"/>
                          <a:cs typeface="Times New Roman" panose="02020603050405020304" pitchFamily="18" charset="0"/>
                        </a:rPr>
                        <a:t>e.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619277532"/>
                  </a:ext>
                </a:extLst>
              </a:tr>
            </a:tbl>
          </a:graphicData>
        </a:graphic>
      </p:graphicFrame>
      <p:cxnSp>
        <p:nvCxnSpPr>
          <p:cNvPr id="8" name="Straight Arrow Connector 7">
            <a:extLst>
              <a:ext uri="{FF2B5EF4-FFF2-40B4-BE49-F238E27FC236}">
                <a16:creationId xmlns="" xmlns:a16="http://schemas.microsoft.com/office/drawing/2014/main" id="{5AE83BA9-F59B-4F46-86AF-91DAF67BB0DE}"/>
              </a:ext>
            </a:extLst>
          </p:cNvPr>
          <p:cNvCxnSpPr>
            <a:cxnSpLocks/>
          </p:cNvCxnSpPr>
          <p:nvPr/>
        </p:nvCxnSpPr>
        <p:spPr>
          <a:xfrm>
            <a:off x="2384992" y="1747935"/>
            <a:ext cx="1527645" cy="2582285"/>
          </a:xfrm>
          <a:prstGeom prst="straightConnector1">
            <a:avLst/>
          </a:prstGeom>
          <a:ln w="57150">
            <a:prstDash val="lgDash"/>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 xmlns:a16="http://schemas.microsoft.com/office/drawing/2014/main" id="{ACF96E8D-4F75-4962-A699-51A0D15CBC2B}"/>
              </a:ext>
            </a:extLst>
          </p:cNvPr>
          <p:cNvCxnSpPr>
            <a:cxnSpLocks/>
          </p:cNvCxnSpPr>
          <p:nvPr/>
        </p:nvCxnSpPr>
        <p:spPr>
          <a:xfrm>
            <a:off x="2202024" y="2571750"/>
            <a:ext cx="1891005" cy="563336"/>
          </a:xfrm>
          <a:prstGeom prst="straightConnector1">
            <a:avLst/>
          </a:prstGeom>
          <a:ln w="57150">
            <a:prstDash val="lgDash"/>
            <a:tailEnd type="triangle"/>
          </a:ln>
        </p:spPr>
        <p:style>
          <a:lnRef idx="1">
            <a:schemeClr val="accent6"/>
          </a:lnRef>
          <a:fillRef idx="0">
            <a:schemeClr val="accent6"/>
          </a:fillRef>
          <a:effectRef idx="0">
            <a:schemeClr val="accent6"/>
          </a:effectRef>
          <a:fontRef idx="minor">
            <a:schemeClr val="tx1"/>
          </a:fontRef>
        </p:style>
      </p:cxnSp>
      <p:cxnSp>
        <p:nvCxnSpPr>
          <p:cNvPr id="14" name="Straight Arrow Connector 13">
            <a:extLst>
              <a:ext uri="{FF2B5EF4-FFF2-40B4-BE49-F238E27FC236}">
                <a16:creationId xmlns="" xmlns:a16="http://schemas.microsoft.com/office/drawing/2014/main" id="{5B4DB251-8A1E-4997-A9EA-592EFC2DF435}"/>
              </a:ext>
            </a:extLst>
          </p:cNvPr>
          <p:cNvCxnSpPr>
            <a:cxnSpLocks/>
          </p:cNvCxnSpPr>
          <p:nvPr/>
        </p:nvCxnSpPr>
        <p:spPr>
          <a:xfrm>
            <a:off x="2146039" y="3039077"/>
            <a:ext cx="1891005" cy="563336"/>
          </a:xfrm>
          <a:prstGeom prst="straightConnector1">
            <a:avLst/>
          </a:prstGeom>
          <a:ln w="57150">
            <a:prstDash val="lgDash"/>
            <a:tailEnd type="triangle"/>
          </a:ln>
        </p:spPr>
        <p:style>
          <a:lnRef idx="1">
            <a:schemeClr val="accent6"/>
          </a:lnRef>
          <a:fillRef idx="0">
            <a:schemeClr val="accent6"/>
          </a:fillRef>
          <a:effectRef idx="0">
            <a:schemeClr val="accent6"/>
          </a:effectRef>
          <a:fontRef idx="minor">
            <a:schemeClr val="tx1"/>
          </a:fontRef>
        </p:style>
      </p:cxnSp>
      <p:cxnSp>
        <p:nvCxnSpPr>
          <p:cNvPr id="15" name="Straight Arrow Connector 14">
            <a:extLst>
              <a:ext uri="{FF2B5EF4-FFF2-40B4-BE49-F238E27FC236}">
                <a16:creationId xmlns="" xmlns:a16="http://schemas.microsoft.com/office/drawing/2014/main" id="{27427E62-BEE8-4DFE-BF18-617A855EA5C9}"/>
              </a:ext>
            </a:extLst>
          </p:cNvPr>
          <p:cNvCxnSpPr>
            <a:cxnSpLocks/>
          </p:cNvCxnSpPr>
          <p:nvPr/>
        </p:nvCxnSpPr>
        <p:spPr>
          <a:xfrm flipV="1">
            <a:off x="2096275" y="1679515"/>
            <a:ext cx="1940769" cy="1991318"/>
          </a:xfrm>
          <a:prstGeom prst="straightConnector1">
            <a:avLst/>
          </a:prstGeom>
          <a:ln w="57150">
            <a:prstDash val="lgDash"/>
            <a:tailEnd type="triangle"/>
          </a:ln>
        </p:spPr>
        <p:style>
          <a:lnRef idx="1">
            <a:schemeClr val="accent6"/>
          </a:lnRef>
          <a:fillRef idx="0">
            <a:schemeClr val="accent6"/>
          </a:fillRef>
          <a:effectRef idx="0">
            <a:schemeClr val="accent6"/>
          </a:effectRef>
          <a:fontRef idx="minor">
            <a:schemeClr val="tx1"/>
          </a:fontRef>
        </p:style>
      </p:cxnSp>
      <p:cxnSp>
        <p:nvCxnSpPr>
          <p:cNvPr id="17" name="Straight Arrow Connector 16">
            <a:extLst>
              <a:ext uri="{FF2B5EF4-FFF2-40B4-BE49-F238E27FC236}">
                <a16:creationId xmlns="" xmlns:a16="http://schemas.microsoft.com/office/drawing/2014/main" id="{18C513BA-F173-4490-8830-2F51E05D23D0}"/>
              </a:ext>
            </a:extLst>
          </p:cNvPr>
          <p:cNvCxnSpPr>
            <a:cxnSpLocks/>
          </p:cNvCxnSpPr>
          <p:nvPr/>
        </p:nvCxnSpPr>
        <p:spPr>
          <a:xfrm flipV="1">
            <a:off x="2384992" y="2407322"/>
            <a:ext cx="1940769" cy="1991318"/>
          </a:xfrm>
          <a:prstGeom prst="straightConnector1">
            <a:avLst/>
          </a:prstGeom>
          <a:ln w="57150">
            <a:prstDash val="lgDash"/>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7484010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Barlow Condensed"/>
        <a:ea typeface=""/>
        <a:cs typeface=""/>
        <a:font script="Jpan" typeface="ＭＳ Ｐゴシック"/>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Barlow Condensed"/>
        <a:ea typeface=""/>
        <a:cs typeface=""/>
        <a:font script="Jpan" typeface="ＭＳ Ｐゴシック"/>
        <a:font script="Hang" typeface="맑은 고딕"/>
        <a:font script="Hans" typeface="Barlow Condensed"/>
        <a:font script="Hant" typeface="新細明體"/>
        <a:font script="Arab" typeface="Barlow Condensed"/>
        <a:font script="Hebr" typeface="Barlow Condense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Condensed"/>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Barlow Condensed"/>
        <a:ea typeface=""/>
        <a:cs typeface=""/>
        <a:font script="Jpan" typeface="ＭＳ Ｐゴシック"/>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Barlow Condensed"/>
        <a:ea typeface=""/>
        <a:cs typeface=""/>
        <a:font script="Jpan" typeface="ＭＳ Ｐゴシック"/>
        <a:font script="Hang" typeface="맑은 고딕"/>
        <a:font script="Hans" typeface="Barlow Condensed"/>
        <a:font script="Hant" typeface="新細明體"/>
        <a:font script="Arab" typeface="Barlow Condensed"/>
        <a:font script="Hebr" typeface="Barlow Condense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Condensed"/>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ＭＳ Ｐゴシック"/>
        <a:font script="Hang" typeface="맑은 고딕"/>
        <a:font script="Hans" typeface="Barlow Condensed"/>
        <a:font script="Hant" typeface="新細明體"/>
        <a:font script="Arab" typeface="Barlow Condensed"/>
        <a:font script="Hebr" typeface="Barlow Condense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Condense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Education 46</Template>
  <TotalTime>586</TotalTime>
  <Words>2277</Words>
  <Application>Microsoft Office PowerPoint</Application>
  <PresentationFormat>On-screen Show (16:9)</PresentationFormat>
  <Paragraphs>239</Paragraphs>
  <Slides>60</Slides>
  <Notes>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dc:description>典藏馆 hccthy.taobao.com</dc:description>
  <cp:lastModifiedBy>admin</cp:lastModifiedBy>
  <cp:revision>47</cp:revision>
  <dcterms:created xsi:type="dcterms:W3CDTF">2022-01-24T06:33:47Z</dcterms:created>
  <dcterms:modified xsi:type="dcterms:W3CDTF">2025-06-23T10:55:20Z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9EA60596E4224CE1A74B740F31518DAE</vt:lpwstr>
  </property>
  <property fmtid="{D5CDD505-2E9C-101B-9397-08002B2CF9AE}" pid="3" name="KSOProductBuildVer">
    <vt:lpwstr>2052-11.1.0.10463</vt:lpwstr>
  </property>
</Properties>
</file>