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sldIdLst>
    <p:sldId id="257" r:id="rId3"/>
    <p:sldId id="265" r:id="rId4"/>
    <p:sldId id="299" r:id="rId5"/>
    <p:sldId id="287" r:id="rId6"/>
    <p:sldId id="286" r:id="rId7"/>
    <p:sldId id="271" r:id="rId8"/>
    <p:sldId id="288" r:id="rId9"/>
    <p:sldId id="289" r:id="rId10"/>
    <p:sldId id="290" r:id="rId11"/>
    <p:sldId id="291" r:id="rId12"/>
    <p:sldId id="292" r:id="rId13"/>
    <p:sldId id="300" r:id="rId14"/>
    <p:sldId id="301" r:id="rId15"/>
    <p:sldId id="302" r:id="rId16"/>
    <p:sldId id="303" r:id="rId17"/>
    <p:sldId id="304" r:id="rId18"/>
    <p:sldId id="293" r:id="rId19"/>
    <p:sldId id="295" r:id="rId20"/>
    <p:sldId id="305" r:id="rId21"/>
    <p:sldId id="307" r:id="rId22"/>
    <p:sldId id="308" r:id="rId23"/>
    <p:sldId id="309" r:id="rId24"/>
    <p:sldId id="310" r:id="rId25"/>
    <p:sldId id="311" r:id="rId26"/>
    <p:sldId id="312" r:id="rId27"/>
    <p:sldId id="296" r:id="rId28"/>
    <p:sldId id="297" r:id="rId29"/>
    <p:sldId id="2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AB3EC-890E-4E03-BF6A-8EB2BB376C4E}"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A133EA-2B55-427C-8E88-8F7D196F55A5}" type="slidenum">
              <a:rPr lang="en-US" smtClean="0"/>
              <a:t>‹#›</a:t>
            </a:fld>
            <a:endParaRPr lang="en-US"/>
          </a:p>
        </p:txBody>
      </p:sp>
    </p:spTree>
    <p:extLst>
      <p:ext uri="{BB962C8B-B14F-4D97-AF65-F5344CB8AC3E}">
        <p14:creationId xmlns:p14="http://schemas.microsoft.com/office/powerpoint/2010/main" val="298255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1105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91755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22649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47769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15059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19109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51685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88803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13767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6188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91551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0436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2658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68687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0693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60851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22595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7218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29099816"/>
      </p:ext>
    </p:extLst>
  </p:cSld>
  <p:clrMapOvr>
    <a:masterClrMapping/>
  </p:clrMapOvr>
  <p:transition spd="slow" advClick="0" advTm="2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16490185"/>
      </p:ext>
    </p:extLst>
  </p:cSld>
  <p:clrMapOvr>
    <a:masterClrMapping/>
  </p:clrMapOvr>
  <p:transition spd="slow" advClick="0" advTm="2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93290231"/>
      </p:ext>
    </p:extLst>
  </p:cSld>
  <p:clrMapOvr>
    <a:masterClrMapping/>
  </p:clrMapOvr>
  <p:transition spd="slow" advClick="0" advTm="2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92381" indent="0" algn="ctr">
              <a:buNone/>
              <a:defRPr>
                <a:solidFill>
                  <a:schemeClr val="tx1">
                    <a:tint val="75000"/>
                  </a:schemeClr>
                </a:solidFill>
              </a:defRPr>
            </a:lvl2pPr>
            <a:lvl3pPr marL="984761" indent="0" algn="ctr">
              <a:buNone/>
              <a:defRPr>
                <a:solidFill>
                  <a:schemeClr val="tx1">
                    <a:tint val="75000"/>
                  </a:schemeClr>
                </a:solidFill>
              </a:defRPr>
            </a:lvl3pPr>
            <a:lvl4pPr marL="1477141" indent="0" algn="ctr">
              <a:buNone/>
              <a:defRPr>
                <a:solidFill>
                  <a:schemeClr val="tx1">
                    <a:tint val="75000"/>
                  </a:schemeClr>
                </a:solidFill>
              </a:defRPr>
            </a:lvl4pPr>
            <a:lvl5pPr marL="1969522" indent="0" algn="ctr">
              <a:buNone/>
              <a:defRPr>
                <a:solidFill>
                  <a:schemeClr val="tx1">
                    <a:tint val="75000"/>
                  </a:schemeClr>
                </a:solidFill>
              </a:defRPr>
            </a:lvl5pPr>
            <a:lvl6pPr marL="2461902" indent="0" algn="ctr">
              <a:buNone/>
              <a:defRPr>
                <a:solidFill>
                  <a:schemeClr val="tx1">
                    <a:tint val="75000"/>
                  </a:schemeClr>
                </a:solidFill>
              </a:defRPr>
            </a:lvl6pPr>
            <a:lvl7pPr marL="2954282" indent="0" algn="ctr">
              <a:buNone/>
              <a:defRPr>
                <a:solidFill>
                  <a:schemeClr val="tx1">
                    <a:tint val="75000"/>
                  </a:schemeClr>
                </a:solidFill>
              </a:defRPr>
            </a:lvl7pPr>
            <a:lvl8pPr marL="3446663" indent="0" algn="ctr">
              <a:buNone/>
              <a:defRPr>
                <a:solidFill>
                  <a:schemeClr val="tx1">
                    <a:tint val="75000"/>
                  </a:schemeClr>
                </a:solidFill>
              </a:defRPr>
            </a:lvl8pPr>
            <a:lvl9pPr marL="39390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84761"/>
            <a:fld id="{095E6027-A882-422D-A9D1-F849DA847806}" type="datetimeFigureOut">
              <a:rPr lang="en-US" smtClean="0">
                <a:solidFill>
                  <a:prstClr val="black">
                    <a:tint val="75000"/>
                  </a:prstClr>
                </a:solidFill>
              </a:rPr>
              <a:pPr defTabSz="984761"/>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84761"/>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84761"/>
            <a:fld id="{E8B9FE83-06E5-4D2A-99AD-2ACE8CEC4484}" type="slidenum">
              <a:rPr lang="en-US" smtClean="0">
                <a:solidFill>
                  <a:prstClr val="black">
                    <a:tint val="75000"/>
                  </a:prstClr>
                </a:solidFill>
              </a:rPr>
              <a:pPr defTabSz="984761"/>
              <a:t>‹#›</a:t>
            </a:fld>
            <a:endParaRPr lang="en-US">
              <a:solidFill>
                <a:prstClr val="black">
                  <a:tint val="75000"/>
                </a:prstClr>
              </a:solidFill>
            </a:endParaRPr>
          </a:p>
        </p:txBody>
      </p:sp>
    </p:spTree>
    <p:extLst>
      <p:ext uri="{BB962C8B-B14F-4D97-AF65-F5344CB8AC3E}">
        <p14:creationId xmlns:p14="http://schemas.microsoft.com/office/powerpoint/2010/main" val="2794337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84761"/>
            <a:fld id="{095E6027-A882-422D-A9D1-F849DA847806}" type="datetimeFigureOut">
              <a:rPr lang="en-US" smtClean="0">
                <a:solidFill>
                  <a:prstClr val="black">
                    <a:tint val="75000"/>
                  </a:prstClr>
                </a:solidFill>
              </a:rPr>
              <a:pPr defTabSz="984761"/>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84761"/>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84761"/>
            <a:fld id="{E8B9FE83-06E5-4D2A-99AD-2ACE8CEC4484}" type="slidenum">
              <a:rPr lang="en-US" smtClean="0">
                <a:solidFill>
                  <a:prstClr val="black">
                    <a:tint val="75000"/>
                  </a:prstClr>
                </a:solidFill>
              </a:rPr>
              <a:pPr defTabSz="984761"/>
              <a:t>‹#›</a:t>
            </a:fld>
            <a:endParaRPr lang="en-US">
              <a:solidFill>
                <a:prstClr val="black">
                  <a:tint val="75000"/>
                </a:prstClr>
              </a:solidFill>
            </a:endParaRPr>
          </a:p>
        </p:txBody>
      </p:sp>
    </p:spTree>
    <p:extLst>
      <p:ext uri="{BB962C8B-B14F-4D97-AF65-F5344CB8AC3E}">
        <p14:creationId xmlns:p14="http://schemas.microsoft.com/office/powerpoint/2010/main" val="2449200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4"/>
          </a:xfrm>
        </p:spPr>
        <p:txBody>
          <a:bodyPr anchor="t"/>
          <a:lstStyle>
            <a:lvl1pPr algn="l">
              <a:defRPr sz="4280" b="1" cap="all"/>
            </a:lvl1pPr>
          </a:lstStyle>
          <a:p>
            <a:r>
              <a:rPr lang="en-US"/>
              <a:t>Click to edit Master title style</a:t>
            </a:r>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177">
                <a:solidFill>
                  <a:schemeClr val="tx1">
                    <a:tint val="75000"/>
                  </a:schemeClr>
                </a:solidFill>
              </a:defRPr>
            </a:lvl1pPr>
            <a:lvl2pPr marL="492381" indent="0">
              <a:buNone/>
              <a:defRPr sz="1952">
                <a:solidFill>
                  <a:schemeClr val="tx1">
                    <a:tint val="75000"/>
                  </a:schemeClr>
                </a:solidFill>
              </a:defRPr>
            </a:lvl2pPr>
            <a:lvl3pPr marL="984761" indent="0">
              <a:buNone/>
              <a:defRPr sz="1727">
                <a:solidFill>
                  <a:schemeClr val="tx1">
                    <a:tint val="75000"/>
                  </a:schemeClr>
                </a:solidFill>
              </a:defRPr>
            </a:lvl3pPr>
            <a:lvl4pPr marL="1477141" indent="0">
              <a:buNone/>
              <a:defRPr sz="1502">
                <a:solidFill>
                  <a:schemeClr val="tx1">
                    <a:tint val="75000"/>
                  </a:schemeClr>
                </a:solidFill>
              </a:defRPr>
            </a:lvl4pPr>
            <a:lvl5pPr marL="1969522" indent="0">
              <a:buNone/>
              <a:defRPr sz="1502">
                <a:solidFill>
                  <a:schemeClr val="tx1">
                    <a:tint val="75000"/>
                  </a:schemeClr>
                </a:solidFill>
              </a:defRPr>
            </a:lvl5pPr>
            <a:lvl6pPr marL="2461902" indent="0">
              <a:buNone/>
              <a:defRPr sz="1502">
                <a:solidFill>
                  <a:schemeClr val="tx1">
                    <a:tint val="75000"/>
                  </a:schemeClr>
                </a:solidFill>
              </a:defRPr>
            </a:lvl6pPr>
            <a:lvl7pPr marL="2954282" indent="0">
              <a:buNone/>
              <a:defRPr sz="1502">
                <a:solidFill>
                  <a:schemeClr val="tx1">
                    <a:tint val="75000"/>
                  </a:schemeClr>
                </a:solidFill>
              </a:defRPr>
            </a:lvl7pPr>
            <a:lvl8pPr marL="3446663" indent="0">
              <a:buNone/>
              <a:defRPr sz="1502">
                <a:solidFill>
                  <a:schemeClr val="tx1">
                    <a:tint val="75000"/>
                  </a:schemeClr>
                </a:solidFill>
              </a:defRPr>
            </a:lvl8pPr>
            <a:lvl9pPr marL="3939043" indent="0">
              <a:buNone/>
              <a:defRPr sz="150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84761"/>
            <a:fld id="{095E6027-A882-422D-A9D1-F849DA847806}" type="datetimeFigureOut">
              <a:rPr lang="en-US" smtClean="0">
                <a:solidFill>
                  <a:prstClr val="black">
                    <a:tint val="75000"/>
                  </a:prstClr>
                </a:solidFill>
              </a:rPr>
              <a:pPr defTabSz="984761"/>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84761"/>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84761"/>
            <a:fld id="{E8B9FE83-06E5-4D2A-99AD-2ACE8CEC4484}" type="slidenum">
              <a:rPr lang="en-US" smtClean="0">
                <a:solidFill>
                  <a:prstClr val="black">
                    <a:tint val="75000"/>
                  </a:prstClr>
                </a:solidFill>
              </a:rPr>
              <a:pPr defTabSz="984761"/>
              <a:t>‹#›</a:t>
            </a:fld>
            <a:endParaRPr lang="en-US">
              <a:solidFill>
                <a:prstClr val="black">
                  <a:tint val="75000"/>
                </a:prstClr>
              </a:solidFill>
            </a:endParaRPr>
          </a:p>
        </p:txBody>
      </p:sp>
    </p:spTree>
    <p:extLst>
      <p:ext uri="{BB962C8B-B14F-4D97-AF65-F5344CB8AC3E}">
        <p14:creationId xmlns:p14="http://schemas.microsoft.com/office/powerpoint/2010/main" val="2104723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1"/>
            <a:ext cx="5384800" cy="4525964"/>
          </a:xfrm>
        </p:spPr>
        <p:txBody>
          <a:bodyPr/>
          <a:lstStyle>
            <a:lvl1pPr>
              <a:defRPr sz="3003"/>
            </a:lvl1pPr>
            <a:lvl2pPr>
              <a:defRPr sz="2553"/>
            </a:lvl2pPr>
            <a:lvl3pPr>
              <a:defRPr sz="2177"/>
            </a:lvl3pPr>
            <a:lvl4pPr>
              <a:defRPr sz="1952"/>
            </a:lvl4pPr>
            <a:lvl5pPr>
              <a:defRPr sz="1952"/>
            </a:lvl5pPr>
            <a:lvl6pPr>
              <a:defRPr sz="1952"/>
            </a:lvl6pPr>
            <a:lvl7pPr>
              <a:defRPr sz="1952"/>
            </a:lvl7pPr>
            <a:lvl8pPr>
              <a:defRPr sz="1952"/>
            </a:lvl8pPr>
            <a:lvl9pPr>
              <a:defRPr sz="19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4"/>
          </a:xfrm>
        </p:spPr>
        <p:txBody>
          <a:bodyPr/>
          <a:lstStyle>
            <a:lvl1pPr>
              <a:defRPr sz="3003"/>
            </a:lvl1pPr>
            <a:lvl2pPr>
              <a:defRPr sz="2553"/>
            </a:lvl2pPr>
            <a:lvl3pPr>
              <a:defRPr sz="2177"/>
            </a:lvl3pPr>
            <a:lvl4pPr>
              <a:defRPr sz="1952"/>
            </a:lvl4pPr>
            <a:lvl5pPr>
              <a:defRPr sz="1952"/>
            </a:lvl5pPr>
            <a:lvl6pPr>
              <a:defRPr sz="1952"/>
            </a:lvl6pPr>
            <a:lvl7pPr>
              <a:defRPr sz="1952"/>
            </a:lvl7pPr>
            <a:lvl8pPr>
              <a:defRPr sz="1952"/>
            </a:lvl8pPr>
            <a:lvl9pPr>
              <a:defRPr sz="19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84761"/>
            <a:fld id="{095E6027-A882-422D-A9D1-F849DA847806}" type="datetimeFigureOut">
              <a:rPr lang="en-US" smtClean="0">
                <a:solidFill>
                  <a:prstClr val="black">
                    <a:tint val="75000"/>
                  </a:prstClr>
                </a:solidFill>
              </a:rPr>
              <a:pPr defTabSz="984761"/>
              <a:t>12/6/2021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84761"/>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84761"/>
            <a:fld id="{E8B9FE83-06E5-4D2A-99AD-2ACE8CEC4484}" type="slidenum">
              <a:rPr lang="en-US" smtClean="0">
                <a:solidFill>
                  <a:prstClr val="black">
                    <a:tint val="75000"/>
                  </a:prstClr>
                </a:solidFill>
              </a:rPr>
              <a:pPr defTabSz="984761"/>
              <a:t>‹#›</a:t>
            </a:fld>
            <a:endParaRPr lang="en-US">
              <a:solidFill>
                <a:prstClr val="black">
                  <a:tint val="75000"/>
                </a:prstClr>
              </a:solidFill>
            </a:endParaRPr>
          </a:p>
        </p:txBody>
      </p:sp>
    </p:spTree>
    <p:extLst>
      <p:ext uri="{BB962C8B-B14F-4D97-AF65-F5344CB8AC3E}">
        <p14:creationId xmlns:p14="http://schemas.microsoft.com/office/powerpoint/2010/main" val="1490287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553" b="1"/>
            </a:lvl1pPr>
            <a:lvl2pPr marL="492381" indent="0">
              <a:buNone/>
              <a:defRPr sz="2177" b="1"/>
            </a:lvl2pPr>
            <a:lvl3pPr marL="984761" indent="0">
              <a:buNone/>
              <a:defRPr sz="1952" b="1"/>
            </a:lvl3pPr>
            <a:lvl4pPr marL="1477141" indent="0">
              <a:buNone/>
              <a:defRPr sz="1727" b="1"/>
            </a:lvl4pPr>
            <a:lvl5pPr marL="1969522" indent="0">
              <a:buNone/>
              <a:defRPr sz="1727" b="1"/>
            </a:lvl5pPr>
            <a:lvl6pPr marL="2461902" indent="0">
              <a:buNone/>
              <a:defRPr sz="1727" b="1"/>
            </a:lvl6pPr>
            <a:lvl7pPr marL="2954282" indent="0">
              <a:buNone/>
              <a:defRPr sz="1727" b="1"/>
            </a:lvl7pPr>
            <a:lvl8pPr marL="3446663" indent="0">
              <a:buNone/>
              <a:defRPr sz="1727" b="1"/>
            </a:lvl8pPr>
            <a:lvl9pPr marL="3939043" indent="0">
              <a:buNone/>
              <a:defRPr sz="1727"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553"/>
            </a:lvl1pPr>
            <a:lvl2pPr>
              <a:defRPr sz="2177"/>
            </a:lvl2pPr>
            <a:lvl3pPr>
              <a:defRPr sz="1952"/>
            </a:lvl3pPr>
            <a:lvl4pPr>
              <a:defRPr sz="1727"/>
            </a:lvl4pPr>
            <a:lvl5pPr>
              <a:defRPr sz="1727"/>
            </a:lvl5pPr>
            <a:lvl6pPr>
              <a:defRPr sz="1727"/>
            </a:lvl6pPr>
            <a:lvl7pPr>
              <a:defRPr sz="1727"/>
            </a:lvl7pPr>
            <a:lvl8pPr>
              <a:defRPr sz="1727"/>
            </a:lvl8pPr>
            <a:lvl9pPr>
              <a:defRPr sz="17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4" cy="639763"/>
          </a:xfrm>
        </p:spPr>
        <p:txBody>
          <a:bodyPr anchor="b"/>
          <a:lstStyle>
            <a:lvl1pPr marL="0" indent="0">
              <a:buNone/>
              <a:defRPr sz="2553" b="1"/>
            </a:lvl1pPr>
            <a:lvl2pPr marL="492381" indent="0">
              <a:buNone/>
              <a:defRPr sz="2177" b="1"/>
            </a:lvl2pPr>
            <a:lvl3pPr marL="984761" indent="0">
              <a:buNone/>
              <a:defRPr sz="1952" b="1"/>
            </a:lvl3pPr>
            <a:lvl4pPr marL="1477141" indent="0">
              <a:buNone/>
              <a:defRPr sz="1727" b="1"/>
            </a:lvl4pPr>
            <a:lvl5pPr marL="1969522" indent="0">
              <a:buNone/>
              <a:defRPr sz="1727" b="1"/>
            </a:lvl5pPr>
            <a:lvl6pPr marL="2461902" indent="0">
              <a:buNone/>
              <a:defRPr sz="1727" b="1"/>
            </a:lvl6pPr>
            <a:lvl7pPr marL="2954282" indent="0">
              <a:buNone/>
              <a:defRPr sz="1727" b="1"/>
            </a:lvl7pPr>
            <a:lvl8pPr marL="3446663" indent="0">
              <a:buNone/>
              <a:defRPr sz="1727" b="1"/>
            </a:lvl8pPr>
            <a:lvl9pPr marL="3939043" indent="0">
              <a:buNone/>
              <a:defRPr sz="1727" b="1"/>
            </a:lvl9pPr>
          </a:lstStyle>
          <a:p>
            <a:pPr lvl="0"/>
            <a:r>
              <a:rPr lang="en-US"/>
              <a:t>Click to edit Master text styles</a:t>
            </a:r>
          </a:p>
        </p:txBody>
      </p:sp>
      <p:sp>
        <p:nvSpPr>
          <p:cNvPr id="6" name="Content Placeholder 5"/>
          <p:cNvSpPr>
            <a:spLocks noGrp="1"/>
          </p:cNvSpPr>
          <p:nvPr>
            <p:ph sz="quarter" idx="4"/>
          </p:nvPr>
        </p:nvSpPr>
        <p:spPr>
          <a:xfrm>
            <a:off x="6193369" y="2174875"/>
            <a:ext cx="5389034" cy="3951288"/>
          </a:xfrm>
        </p:spPr>
        <p:txBody>
          <a:bodyPr/>
          <a:lstStyle>
            <a:lvl1pPr>
              <a:defRPr sz="2553"/>
            </a:lvl1pPr>
            <a:lvl2pPr>
              <a:defRPr sz="2177"/>
            </a:lvl2pPr>
            <a:lvl3pPr>
              <a:defRPr sz="1952"/>
            </a:lvl3pPr>
            <a:lvl4pPr>
              <a:defRPr sz="1727"/>
            </a:lvl4pPr>
            <a:lvl5pPr>
              <a:defRPr sz="1727"/>
            </a:lvl5pPr>
            <a:lvl6pPr>
              <a:defRPr sz="1727"/>
            </a:lvl6pPr>
            <a:lvl7pPr>
              <a:defRPr sz="1727"/>
            </a:lvl7pPr>
            <a:lvl8pPr>
              <a:defRPr sz="1727"/>
            </a:lvl8pPr>
            <a:lvl9pPr>
              <a:defRPr sz="17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84761"/>
            <a:fld id="{095E6027-A882-422D-A9D1-F849DA847806}" type="datetimeFigureOut">
              <a:rPr lang="en-US" smtClean="0">
                <a:solidFill>
                  <a:prstClr val="black">
                    <a:tint val="75000"/>
                  </a:prstClr>
                </a:solidFill>
              </a:rPr>
              <a:pPr defTabSz="984761"/>
              <a:t>12/6/2021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84761"/>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84761"/>
            <a:fld id="{E8B9FE83-06E5-4D2A-99AD-2ACE8CEC4484}" type="slidenum">
              <a:rPr lang="en-US" smtClean="0">
                <a:solidFill>
                  <a:prstClr val="black">
                    <a:tint val="75000"/>
                  </a:prstClr>
                </a:solidFill>
              </a:rPr>
              <a:pPr defTabSz="984761"/>
              <a:t>‹#›</a:t>
            </a:fld>
            <a:endParaRPr lang="en-US">
              <a:solidFill>
                <a:prstClr val="black">
                  <a:tint val="75000"/>
                </a:prstClr>
              </a:solidFill>
            </a:endParaRPr>
          </a:p>
        </p:txBody>
      </p:sp>
    </p:spTree>
    <p:extLst>
      <p:ext uri="{BB962C8B-B14F-4D97-AF65-F5344CB8AC3E}">
        <p14:creationId xmlns:p14="http://schemas.microsoft.com/office/powerpoint/2010/main" val="1257751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84761"/>
            <a:fld id="{095E6027-A882-422D-A9D1-F849DA847806}" type="datetimeFigureOut">
              <a:rPr lang="en-US" smtClean="0">
                <a:solidFill>
                  <a:prstClr val="black">
                    <a:tint val="75000"/>
                  </a:prstClr>
                </a:solidFill>
              </a:rPr>
              <a:pPr defTabSz="984761"/>
              <a:t>12/6/2021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84761"/>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84761"/>
            <a:fld id="{E8B9FE83-06E5-4D2A-99AD-2ACE8CEC4484}" type="slidenum">
              <a:rPr lang="en-US" smtClean="0">
                <a:solidFill>
                  <a:prstClr val="black">
                    <a:tint val="75000"/>
                  </a:prstClr>
                </a:solidFill>
              </a:rPr>
              <a:pPr defTabSz="984761"/>
              <a:t>‹#›</a:t>
            </a:fld>
            <a:endParaRPr lang="en-US">
              <a:solidFill>
                <a:prstClr val="black">
                  <a:tint val="75000"/>
                </a:prstClr>
              </a:solidFill>
            </a:endParaRPr>
          </a:p>
        </p:txBody>
      </p:sp>
    </p:spTree>
    <p:extLst>
      <p:ext uri="{BB962C8B-B14F-4D97-AF65-F5344CB8AC3E}">
        <p14:creationId xmlns:p14="http://schemas.microsoft.com/office/powerpoint/2010/main" val="3824645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84761"/>
            <a:fld id="{095E6027-A882-422D-A9D1-F849DA847806}" type="datetimeFigureOut">
              <a:rPr lang="en-US" smtClean="0">
                <a:solidFill>
                  <a:prstClr val="black">
                    <a:tint val="75000"/>
                  </a:prstClr>
                </a:solidFill>
              </a:rPr>
              <a:pPr defTabSz="984761"/>
              <a:t>12/6/2021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84761"/>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84761"/>
            <a:fld id="{E8B9FE83-06E5-4D2A-99AD-2ACE8CEC4484}" type="slidenum">
              <a:rPr lang="en-US" smtClean="0">
                <a:solidFill>
                  <a:prstClr val="black">
                    <a:tint val="75000"/>
                  </a:prstClr>
                </a:solidFill>
              </a:rPr>
              <a:pPr defTabSz="984761"/>
              <a:t>‹#›</a:t>
            </a:fld>
            <a:endParaRPr lang="en-US">
              <a:solidFill>
                <a:prstClr val="black">
                  <a:tint val="75000"/>
                </a:prstClr>
              </a:solidFill>
            </a:endParaRPr>
          </a:p>
        </p:txBody>
      </p:sp>
    </p:spTree>
    <p:extLst>
      <p:ext uri="{BB962C8B-B14F-4D97-AF65-F5344CB8AC3E}">
        <p14:creationId xmlns:p14="http://schemas.microsoft.com/office/powerpoint/2010/main" val="535963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177"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454"/>
            </a:lvl1pPr>
            <a:lvl2pPr>
              <a:defRPr sz="3003"/>
            </a:lvl2pPr>
            <a:lvl3pPr>
              <a:defRPr sz="2553"/>
            </a:lvl3pPr>
            <a:lvl4pPr>
              <a:defRPr sz="2177"/>
            </a:lvl4pPr>
            <a:lvl5pPr>
              <a:defRPr sz="2177"/>
            </a:lvl5pPr>
            <a:lvl6pPr>
              <a:defRPr sz="2177"/>
            </a:lvl6pPr>
            <a:lvl7pPr>
              <a:defRPr sz="2177"/>
            </a:lvl7pPr>
            <a:lvl8pPr>
              <a:defRPr sz="2177"/>
            </a:lvl8pPr>
            <a:lvl9pPr>
              <a:defRPr sz="21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502"/>
            </a:lvl1pPr>
            <a:lvl2pPr marL="492381" indent="0">
              <a:buNone/>
              <a:defRPr sz="1276"/>
            </a:lvl2pPr>
            <a:lvl3pPr marL="984761" indent="0">
              <a:buNone/>
              <a:defRPr sz="1051"/>
            </a:lvl3pPr>
            <a:lvl4pPr marL="1477141" indent="0">
              <a:buNone/>
              <a:defRPr sz="976"/>
            </a:lvl4pPr>
            <a:lvl5pPr marL="1969522" indent="0">
              <a:buNone/>
              <a:defRPr sz="976"/>
            </a:lvl5pPr>
            <a:lvl6pPr marL="2461902" indent="0">
              <a:buNone/>
              <a:defRPr sz="976"/>
            </a:lvl6pPr>
            <a:lvl7pPr marL="2954282" indent="0">
              <a:buNone/>
              <a:defRPr sz="976"/>
            </a:lvl7pPr>
            <a:lvl8pPr marL="3446663" indent="0">
              <a:buNone/>
              <a:defRPr sz="976"/>
            </a:lvl8pPr>
            <a:lvl9pPr marL="3939043" indent="0">
              <a:buNone/>
              <a:defRPr sz="976"/>
            </a:lvl9pPr>
          </a:lstStyle>
          <a:p>
            <a:pPr lvl="0"/>
            <a:r>
              <a:rPr lang="en-US"/>
              <a:t>Click to edit Master text styles</a:t>
            </a:r>
          </a:p>
        </p:txBody>
      </p:sp>
      <p:sp>
        <p:nvSpPr>
          <p:cNvPr id="5" name="Date Placeholder 4"/>
          <p:cNvSpPr>
            <a:spLocks noGrp="1"/>
          </p:cNvSpPr>
          <p:nvPr>
            <p:ph type="dt" sz="half" idx="10"/>
          </p:nvPr>
        </p:nvSpPr>
        <p:spPr/>
        <p:txBody>
          <a:bodyPr/>
          <a:lstStyle/>
          <a:p>
            <a:pPr defTabSz="984761"/>
            <a:fld id="{095E6027-A882-422D-A9D1-F849DA847806}" type="datetimeFigureOut">
              <a:rPr lang="en-US" smtClean="0">
                <a:solidFill>
                  <a:prstClr val="black">
                    <a:tint val="75000"/>
                  </a:prstClr>
                </a:solidFill>
              </a:rPr>
              <a:pPr defTabSz="984761"/>
              <a:t>12/6/2021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84761"/>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84761"/>
            <a:fld id="{E8B9FE83-06E5-4D2A-99AD-2ACE8CEC4484}" type="slidenum">
              <a:rPr lang="en-US" smtClean="0">
                <a:solidFill>
                  <a:prstClr val="black">
                    <a:tint val="75000"/>
                  </a:prstClr>
                </a:solidFill>
              </a:rPr>
              <a:pPr defTabSz="984761"/>
              <a:t>‹#›</a:t>
            </a:fld>
            <a:endParaRPr lang="en-US">
              <a:solidFill>
                <a:prstClr val="black">
                  <a:tint val="75000"/>
                </a:prstClr>
              </a:solidFill>
            </a:endParaRPr>
          </a:p>
        </p:txBody>
      </p:sp>
    </p:spTree>
    <p:extLst>
      <p:ext uri="{BB962C8B-B14F-4D97-AF65-F5344CB8AC3E}">
        <p14:creationId xmlns:p14="http://schemas.microsoft.com/office/powerpoint/2010/main" val="3001888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623061381"/>
      </p:ext>
    </p:extLst>
  </p:cSld>
  <p:clrMapOvr>
    <a:masterClrMapping/>
  </p:clrMapOvr>
  <p:transition spd="slow" advClick="0" advTm="2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177"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3454"/>
            </a:lvl1pPr>
            <a:lvl2pPr marL="492381" indent="0">
              <a:buNone/>
              <a:defRPr sz="3003"/>
            </a:lvl2pPr>
            <a:lvl3pPr marL="984761" indent="0">
              <a:buNone/>
              <a:defRPr sz="2553"/>
            </a:lvl3pPr>
            <a:lvl4pPr marL="1477141" indent="0">
              <a:buNone/>
              <a:defRPr sz="2177"/>
            </a:lvl4pPr>
            <a:lvl5pPr marL="1969522" indent="0">
              <a:buNone/>
              <a:defRPr sz="2177"/>
            </a:lvl5pPr>
            <a:lvl6pPr marL="2461902" indent="0">
              <a:buNone/>
              <a:defRPr sz="2177"/>
            </a:lvl6pPr>
            <a:lvl7pPr marL="2954282" indent="0">
              <a:buNone/>
              <a:defRPr sz="2177"/>
            </a:lvl7pPr>
            <a:lvl8pPr marL="3446663" indent="0">
              <a:buNone/>
              <a:defRPr sz="2177"/>
            </a:lvl8pPr>
            <a:lvl9pPr marL="3939043" indent="0">
              <a:buNone/>
              <a:defRPr sz="217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502"/>
            </a:lvl1pPr>
            <a:lvl2pPr marL="492381" indent="0">
              <a:buNone/>
              <a:defRPr sz="1276"/>
            </a:lvl2pPr>
            <a:lvl3pPr marL="984761" indent="0">
              <a:buNone/>
              <a:defRPr sz="1051"/>
            </a:lvl3pPr>
            <a:lvl4pPr marL="1477141" indent="0">
              <a:buNone/>
              <a:defRPr sz="976"/>
            </a:lvl4pPr>
            <a:lvl5pPr marL="1969522" indent="0">
              <a:buNone/>
              <a:defRPr sz="976"/>
            </a:lvl5pPr>
            <a:lvl6pPr marL="2461902" indent="0">
              <a:buNone/>
              <a:defRPr sz="976"/>
            </a:lvl6pPr>
            <a:lvl7pPr marL="2954282" indent="0">
              <a:buNone/>
              <a:defRPr sz="976"/>
            </a:lvl7pPr>
            <a:lvl8pPr marL="3446663" indent="0">
              <a:buNone/>
              <a:defRPr sz="976"/>
            </a:lvl8pPr>
            <a:lvl9pPr marL="3939043" indent="0">
              <a:buNone/>
              <a:defRPr sz="976"/>
            </a:lvl9pPr>
          </a:lstStyle>
          <a:p>
            <a:pPr lvl="0"/>
            <a:r>
              <a:rPr lang="en-US"/>
              <a:t>Click to edit Master text styles</a:t>
            </a:r>
          </a:p>
        </p:txBody>
      </p:sp>
      <p:sp>
        <p:nvSpPr>
          <p:cNvPr id="5" name="Date Placeholder 4"/>
          <p:cNvSpPr>
            <a:spLocks noGrp="1"/>
          </p:cNvSpPr>
          <p:nvPr>
            <p:ph type="dt" sz="half" idx="10"/>
          </p:nvPr>
        </p:nvSpPr>
        <p:spPr/>
        <p:txBody>
          <a:bodyPr/>
          <a:lstStyle/>
          <a:p>
            <a:pPr defTabSz="984761"/>
            <a:fld id="{095E6027-A882-422D-A9D1-F849DA847806}" type="datetimeFigureOut">
              <a:rPr lang="en-US" smtClean="0">
                <a:solidFill>
                  <a:prstClr val="black">
                    <a:tint val="75000"/>
                  </a:prstClr>
                </a:solidFill>
              </a:rPr>
              <a:pPr defTabSz="984761"/>
              <a:t>12/6/2021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84761"/>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84761"/>
            <a:fld id="{E8B9FE83-06E5-4D2A-99AD-2ACE8CEC4484}" type="slidenum">
              <a:rPr lang="en-US" smtClean="0">
                <a:solidFill>
                  <a:prstClr val="black">
                    <a:tint val="75000"/>
                  </a:prstClr>
                </a:solidFill>
              </a:rPr>
              <a:pPr defTabSz="984761"/>
              <a:t>‹#›</a:t>
            </a:fld>
            <a:endParaRPr lang="en-US">
              <a:solidFill>
                <a:prstClr val="black">
                  <a:tint val="75000"/>
                </a:prstClr>
              </a:solidFill>
            </a:endParaRPr>
          </a:p>
        </p:txBody>
      </p:sp>
    </p:spTree>
    <p:extLst>
      <p:ext uri="{BB962C8B-B14F-4D97-AF65-F5344CB8AC3E}">
        <p14:creationId xmlns:p14="http://schemas.microsoft.com/office/powerpoint/2010/main" val="1903059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84761"/>
            <a:fld id="{095E6027-A882-422D-A9D1-F849DA847806}" type="datetimeFigureOut">
              <a:rPr lang="en-US" smtClean="0">
                <a:solidFill>
                  <a:prstClr val="black">
                    <a:tint val="75000"/>
                  </a:prstClr>
                </a:solidFill>
              </a:rPr>
              <a:pPr defTabSz="984761"/>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84761"/>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84761"/>
            <a:fld id="{E8B9FE83-06E5-4D2A-99AD-2ACE8CEC4484}" type="slidenum">
              <a:rPr lang="en-US" smtClean="0">
                <a:solidFill>
                  <a:prstClr val="black">
                    <a:tint val="75000"/>
                  </a:prstClr>
                </a:solidFill>
              </a:rPr>
              <a:pPr defTabSz="984761"/>
              <a:t>‹#›</a:t>
            </a:fld>
            <a:endParaRPr lang="en-US">
              <a:solidFill>
                <a:prstClr val="black">
                  <a:tint val="75000"/>
                </a:prstClr>
              </a:solidFill>
            </a:endParaRPr>
          </a:p>
        </p:txBody>
      </p:sp>
    </p:spTree>
    <p:extLst>
      <p:ext uri="{BB962C8B-B14F-4D97-AF65-F5344CB8AC3E}">
        <p14:creationId xmlns:p14="http://schemas.microsoft.com/office/powerpoint/2010/main" val="1762580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84761"/>
            <a:fld id="{095E6027-A882-422D-A9D1-F849DA847806}" type="datetimeFigureOut">
              <a:rPr lang="en-US" smtClean="0">
                <a:solidFill>
                  <a:prstClr val="black">
                    <a:tint val="75000"/>
                  </a:prstClr>
                </a:solidFill>
              </a:rPr>
              <a:pPr defTabSz="984761"/>
              <a:t>12/6/2021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84761"/>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84761"/>
            <a:fld id="{E8B9FE83-06E5-4D2A-99AD-2ACE8CEC4484}" type="slidenum">
              <a:rPr lang="en-US" smtClean="0">
                <a:solidFill>
                  <a:prstClr val="black">
                    <a:tint val="75000"/>
                  </a:prstClr>
                </a:solidFill>
              </a:rPr>
              <a:pPr defTabSz="984761"/>
              <a:t>‹#›</a:t>
            </a:fld>
            <a:endParaRPr lang="en-US">
              <a:solidFill>
                <a:prstClr val="black">
                  <a:tint val="75000"/>
                </a:prstClr>
              </a:solidFill>
            </a:endParaRPr>
          </a:p>
        </p:txBody>
      </p:sp>
    </p:spTree>
    <p:extLst>
      <p:ext uri="{BB962C8B-B14F-4D97-AF65-F5344CB8AC3E}">
        <p14:creationId xmlns:p14="http://schemas.microsoft.com/office/powerpoint/2010/main" val="2756419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99557455"/>
      </p:ext>
    </p:extLst>
  </p:cSld>
  <p:clrMapOvr>
    <a:masterClrMapping/>
  </p:clrMapOvr>
  <p:transition spd="slow" advClick="0" advTm="2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45620924"/>
      </p:ext>
    </p:extLst>
  </p:cSld>
  <p:clrMapOvr>
    <a:masterClrMapping/>
  </p:clrMapOvr>
  <p:transition spd="slow" advClick="0" advTm="2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80309677"/>
      </p:ext>
    </p:extLst>
  </p:cSld>
  <p:clrMapOvr>
    <a:masterClrMapping/>
  </p:clrMapOvr>
  <p:transition spd="slow" advClick="0" advTm="2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14619187"/>
      </p:ext>
    </p:extLst>
  </p:cSld>
  <p:clrMapOvr>
    <a:masterClrMapping/>
  </p:clrMapOvr>
  <p:transition spd="slow" advClick="0" advTm="2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143908818"/>
      </p:ext>
    </p:extLst>
  </p:cSld>
  <p:clrMapOvr>
    <a:masterClrMapping/>
  </p:clrMapOvr>
  <p:transition spd="slow" advClick="0" advTm="2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63015865"/>
      </p:ext>
    </p:extLst>
  </p:cSld>
  <p:clrMapOvr>
    <a:masterClrMapping/>
  </p:clrMapOvr>
  <p:transition spd="slow" advClick="0" advTm="2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17146345"/>
      </p:ext>
    </p:extLst>
  </p:cSld>
  <p:clrMapOvr>
    <a:masterClrMapping/>
  </p:clrMapOvr>
  <p:transition spd="slow" advClick="0" advTm="2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2021/12/6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90722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2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0" cy="1143000"/>
          </a:xfrm>
          <a:prstGeom prst="rect">
            <a:avLst/>
          </a:prstGeom>
        </p:spPr>
        <p:txBody>
          <a:bodyPr vert="horz" lIns="131162" tIns="65581" rIns="131162" bIns="65581"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4"/>
          </a:xfrm>
          <a:prstGeom prst="rect">
            <a:avLst/>
          </a:prstGeom>
        </p:spPr>
        <p:txBody>
          <a:bodyPr vert="horz" lIns="131162" tIns="65581" rIns="131162" bIns="655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1"/>
            <a:ext cx="2844800" cy="365125"/>
          </a:xfrm>
          <a:prstGeom prst="rect">
            <a:avLst/>
          </a:prstGeom>
        </p:spPr>
        <p:txBody>
          <a:bodyPr vert="horz" lIns="131162" tIns="65581" rIns="131162" bIns="65581" rtlCol="0" anchor="ctr"/>
          <a:lstStyle>
            <a:lvl1pPr algn="l">
              <a:defRPr sz="1276">
                <a:solidFill>
                  <a:schemeClr val="tx1">
                    <a:tint val="75000"/>
                  </a:schemeClr>
                </a:solidFill>
              </a:defRPr>
            </a:lvl1pPr>
          </a:lstStyle>
          <a:p>
            <a:pPr defTabSz="984761"/>
            <a:fld id="{095E6027-A882-422D-A9D1-F849DA847806}" type="datetimeFigureOut">
              <a:rPr lang="en-US" smtClean="0">
                <a:solidFill>
                  <a:prstClr val="black">
                    <a:tint val="75000"/>
                  </a:prstClr>
                </a:solidFill>
              </a:rPr>
              <a:pPr defTabSz="984761"/>
              <a:t>12/6/2021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131162" tIns="65581" rIns="131162" bIns="65581" rtlCol="0" anchor="ctr"/>
          <a:lstStyle>
            <a:lvl1pPr algn="ctr">
              <a:defRPr sz="1276">
                <a:solidFill>
                  <a:schemeClr val="tx1">
                    <a:tint val="75000"/>
                  </a:schemeClr>
                </a:solidFill>
              </a:defRPr>
            </a:lvl1pPr>
          </a:lstStyle>
          <a:p>
            <a:pPr defTabSz="984761"/>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31162" tIns="65581" rIns="131162" bIns="65581" rtlCol="0" anchor="ctr"/>
          <a:lstStyle>
            <a:lvl1pPr algn="r">
              <a:defRPr sz="1276">
                <a:solidFill>
                  <a:schemeClr val="tx1">
                    <a:tint val="75000"/>
                  </a:schemeClr>
                </a:solidFill>
              </a:defRPr>
            </a:lvl1pPr>
          </a:lstStyle>
          <a:p>
            <a:pPr defTabSz="984761"/>
            <a:fld id="{E8B9FE83-06E5-4D2A-99AD-2ACE8CEC4484}" type="slidenum">
              <a:rPr lang="en-US" smtClean="0">
                <a:solidFill>
                  <a:prstClr val="black">
                    <a:tint val="75000"/>
                  </a:prstClr>
                </a:solidFill>
              </a:rPr>
              <a:pPr defTabSz="984761"/>
              <a:t>‹#›</a:t>
            </a:fld>
            <a:endParaRPr lang="en-US">
              <a:solidFill>
                <a:prstClr val="black">
                  <a:tint val="75000"/>
                </a:prstClr>
              </a:solidFill>
            </a:endParaRPr>
          </a:p>
        </p:txBody>
      </p:sp>
    </p:spTree>
    <p:extLst>
      <p:ext uri="{BB962C8B-B14F-4D97-AF65-F5344CB8AC3E}">
        <p14:creationId xmlns:p14="http://schemas.microsoft.com/office/powerpoint/2010/main" val="963744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84761" rtl="0" eaLnBrk="1" latinLnBrk="0" hangingPunct="1">
        <a:spcBef>
          <a:spcPct val="0"/>
        </a:spcBef>
        <a:buNone/>
        <a:defRPr sz="4730" kern="1200">
          <a:solidFill>
            <a:schemeClr val="tx1"/>
          </a:solidFill>
          <a:latin typeface="+mj-lt"/>
          <a:ea typeface="+mj-ea"/>
          <a:cs typeface="+mj-cs"/>
        </a:defRPr>
      </a:lvl1pPr>
    </p:titleStyle>
    <p:bodyStyle>
      <a:lvl1pPr marL="369285" indent="-369285" algn="l" defTabSz="984761" rtl="0" eaLnBrk="1" latinLnBrk="0" hangingPunct="1">
        <a:spcBef>
          <a:spcPct val="20000"/>
        </a:spcBef>
        <a:buFont typeface="Arial" panose="020B0604020202020204" pitchFamily="34" charset="0"/>
        <a:buChar char="•"/>
        <a:defRPr sz="3454" kern="1200">
          <a:solidFill>
            <a:schemeClr val="tx1"/>
          </a:solidFill>
          <a:latin typeface="+mn-lt"/>
          <a:ea typeface="+mn-ea"/>
          <a:cs typeface="+mn-cs"/>
        </a:defRPr>
      </a:lvl1pPr>
      <a:lvl2pPr marL="800118" indent="-307738" algn="l" defTabSz="984761" rtl="0" eaLnBrk="1" latinLnBrk="0" hangingPunct="1">
        <a:spcBef>
          <a:spcPct val="20000"/>
        </a:spcBef>
        <a:buFont typeface="Arial" panose="020B0604020202020204" pitchFamily="34" charset="0"/>
        <a:buChar char="–"/>
        <a:defRPr sz="3003" kern="1200">
          <a:solidFill>
            <a:schemeClr val="tx1"/>
          </a:solidFill>
          <a:latin typeface="+mn-lt"/>
          <a:ea typeface="+mn-ea"/>
          <a:cs typeface="+mn-cs"/>
        </a:defRPr>
      </a:lvl2pPr>
      <a:lvl3pPr marL="1230951" indent="-246190" algn="l" defTabSz="984761" rtl="0" eaLnBrk="1" latinLnBrk="0" hangingPunct="1">
        <a:spcBef>
          <a:spcPct val="20000"/>
        </a:spcBef>
        <a:buFont typeface="Arial" panose="020B0604020202020204" pitchFamily="34" charset="0"/>
        <a:buChar char="•"/>
        <a:defRPr sz="2553" kern="1200">
          <a:solidFill>
            <a:schemeClr val="tx1"/>
          </a:solidFill>
          <a:latin typeface="+mn-lt"/>
          <a:ea typeface="+mn-ea"/>
          <a:cs typeface="+mn-cs"/>
        </a:defRPr>
      </a:lvl3pPr>
      <a:lvl4pPr marL="1723332" indent="-246190" algn="l" defTabSz="984761"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4pPr>
      <a:lvl5pPr marL="2215712" indent="-246190" algn="l" defTabSz="984761"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5pPr>
      <a:lvl6pPr marL="2708092" indent="-246190" algn="l" defTabSz="984761"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6pPr>
      <a:lvl7pPr marL="3200473" indent="-246190" algn="l" defTabSz="984761"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7pPr>
      <a:lvl8pPr marL="3692853" indent="-246190" algn="l" defTabSz="984761"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8pPr>
      <a:lvl9pPr marL="4185233" indent="-246190" algn="l" defTabSz="984761"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9pPr>
    </p:bodyStyle>
    <p:otherStyle>
      <a:defPPr>
        <a:defRPr lang="en-US"/>
      </a:defPPr>
      <a:lvl1pPr marL="0" algn="l" defTabSz="984761" rtl="0" eaLnBrk="1" latinLnBrk="0" hangingPunct="1">
        <a:defRPr sz="1952" kern="1200">
          <a:solidFill>
            <a:schemeClr val="tx1"/>
          </a:solidFill>
          <a:latin typeface="+mn-lt"/>
          <a:ea typeface="+mn-ea"/>
          <a:cs typeface="+mn-cs"/>
        </a:defRPr>
      </a:lvl1pPr>
      <a:lvl2pPr marL="492381" algn="l" defTabSz="984761" rtl="0" eaLnBrk="1" latinLnBrk="0" hangingPunct="1">
        <a:defRPr sz="1952" kern="1200">
          <a:solidFill>
            <a:schemeClr val="tx1"/>
          </a:solidFill>
          <a:latin typeface="+mn-lt"/>
          <a:ea typeface="+mn-ea"/>
          <a:cs typeface="+mn-cs"/>
        </a:defRPr>
      </a:lvl2pPr>
      <a:lvl3pPr marL="984761" algn="l" defTabSz="984761" rtl="0" eaLnBrk="1" latinLnBrk="0" hangingPunct="1">
        <a:defRPr sz="1952" kern="1200">
          <a:solidFill>
            <a:schemeClr val="tx1"/>
          </a:solidFill>
          <a:latin typeface="+mn-lt"/>
          <a:ea typeface="+mn-ea"/>
          <a:cs typeface="+mn-cs"/>
        </a:defRPr>
      </a:lvl3pPr>
      <a:lvl4pPr marL="1477141" algn="l" defTabSz="984761" rtl="0" eaLnBrk="1" latinLnBrk="0" hangingPunct="1">
        <a:defRPr sz="1952" kern="1200">
          <a:solidFill>
            <a:schemeClr val="tx1"/>
          </a:solidFill>
          <a:latin typeface="+mn-lt"/>
          <a:ea typeface="+mn-ea"/>
          <a:cs typeface="+mn-cs"/>
        </a:defRPr>
      </a:lvl4pPr>
      <a:lvl5pPr marL="1969522" algn="l" defTabSz="984761" rtl="0" eaLnBrk="1" latinLnBrk="0" hangingPunct="1">
        <a:defRPr sz="1952" kern="1200">
          <a:solidFill>
            <a:schemeClr val="tx1"/>
          </a:solidFill>
          <a:latin typeface="+mn-lt"/>
          <a:ea typeface="+mn-ea"/>
          <a:cs typeface="+mn-cs"/>
        </a:defRPr>
      </a:lvl5pPr>
      <a:lvl6pPr marL="2461902" algn="l" defTabSz="984761" rtl="0" eaLnBrk="1" latinLnBrk="0" hangingPunct="1">
        <a:defRPr sz="1952" kern="1200">
          <a:solidFill>
            <a:schemeClr val="tx1"/>
          </a:solidFill>
          <a:latin typeface="+mn-lt"/>
          <a:ea typeface="+mn-ea"/>
          <a:cs typeface="+mn-cs"/>
        </a:defRPr>
      </a:lvl6pPr>
      <a:lvl7pPr marL="2954282" algn="l" defTabSz="984761" rtl="0" eaLnBrk="1" latinLnBrk="0" hangingPunct="1">
        <a:defRPr sz="1952" kern="1200">
          <a:solidFill>
            <a:schemeClr val="tx1"/>
          </a:solidFill>
          <a:latin typeface="+mn-lt"/>
          <a:ea typeface="+mn-ea"/>
          <a:cs typeface="+mn-cs"/>
        </a:defRPr>
      </a:lvl7pPr>
      <a:lvl8pPr marL="3446663" algn="l" defTabSz="984761" rtl="0" eaLnBrk="1" latinLnBrk="0" hangingPunct="1">
        <a:defRPr sz="1952" kern="1200">
          <a:solidFill>
            <a:schemeClr val="tx1"/>
          </a:solidFill>
          <a:latin typeface="+mn-lt"/>
          <a:ea typeface="+mn-ea"/>
          <a:cs typeface="+mn-cs"/>
        </a:defRPr>
      </a:lvl8pPr>
      <a:lvl9pPr marL="3939043" algn="l" defTabSz="984761" rtl="0" eaLnBrk="1" latinLnBrk="0" hangingPunct="1">
        <a:defRPr sz="19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1.png"/><Relationship Id="rId5" Type="http://schemas.openxmlformats.org/officeDocument/2006/relationships/slide" Target="slide1.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slide" Target="slide1.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slide" Target="slide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slide" Target="slide1.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slide" Target="slide1.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slide" Target="slide1.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slide" Target="slide1.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文本框 11"/>
          <p:cNvSpPr txBox="1"/>
          <p:nvPr/>
        </p:nvSpPr>
        <p:spPr>
          <a:xfrm>
            <a:off x="1683026" y="1709531"/>
            <a:ext cx="9289774" cy="1985681"/>
          </a:xfrm>
          <a:prstGeom prst="rect">
            <a:avLst/>
          </a:prstGeom>
          <a:noFill/>
        </p:spPr>
        <p:txBody>
          <a:bodyPr wrap="none" rtlCol="0">
            <a:prstTxWarp prst="textWave4">
              <a:avLst>
                <a:gd name="adj1" fmla="val 6250"/>
                <a:gd name="adj2" fmla="val 153"/>
              </a:avLst>
            </a:prstTxWarp>
            <a:spAutoFit/>
            <a:scene3d>
              <a:camera prst="orthographicFront"/>
              <a:lightRig rig="glow" dir="t"/>
            </a:scene3d>
            <a:sp3d>
              <a:bevelT w="12700" h="12700"/>
              <a:bevelB w="31750" h="254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THẢO</a:t>
            </a:r>
            <a:r>
              <a:rPr kumimoji="0" lang="vi-VN" sz="2400" b="1" i="0" u="none" strike="noStrike" kern="1200" cap="none" spc="0" normalizeH="0" baseline="0" noProof="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LUẬN NHÓM NHỎ VỀ MỘT VẤN ĐỀ </a:t>
            </a:r>
            <a:endParaRPr kumimoji="0" lang="en-US" sz="2400" b="1" i="0" u="none" strike="noStrike" kern="1200" cap="none" spc="0" normalizeH="0" baseline="0" noProof="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CẦN CÓ GIẢI PHÁP THỐNG NHẤT</a:t>
            </a:r>
            <a:endParaRPr kumimoji="0" lang="en-US" sz="2400" b="1" i="0" u="none" strike="noStrike" kern="1200" cap="none" spc="0" normalizeH="0" baseline="0" noProof="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23" name="矩形 22"/>
          <p:cNvSpPr/>
          <p:nvPr/>
        </p:nvSpPr>
        <p:spPr>
          <a:xfrm>
            <a:off x="354012" y="342900"/>
            <a:ext cx="11482388" cy="6173786"/>
          </a:xfrm>
          <a:prstGeom prst="rect">
            <a:avLst/>
          </a:prstGeom>
          <a:noFill/>
          <a:ln>
            <a:solidFill>
              <a:srgbClr val="57A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TextBox 3">
            <a:extLst>
              <a:ext uri="{FF2B5EF4-FFF2-40B4-BE49-F238E27FC236}">
                <a16:creationId xmlns:a16="http://schemas.microsoft.com/office/drawing/2014/main" id="{498245BC-E27D-4288-A381-7FD371E5F10D}"/>
              </a:ext>
            </a:extLst>
          </p:cNvPr>
          <p:cNvSpPr txBox="1"/>
          <p:nvPr/>
        </p:nvSpPr>
        <p:spPr>
          <a:xfrm>
            <a:off x="2584174" y="768640"/>
            <a:ext cx="393419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Tiết: 10-11     </a:t>
            </a:r>
            <a:endParaRPr kumimoji="0" lang="en-US" sz="4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498245BC-E27D-4288-A381-7FD371E5F10D}"/>
              </a:ext>
            </a:extLst>
          </p:cNvPr>
          <p:cNvSpPr txBox="1"/>
          <p:nvPr/>
        </p:nvSpPr>
        <p:spPr>
          <a:xfrm>
            <a:off x="4987739" y="4038112"/>
            <a:ext cx="393419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Gi</a:t>
            </a:r>
            <a:r>
              <a:rPr kumimoji="0" lang="en-US" sz="4400" b="0"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áo viên:……</a:t>
            </a:r>
            <a:endParaRPr kumimoji="0" lang="en-US" sz="4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
                                        <p:tgtEl>
                                          <p:spTgt spid="3"/>
                                        </p:tgtEl>
                                      </p:cBhvr>
                                    </p:animEffect>
                                  </p:childTnLst>
                                </p:cTn>
                              </p:par>
                            </p:childTnLst>
                          </p:cTn>
                        </p:par>
                        <p:par>
                          <p:cTn id="8" fill="hold">
                            <p:stCondLst>
                              <p:cond delay="10"/>
                            </p:stCondLst>
                            <p:childTnLst>
                              <p:par>
                                <p:cTn id="9" presetID="53"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fltVal val="0"/>
                                          </p:val>
                                        </p:tav>
                                        <p:tav tm="100000">
                                          <p:val>
                                            <p:strVal val="#ppt_w"/>
                                          </p:val>
                                        </p:tav>
                                      </p:tavLst>
                                    </p:anim>
                                    <p:anim calcmode="lin" valueType="num">
                                      <p:cBhvr>
                                        <p:cTn id="12" dur="1000" fill="hold"/>
                                        <p:tgtEl>
                                          <p:spTgt spid="23"/>
                                        </p:tgtEl>
                                        <p:attrNameLst>
                                          <p:attrName>ppt_h</p:attrName>
                                        </p:attrNameLst>
                                      </p:cBhvr>
                                      <p:tavLst>
                                        <p:tav tm="0">
                                          <p:val>
                                            <p:fltVal val="0"/>
                                          </p:val>
                                        </p:tav>
                                        <p:tav tm="100000">
                                          <p:val>
                                            <p:strVal val="#ppt_h"/>
                                          </p:val>
                                        </p:tav>
                                      </p:tavLst>
                                    </p:anim>
                                    <p:animEffect transition="in" filter="fade">
                                      <p:cBhvr>
                                        <p:cTn id="13" dur="1000"/>
                                        <p:tgtEl>
                                          <p:spTgt spid="23"/>
                                        </p:tgtEl>
                                      </p:cBhvr>
                                    </p:animEffect>
                                  </p:childTnLst>
                                </p:cTn>
                              </p:par>
                            </p:childTnLst>
                          </p:cTn>
                        </p:par>
                        <p:par>
                          <p:cTn id="14" fill="hold">
                            <p:stCondLst>
                              <p:cond delay="101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87" y="377734"/>
            <a:ext cx="12190413" cy="1107996"/>
            <a:chOff x="0" y="814696"/>
            <a:chExt cx="12190413" cy="1107996"/>
          </a:xfrm>
        </p:grpSpPr>
        <p:sp>
          <p:nvSpPr>
            <p:cNvPr id="3" name="矩形 2"/>
            <p:cNvSpPr/>
            <p:nvPr/>
          </p:nvSpPr>
          <p:spPr>
            <a:xfrm flipV="1">
              <a:off x="0" y="1368694"/>
              <a:ext cx="12190413" cy="45719"/>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TextBox 8"/>
            <p:cNvSpPr txBox="1">
              <a:spLocks noChangeArrowheads="1"/>
            </p:cNvSpPr>
            <p:nvPr/>
          </p:nvSpPr>
          <p:spPr bwMode="auto">
            <a:xfrm>
              <a:off x="75687" y="814696"/>
              <a:ext cx="581837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II. Thảo luận</a:t>
              </a:r>
            </a:p>
            <a:p>
              <a:pPr lvl="0" algn="ctr">
                <a:defRPr/>
              </a:pPr>
              <a:r>
                <a:rPr lang="en-US" altLang="zh-CN" sz="3600" b="1" u="sng" spc="300">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1. Thảo luận</a:t>
              </a:r>
              <a:endParaRPr kumimoji="0" lang="zh-CN" altLang="en-US" sz="3600" b="1" i="0" u="none" strike="noStrike" kern="1200" cap="none" spc="300" normalizeH="0" baseline="0" noProof="0" dirty="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grpSp>
      <p:pic>
        <p:nvPicPr>
          <p:cNvPr id="16" name="图片 10">
            <a:extLst>
              <a:ext uri="{FF2B5EF4-FFF2-40B4-BE49-F238E27FC236}">
                <a16:creationId xmlns:a16="http://schemas.microsoft.com/office/drawing/2014/main" id="{BF2DBB0D-C7FF-4117-BFB8-17AB5CEC0E56}"/>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5895646" y="1239016"/>
            <a:ext cx="5564596" cy="3800796"/>
          </a:xfrm>
          <a:prstGeom prst="rect">
            <a:avLst/>
          </a:prstGeom>
        </p:spPr>
      </p:pic>
      <p:sp>
        <p:nvSpPr>
          <p:cNvPr id="17" name="文本框 1">
            <a:extLst>
              <a:ext uri="{FF2B5EF4-FFF2-40B4-BE49-F238E27FC236}">
                <a16:creationId xmlns:a16="http://schemas.microsoft.com/office/drawing/2014/main" id="{D26BE8CC-1FF1-4300-91D3-82F1C29CA162}"/>
              </a:ext>
            </a:extLst>
          </p:cNvPr>
          <p:cNvSpPr txBox="1"/>
          <p:nvPr/>
        </p:nvSpPr>
        <p:spPr>
          <a:xfrm>
            <a:off x="6936020" y="2292919"/>
            <a:ext cx="3483847" cy="138499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C</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ác nhóm thảo luận, lần lượt các thành viên trình bày ý kiến. </a:t>
            </a:r>
            <a:endParaRPr kumimoji="0" lang="en-US" sz="36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8" name="图片 41">
            <a:extLst>
              <a:ext uri="{FF2B5EF4-FFF2-40B4-BE49-F238E27FC236}">
                <a16:creationId xmlns:a16="http://schemas.microsoft.com/office/drawing/2014/main" id="{447B6923-BC3C-4B92-BF39-3255F8018F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8276" y="188749"/>
            <a:ext cx="2852827" cy="1197220"/>
          </a:xfrm>
          <a:prstGeom prst="rect">
            <a:avLst/>
          </a:prstGeom>
        </p:spPr>
      </p:pic>
      <p:pic>
        <p:nvPicPr>
          <p:cNvPr id="9" name="图片 2">
            <a:extLst>
              <a:ext uri="{FF2B5EF4-FFF2-40B4-BE49-F238E27FC236}">
                <a16:creationId xmlns:a16="http://schemas.microsoft.com/office/drawing/2014/main" id="{2481962E-8CBB-4D87-B25D-A6ABD85EA3E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96868" y="866836"/>
            <a:ext cx="5013713" cy="5013713"/>
          </a:xfrm>
          <a:prstGeom prst="rect">
            <a:avLst/>
          </a:prstGeom>
        </p:spPr>
      </p:pic>
    </p:spTree>
    <p:extLst>
      <p:ext uri="{BB962C8B-B14F-4D97-AF65-F5344CB8AC3E}">
        <p14:creationId xmlns:p14="http://schemas.microsoft.com/office/powerpoint/2010/main" val="140563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par>
                          <p:cTn id="23" fill="hold">
                            <p:stCondLst>
                              <p:cond delay="1500"/>
                            </p:stCondLst>
                            <p:childTnLst>
                              <p:par>
                                <p:cTn id="24" presetID="14" presetClass="entr" presetSubtype="1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378" y="312838"/>
            <a:ext cx="12199791" cy="735815"/>
            <a:chOff x="-9378" y="678598"/>
            <a:chExt cx="12199791" cy="735815"/>
          </a:xfrm>
        </p:grpSpPr>
        <p:sp>
          <p:nvSpPr>
            <p:cNvPr id="3" name="矩形 2"/>
            <p:cNvSpPr/>
            <p:nvPr/>
          </p:nvSpPr>
          <p:spPr>
            <a:xfrm flipV="1">
              <a:off x="0" y="1368694"/>
              <a:ext cx="12190413" cy="45719"/>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TextBox 8"/>
            <p:cNvSpPr txBox="1">
              <a:spLocks noChangeArrowheads="1"/>
            </p:cNvSpPr>
            <p:nvPr/>
          </p:nvSpPr>
          <p:spPr bwMode="auto">
            <a:xfrm>
              <a:off x="-9378" y="678598"/>
              <a:ext cx="56017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II. Thảo luận</a:t>
              </a:r>
              <a:endParaRPr kumimoji="0" lang="zh-CN" altLang="en-US" sz="3600" b="1" i="0" u="none" strike="noStrike" kern="1200" cap="none" spc="300" normalizeH="0" baseline="0" noProof="0" dirty="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grpSp>
      <p:pic>
        <p:nvPicPr>
          <p:cNvPr id="18" name="图片 41">
            <a:extLst>
              <a:ext uri="{FF2B5EF4-FFF2-40B4-BE49-F238E27FC236}">
                <a16:creationId xmlns:a16="http://schemas.microsoft.com/office/drawing/2014/main" id="{447B6923-BC3C-4B92-BF39-3255F8018F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8276" y="188749"/>
            <a:ext cx="2852827" cy="1197220"/>
          </a:xfrm>
          <a:prstGeom prst="rect">
            <a:avLst/>
          </a:prstGeom>
        </p:spPr>
      </p:pic>
      <p:pic>
        <p:nvPicPr>
          <p:cNvPr id="11" name="图片 3">
            <a:extLst>
              <a:ext uri="{FF2B5EF4-FFF2-40B4-BE49-F238E27FC236}">
                <a16:creationId xmlns:a16="http://schemas.microsoft.com/office/drawing/2014/main" id="{5BA76E9D-B0B0-4661-9895-00171A48F3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5837" y="2372278"/>
            <a:ext cx="4373364" cy="3482788"/>
          </a:xfrm>
          <a:prstGeom prst="rect">
            <a:avLst/>
          </a:prstGeom>
        </p:spPr>
      </p:pic>
      <p:grpSp>
        <p:nvGrpSpPr>
          <p:cNvPr id="12" name="组合 4">
            <a:extLst>
              <a:ext uri="{FF2B5EF4-FFF2-40B4-BE49-F238E27FC236}">
                <a16:creationId xmlns:a16="http://schemas.microsoft.com/office/drawing/2014/main" id="{3E88DACD-B2BD-4EE0-B5A4-C4D1A7A29032}"/>
              </a:ext>
            </a:extLst>
          </p:cNvPr>
          <p:cNvGrpSpPr/>
          <p:nvPr/>
        </p:nvGrpSpPr>
        <p:grpSpPr>
          <a:xfrm>
            <a:off x="5659700" y="1281547"/>
            <a:ext cx="5486434" cy="4294906"/>
            <a:chOff x="1220099" y="2642178"/>
            <a:chExt cx="3568562" cy="3059754"/>
          </a:xfrm>
        </p:grpSpPr>
        <p:pic>
          <p:nvPicPr>
            <p:cNvPr id="13" name="图片 5">
              <a:extLst>
                <a:ext uri="{FF2B5EF4-FFF2-40B4-BE49-F238E27FC236}">
                  <a16:creationId xmlns:a16="http://schemas.microsoft.com/office/drawing/2014/main" id="{8443DD73-904E-423A-A118-BE38F51FE3BE}"/>
                </a:ext>
              </a:extLst>
            </p:cNvPr>
            <p:cNvPicPr>
              <a:picLocks noChangeAspect="1"/>
            </p:cNvPicPr>
            <p:nvPr/>
          </p:nvPicPr>
          <p:blipFill>
            <a:blip r:embed="rId5"/>
            <a:stretch>
              <a:fillRect/>
            </a:stretch>
          </p:blipFill>
          <p:spPr>
            <a:xfrm>
              <a:off x="1220099" y="2642178"/>
              <a:ext cx="2089416" cy="2326850"/>
            </a:xfrm>
            <a:prstGeom prst="rect">
              <a:avLst/>
            </a:prstGeom>
          </p:spPr>
        </p:pic>
        <p:sp>
          <p:nvSpPr>
            <p:cNvPr id="14" name="文本框 6">
              <a:extLst>
                <a:ext uri="{FF2B5EF4-FFF2-40B4-BE49-F238E27FC236}">
                  <a16:creationId xmlns:a16="http://schemas.microsoft.com/office/drawing/2014/main" id="{857DE890-2109-4BCE-84A9-A13B7E7BF79A}"/>
                </a:ext>
              </a:extLst>
            </p:cNvPr>
            <p:cNvSpPr txBox="1"/>
            <p:nvPr/>
          </p:nvSpPr>
          <p:spPr>
            <a:xfrm rot="21230952">
              <a:off x="1360059" y="3192368"/>
              <a:ext cx="1809497" cy="7674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prstClr val="black">
                      <a:lumMod val="95000"/>
                      <a:lumOff val="5000"/>
                    </a:prstClr>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Hoạt động nhóm</a:t>
              </a:r>
              <a:endParaRPr kumimoji="0" lang="zh-CN" altLang="en-US" sz="32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15" name="文本框 7">
              <a:extLst>
                <a:ext uri="{FF2B5EF4-FFF2-40B4-BE49-F238E27FC236}">
                  <a16:creationId xmlns:a16="http://schemas.microsoft.com/office/drawing/2014/main" id="{89BC64CE-7B7B-4C7C-B95B-F9B6C88B23E0}"/>
                </a:ext>
              </a:extLst>
            </p:cNvPr>
            <p:cNvSpPr txBox="1"/>
            <p:nvPr/>
          </p:nvSpPr>
          <p:spPr>
            <a:xfrm>
              <a:off x="1327730" y="5109918"/>
              <a:ext cx="3460931" cy="592014"/>
            </a:xfrm>
            <a:prstGeom prst="rect">
              <a:avLst/>
            </a:prstGeom>
            <a:noFill/>
          </p:spPr>
          <p:txBody>
            <a:bodyPr wrap="square" rtlCol="0">
              <a:spAutoFit/>
            </a:bodyPr>
            <a:lstStyle/>
            <a:p>
              <a:pPr lvl="0" algn="ctr">
                <a:defRPr/>
              </a:pPr>
              <a:r>
                <a:rPr lang="en-US" sz="2400" b="1" i="1">
                  <a:solidFill>
                    <a:srgbClr val="C00000"/>
                  </a:solidFill>
                  <a:latin typeface="Times New Roman" panose="02020603050405020304" pitchFamily="18" charset="0"/>
                  <a:cs typeface="Times New Roman" panose="02020603050405020304" pitchFamily="18" charset="0"/>
                </a:rPr>
                <a:t>HS trong nhóm thóng nhất và đánh giá lẫn nhau qua phiếu tiêu chí</a:t>
              </a:r>
              <a:endParaRPr lang="zh-CN" altLang="en-US" sz="3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553157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378" y="312838"/>
            <a:ext cx="12199791" cy="735815"/>
            <a:chOff x="-9378" y="678598"/>
            <a:chExt cx="12199791" cy="735815"/>
          </a:xfrm>
        </p:grpSpPr>
        <p:sp>
          <p:nvSpPr>
            <p:cNvPr id="3" name="矩形 2"/>
            <p:cNvSpPr/>
            <p:nvPr/>
          </p:nvSpPr>
          <p:spPr>
            <a:xfrm flipV="1">
              <a:off x="0" y="1368694"/>
              <a:ext cx="12190413" cy="45719"/>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TextBox 8"/>
            <p:cNvSpPr txBox="1">
              <a:spLocks noChangeArrowheads="1"/>
            </p:cNvSpPr>
            <p:nvPr/>
          </p:nvSpPr>
          <p:spPr bwMode="auto">
            <a:xfrm>
              <a:off x="-9378" y="678598"/>
              <a:ext cx="56017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II. Thảo luận</a:t>
              </a:r>
              <a:endParaRPr kumimoji="0" lang="zh-CN" altLang="en-US" sz="3600" b="1" i="0" u="none" strike="noStrike" kern="1200" cap="none" spc="300" normalizeH="0" baseline="0" noProof="0" dirty="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grpSp>
      <p:pic>
        <p:nvPicPr>
          <p:cNvPr id="18" name="图片 41">
            <a:extLst>
              <a:ext uri="{FF2B5EF4-FFF2-40B4-BE49-F238E27FC236}">
                <a16:creationId xmlns:a16="http://schemas.microsoft.com/office/drawing/2014/main" id="{447B6923-BC3C-4B92-BF39-3255F8018F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8276" y="188749"/>
            <a:ext cx="2852827" cy="1197220"/>
          </a:xfrm>
          <a:prstGeom prst="rect">
            <a:avLst/>
          </a:prstGeom>
        </p:spPr>
      </p:pic>
      <p:graphicFrame>
        <p:nvGraphicFramePr>
          <p:cNvPr id="5" name="Table 4">
            <a:extLst>
              <a:ext uri="{FF2B5EF4-FFF2-40B4-BE49-F238E27FC236}">
                <a16:creationId xmlns:a16="http://schemas.microsoft.com/office/drawing/2014/main" id="{3CCDA8BA-AE83-43DE-BA85-890636F9EFC4}"/>
              </a:ext>
            </a:extLst>
          </p:cNvPr>
          <p:cNvGraphicFramePr>
            <a:graphicFrameLocks noGrp="1"/>
          </p:cNvGraphicFramePr>
          <p:nvPr>
            <p:extLst>
              <p:ext uri="{D42A27DB-BD31-4B8C-83A1-F6EECF244321}">
                <p14:modId xmlns:p14="http://schemas.microsoft.com/office/powerpoint/2010/main" val="4061340971"/>
              </p:ext>
            </p:extLst>
          </p:nvPr>
        </p:nvGraphicFramePr>
        <p:xfrm>
          <a:off x="1039502" y="1210461"/>
          <a:ext cx="10111408" cy="5177477"/>
        </p:xfrm>
        <a:graphic>
          <a:graphicData uri="http://schemas.openxmlformats.org/drawingml/2006/table">
            <a:tbl>
              <a:tblPr firstRow="1" firstCol="1" bandRow="1">
                <a:tableStyleId>{7DF18680-E054-41AD-8BC1-D1AEF772440D}</a:tableStyleId>
              </a:tblPr>
              <a:tblGrid>
                <a:gridCol w="1563756">
                  <a:extLst>
                    <a:ext uri="{9D8B030D-6E8A-4147-A177-3AD203B41FA5}">
                      <a16:colId xmlns:a16="http://schemas.microsoft.com/office/drawing/2014/main" val="3226412681"/>
                    </a:ext>
                  </a:extLst>
                </a:gridCol>
                <a:gridCol w="1107351">
                  <a:extLst>
                    <a:ext uri="{9D8B030D-6E8A-4147-A177-3AD203B41FA5}">
                      <a16:colId xmlns:a16="http://schemas.microsoft.com/office/drawing/2014/main" val="1284266257"/>
                    </a:ext>
                  </a:extLst>
                </a:gridCol>
                <a:gridCol w="1934817">
                  <a:extLst>
                    <a:ext uri="{9D8B030D-6E8A-4147-A177-3AD203B41FA5}">
                      <a16:colId xmlns:a16="http://schemas.microsoft.com/office/drawing/2014/main" val="1181861670"/>
                    </a:ext>
                  </a:extLst>
                </a:gridCol>
                <a:gridCol w="1934817">
                  <a:extLst>
                    <a:ext uri="{9D8B030D-6E8A-4147-A177-3AD203B41FA5}">
                      <a16:colId xmlns:a16="http://schemas.microsoft.com/office/drawing/2014/main" val="1813154101"/>
                    </a:ext>
                  </a:extLst>
                </a:gridCol>
                <a:gridCol w="1603514">
                  <a:extLst>
                    <a:ext uri="{9D8B030D-6E8A-4147-A177-3AD203B41FA5}">
                      <a16:colId xmlns:a16="http://schemas.microsoft.com/office/drawing/2014/main" val="3479392914"/>
                    </a:ext>
                  </a:extLst>
                </a:gridCol>
                <a:gridCol w="1967153">
                  <a:extLst>
                    <a:ext uri="{9D8B030D-6E8A-4147-A177-3AD203B41FA5}">
                      <a16:colId xmlns:a16="http://schemas.microsoft.com/office/drawing/2014/main" val="704835806"/>
                    </a:ext>
                  </a:extLst>
                </a:gridCol>
              </a:tblGrid>
              <a:tr h="233556">
                <a:tc rowSpan="2">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Chuẩn bị ý kiến khi tham gia câu hỏi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Mức độ</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1262189"/>
                  </a:ext>
                </a:extLst>
              </a:tr>
              <a:tr h="1294742">
                <a:tc vMerge="1">
                  <a:txBody>
                    <a:bodyPr/>
                    <a:lstStyle/>
                    <a:p>
                      <a:endParaRPr lang="en-US"/>
                    </a:p>
                  </a:txBody>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Không chuẩn bị</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Ý kiến không thuyết phục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Ý kiến hợp lí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Có nhiều ý kiến nhưng chưa hợp lí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Tích cực đóng góp ý kiến, nội dung phong phú</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9264125"/>
                  </a:ext>
                </a:extLst>
              </a:tr>
              <a:tr h="498853">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Tên thành viên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 </a:t>
                      </a:r>
                    </a:p>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1682464"/>
                  </a:ext>
                </a:extLst>
              </a:tr>
              <a:tr h="1825335">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Khi tham gia thảo luận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Không tham gia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Chỉ đưa ra ý kiến mà không  phản hồi ý kiến của người khác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Chỉ phản hồi ý kiến của người khác mà không đưa ra ý kiến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Có đưa ra ý kiến và phản hồi ý kiến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Tích cực đưa ra ý kiến và phản hồi ý kiến của người khác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4559242"/>
                  </a:ext>
                </a:extLst>
              </a:tr>
              <a:tr h="498853">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Tên thành viên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 </a:t>
                      </a:r>
                    </a:p>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849" marR="568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0641640"/>
                  </a:ext>
                </a:extLst>
              </a:tr>
            </a:tbl>
          </a:graphicData>
        </a:graphic>
      </p:graphicFrame>
    </p:spTree>
    <p:extLst>
      <p:ext uri="{BB962C8B-B14F-4D97-AF65-F5344CB8AC3E}">
        <p14:creationId xmlns:p14="http://schemas.microsoft.com/office/powerpoint/2010/main" val="2385743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479714"/>
            <a:ext cx="12190413" cy="1046440"/>
            <a:chOff x="0" y="845474"/>
            <a:chExt cx="12190413" cy="1046440"/>
          </a:xfrm>
        </p:grpSpPr>
        <p:sp>
          <p:nvSpPr>
            <p:cNvPr id="3" name="矩形 2"/>
            <p:cNvSpPr/>
            <p:nvPr/>
          </p:nvSpPr>
          <p:spPr>
            <a:xfrm flipV="1">
              <a:off x="0" y="1368694"/>
              <a:ext cx="12190413" cy="45719"/>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TextBox 8"/>
            <p:cNvSpPr txBox="1">
              <a:spLocks noChangeArrowheads="1"/>
            </p:cNvSpPr>
            <p:nvPr/>
          </p:nvSpPr>
          <p:spPr bwMode="auto">
            <a:xfrm>
              <a:off x="0" y="845474"/>
              <a:ext cx="5601795"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II. Thảo luận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spc="300">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           2. Gợi ý giải pháp</a:t>
              </a:r>
              <a:endParaRPr kumimoji="0" lang="zh-CN" altLang="en-US" sz="3200" b="1" i="0" u="none" strike="noStrike" kern="1200" cap="none" spc="300" normalizeH="0" baseline="0" noProof="0" dirty="0">
                <a:ln>
                  <a:noFill/>
                </a:ln>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grpSp>
      <p:pic>
        <p:nvPicPr>
          <p:cNvPr id="18" name="图片 41">
            <a:extLst>
              <a:ext uri="{FF2B5EF4-FFF2-40B4-BE49-F238E27FC236}">
                <a16:creationId xmlns:a16="http://schemas.microsoft.com/office/drawing/2014/main" id="{447B6923-BC3C-4B92-BF39-3255F8018F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8276" y="188749"/>
            <a:ext cx="2852827" cy="1197220"/>
          </a:xfrm>
          <a:prstGeom prst="rect">
            <a:avLst/>
          </a:prstGeom>
        </p:spPr>
      </p:pic>
      <p:pic>
        <p:nvPicPr>
          <p:cNvPr id="7" name="Picture 6">
            <a:extLst>
              <a:ext uri="{FF2B5EF4-FFF2-40B4-BE49-F238E27FC236}">
                <a16:creationId xmlns:a16="http://schemas.microsoft.com/office/drawing/2014/main" id="{99E0A25B-0BFE-4CC0-BAEC-41EFAEC47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6" y="2385980"/>
            <a:ext cx="4134678" cy="4134678"/>
          </a:xfrm>
          <a:prstGeom prst="rect">
            <a:avLst/>
          </a:prstGeom>
        </p:spPr>
      </p:pic>
      <p:pic>
        <p:nvPicPr>
          <p:cNvPr id="20" name="图片 13">
            <a:extLst>
              <a:ext uri="{FF2B5EF4-FFF2-40B4-BE49-F238E27FC236}">
                <a16:creationId xmlns:a16="http://schemas.microsoft.com/office/drawing/2014/main" id="{5340CB76-76C3-4DB7-8B25-FE8A9C685A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957338">
            <a:off x="8349197" y="3266003"/>
            <a:ext cx="2362200" cy="2124075"/>
          </a:xfrm>
          <a:prstGeom prst="rect">
            <a:avLst/>
          </a:prstGeom>
        </p:spPr>
      </p:pic>
      <p:pic>
        <p:nvPicPr>
          <p:cNvPr id="21" name="图片 9">
            <a:extLst>
              <a:ext uri="{FF2B5EF4-FFF2-40B4-BE49-F238E27FC236}">
                <a16:creationId xmlns:a16="http://schemas.microsoft.com/office/drawing/2014/main" id="{22E67328-75B0-4660-8C6B-674755AEC7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01411">
            <a:off x="4772031" y="2164896"/>
            <a:ext cx="2705100" cy="2333625"/>
          </a:xfrm>
          <a:prstGeom prst="rect">
            <a:avLst/>
          </a:prstGeom>
        </p:spPr>
      </p:pic>
      <p:pic>
        <p:nvPicPr>
          <p:cNvPr id="22" name="图片 5">
            <a:extLst>
              <a:ext uri="{FF2B5EF4-FFF2-40B4-BE49-F238E27FC236}">
                <a16:creationId xmlns:a16="http://schemas.microsoft.com/office/drawing/2014/main" id="{CF36E877-D24F-4931-9B07-F3B25E9D9C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498394">
            <a:off x="1687917" y="2040345"/>
            <a:ext cx="2331667" cy="1998572"/>
          </a:xfrm>
          <a:prstGeom prst="rect">
            <a:avLst/>
          </a:prstGeom>
        </p:spPr>
      </p:pic>
      <p:pic>
        <p:nvPicPr>
          <p:cNvPr id="23" name="图片 15">
            <a:extLst>
              <a:ext uri="{FF2B5EF4-FFF2-40B4-BE49-F238E27FC236}">
                <a16:creationId xmlns:a16="http://schemas.microsoft.com/office/drawing/2014/main" id="{993E03BD-133E-4E05-A6B4-ABDE412AFB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6360" y="1767105"/>
            <a:ext cx="923925" cy="1419282"/>
          </a:xfrm>
          <a:prstGeom prst="rect">
            <a:avLst/>
          </a:prstGeom>
        </p:spPr>
      </p:pic>
      <p:pic>
        <p:nvPicPr>
          <p:cNvPr id="24" name="图片 17">
            <a:extLst>
              <a:ext uri="{FF2B5EF4-FFF2-40B4-BE49-F238E27FC236}">
                <a16:creationId xmlns:a16="http://schemas.microsoft.com/office/drawing/2014/main" id="{422D8549-8975-4B84-B170-E4D6DDB7C7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4961" y="1941090"/>
            <a:ext cx="923925" cy="1204913"/>
          </a:xfrm>
          <a:prstGeom prst="rect">
            <a:avLst/>
          </a:prstGeom>
        </p:spPr>
      </p:pic>
      <p:pic>
        <p:nvPicPr>
          <p:cNvPr id="25" name="图片 19">
            <a:extLst>
              <a:ext uri="{FF2B5EF4-FFF2-40B4-BE49-F238E27FC236}">
                <a16:creationId xmlns:a16="http://schemas.microsoft.com/office/drawing/2014/main" id="{9861B463-A154-44B0-9F79-39BB802D28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08990" y="4214322"/>
            <a:ext cx="801429" cy="1239247"/>
          </a:xfrm>
          <a:prstGeom prst="rect">
            <a:avLst/>
          </a:prstGeom>
        </p:spPr>
      </p:pic>
      <p:sp>
        <p:nvSpPr>
          <p:cNvPr id="26" name="文本框 12">
            <a:extLst>
              <a:ext uri="{FF2B5EF4-FFF2-40B4-BE49-F238E27FC236}">
                <a16:creationId xmlns:a16="http://schemas.microsoft.com/office/drawing/2014/main" id="{0C1E28E3-7461-40ED-BC04-98DCB4535E68}"/>
              </a:ext>
            </a:extLst>
          </p:cNvPr>
          <p:cNvSpPr txBox="1"/>
          <p:nvPr/>
        </p:nvSpPr>
        <p:spPr bwMode="auto">
          <a:xfrm>
            <a:off x="1930285" y="2385980"/>
            <a:ext cx="1749489" cy="830997"/>
          </a:xfrm>
          <a:prstGeom prst="rect">
            <a:avLst/>
          </a:prstGeom>
          <a:noFill/>
        </p:spPr>
        <p:txBody>
          <a:bodyPr wrap="square">
            <a:spAutoFit/>
            <a:scene3d>
              <a:camera prst="orthographicFront"/>
              <a:lightRig rig="threePt" dir="t"/>
            </a:scene3d>
            <a:sp3d contourW="12700"/>
          </a:bodyPr>
          <a:lstStyle/>
          <a:p>
            <a:pPr lvl="0" algn="ctr" defTabSz="457200">
              <a:defRPr/>
            </a:pPr>
            <a:r>
              <a:rPr lang="en-US" sz="2400" b="1">
                <a:solidFill>
                  <a:srgbClr val="C00000"/>
                </a:solidFill>
                <a:latin typeface="Times New Roman" panose="02020603050405020304" pitchFamily="18" charset="0"/>
                <a:cs typeface="Times New Roman" panose="02020603050405020304" pitchFamily="18" charset="0"/>
              </a:rPr>
              <a:t>Cần tôn trọng nhau</a:t>
            </a:r>
            <a:endParaRPr kumimoji="0" lang="zh-CN" alt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文本框 16">
            <a:extLst>
              <a:ext uri="{FF2B5EF4-FFF2-40B4-BE49-F238E27FC236}">
                <a16:creationId xmlns:a16="http://schemas.microsoft.com/office/drawing/2014/main" id="{1495F5F3-E52C-4004-BA68-A4E5E3B67B86}"/>
              </a:ext>
            </a:extLst>
          </p:cNvPr>
          <p:cNvSpPr txBox="1"/>
          <p:nvPr/>
        </p:nvSpPr>
        <p:spPr bwMode="auto">
          <a:xfrm>
            <a:off x="5418001" y="2731543"/>
            <a:ext cx="1832456" cy="1200329"/>
          </a:xfrm>
          <a:prstGeom prst="rect">
            <a:avLst/>
          </a:prstGeom>
          <a:noFill/>
        </p:spPr>
        <p:txBody>
          <a:bodyPr wrap="square">
            <a:spAutoFit/>
            <a:scene3d>
              <a:camera prst="orthographicFront"/>
              <a:lightRig rig="threePt" dir="t"/>
            </a:scene3d>
            <a:sp3d contourW="12700"/>
          </a:bodyPr>
          <a:lstStyle/>
          <a:p>
            <a:pPr algn="ctr"/>
            <a:r>
              <a:rPr lang="en-US" sz="2400" b="1">
                <a:solidFill>
                  <a:srgbClr val="C00000"/>
                </a:solidFill>
                <a:latin typeface="Times New Roman" panose="02020603050405020304" pitchFamily="18" charset="0"/>
                <a:cs typeface="Times New Roman" panose="02020603050405020304" pitchFamily="18" charset="0"/>
              </a:rPr>
              <a:t>Sẵn sàng chia sẻ với nhau</a:t>
            </a:r>
          </a:p>
        </p:txBody>
      </p:sp>
      <p:sp>
        <p:nvSpPr>
          <p:cNvPr id="29" name="文本框 18">
            <a:extLst>
              <a:ext uri="{FF2B5EF4-FFF2-40B4-BE49-F238E27FC236}">
                <a16:creationId xmlns:a16="http://schemas.microsoft.com/office/drawing/2014/main" id="{374E3E07-561F-405B-B850-6EC81D16B939}"/>
              </a:ext>
            </a:extLst>
          </p:cNvPr>
          <p:cNvSpPr txBox="1"/>
          <p:nvPr/>
        </p:nvSpPr>
        <p:spPr bwMode="auto">
          <a:xfrm>
            <a:off x="8888275" y="3869396"/>
            <a:ext cx="1832456" cy="830997"/>
          </a:xfrm>
          <a:prstGeom prst="rect">
            <a:avLst/>
          </a:prstGeom>
          <a:noFill/>
        </p:spPr>
        <p:txBody>
          <a:bodyPr wrap="square">
            <a:spAutoFit/>
            <a:scene3d>
              <a:camera prst="orthographicFront"/>
              <a:lightRig rig="threePt" dir="t"/>
            </a:scene3d>
            <a:sp3d contourW="12700"/>
          </a:bodyPr>
          <a:lstStyle/>
          <a:p>
            <a:r>
              <a:rPr lang="en-US" sz="2400" b="1">
                <a:solidFill>
                  <a:srgbClr val="C00000"/>
                </a:solidFill>
                <a:latin typeface="Times New Roman" panose="02020603050405020304" pitchFamily="18" charset="0"/>
                <a:cs typeface="Times New Roman" panose="02020603050405020304" pitchFamily="18" charset="0"/>
              </a:rPr>
              <a:t>Ăn cơm cùng nhau</a:t>
            </a:r>
          </a:p>
        </p:txBody>
      </p:sp>
    </p:spTree>
    <p:extLst>
      <p:ext uri="{BB962C8B-B14F-4D97-AF65-F5344CB8AC3E}">
        <p14:creationId xmlns:p14="http://schemas.microsoft.com/office/powerpoint/2010/main" val="1302390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479714"/>
            <a:ext cx="12190413" cy="1046440"/>
            <a:chOff x="0" y="845474"/>
            <a:chExt cx="12190413" cy="1046440"/>
          </a:xfrm>
        </p:grpSpPr>
        <p:sp>
          <p:nvSpPr>
            <p:cNvPr id="3" name="矩形 2"/>
            <p:cNvSpPr/>
            <p:nvPr/>
          </p:nvSpPr>
          <p:spPr>
            <a:xfrm flipV="1">
              <a:off x="0" y="1368694"/>
              <a:ext cx="12190413" cy="45719"/>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TextBox 8"/>
            <p:cNvSpPr txBox="1">
              <a:spLocks noChangeArrowheads="1"/>
            </p:cNvSpPr>
            <p:nvPr/>
          </p:nvSpPr>
          <p:spPr bwMode="auto">
            <a:xfrm>
              <a:off x="0" y="845474"/>
              <a:ext cx="5601795"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II. Thảo luận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spc="300">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           2. Gợi ý giải pháp</a:t>
              </a:r>
              <a:endParaRPr kumimoji="0" lang="zh-CN" altLang="en-US" sz="3200" b="1" i="0" u="none" strike="noStrike" kern="1200" cap="none" spc="300" normalizeH="0" baseline="0" noProof="0" dirty="0">
                <a:ln>
                  <a:noFill/>
                </a:ln>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grpSp>
      <p:pic>
        <p:nvPicPr>
          <p:cNvPr id="18" name="图片 41">
            <a:extLst>
              <a:ext uri="{FF2B5EF4-FFF2-40B4-BE49-F238E27FC236}">
                <a16:creationId xmlns:a16="http://schemas.microsoft.com/office/drawing/2014/main" id="{447B6923-BC3C-4B92-BF39-3255F8018F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8276" y="188749"/>
            <a:ext cx="2852827" cy="1197220"/>
          </a:xfrm>
          <a:prstGeom prst="rect">
            <a:avLst/>
          </a:prstGeom>
        </p:spPr>
      </p:pic>
      <p:pic>
        <p:nvPicPr>
          <p:cNvPr id="7" name="Picture 6">
            <a:extLst>
              <a:ext uri="{FF2B5EF4-FFF2-40B4-BE49-F238E27FC236}">
                <a16:creationId xmlns:a16="http://schemas.microsoft.com/office/drawing/2014/main" id="{99E0A25B-0BFE-4CC0-BAEC-41EFAEC47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6" y="2385980"/>
            <a:ext cx="4134678" cy="4134678"/>
          </a:xfrm>
          <a:prstGeom prst="rect">
            <a:avLst/>
          </a:prstGeom>
        </p:spPr>
      </p:pic>
      <p:pic>
        <p:nvPicPr>
          <p:cNvPr id="20" name="图片 13">
            <a:extLst>
              <a:ext uri="{FF2B5EF4-FFF2-40B4-BE49-F238E27FC236}">
                <a16:creationId xmlns:a16="http://schemas.microsoft.com/office/drawing/2014/main" id="{5340CB76-76C3-4DB7-8B25-FE8A9C685A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957338">
            <a:off x="8329795" y="2804969"/>
            <a:ext cx="2872102" cy="2847020"/>
          </a:xfrm>
          <a:prstGeom prst="rect">
            <a:avLst/>
          </a:prstGeom>
        </p:spPr>
      </p:pic>
      <p:pic>
        <p:nvPicPr>
          <p:cNvPr id="21" name="图片 9">
            <a:extLst>
              <a:ext uri="{FF2B5EF4-FFF2-40B4-BE49-F238E27FC236}">
                <a16:creationId xmlns:a16="http://schemas.microsoft.com/office/drawing/2014/main" id="{22E67328-75B0-4660-8C6B-674755AEC7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01411">
            <a:off x="4772031" y="2164896"/>
            <a:ext cx="2705100" cy="2333625"/>
          </a:xfrm>
          <a:prstGeom prst="rect">
            <a:avLst/>
          </a:prstGeom>
        </p:spPr>
      </p:pic>
      <p:pic>
        <p:nvPicPr>
          <p:cNvPr id="22" name="图片 5">
            <a:extLst>
              <a:ext uri="{FF2B5EF4-FFF2-40B4-BE49-F238E27FC236}">
                <a16:creationId xmlns:a16="http://schemas.microsoft.com/office/drawing/2014/main" id="{CF36E877-D24F-4931-9B07-F3B25E9D9C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498394">
            <a:off x="1687917" y="2040345"/>
            <a:ext cx="2331667" cy="1998572"/>
          </a:xfrm>
          <a:prstGeom prst="rect">
            <a:avLst/>
          </a:prstGeom>
        </p:spPr>
      </p:pic>
      <p:pic>
        <p:nvPicPr>
          <p:cNvPr id="23" name="图片 15">
            <a:extLst>
              <a:ext uri="{FF2B5EF4-FFF2-40B4-BE49-F238E27FC236}">
                <a16:creationId xmlns:a16="http://schemas.microsoft.com/office/drawing/2014/main" id="{993E03BD-133E-4E05-A6B4-ABDE412AFB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6360" y="1767105"/>
            <a:ext cx="923925" cy="1419282"/>
          </a:xfrm>
          <a:prstGeom prst="rect">
            <a:avLst/>
          </a:prstGeom>
        </p:spPr>
      </p:pic>
      <p:pic>
        <p:nvPicPr>
          <p:cNvPr id="24" name="图片 17">
            <a:extLst>
              <a:ext uri="{FF2B5EF4-FFF2-40B4-BE49-F238E27FC236}">
                <a16:creationId xmlns:a16="http://schemas.microsoft.com/office/drawing/2014/main" id="{422D8549-8975-4B84-B170-E4D6DDB7C7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4961" y="1941090"/>
            <a:ext cx="923925" cy="1204913"/>
          </a:xfrm>
          <a:prstGeom prst="rect">
            <a:avLst/>
          </a:prstGeom>
        </p:spPr>
      </p:pic>
      <p:pic>
        <p:nvPicPr>
          <p:cNvPr id="25" name="图片 19">
            <a:extLst>
              <a:ext uri="{FF2B5EF4-FFF2-40B4-BE49-F238E27FC236}">
                <a16:creationId xmlns:a16="http://schemas.microsoft.com/office/drawing/2014/main" id="{9861B463-A154-44B0-9F79-39BB802D28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68853" y="4744149"/>
            <a:ext cx="801429" cy="1239247"/>
          </a:xfrm>
          <a:prstGeom prst="rect">
            <a:avLst/>
          </a:prstGeom>
        </p:spPr>
      </p:pic>
      <p:sp>
        <p:nvSpPr>
          <p:cNvPr id="26" name="文本框 12">
            <a:extLst>
              <a:ext uri="{FF2B5EF4-FFF2-40B4-BE49-F238E27FC236}">
                <a16:creationId xmlns:a16="http://schemas.microsoft.com/office/drawing/2014/main" id="{0C1E28E3-7461-40ED-BC04-98DCB4535E68}"/>
              </a:ext>
            </a:extLst>
          </p:cNvPr>
          <p:cNvSpPr txBox="1"/>
          <p:nvPr/>
        </p:nvSpPr>
        <p:spPr bwMode="auto">
          <a:xfrm>
            <a:off x="1930285" y="2385980"/>
            <a:ext cx="1749489" cy="707886"/>
          </a:xfrm>
          <a:prstGeom prst="rect">
            <a:avLst/>
          </a:prstGeom>
          <a:noFill/>
        </p:spPr>
        <p:txBody>
          <a:bodyPr wrap="square">
            <a:spAutoFit/>
            <a:scene3d>
              <a:camera prst="orthographicFront"/>
              <a:lightRig rig="threePt" dir="t"/>
            </a:scene3d>
            <a:sp3d contourW="12700"/>
          </a:bodyPr>
          <a:lstStyle/>
          <a:p>
            <a:pPr lvl="0" algn="ctr" defTabSz="457200">
              <a:defRPr/>
            </a:pPr>
            <a:r>
              <a:rPr lang="en-US" sz="2000" b="1">
                <a:solidFill>
                  <a:srgbClr val="C00000"/>
                </a:solidFill>
                <a:latin typeface="Times New Roman" panose="02020603050405020304" pitchFamily="18" charset="0"/>
                <a:cs typeface="Times New Roman" panose="02020603050405020304" pitchFamily="18" charset="0"/>
              </a:rPr>
              <a:t>Cùng nhau làm việc nhà</a:t>
            </a:r>
            <a:endParaRPr kumimoji="0" lang="zh-CN" alt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文本框 16">
            <a:extLst>
              <a:ext uri="{FF2B5EF4-FFF2-40B4-BE49-F238E27FC236}">
                <a16:creationId xmlns:a16="http://schemas.microsoft.com/office/drawing/2014/main" id="{1495F5F3-E52C-4004-BA68-A4E5E3B67B86}"/>
              </a:ext>
            </a:extLst>
          </p:cNvPr>
          <p:cNvSpPr txBox="1"/>
          <p:nvPr/>
        </p:nvSpPr>
        <p:spPr bwMode="auto">
          <a:xfrm>
            <a:off x="5418001" y="2731543"/>
            <a:ext cx="1832456" cy="1323439"/>
          </a:xfrm>
          <a:prstGeom prst="rect">
            <a:avLst/>
          </a:prstGeom>
          <a:noFill/>
        </p:spPr>
        <p:txBody>
          <a:bodyPr wrap="square">
            <a:spAutoFit/>
            <a:scene3d>
              <a:camera prst="orthographicFront"/>
              <a:lightRig rig="threePt" dir="t"/>
            </a:scene3d>
            <a:sp3d contourW="12700"/>
          </a:bodyPr>
          <a:lstStyle/>
          <a:p>
            <a:pPr algn="ctr"/>
            <a:r>
              <a:rPr lang="en-US" sz="2000" b="1">
                <a:solidFill>
                  <a:srgbClr val="C00000"/>
                </a:solidFill>
                <a:latin typeface="Times New Roman" panose="02020603050405020304" pitchFamily="18" charset="0"/>
                <a:cs typeface="Times New Roman" panose="02020603050405020304" pitchFamily="18" charset="0"/>
              </a:rPr>
              <a:t>Biết nói lời cám ơn, xin lỗi, lời yêu yêu thương</a:t>
            </a:r>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29" name="文本框 18">
            <a:extLst>
              <a:ext uri="{FF2B5EF4-FFF2-40B4-BE49-F238E27FC236}">
                <a16:creationId xmlns:a16="http://schemas.microsoft.com/office/drawing/2014/main" id="{374E3E07-561F-405B-B850-6EC81D16B939}"/>
              </a:ext>
            </a:extLst>
          </p:cNvPr>
          <p:cNvSpPr txBox="1"/>
          <p:nvPr/>
        </p:nvSpPr>
        <p:spPr bwMode="auto">
          <a:xfrm>
            <a:off x="8707826" y="3429000"/>
            <a:ext cx="2116039" cy="1631216"/>
          </a:xfrm>
          <a:prstGeom prst="rect">
            <a:avLst/>
          </a:prstGeom>
          <a:noFill/>
        </p:spPr>
        <p:txBody>
          <a:bodyPr wrap="square">
            <a:spAutoFit/>
            <a:scene3d>
              <a:camera prst="orthographicFront"/>
              <a:lightRig rig="threePt" dir="t"/>
            </a:scene3d>
            <a:sp3d contourW="12700"/>
          </a:bodyPr>
          <a:lstStyle/>
          <a:p>
            <a:pPr algn="ctr"/>
            <a:r>
              <a:rPr lang="en-US" sz="2000" b="1">
                <a:solidFill>
                  <a:srgbClr val="C00000"/>
                </a:solidFill>
                <a:latin typeface="Times New Roman" panose="02020603050405020304" pitchFamily="18" charset="0"/>
                <a:cs typeface="Times New Roman" panose="02020603050405020304" pitchFamily="18" charset="0"/>
              </a:rPr>
              <a:t>Quan tâm đến mọi người trong gia đình, không đố kị, hơn thua, tranh giành</a:t>
            </a:r>
            <a:endParaRPr lang="en-US" sz="28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2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00"/>
                                        <p:tgtEl>
                                          <p:spTgt spid="29"/>
                                        </p:tgtEl>
                                      </p:cBhvr>
                                    </p:animEffect>
                                    <p:anim calcmode="lin" valueType="num">
                                      <p:cBhvr>
                                        <p:cTn id="62" dur="1000" fill="hold"/>
                                        <p:tgtEl>
                                          <p:spTgt spid="29"/>
                                        </p:tgtEl>
                                        <p:attrNameLst>
                                          <p:attrName>ppt_x</p:attrName>
                                        </p:attrNameLst>
                                      </p:cBhvr>
                                      <p:tavLst>
                                        <p:tav tm="0">
                                          <p:val>
                                            <p:strVal val="#ppt_x"/>
                                          </p:val>
                                        </p:tav>
                                        <p:tav tm="100000">
                                          <p:val>
                                            <p:strVal val="#ppt_x"/>
                                          </p:val>
                                        </p:tav>
                                      </p:tavLst>
                                    </p:anim>
                                    <p:anim calcmode="lin" valueType="num">
                                      <p:cBhvr>
                                        <p:cTn id="6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479714"/>
            <a:ext cx="12190413" cy="1046440"/>
            <a:chOff x="0" y="845474"/>
            <a:chExt cx="12190413" cy="1046440"/>
          </a:xfrm>
        </p:grpSpPr>
        <p:sp>
          <p:nvSpPr>
            <p:cNvPr id="3" name="矩形 2"/>
            <p:cNvSpPr/>
            <p:nvPr/>
          </p:nvSpPr>
          <p:spPr>
            <a:xfrm flipV="1">
              <a:off x="0" y="1368694"/>
              <a:ext cx="12190413" cy="45719"/>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TextBox 8"/>
            <p:cNvSpPr txBox="1">
              <a:spLocks noChangeArrowheads="1"/>
            </p:cNvSpPr>
            <p:nvPr/>
          </p:nvSpPr>
          <p:spPr bwMode="auto">
            <a:xfrm>
              <a:off x="0" y="845474"/>
              <a:ext cx="5601795"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II. Thảo luận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spc="300">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           2. Gợi ý giải pháp</a:t>
              </a:r>
              <a:endParaRPr kumimoji="0" lang="zh-CN" altLang="en-US" sz="3200" b="1" i="0" u="none" strike="noStrike" kern="1200" cap="none" spc="300" normalizeH="0" baseline="0" noProof="0" dirty="0">
                <a:ln>
                  <a:noFill/>
                </a:ln>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grpSp>
      <p:pic>
        <p:nvPicPr>
          <p:cNvPr id="18" name="图片 41">
            <a:extLst>
              <a:ext uri="{FF2B5EF4-FFF2-40B4-BE49-F238E27FC236}">
                <a16:creationId xmlns:a16="http://schemas.microsoft.com/office/drawing/2014/main" id="{447B6923-BC3C-4B92-BF39-3255F8018F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8276" y="188749"/>
            <a:ext cx="2852827" cy="1197220"/>
          </a:xfrm>
          <a:prstGeom prst="rect">
            <a:avLst/>
          </a:prstGeom>
        </p:spPr>
      </p:pic>
      <p:pic>
        <p:nvPicPr>
          <p:cNvPr id="7" name="Picture 6">
            <a:extLst>
              <a:ext uri="{FF2B5EF4-FFF2-40B4-BE49-F238E27FC236}">
                <a16:creationId xmlns:a16="http://schemas.microsoft.com/office/drawing/2014/main" id="{99E0A25B-0BFE-4CC0-BAEC-41EFAEC47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6" y="2385980"/>
            <a:ext cx="4134678" cy="4134678"/>
          </a:xfrm>
          <a:prstGeom prst="rect">
            <a:avLst/>
          </a:prstGeom>
        </p:spPr>
      </p:pic>
      <p:pic>
        <p:nvPicPr>
          <p:cNvPr id="20" name="图片 13">
            <a:extLst>
              <a:ext uri="{FF2B5EF4-FFF2-40B4-BE49-F238E27FC236}">
                <a16:creationId xmlns:a16="http://schemas.microsoft.com/office/drawing/2014/main" id="{5340CB76-76C3-4DB7-8B25-FE8A9C685A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957338">
            <a:off x="8329795" y="2804969"/>
            <a:ext cx="2872102" cy="2847020"/>
          </a:xfrm>
          <a:prstGeom prst="rect">
            <a:avLst/>
          </a:prstGeom>
        </p:spPr>
      </p:pic>
      <p:pic>
        <p:nvPicPr>
          <p:cNvPr id="21" name="图片 9">
            <a:extLst>
              <a:ext uri="{FF2B5EF4-FFF2-40B4-BE49-F238E27FC236}">
                <a16:creationId xmlns:a16="http://schemas.microsoft.com/office/drawing/2014/main" id="{22E67328-75B0-4660-8C6B-674755AEC7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01411">
            <a:off x="4017906" y="2018650"/>
            <a:ext cx="2705100" cy="2333625"/>
          </a:xfrm>
          <a:prstGeom prst="rect">
            <a:avLst/>
          </a:prstGeom>
        </p:spPr>
      </p:pic>
      <p:pic>
        <p:nvPicPr>
          <p:cNvPr id="24" name="图片 17">
            <a:extLst>
              <a:ext uri="{FF2B5EF4-FFF2-40B4-BE49-F238E27FC236}">
                <a16:creationId xmlns:a16="http://schemas.microsoft.com/office/drawing/2014/main" id="{422D8549-8975-4B84-B170-E4D6DDB7C7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0836" y="1794844"/>
            <a:ext cx="923925" cy="1204913"/>
          </a:xfrm>
          <a:prstGeom prst="rect">
            <a:avLst/>
          </a:prstGeom>
        </p:spPr>
      </p:pic>
      <p:pic>
        <p:nvPicPr>
          <p:cNvPr id="25" name="图片 19">
            <a:extLst>
              <a:ext uri="{FF2B5EF4-FFF2-40B4-BE49-F238E27FC236}">
                <a16:creationId xmlns:a16="http://schemas.microsoft.com/office/drawing/2014/main" id="{9861B463-A154-44B0-9F79-39BB802D28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68853" y="4744149"/>
            <a:ext cx="801429" cy="1239247"/>
          </a:xfrm>
          <a:prstGeom prst="rect">
            <a:avLst/>
          </a:prstGeom>
        </p:spPr>
      </p:pic>
      <p:sp>
        <p:nvSpPr>
          <p:cNvPr id="28" name="文本框 16">
            <a:extLst>
              <a:ext uri="{FF2B5EF4-FFF2-40B4-BE49-F238E27FC236}">
                <a16:creationId xmlns:a16="http://schemas.microsoft.com/office/drawing/2014/main" id="{1495F5F3-E52C-4004-BA68-A4E5E3B67B86}"/>
              </a:ext>
            </a:extLst>
          </p:cNvPr>
          <p:cNvSpPr txBox="1"/>
          <p:nvPr/>
        </p:nvSpPr>
        <p:spPr bwMode="auto">
          <a:xfrm>
            <a:off x="4663876" y="2585297"/>
            <a:ext cx="1832456" cy="830997"/>
          </a:xfrm>
          <a:prstGeom prst="rect">
            <a:avLst/>
          </a:prstGeom>
          <a:noFill/>
        </p:spPr>
        <p:txBody>
          <a:bodyPr wrap="square">
            <a:spAutoFit/>
            <a:scene3d>
              <a:camera prst="orthographicFront"/>
              <a:lightRig rig="threePt" dir="t"/>
            </a:scene3d>
            <a:sp3d contourW="12700"/>
          </a:bodyPr>
          <a:lstStyle/>
          <a:p>
            <a:r>
              <a:rPr lang="en-US" sz="2400" b="1">
                <a:solidFill>
                  <a:srgbClr val="C00000"/>
                </a:solidFill>
                <a:latin typeface="Times New Roman" panose="02020603050405020304" pitchFamily="18" charset="0"/>
                <a:cs typeface="Times New Roman" panose="02020603050405020304" pitchFamily="18" charset="0"/>
              </a:rPr>
              <a:t>Không đòi hỏi cha mẹ</a:t>
            </a:r>
          </a:p>
        </p:txBody>
      </p:sp>
      <p:sp>
        <p:nvSpPr>
          <p:cNvPr id="29" name="文本框 18">
            <a:extLst>
              <a:ext uri="{FF2B5EF4-FFF2-40B4-BE49-F238E27FC236}">
                <a16:creationId xmlns:a16="http://schemas.microsoft.com/office/drawing/2014/main" id="{374E3E07-561F-405B-B850-6EC81D16B939}"/>
              </a:ext>
            </a:extLst>
          </p:cNvPr>
          <p:cNvSpPr txBox="1"/>
          <p:nvPr/>
        </p:nvSpPr>
        <p:spPr bwMode="auto">
          <a:xfrm>
            <a:off x="8684529" y="3823316"/>
            <a:ext cx="2116039" cy="830997"/>
          </a:xfrm>
          <a:prstGeom prst="rect">
            <a:avLst/>
          </a:prstGeom>
          <a:noFill/>
        </p:spPr>
        <p:txBody>
          <a:bodyPr wrap="square">
            <a:spAutoFit/>
            <a:scene3d>
              <a:camera prst="orthographicFront"/>
              <a:lightRig rig="threePt" dir="t"/>
            </a:scene3d>
            <a:sp3d contourW="12700"/>
          </a:bodyPr>
          <a:lstStyle/>
          <a:p>
            <a:pPr algn="ctr"/>
            <a:r>
              <a:rPr lang="en-US" sz="2400" b="1">
                <a:solidFill>
                  <a:srgbClr val="C00000"/>
                </a:solidFill>
                <a:latin typeface="Times New Roman" panose="02020603050405020304" pitchFamily="18" charset="0"/>
                <a:cs typeface="Times New Roman" panose="02020603050405020304" pitchFamily="18" charset="0"/>
              </a:rPr>
              <a:t>Không tạo áp lực lên con cái</a:t>
            </a:r>
            <a:endParaRPr lang="en-US" sz="36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301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479714"/>
            <a:ext cx="12190413" cy="1046440"/>
            <a:chOff x="0" y="845474"/>
            <a:chExt cx="12190413" cy="1046440"/>
          </a:xfrm>
        </p:grpSpPr>
        <p:sp>
          <p:nvSpPr>
            <p:cNvPr id="3" name="矩形 2"/>
            <p:cNvSpPr/>
            <p:nvPr/>
          </p:nvSpPr>
          <p:spPr>
            <a:xfrm flipV="1">
              <a:off x="0" y="1368694"/>
              <a:ext cx="12190413" cy="45719"/>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TextBox 8"/>
            <p:cNvSpPr txBox="1">
              <a:spLocks noChangeArrowheads="1"/>
            </p:cNvSpPr>
            <p:nvPr/>
          </p:nvSpPr>
          <p:spPr bwMode="auto">
            <a:xfrm>
              <a:off x="0" y="845474"/>
              <a:ext cx="5601795"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smtClean="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II. Thảo luận</a:t>
              </a:r>
            </a:p>
            <a:p>
              <a:pPr lvl="0" algn="ctr">
                <a:defRPr/>
              </a:pPr>
              <a:r>
                <a:rPr lang="en-US" altLang="zh-CN" sz="3200" b="1" spc="300">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           </a:t>
              </a:r>
              <a:endParaRPr kumimoji="0" lang="zh-CN" altLang="en-US" sz="3200" b="1" i="0" u="none" strike="noStrike" kern="1200" cap="none" spc="300" normalizeH="0" baseline="0" noProof="0" dirty="0">
                <a:ln>
                  <a:noFill/>
                </a:ln>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grpSp>
      <p:pic>
        <p:nvPicPr>
          <p:cNvPr id="18" name="图片 41">
            <a:extLst>
              <a:ext uri="{FF2B5EF4-FFF2-40B4-BE49-F238E27FC236}">
                <a16:creationId xmlns:a16="http://schemas.microsoft.com/office/drawing/2014/main" id="{447B6923-BC3C-4B92-BF39-3255F8018F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8276" y="188749"/>
            <a:ext cx="2852827" cy="1197220"/>
          </a:xfrm>
          <a:prstGeom prst="rect">
            <a:avLst/>
          </a:prstGeom>
        </p:spPr>
      </p:pic>
      <p:pic>
        <p:nvPicPr>
          <p:cNvPr id="7" name="Picture 6">
            <a:extLst>
              <a:ext uri="{FF2B5EF4-FFF2-40B4-BE49-F238E27FC236}">
                <a16:creationId xmlns:a16="http://schemas.microsoft.com/office/drawing/2014/main" id="{99E0A25B-0BFE-4CC0-BAEC-41EFAEC47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6" y="2385980"/>
            <a:ext cx="4134678" cy="4134678"/>
          </a:xfrm>
          <a:prstGeom prst="rect">
            <a:avLst/>
          </a:prstGeom>
        </p:spPr>
      </p:pic>
      <p:pic>
        <p:nvPicPr>
          <p:cNvPr id="20" name="图片 13">
            <a:extLst>
              <a:ext uri="{FF2B5EF4-FFF2-40B4-BE49-F238E27FC236}">
                <a16:creationId xmlns:a16="http://schemas.microsoft.com/office/drawing/2014/main" id="{5340CB76-76C3-4DB7-8B25-FE8A9C685A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957338">
            <a:off x="8329795" y="2804969"/>
            <a:ext cx="2872102" cy="2847020"/>
          </a:xfrm>
          <a:prstGeom prst="rect">
            <a:avLst/>
          </a:prstGeom>
        </p:spPr>
      </p:pic>
      <p:pic>
        <p:nvPicPr>
          <p:cNvPr id="21" name="图片 9">
            <a:extLst>
              <a:ext uri="{FF2B5EF4-FFF2-40B4-BE49-F238E27FC236}">
                <a16:creationId xmlns:a16="http://schemas.microsoft.com/office/drawing/2014/main" id="{22E67328-75B0-4660-8C6B-674755AEC7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01411">
            <a:off x="4017906" y="2018650"/>
            <a:ext cx="2705100" cy="2333625"/>
          </a:xfrm>
          <a:prstGeom prst="rect">
            <a:avLst/>
          </a:prstGeom>
        </p:spPr>
      </p:pic>
      <p:pic>
        <p:nvPicPr>
          <p:cNvPr id="24" name="图片 17">
            <a:extLst>
              <a:ext uri="{FF2B5EF4-FFF2-40B4-BE49-F238E27FC236}">
                <a16:creationId xmlns:a16="http://schemas.microsoft.com/office/drawing/2014/main" id="{422D8549-8975-4B84-B170-E4D6DDB7C7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0836" y="1794844"/>
            <a:ext cx="923925" cy="1204913"/>
          </a:xfrm>
          <a:prstGeom prst="rect">
            <a:avLst/>
          </a:prstGeom>
        </p:spPr>
      </p:pic>
      <p:pic>
        <p:nvPicPr>
          <p:cNvPr id="25" name="图片 19">
            <a:extLst>
              <a:ext uri="{FF2B5EF4-FFF2-40B4-BE49-F238E27FC236}">
                <a16:creationId xmlns:a16="http://schemas.microsoft.com/office/drawing/2014/main" id="{9861B463-A154-44B0-9F79-39BB802D28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68853" y="4744149"/>
            <a:ext cx="801429" cy="1239247"/>
          </a:xfrm>
          <a:prstGeom prst="rect">
            <a:avLst/>
          </a:prstGeom>
        </p:spPr>
      </p:pic>
      <p:sp>
        <p:nvSpPr>
          <p:cNvPr id="28" name="文本框 16">
            <a:extLst>
              <a:ext uri="{FF2B5EF4-FFF2-40B4-BE49-F238E27FC236}">
                <a16:creationId xmlns:a16="http://schemas.microsoft.com/office/drawing/2014/main" id="{1495F5F3-E52C-4004-BA68-A4E5E3B67B86}"/>
              </a:ext>
            </a:extLst>
          </p:cNvPr>
          <p:cNvSpPr txBox="1"/>
          <p:nvPr/>
        </p:nvSpPr>
        <p:spPr bwMode="auto">
          <a:xfrm>
            <a:off x="4663876" y="2585297"/>
            <a:ext cx="1832456" cy="461665"/>
          </a:xfrm>
          <a:prstGeom prst="rect">
            <a:avLst/>
          </a:prstGeom>
          <a:noFill/>
        </p:spPr>
        <p:txBody>
          <a:bodyPr wrap="square">
            <a:spAutoFit/>
            <a:scene3d>
              <a:camera prst="orthographicFront"/>
              <a:lightRig rig="threePt" dir="t"/>
            </a:scene3d>
            <a:sp3d contourW="12700"/>
          </a:bodyPr>
          <a:lstStyle/>
          <a:p>
            <a:r>
              <a:rPr lang="en-US" sz="2400" b="1" smtClean="0">
                <a:solidFill>
                  <a:srgbClr val="C00000"/>
                </a:solidFill>
                <a:latin typeface="Times New Roman" panose="02020603050405020304" pitchFamily="18" charset="0"/>
                <a:cs typeface="Times New Roman" panose="02020603050405020304" pitchFamily="18" charset="0"/>
              </a:rPr>
              <a:t>Nhận xét</a:t>
            </a:r>
            <a:endParaRPr lang="en-US" sz="2400" b="1">
              <a:solidFill>
                <a:srgbClr val="C00000"/>
              </a:solidFill>
              <a:latin typeface="Times New Roman" panose="02020603050405020304" pitchFamily="18" charset="0"/>
              <a:cs typeface="Times New Roman" panose="02020603050405020304" pitchFamily="18" charset="0"/>
            </a:endParaRPr>
          </a:p>
        </p:txBody>
      </p:sp>
      <p:sp>
        <p:nvSpPr>
          <p:cNvPr id="29" name="文本框 18">
            <a:extLst>
              <a:ext uri="{FF2B5EF4-FFF2-40B4-BE49-F238E27FC236}">
                <a16:creationId xmlns:a16="http://schemas.microsoft.com/office/drawing/2014/main" id="{374E3E07-561F-405B-B850-6EC81D16B939}"/>
              </a:ext>
            </a:extLst>
          </p:cNvPr>
          <p:cNvSpPr txBox="1"/>
          <p:nvPr/>
        </p:nvSpPr>
        <p:spPr bwMode="auto">
          <a:xfrm>
            <a:off x="8684529" y="3823316"/>
            <a:ext cx="2116039" cy="461665"/>
          </a:xfrm>
          <a:prstGeom prst="rect">
            <a:avLst/>
          </a:prstGeom>
          <a:noFill/>
        </p:spPr>
        <p:txBody>
          <a:bodyPr wrap="square">
            <a:spAutoFit/>
            <a:scene3d>
              <a:camera prst="orthographicFront"/>
              <a:lightRig rig="threePt" dir="t"/>
            </a:scene3d>
            <a:sp3d contourW="12700"/>
          </a:bodyPr>
          <a:lstStyle/>
          <a:p>
            <a:pPr algn="ctr"/>
            <a:r>
              <a:rPr lang="en-US" sz="2400" b="1" smtClean="0">
                <a:solidFill>
                  <a:srgbClr val="C00000"/>
                </a:solidFill>
                <a:latin typeface="Times New Roman" panose="02020603050405020304" pitchFamily="18" charset="0"/>
                <a:cs typeface="Times New Roman" panose="02020603050405020304" pitchFamily="18" charset="0"/>
              </a:rPr>
              <a:t>Đánh giá</a:t>
            </a:r>
            <a:endParaRPr lang="en-US" sz="3600" b="1">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0326" y="1207336"/>
            <a:ext cx="4368794" cy="584775"/>
          </a:xfrm>
          <a:prstGeom prst="rect">
            <a:avLst/>
          </a:prstGeom>
        </p:spPr>
        <p:txBody>
          <a:bodyPr wrap="square">
            <a:spAutoFit/>
          </a:bodyPr>
          <a:lstStyle/>
          <a:p>
            <a:pPr lvl="0" algn="ctr">
              <a:defRPr/>
            </a:pPr>
            <a:r>
              <a:rPr lang="en-US" altLang="zh-CN" sz="3200" b="1" spc="300">
                <a:solidFill>
                  <a:prstClr val="black"/>
                </a:solidFill>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3</a:t>
            </a:r>
            <a:r>
              <a:rPr lang="en-US" altLang="zh-CN" sz="3200" b="1" spc="300">
                <a:solidFill>
                  <a:prstClr val="black"/>
                </a:solidFill>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 </a:t>
            </a:r>
            <a:r>
              <a:rPr lang="en-US" altLang="zh-CN" sz="3200" b="1" spc="300" smtClean="0">
                <a:solidFill>
                  <a:prstClr val="black"/>
                </a:solidFill>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Giáo viên</a:t>
            </a:r>
            <a:endParaRPr lang="zh-CN" altLang="en-US" sz="3200" b="1" spc="300" dirty="0">
              <a:solidFill>
                <a:prstClr val="black"/>
              </a:solidFill>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spTree>
    <p:extLst>
      <p:ext uri="{BB962C8B-B14F-4D97-AF65-F5344CB8AC3E}">
        <p14:creationId xmlns:p14="http://schemas.microsoft.com/office/powerpoint/2010/main" val="1678245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矩形 2"/>
          <p:cNvSpPr/>
          <p:nvPr/>
        </p:nvSpPr>
        <p:spPr>
          <a:xfrm>
            <a:off x="354012" y="342900"/>
            <a:ext cx="11482388" cy="6173786"/>
          </a:xfrm>
          <a:prstGeom prst="rect">
            <a:avLst/>
          </a:prstGeom>
          <a:noFill/>
          <a:ln>
            <a:solidFill>
              <a:srgbClr val="57A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矩形 3"/>
          <p:cNvSpPr/>
          <p:nvPr/>
        </p:nvSpPr>
        <p:spPr>
          <a:xfrm>
            <a:off x="4835064" y="2013224"/>
            <a:ext cx="3981162" cy="184665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1" smtClean="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LUYỆN</a:t>
            </a:r>
            <a:r>
              <a:rPr kumimoji="0" lang="en-US" altLang="zh-CN" sz="6000" b="1" i="0" u="none" strike="noStrike" kern="1200" cap="none" spc="0" normalizeH="0" noProof="1" smtClean="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 TẬP</a:t>
            </a:r>
            <a:endParaRPr kumimoji="0" lang="zh-CN" altLang="en-US" sz="6000" b="1" i="0" u="none" strike="noStrike" kern="1200" cap="none" spc="0" normalizeH="0" baseline="0" noProof="1">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grpSp>
        <p:nvGrpSpPr>
          <p:cNvPr id="6" name="组合 5"/>
          <p:cNvGrpSpPr/>
          <p:nvPr/>
        </p:nvGrpSpPr>
        <p:grpSpPr>
          <a:xfrm>
            <a:off x="4817290" y="1970478"/>
            <a:ext cx="4288638" cy="1932151"/>
            <a:chOff x="2802618" y="3136900"/>
            <a:chExt cx="6578600" cy="1018073"/>
          </a:xfrm>
        </p:grpSpPr>
        <p:cxnSp>
          <p:nvCxnSpPr>
            <p:cNvPr id="7" name="直接连接符 6"/>
            <p:cNvCxnSpPr/>
            <p:nvPr/>
          </p:nvCxnSpPr>
          <p:spPr>
            <a:xfrm>
              <a:off x="2802618" y="3136900"/>
              <a:ext cx="6578600" cy="0"/>
            </a:xfrm>
            <a:prstGeom prst="line">
              <a:avLst/>
            </a:prstGeom>
            <a:ln>
              <a:solidFill>
                <a:srgbClr val="57A97D"/>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802618" y="4154973"/>
              <a:ext cx="6578600" cy="0"/>
            </a:xfrm>
            <a:prstGeom prst="line">
              <a:avLst/>
            </a:prstGeom>
            <a:ln>
              <a:solidFill>
                <a:srgbClr val="57A97D"/>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3110948" y="2151133"/>
            <a:ext cx="1420388" cy="1335015"/>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1" i="0" u="none" strike="noStrike" kern="1200" cap="none" spc="0" normalizeH="0" baseline="0" noProof="0" dirty="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Tree>
    <p:extLst>
      <p:ext uri="{BB962C8B-B14F-4D97-AF65-F5344CB8AC3E}">
        <p14:creationId xmlns:p14="http://schemas.microsoft.com/office/powerpoint/2010/main" val="2806348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16" presetClass="entr" presetSubtype="2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par>
                          <p:cTn id="23" fill="hold">
                            <p:stCondLst>
                              <p:cond delay="3000"/>
                            </p:stCondLst>
                            <p:childTnLst>
                              <p:par>
                                <p:cTn id="24" presetID="23" presetClass="entr" presetSubtype="32"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strVal val="4*#ppt_w"/>
                                          </p:val>
                                        </p:tav>
                                        <p:tav tm="100000">
                                          <p:val>
                                            <p:strVal val="#ppt_w"/>
                                          </p:val>
                                        </p:tav>
                                      </p:tavLst>
                                    </p:anim>
                                    <p:anim calcmode="lin" valueType="num">
                                      <p:cBhvr>
                                        <p:cTn id="27"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92404" y="332886"/>
            <a:ext cx="13882817" cy="715767"/>
            <a:chOff x="-1692404" y="698646"/>
            <a:chExt cx="13882817" cy="715767"/>
          </a:xfrm>
        </p:grpSpPr>
        <p:sp>
          <p:nvSpPr>
            <p:cNvPr id="3" name="矩形 2"/>
            <p:cNvSpPr/>
            <p:nvPr/>
          </p:nvSpPr>
          <p:spPr>
            <a:xfrm flipV="1">
              <a:off x="0" y="1368694"/>
              <a:ext cx="12190413" cy="45719"/>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TextBox 8"/>
            <p:cNvSpPr txBox="1">
              <a:spLocks noChangeArrowheads="1"/>
            </p:cNvSpPr>
            <p:nvPr/>
          </p:nvSpPr>
          <p:spPr bwMode="auto">
            <a:xfrm>
              <a:off x="-1692404" y="698646"/>
              <a:ext cx="83886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Luyện tập</a:t>
              </a:r>
              <a:endParaRPr kumimoji="0" lang="zh-CN" altLang="en-US" sz="3600" b="1" i="0" u="none" strike="noStrike" kern="1200" cap="none" spc="300" normalizeH="0" baseline="0" noProof="0" dirty="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grpSp>
      <p:pic>
        <p:nvPicPr>
          <p:cNvPr id="18" name="图片 41">
            <a:extLst>
              <a:ext uri="{FF2B5EF4-FFF2-40B4-BE49-F238E27FC236}">
                <a16:creationId xmlns:a16="http://schemas.microsoft.com/office/drawing/2014/main" id="{447B6923-BC3C-4B92-BF39-3255F8018F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8276" y="188749"/>
            <a:ext cx="2852827" cy="1197220"/>
          </a:xfrm>
          <a:prstGeom prst="rect">
            <a:avLst/>
          </a:prstGeom>
        </p:spPr>
      </p:pic>
      <p:grpSp>
        <p:nvGrpSpPr>
          <p:cNvPr id="5" name="Group 4">
            <a:extLst>
              <a:ext uri="{FF2B5EF4-FFF2-40B4-BE49-F238E27FC236}">
                <a16:creationId xmlns:a16="http://schemas.microsoft.com/office/drawing/2014/main" id="{F9EBBD5E-0ED1-4A0C-949D-C1BCC742651C}"/>
              </a:ext>
            </a:extLst>
          </p:cNvPr>
          <p:cNvGrpSpPr/>
          <p:nvPr/>
        </p:nvGrpSpPr>
        <p:grpSpPr>
          <a:xfrm>
            <a:off x="1585697" y="2347261"/>
            <a:ext cx="3452402" cy="3992228"/>
            <a:chOff x="775041" y="2376823"/>
            <a:chExt cx="3220699" cy="3478243"/>
          </a:xfrm>
        </p:grpSpPr>
        <p:sp>
          <p:nvSpPr>
            <p:cNvPr id="17" name="Google Shape;961;p35">
              <a:extLst>
                <a:ext uri="{FF2B5EF4-FFF2-40B4-BE49-F238E27FC236}">
                  <a16:creationId xmlns:a16="http://schemas.microsoft.com/office/drawing/2014/main" id="{F7FA3D5A-0DBC-44BE-B49A-7B891E7743FD}"/>
                </a:ext>
              </a:extLst>
            </p:cNvPr>
            <p:cNvSpPr/>
            <p:nvPr/>
          </p:nvSpPr>
          <p:spPr>
            <a:xfrm>
              <a:off x="775041" y="4742105"/>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9" name="Google Shape;962;p35">
              <a:extLst>
                <a:ext uri="{FF2B5EF4-FFF2-40B4-BE49-F238E27FC236}">
                  <a16:creationId xmlns:a16="http://schemas.microsoft.com/office/drawing/2014/main" id="{763D7AE8-84CF-4E55-A57B-420A09A990D9}"/>
                </a:ext>
              </a:extLst>
            </p:cNvPr>
            <p:cNvSpPr/>
            <p:nvPr/>
          </p:nvSpPr>
          <p:spPr>
            <a:xfrm>
              <a:off x="264137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0" name="Google Shape;963;p35">
              <a:extLst>
                <a:ext uri="{FF2B5EF4-FFF2-40B4-BE49-F238E27FC236}">
                  <a16:creationId xmlns:a16="http://schemas.microsoft.com/office/drawing/2014/main" id="{89141C55-878C-4250-8AE8-69C714F19A1E}"/>
                </a:ext>
              </a:extLst>
            </p:cNvPr>
            <p:cNvSpPr/>
            <p:nvPr/>
          </p:nvSpPr>
          <p:spPr>
            <a:xfrm>
              <a:off x="243434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964;p35">
              <a:extLst>
                <a:ext uri="{FF2B5EF4-FFF2-40B4-BE49-F238E27FC236}">
                  <a16:creationId xmlns:a16="http://schemas.microsoft.com/office/drawing/2014/main" id="{B22C92B4-4D0E-41A7-A855-E43B14D4E977}"/>
                </a:ext>
              </a:extLst>
            </p:cNvPr>
            <p:cNvSpPr/>
            <p:nvPr/>
          </p:nvSpPr>
          <p:spPr>
            <a:xfrm>
              <a:off x="3229168" y="4742105"/>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965;p35">
              <a:extLst>
                <a:ext uri="{FF2B5EF4-FFF2-40B4-BE49-F238E27FC236}">
                  <a16:creationId xmlns:a16="http://schemas.microsoft.com/office/drawing/2014/main" id="{DB57F0BE-C2AE-40C9-9DB2-AD8731C676CB}"/>
                </a:ext>
              </a:extLst>
            </p:cNvPr>
            <p:cNvSpPr/>
            <p:nvPr/>
          </p:nvSpPr>
          <p:spPr>
            <a:xfrm>
              <a:off x="3229168" y="4767330"/>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966;p35">
              <a:extLst>
                <a:ext uri="{FF2B5EF4-FFF2-40B4-BE49-F238E27FC236}">
                  <a16:creationId xmlns:a16="http://schemas.microsoft.com/office/drawing/2014/main" id="{A7331B1A-230D-44D6-BA43-D89D8613A7AA}"/>
                </a:ext>
              </a:extLst>
            </p:cNvPr>
            <p:cNvSpPr/>
            <p:nvPr/>
          </p:nvSpPr>
          <p:spPr>
            <a:xfrm>
              <a:off x="3229168" y="4994578"/>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967;p35">
              <a:extLst>
                <a:ext uri="{FF2B5EF4-FFF2-40B4-BE49-F238E27FC236}">
                  <a16:creationId xmlns:a16="http://schemas.microsoft.com/office/drawing/2014/main" id="{CC9CF697-7042-4CE5-989D-D2A2F3FE0B0C}"/>
                </a:ext>
              </a:extLst>
            </p:cNvPr>
            <p:cNvSpPr/>
            <p:nvPr/>
          </p:nvSpPr>
          <p:spPr>
            <a:xfrm>
              <a:off x="3229168" y="47936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5" name="Google Shape;968;p35">
              <a:extLst>
                <a:ext uri="{FF2B5EF4-FFF2-40B4-BE49-F238E27FC236}">
                  <a16:creationId xmlns:a16="http://schemas.microsoft.com/office/drawing/2014/main" id="{6C60FDD1-914A-4D7B-859F-0C3060B3FD9D}"/>
                </a:ext>
              </a:extLst>
            </p:cNvPr>
            <p:cNvSpPr/>
            <p:nvPr/>
          </p:nvSpPr>
          <p:spPr>
            <a:xfrm>
              <a:off x="3229168" y="4818864"/>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969;p35">
              <a:extLst>
                <a:ext uri="{FF2B5EF4-FFF2-40B4-BE49-F238E27FC236}">
                  <a16:creationId xmlns:a16="http://schemas.microsoft.com/office/drawing/2014/main" id="{26A615E9-EDD1-41EF-8CED-0176C2A811E9}"/>
                </a:ext>
              </a:extLst>
            </p:cNvPr>
            <p:cNvSpPr/>
            <p:nvPr/>
          </p:nvSpPr>
          <p:spPr>
            <a:xfrm>
              <a:off x="3229168" y="4844089"/>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970;p35">
              <a:extLst>
                <a:ext uri="{FF2B5EF4-FFF2-40B4-BE49-F238E27FC236}">
                  <a16:creationId xmlns:a16="http://schemas.microsoft.com/office/drawing/2014/main" id="{E5DF400D-1968-41C2-A1D5-A4B99F9EE59B}"/>
                </a:ext>
              </a:extLst>
            </p:cNvPr>
            <p:cNvSpPr/>
            <p:nvPr/>
          </p:nvSpPr>
          <p:spPr>
            <a:xfrm>
              <a:off x="3229168" y="4870366"/>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971;p35">
              <a:extLst>
                <a:ext uri="{FF2B5EF4-FFF2-40B4-BE49-F238E27FC236}">
                  <a16:creationId xmlns:a16="http://schemas.microsoft.com/office/drawing/2014/main" id="{5AF2BD36-7094-45CB-B63A-6BA7AE624E7D}"/>
                </a:ext>
              </a:extLst>
            </p:cNvPr>
            <p:cNvSpPr/>
            <p:nvPr/>
          </p:nvSpPr>
          <p:spPr>
            <a:xfrm>
              <a:off x="3229168" y="48955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972;p35">
              <a:extLst>
                <a:ext uri="{FF2B5EF4-FFF2-40B4-BE49-F238E27FC236}">
                  <a16:creationId xmlns:a16="http://schemas.microsoft.com/office/drawing/2014/main" id="{A186E3D9-9D7C-482D-9212-C8CEC0F04C91}"/>
                </a:ext>
              </a:extLst>
            </p:cNvPr>
            <p:cNvSpPr/>
            <p:nvPr/>
          </p:nvSpPr>
          <p:spPr>
            <a:xfrm>
              <a:off x="3229168" y="4920848"/>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973;p35">
              <a:extLst>
                <a:ext uri="{FF2B5EF4-FFF2-40B4-BE49-F238E27FC236}">
                  <a16:creationId xmlns:a16="http://schemas.microsoft.com/office/drawing/2014/main" id="{C5B7C817-6B92-4DB6-A9C4-CA82FC9A7662}"/>
                </a:ext>
              </a:extLst>
            </p:cNvPr>
            <p:cNvSpPr/>
            <p:nvPr/>
          </p:nvSpPr>
          <p:spPr>
            <a:xfrm>
              <a:off x="3229168" y="49461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974;p35">
              <a:extLst>
                <a:ext uri="{FF2B5EF4-FFF2-40B4-BE49-F238E27FC236}">
                  <a16:creationId xmlns:a16="http://schemas.microsoft.com/office/drawing/2014/main" id="{A9C0E662-80A8-4008-A29E-773CC71C0BF1}"/>
                </a:ext>
              </a:extLst>
            </p:cNvPr>
            <p:cNvSpPr/>
            <p:nvPr/>
          </p:nvSpPr>
          <p:spPr>
            <a:xfrm>
              <a:off x="3229168" y="4971362"/>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975;p35">
              <a:extLst>
                <a:ext uri="{FF2B5EF4-FFF2-40B4-BE49-F238E27FC236}">
                  <a16:creationId xmlns:a16="http://schemas.microsoft.com/office/drawing/2014/main" id="{61308A32-0280-48B1-A184-0009AF6F32BA}"/>
                </a:ext>
              </a:extLst>
            </p:cNvPr>
            <p:cNvSpPr/>
            <p:nvPr/>
          </p:nvSpPr>
          <p:spPr>
            <a:xfrm>
              <a:off x="775041" y="5577304"/>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976;p35">
              <a:extLst>
                <a:ext uri="{FF2B5EF4-FFF2-40B4-BE49-F238E27FC236}">
                  <a16:creationId xmlns:a16="http://schemas.microsoft.com/office/drawing/2014/main" id="{E5862041-F1DC-4E82-B3DC-B1DBB4D7ADCC}"/>
                </a:ext>
              </a:extLst>
            </p:cNvPr>
            <p:cNvSpPr/>
            <p:nvPr/>
          </p:nvSpPr>
          <p:spPr>
            <a:xfrm>
              <a:off x="775041" y="5577304"/>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4" name="Google Shape;977;p35">
              <a:extLst>
                <a:ext uri="{FF2B5EF4-FFF2-40B4-BE49-F238E27FC236}">
                  <a16:creationId xmlns:a16="http://schemas.microsoft.com/office/drawing/2014/main" id="{BF2EA8BD-6BBA-4D93-8243-9C88B3FB4FDF}"/>
                </a:ext>
              </a:extLst>
            </p:cNvPr>
            <p:cNvSpPr/>
            <p:nvPr/>
          </p:nvSpPr>
          <p:spPr>
            <a:xfrm>
              <a:off x="1547640"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5" name="Google Shape;978;p35">
              <a:extLst>
                <a:ext uri="{FF2B5EF4-FFF2-40B4-BE49-F238E27FC236}">
                  <a16:creationId xmlns:a16="http://schemas.microsoft.com/office/drawing/2014/main" id="{F431F1F4-5FE4-4035-A036-4BED51F3ED7D}"/>
                </a:ext>
              </a:extLst>
            </p:cNvPr>
            <p:cNvSpPr/>
            <p:nvPr/>
          </p:nvSpPr>
          <p:spPr>
            <a:xfrm>
              <a:off x="3330163"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979;p35">
              <a:extLst>
                <a:ext uri="{FF2B5EF4-FFF2-40B4-BE49-F238E27FC236}">
                  <a16:creationId xmlns:a16="http://schemas.microsoft.com/office/drawing/2014/main" id="{A90BF1F7-6F7F-4261-9B85-D368E5DDFB96}"/>
                </a:ext>
              </a:extLst>
            </p:cNvPr>
            <p:cNvSpPr/>
            <p:nvPr/>
          </p:nvSpPr>
          <p:spPr>
            <a:xfrm>
              <a:off x="3592746" y="5577304"/>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980;p35">
              <a:extLst>
                <a:ext uri="{FF2B5EF4-FFF2-40B4-BE49-F238E27FC236}">
                  <a16:creationId xmlns:a16="http://schemas.microsoft.com/office/drawing/2014/main" id="{8B87552C-B362-4DEE-89BC-4266AE431987}"/>
                </a:ext>
              </a:extLst>
            </p:cNvPr>
            <p:cNvSpPr/>
            <p:nvPr/>
          </p:nvSpPr>
          <p:spPr>
            <a:xfrm>
              <a:off x="3592746" y="5602561"/>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981;p35">
              <a:extLst>
                <a:ext uri="{FF2B5EF4-FFF2-40B4-BE49-F238E27FC236}">
                  <a16:creationId xmlns:a16="http://schemas.microsoft.com/office/drawing/2014/main" id="{687EAB51-591B-40AC-B299-07E8F7FD7534}"/>
                </a:ext>
              </a:extLst>
            </p:cNvPr>
            <p:cNvSpPr/>
            <p:nvPr/>
          </p:nvSpPr>
          <p:spPr>
            <a:xfrm>
              <a:off x="3592746" y="5829777"/>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9" name="Google Shape;982;p35">
              <a:extLst>
                <a:ext uri="{FF2B5EF4-FFF2-40B4-BE49-F238E27FC236}">
                  <a16:creationId xmlns:a16="http://schemas.microsoft.com/office/drawing/2014/main" id="{A3688CB4-8967-4C18-BBED-42DF56014A9B}"/>
                </a:ext>
              </a:extLst>
            </p:cNvPr>
            <p:cNvSpPr/>
            <p:nvPr/>
          </p:nvSpPr>
          <p:spPr>
            <a:xfrm>
              <a:off x="3592746" y="5627786"/>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0" name="Google Shape;983;p35">
              <a:extLst>
                <a:ext uri="{FF2B5EF4-FFF2-40B4-BE49-F238E27FC236}">
                  <a16:creationId xmlns:a16="http://schemas.microsoft.com/office/drawing/2014/main" id="{C3CE2DF4-4968-4B80-9E94-A08BCED747A9}"/>
                </a:ext>
              </a:extLst>
            </p:cNvPr>
            <p:cNvSpPr/>
            <p:nvPr/>
          </p:nvSpPr>
          <p:spPr>
            <a:xfrm>
              <a:off x="3592746" y="5654063"/>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984;p35">
              <a:extLst>
                <a:ext uri="{FF2B5EF4-FFF2-40B4-BE49-F238E27FC236}">
                  <a16:creationId xmlns:a16="http://schemas.microsoft.com/office/drawing/2014/main" id="{BBEF702E-DAC8-4934-BE90-C533855CE117}"/>
                </a:ext>
              </a:extLst>
            </p:cNvPr>
            <p:cNvSpPr/>
            <p:nvPr/>
          </p:nvSpPr>
          <p:spPr>
            <a:xfrm>
              <a:off x="3592746" y="56792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985;p35">
              <a:extLst>
                <a:ext uri="{FF2B5EF4-FFF2-40B4-BE49-F238E27FC236}">
                  <a16:creationId xmlns:a16="http://schemas.microsoft.com/office/drawing/2014/main" id="{1F20DE4B-839F-406B-8ADA-A505BD5D22A8}"/>
                </a:ext>
              </a:extLst>
            </p:cNvPr>
            <p:cNvSpPr/>
            <p:nvPr/>
          </p:nvSpPr>
          <p:spPr>
            <a:xfrm>
              <a:off x="3592746" y="5704545"/>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986;p35">
              <a:extLst>
                <a:ext uri="{FF2B5EF4-FFF2-40B4-BE49-F238E27FC236}">
                  <a16:creationId xmlns:a16="http://schemas.microsoft.com/office/drawing/2014/main" id="{F490C6AD-3DCD-41D8-ADB9-37AABA12789E}"/>
                </a:ext>
              </a:extLst>
            </p:cNvPr>
            <p:cNvSpPr/>
            <p:nvPr/>
          </p:nvSpPr>
          <p:spPr>
            <a:xfrm>
              <a:off x="3592746" y="5729802"/>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4" name="Google Shape;987;p35">
              <a:extLst>
                <a:ext uri="{FF2B5EF4-FFF2-40B4-BE49-F238E27FC236}">
                  <a16:creationId xmlns:a16="http://schemas.microsoft.com/office/drawing/2014/main" id="{F2BEC63A-E8AE-4C09-ABC6-F1AF91483E7E}"/>
                </a:ext>
              </a:extLst>
            </p:cNvPr>
            <p:cNvSpPr/>
            <p:nvPr/>
          </p:nvSpPr>
          <p:spPr>
            <a:xfrm>
              <a:off x="3592746" y="57560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5" name="Google Shape;988;p35">
              <a:extLst>
                <a:ext uri="{FF2B5EF4-FFF2-40B4-BE49-F238E27FC236}">
                  <a16:creationId xmlns:a16="http://schemas.microsoft.com/office/drawing/2014/main" id="{06BC6BD0-154A-49E7-9108-A3AD943A324C}"/>
                </a:ext>
              </a:extLst>
            </p:cNvPr>
            <p:cNvSpPr/>
            <p:nvPr/>
          </p:nvSpPr>
          <p:spPr>
            <a:xfrm>
              <a:off x="3592746" y="5781304"/>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6" name="Google Shape;989;p35">
              <a:extLst>
                <a:ext uri="{FF2B5EF4-FFF2-40B4-BE49-F238E27FC236}">
                  <a16:creationId xmlns:a16="http://schemas.microsoft.com/office/drawing/2014/main" id="{23DAE8DC-B8D0-4DF4-9C62-096698EC95F5}"/>
                </a:ext>
              </a:extLst>
            </p:cNvPr>
            <p:cNvSpPr/>
            <p:nvPr/>
          </p:nvSpPr>
          <p:spPr>
            <a:xfrm>
              <a:off x="3592746" y="5806561"/>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7" name="Google Shape;990;p35">
              <a:extLst>
                <a:ext uri="{FF2B5EF4-FFF2-40B4-BE49-F238E27FC236}">
                  <a16:creationId xmlns:a16="http://schemas.microsoft.com/office/drawing/2014/main" id="{878D2481-53E6-4EF4-90AE-0C0F71653C3D}"/>
                </a:ext>
              </a:extLst>
            </p:cNvPr>
            <p:cNvSpPr/>
            <p:nvPr/>
          </p:nvSpPr>
          <p:spPr>
            <a:xfrm>
              <a:off x="775041" y="5020823"/>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8" name="Google Shape;991;p35">
              <a:extLst>
                <a:ext uri="{FF2B5EF4-FFF2-40B4-BE49-F238E27FC236}">
                  <a16:creationId xmlns:a16="http://schemas.microsoft.com/office/drawing/2014/main" id="{A8E9F570-1254-4A35-A71D-2F806BB3DF1E}"/>
                </a:ext>
              </a:extLst>
            </p:cNvPr>
            <p:cNvSpPr/>
            <p:nvPr/>
          </p:nvSpPr>
          <p:spPr>
            <a:xfrm>
              <a:off x="2391928" y="5020823"/>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9" name="Google Shape;992;p35">
              <a:extLst>
                <a:ext uri="{FF2B5EF4-FFF2-40B4-BE49-F238E27FC236}">
                  <a16:creationId xmlns:a16="http://schemas.microsoft.com/office/drawing/2014/main" id="{E514E4BC-5053-40D4-97C5-DB79DFF60B62}"/>
                </a:ext>
              </a:extLst>
            </p:cNvPr>
            <p:cNvSpPr/>
            <p:nvPr/>
          </p:nvSpPr>
          <p:spPr>
            <a:xfrm>
              <a:off x="1077007" y="5019835"/>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0" name="Google Shape;993;p35">
              <a:extLst>
                <a:ext uri="{FF2B5EF4-FFF2-40B4-BE49-F238E27FC236}">
                  <a16:creationId xmlns:a16="http://schemas.microsoft.com/office/drawing/2014/main" id="{B2BD6914-D7B0-45EB-ABF5-6DB1C4174445}"/>
                </a:ext>
              </a:extLst>
            </p:cNvPr>
            <p:cNvSpPr/>
            <p:nvPr/>
          </p:nvSpPr>
          <p:spPr>
            <a:xfrm>
              <a:off x="1526433" y="5152114"/>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1" name="Google Shape;994;p35">
              <a:extLst>
                <a:ext uri="{FF2B5EF4-FFF2-40B4-BE49-F238E27FC236}">
                  <a16:creationId xmlns:a16="http://schemas.microsoft.com/office/drawing/2014/main" id="{E40ED6BB-60AC-47F8-8016-EBA4F59E7E30}"/>
                </a:ext>
              </a:extLst>
            </p:cNvPr>
            <p:cNvSpPr/>
            <p:nvPr/>
          </p:nvSpPr>
          <p:spPr>
            <a:xfrm>
              <a:off x="1583995" y="5181421"/>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2" name="Google Shape;995;p35">
              <a:extLst>
                <a:ext uri="{FF2B5EF4-FFF2-40B4-BE49-F238E27FC236}">
                  <a16:creationId xmlns:a16="http://schemas.microsoft.com/office/drawing/2014/main" id="{78B2F9A8-1346-463F-A638-2B4E814FBE25}"/>
                </a:ext>
              </a:extLst>
            </p:cNvPr>
            <p:cNvSpPr/>
            <p:nvPr/>
          </p:nvSpPr>
          <p:spPr>
            <a:xfrm>
              <a:off x="3039295" y="5020823"/>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3" name="Google Shape;996;p35">
              <a:extLst>
                <a:ext uri="{FF2B5EF4-FFF2-40B4-BE49-F238E27FC236}">
                  <a16:creationId xmlns:a16="http://schemas.microsoft.com/office/drawing/2014/main" id="{5F925912-1ADE-47ED-A72E-D86878FEAAE1}"/>
                </a:ext>
              </a:extLst>
            </p:cNvPr>
            <p:cNvSpPr/>
            <p:nvPr/>
          </p:nvSpPr>
          <p:spPr>
            <a:xfrm>
              <a:off x="3039295" y="5054148"/>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4" name="Google Shape;997;p35">
              <a:extLst>
                <a:ext uri="{FF2B5EF4-FFF2-40B4-BE49-F238E27FC236}">
                  <a16:creationId xmlns:a16="http://schemas.microsoft.com/office/drawing/2014/main" id="{000190BE-2190-4300-B09E-CC12FB0D24A0}"/>
                </a:ext>
              </a:extLst>
            </p:cNvPr>
            <p:cNvSpPr/>
            <p:nvPr/>
          </p:nvSpPr>
          <p:spPr>
            <a:xfrm>
              <a:off x="3039295" y="5542958"/>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998;p35">
              <a:extLst>
                <a:ext uri="{FF2B5EF4-FFF2-40B4-BE49-F238E27FC236}">
                  <a16:creationId xmlns:a16="http://schemas.microsoft.com/office/drawing/2014/main" id="{9E23D3C8-9894-4527-8D08-F8617619BA29}"/>
                </a:ext>
              </a:extLst>
            </p:cNvPr>
            <p:cNvSpPr/>
            <p:nvPr/>
          </p:nvSpPr>
          <p:spPr>
            <a:xfrm>
              <a:off x="3039295" y="508141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999;p35">
              <a:extLst>
                <a:ext uri="{FF2B5EF4-FFF2-40B4-BE49-F238E27FC236}">
                  <a16:creationId xmlns:a16="http://schemas.microsoft.com/office/drawing/2014/main" id="{60D20878-65B2-4136-AF2D-B250E34EC2C5}"/>
                </a:ext>
              </a:extLst>
            </p:cNvPr>
            <p:cNvSpPr/>
            <p:nvPr/>
          </p:nvSpPr>
          <p:spPr>
            <a:xfrm>
              <a:off x="3039295" y="511273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1000;p35">
              <a:extLst>
                <a:ext uri="{FF2B5EF4-FFF2-40B4-BE49-F238E27FC236}">
                  <a16:creationId xmlns:a16="http://schemas.microsoft.com/office/drawing/2014/main" id="{2D66BC06-5C5B-4F00-B629-82276B8205C0}"/>
                </a:ext>
              </a:extLst>
            </p:cNvPr>
            <p:cNvSpPr/>
            <p:nvPr/>
          </p:nvSpPr>
          <p:spPr>
            <a:xfrm>
              <a:off x="3039295" y="514404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1001;p35">
              <a:extLst>
                <a:ext uri="{FF2B5EF4-FFF2-40B4-BE49-F238E27FC236}">
                  <a16:creationId xmlns:a16="http://schemas.microsoft.com/office/drawing/2014/main" id="{20FB2A19-F1BA-4A48-892E-168532B93AE5}"/>
                </a:ext>
              </a:extLst>
            </p:cNvPr>
            <p:cNvSpPr/>
            <p:nvPr/>
          </p:nvSpPr>
          <p:spPr>
            <a:xfrm>
              <a:off x="3039295" y="517536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1002;p35">
              <a:extLst>
                <a:ext uri="{FF2B5EF4-FFF2-40B4-BE49-F238E27FC236}">
                  <a16:creationId xmlns:a16="http://schemas.microsoft.com/office/drawing/2014/main" id="{7DA65CC5-45E0-4A48-B393-D38041C5F8F4}"/>
                </a:ext>
              </a:extLst>
            </p:cNvPr>
            <p:cNvSpPr/>
            <p:nvPr/>
          </p:nvSpPr>
          <p:spPr>
            <a:xfrm>
              <a:off x="3039295" y="520766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1003;p35">
              <a:extLst>
                <a:ext uri="{FF2B5EF4-FFF2-40B4-BE49-F238E27FC236}">
                  <a16:creationId xmlns:a16="http://schemas.microsoft.com/office/drawing/2014/main" id="{8AEB149D-C314-41E4-9183-49D38AFF9FC7}"/>
                </a:ext>
              </a:extLst>
            </p:cNvPr>
            <p:cNvSpPr/>
            <p:nvPr/>
          </p:nvSpPr>
          <p:spPr>
            <a:xfrm>
              <a:off x="3039295" y="5238983"/>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1004;p35">
              <a:extLst>
                <a:ext uri="{FF2B5EF4-FFF2-40B4-BE49-F238E27FC236}">
                  <a16:creationId xmlns:a16="http://schemas.microsoft.com/office/drawing/2014/main" id="{C25A66E0-CFCB-4EDA-96B2-83113C7F158A}"/>
                </a:ext>
              </a:extLst>
            </p:cNvPr>
            <p:cNvSpPr/>
            <p:nvPr/>
          </p:nvSpPr>
          <p:spPr>
            <a:xfrm>
              <a:off x="3039295" y="527029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1005;p35">
              <a:extLst>
                <a:ext uri="{FF2B5EF4-FFF2-40B4-BE49-F238E27FC236}">
                  <a16:creationId xmlns:a16="http://schemas.microsoft.com/office/drawing/2014/main" id="{601903BD-4D5D-4D0D-B9D6-D9FE5BF2CD79}"/>
                </a:ext>
              </a:extLst>
            </p:cNvPr>
            <p:cNvSpPr/>
            <p:nvPr/>
          </p:nvSpPr>
          <p:spPr>
            <a:xfrm>
              <a:off x="3039295" y="530158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1006;p35">
              <a:extLst>
                <a:ext uri="{FF2B5EF4-FFF2-40B4-BE49-F238E27FC236}">
                  <a16:creationId xmlns:a16="http://schemas.microsoft.com/office/drawing/2014/main" id="{7550371B-190A-42D0-8311-3664310C3058}"/>
                </a:ext>
              </a:extLst>
            </p:cNvPr>
            <p:cNvSpPr/>
            <p:nvPr/>
          </p:nvSpPr>
          <p:spPr>
            <a:xfrm>
              <a:off x="3039295" y="533289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1007;p35">
              <a:extLst>
                <a:ext uri="{FF2B5EF4-FFF2-40B4-BE49-F238E27FC236}">
                  <a16:creationId xmlns:a16="http://schemas.microsoft.com/office/drawing/2014/main" id="{2AF5849E-D9D3-4311-AB71-A777D04C660F}"/>
                </a:ext>
              </a:extLst>
            </p:cNvPr>
            <p:cNvSpPr/>
            <p:nvPr/>
          </p:nvSpPr>
          <p:spPr>
            <a:xfrm>
              <a:off x="3039295" y="536421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1008;p35">
              <a:extLst>
                <a:ext uri="{FF2B5EF4-FFF2-40B4-BE49-F238E27FC236}">
                  <a16:creationId xmlns:a16="http://schemas.microsoft.com/office/drawing/2014/main" id="{3A7E4508-6E41-4A2C-818C-F95A649E1F4B}"/>
                </a:ext>
              </a:extLst>
            </p:cNvPr>
            <p:cNvSpPr/>
            <p:nvPr/>
          </p:nvSpPr>
          <p:spPr>
            <a:xfrm>
              <a:off x="3039295" y="539651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1009;p35">
              <a:extLst>
                <a:ext uri="{FF2B5EF4-FFF2-40B4-BE49-F238E27FC236}">
                  <a16:creationId xmlns:a16="http://schemas.microsoft.com/office/drawing/2014/main" id="{356DFA2A-0B02-4281-BF03-65A75539A17C}"/>
                </a:ext>
              </a:extLst>
            </p:cNvPr>
            <p:cNvSpPr/>
            <p:nvPr/>
          </p:nvSpPr>
          <p:spPr>
            <a:xfrm>
              <a:off x="3039295" y="542783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1010;p35">
              <a:extLst>
                <a:ext uri="{FF2B5EF4-FFF2-40B4-BE49-F238E27FC236}">
                  <a16:creationId xmlns:a16="http://schemas.microsoft.com/office/drawing/2014/main" id="{E4F7A512-C0E4-4BDE-A14F-256ED1E96347}"/>
                </a:ext>
              </a:extLst>
            </p:cNvPr>
            <p:cNvSpPr/>
            <p:nvPr/>
          </p:nvSpPr>
          <p:spPr>
            <a:xfrm>
              <a:off x="3039295" y="5459151"/>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1011;p35">
              <a:extLst>
                <a:ext uri="{FF2B5EF4-FFF2-40B4-BE49-F238E27FC236}">
                  <a16:creationId xmlns:a16="http://schemas.microsoft.com/office/drawing/2014/main" id="{922FF81C-57A1-49C3-909D-CB267E07CEE2}"/>
                </a:ext>
              </a:extLst>
            </p:cNvPr>
            <p:cNvSpPr/>
            <p:nvPr/>
          </p:nvSpPr>
          <p:spPr>
            <a:xfrm>
              <a:off x="3039295" y="5490435"/>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1012;p35">
              <a:extLst>
                <a:ext uri="{FF2B5EF4-FFF2-40B4-BE49-F238E27FC236}">
                  <a16:creationId xmlns:a16="http://schemas.microsoft.com/office/drawing/2014/main" id="{D17DC71A-757D-4BFA-9EE7-8CF7B8CC0CB2}"/>
                </a:ext>
              </a:extLst>
            </p:cNvPr>
            <p:cNvSpPr/>
            <p:nvPr/>
          </p:nvSpPr>
          <p:spPr>
            <a:xfrm>
              <a:off x="3039295" y="5521751"/>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1013;p35">
              <a:extLst>
                <a:ext uri="{FF2B5EF4-FFF2-40B4-BE49-F238E27FC236}">
                  <a16:creationId xmlns:a16="http://schemas.microsoft.com/office/drawing/2014/main" id="{53DF07C5-5D42-4FD4-9BD0-54C2A4B1D5DC}"/>
                </a:ext>
              </a:extLst>
            </p:cNvPr>
            <p:cNvSpPr/>
            <p:nvPr/>
          </p:nvSpPr>
          <p:spPr>
            <a:xfrm>
              <a:off x="1244653" y="4273481"/>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1014;p35">
              <a:extLst>
                <a:ext uri="{FF2B5EF4-FFF2-40B4-BE49-F238E27FC236}">
                  <a16:creationId xmlns:a16="http://schemas.microsoft.com/office/drawing/2014/main" id="{BAF25A00-39C8-4F70-BB49-B1ED2B6ED49B}"/>
                </a:ext>
              </a:extLst>
            </p:cNvPr>
            <p:cNvSpPr/>
            <p:nvPr/>
          </p:nvSpPr>
          <p:spPr>
            <a:xfrm>
              <a:off x="1708206" y="3721051"/>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1015;p35">
              <a:extLst>
                <a:ext uri="{FF2B5EF4-FFF2-40B4-BE49-F238E27FC236}">
                  <a16:creationId xmlns:a16="http://schemas.microsoft.com/office/drawing/2014/main" id="{406978B8-9E6A-437A-A35C-4636BE08CAD4}"/>
                </a:ext>
              </a:extLst>
            </p:cNvPr>
            <p:cNvSpPr/>
            <p:nvPr/>
          </p:nvSpPr>
          <p:spPr>
            <a:xfrm>
              <a:off x="1691049" y="3801860"/>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1016;p35">
              <a:extLst>
                <a:ext uri="{FF2B5EF4-FFF2-40B4-BE49-F238E27FC236}">
                  <a16:creationId xmlns:a16="http://schemas.microsoft.com/office/drawing/2014/main" id="{86A0572F-4790-4EDA-913A-F963B064B9DA}"/>
                </a:ext>
              </a:extLst>
            </p:cNvPr>
            <p:cNvSpPr/>
            <p:nvPr/>
          </p:nvSpPr>
          <p:spPr>
            <a:xfrm>
              <a:off x="1257792" y="3834164"/>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1017;p35">
              <a:extLst>
                <a:ext uri="{FF2B5EF4-FFF2-40B4-BE49-F238E27FC236}">
                  <a16:creationId xmlns:a16="http://schemas.microsoft.com/office/drawing/2014/main" id="{A947C15F-D9F9-47C1-AF51-9E126ACE639B}"/>
                </a:ext>
              </a:extLst>
            </p:cNvPr>
            <p:cNvSpPr/>
            <p:nvPr/>
          </p:nvSpPr>
          <p:spPr>
            <a:xfrm>
              <a:off x="2392948" y="5370274"/>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1018;p35">
              <a:extLst>
                <a:ext uri="{FF2B5EF4-FFF2-40B4-BE49-F238E27FC236}">
                  <a16:creationId xmlns:a16="http://schemas.microsoft.com/office/drawing/2014/main" id="{A07ACCB8-66A2-453F-84C7-6BF0B69B0822}"/>
                </a:ext>
              </a:extLst>
            </p:cNvPr>
            <p:cNvSpPr/>
            <p:nvPr/>
          </p:nvSpPr>
          <p:spPr>
            <a:xfrm>
              <a:off x="2407076" y="5507624"/>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1019;p35">
              <a:extLst>
                <a:ext uri="{FF2B5EF4-FFF2-40B4-BE49-F238E27FC236}">
                  <a16:creationId xmlns:a16="http://schemas.microsoft.com/office/drawing/2014/main" id="{AE959F3F-680E-43C7-AB74-1329ABF50581}"/>
                </a:ext>
              </a:extLst>
            </p:cNvPr>
            <p:cNvSpPr/>
            <p:nvPr/>
          </p:nvSpPr>
          <p:spPr>
            <a:xfrm>
              <a:off x="2722181" y="5405608"/>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1020;p35">
              <a:extLst>
                <a:ext uri="{FF2B5EF4-FFF2-40B4-BE49-F238E27FC236}">
                  <a16:creationId xmlns:a16="http://schemas.microsoft.com/office/drawing/2014/main" id="{FD3CEAF8-C5E7-49F9-ACDC-81FEBEDDDFBB}"/>
                </a:ext>
              </a:extLst>
            </p:cNvPr>
            <p:cNvSpPr/>
            <p:nvPr/>
          </p:nvSpPr>
          <p:spPr>
            <a:xfrm>
              <a:off x="2692874" y="5394510"/>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1021;p35">
              <a:extLst>
                <a:ext uri="{FF2B5EF4-FFF2-40B4-BE49-F238E27FC236}">
                  <a16:creationId xmlns:a16="http://schemas.microsoft.com/office/drawing/2014/main" id="{3159720C-5F12-4C01-B6F1-E5444AD560F4}"/>
                </a:ext>
              </a:extLst>
            </p:cNvPr>
            <p:cNvSpPr/>
            <p:nvPr/>
          </p:nvSpPr>
          <p:spPr>
            <a:xfrm>
              <a:off x="2666628" y="5374292"/>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1022;p35">
              <a:extLst>
                <a:ext uri="{FF2B5EF4-FFF2-40B4-BE49-F238E27FC236}">
                  <a16:creationId xmlns:a16="http://schemas.microsoft.com/office/drawing/2014/main" id="{A079552F-7D1A-4295-BAC4-90340F603DCF}"/>
                </a:ext>
              </a:extLst>
            </p:cNvPr>
            <p:cNvSpPr/>
            <p:nvPr/>
          </p:nvSpPr>
          <p:spPr>
            <a:xfrm>
              <a:off x="1361817" y="2687560"/>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1023;p35">
              <a:extLst>
                <a:ext uri="{FF2B5EF4-FFF2-40B4-BE49-F238E27FC236}">
                  <a16:creationId xmlns:a16="http://schemas.microsoft.com/office/drawing/2014/main" id="{2B32570E-3648-47F0-BBA2-AF465E1C2E93}"/>
                </a:ext>
              </a:extLst>
            </p:cNvPr>
            <p:cNvSpPr/>
            <p:nvPr/>
          </p:nvSpPr>
          <p:spPr>
            <a:xfrm>
              <a:off x="1071969" y="2376823"/>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1024;p35">
              <a:extLst>
                <a:ext uri="{FF2B5EF4-FFF2-40B4-BE49-F238E27FC236}">
                  <a16:creationId xmlns:a16="http://schemas.microsoft.com/office/drawing/2014/main" id="{A6123FEF-5FE4-4261-B880-9D7EFA9F31C6}"/>
                </a:ext>
              </a:extLst>
            </p:cNvPr>
            <p:cNvSpPr/>
            <p:nvPr/>
          </p:nvSpPr>
          <p:spPr>
            <a:xfrm>
              <a:off x="2192966" y="3269903"/>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2" name="Google Shape;1025;p35">
              <a:extLst>
                <a:ext uri="{FF2B5EF4-FFF2-40B4-BE49-F238E27FC236}">
                  <a16:creationId xmlns:a16="http://schemas.microsoft.com/office/drawing/2014/main" id="{B5310A13-AC86-43FF-BDE6-EB35E8D54524}"/>
                </a:ext>
              </a:extLst>
            </p:cNvPr>
            <p:cNvSpPr/>
            <p:nvPr/>
          </p:nvSpPr>
          <p:spPr>
            <a:xfrm>
              <a:off x="2252568" y="3320959"/>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1026;p35">
              <a:extLst>
                <a:ext uri="{FF2B5EF4-FFF2-40B4-BE49-F238E27FC236}">
                  <a16:creationId xmlns:a16="http://schemas.microsoft.com/office/drawing/2014/main" id="{EB5E958E-67B2-4506-AE7B-E9B9E0218AC3}"/>
                </a:ext>
              </a:extLst>
            </p:cNvPr>
            <p:cNvSpPr/>
            <p:nvPr/>
          </p:nvSpPr>
          <p:spPr>
            <a:xfrm>
              <a:off x="2235380" y="3314485"/>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1027;p35">
              <a:extLst>
                <a:ext uri="{FF2B5EF4-FFF2-40B4-BE49-F238E27FC236}">
                  <a16:creationId xmlns:a16="http://schemas.microsoft.com/office/drawing/2014/main" id="{43F587CB-D877-4527-A75E-F4616496D3BD}"/>
                </a:ext>
              </a:extLst>
            </p:cNvPr>
            <p:cNvSpPr/>
            <p:nvPr/>
          </p:nvSpPr>
          <p:spPr>
            <a:xfrm>
              <a:off x="1266880" y="3269903"/>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1028;p35">
              <a:extLst>
                <a:ext uri="{FF2B5EF4-FFF2-40B4-BE49-F238E27FC236}">
                  <a16:creationId xmlns:a16="http://schemas.microsoft.com/office/drawing/2014/main" id="{9C2C3630-C225-4E37-BCA1-20B3B2BB84EA}"/>
                </a:ext>
              </a:extLst>
            </p:cNvPr>
            <p:cNvSpPr/>
            <p:nvPr/>
          </p:nvSpPr>
          <p:spPr>
            <a:xfrm>
              <a:off x="1303235" y="3320959"/>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1029;p35">
              <a:extLst>
                <a:ext uri="{FF2B5EF4-FFF2-40B4-BE49-F238E27FC236}">
                  <a16:creationId xmlns:a16="http://schemas.microsoft.com/office/drawing/2014/main" id="{35A1A6D5-787F-48D3-8714-B808F091B1CD}"/>
                </a:ext>
              </a:extLst>
            </p:cNvPr>
            <p:cNvSpPr/>
            <p:nvPr/>
          </p:nvSpPr>
          <p:spPr>
            <a:xfrm>
              <a:off x="1311303" y="3314485"/>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1030;p35">
              <a:extLst>
                <a:ext uri="{FF2B5EF4-FFF2-40B4-BE49-F238E27FC236}">
                  <a16:creationId xmlns:a16="http://schemas.microsoft.com/office/drawing/2014/main" id="{6682C41B-7D3C-4247-A8F0-0125046D3F3D}"/>
                </a:ext>
              </a:extLst>
            </p:cNvPr>
            <p:cNvSpPr/>
            <p:nvPr/>
          </p:nvSpPr>
          <p:spPr>
            <a:xfrm>
              <a:off x="1847565" y="3352434"/>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1031;p35">
              <a:extLst>
                <a:ext uri="{FF2B5EF4-FFF2-40B4-BE49-F238E27FC236}">
                  <a16:creationId xmlns:a16="http://schemas.microsoft.com/office/drawing/2014/main" id="{D5EB9620-22B9-4DF1-A40C-6B5B4F353703}"/>
                </a:ext>
              </a:extLst>
            </p:cNvPr>
            <p:cNvSpPr/>
            <p:nvPr/>
          </p:nvSpPr>
          <p:spPr>
            <a:xfrm>
              <a:off x="1771827" y="3620087"/>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1032;p35">
              <a:extLst>
                <a:ext uri="{FF2B5EF4-FFF2-40B4-BE49-F238E27FC236}">
                  <a16:creationId xmlns:a16="http://schemas.microsoft.com/office/drawing/2014/main" id="{BF41E38F-55EC-4AAF-AE77-EBE243B71AD6}"/>
                </a:ext>
              </a:extLst>
            </p:cNvPr>
            <p:cNvSpPr/>
            <p:nvPr/>
          </p:nvSpPr>
          <p:spPr>
            <a:xfrm>
              <a:off x="1670831" y="3391946"/>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1033;p35">
              <a:extLst>
                <a:ext uri="{FF2B5EF4-FFF2-40B4-BE49-F238E27FC236}">
                  <a16:creationId xmlns:a16="http://schemas.microsoft.com/office/drawing/2014/main" id="{DBE4DF28-0340-49EE-AA30-D0E108E41EA1}"/>
                </a:ext>
              </a:extLst>
            </p:cNvPr>
            <p:cNvSpPr/>
            <p:nvPr/>
          </p:nvSpPr>
          <p:spPr>
            <a:xfrm>
              <a:off x="2016232" y="3398994"/>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1034;p35">
              <a:extLst>
                <a:ext uri="{FF2B5EF4-FFF2-40B4-BE49-F238E27FC236}">
                  <a16:creationId xmlns:a16="http://schemas.microsoft.com/office/drawing/2014/main" id="{DA28FF5E-002D-4204-AE0A-0947E3256712}"/>
                </a:ext>
              </a:extLst>
            </p:cNvPr>
            <p:cNvSpPr/>
            <p:nvPr/>
          </p:nvSpPr>
          <p:spPr>
            <a:xfrm>
              <a:off x="1593083" y="3220697"/>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1035;p35">
              <a:extLst>
                <a:ext uri="{FF2B5EF4-FFF2-40B4-BE49-F238E27FC236}">
                  <a16:creationId xmlns:a16="http://schemas.microsoft.com/office/drawing/2014/main" id="{84BB6573-C73C-4786-89DB-E11BA1B038BA}"/>
                </a:ext>
              </a:extLst>
            </p:cNvPr>
            <p:cNvSpPr/>
            <p:nvPr/>
          </p:nvSpPr>
          <p:spPr>
            <a:xfrm>
              <a:off x="1970788" y="3208610"/>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1036;p35">
              <a:extLst>
                <a:ext uri="{FF2B5EF4-FFF2-40B4-BE49-F238E27FC236}">
                  <a16:creationId xmlns:a16="http://schemas.microsoft.com/office/drawing/2014/main" id="{B75456DF-93F0-44C6-BEB8-B971DF4805EA}"/>
                </a:ext>
              </a:extLst>
            </p:cNvPr>
            <p:cNvSpPr/>
            <p:nvPr/>
          </p:nvSpPr>
          <p:spPr>
            <a:xfrm>
              <a:off x="1635497" y="3539278"/>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1037;p35">
              <a:extLst>
                <a:ext uri="{FF2B5EF4-FFF2-40B4-BE49-F238E27FC236}">
                  <a16:creationId xmlns:a16="http://schemas.microsoft.com/office/drawing/2014/main" id="{F9EE65DA-0BAD-4DC6-A6E0-383535A294E7}"/>
                </a:ext>
              </a:extLst>
            </p:cNvPr>
            <p:cNvSpPr/>
            <p:nvPr/>
          </p:nvSpPr>
          <p:spPr>
            <a:xfrm>
              <a:off x="2004113" y="3539278"/>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1038;p35">
              <a:extLst>
                <a:ext uri="{FF2B5EF4-FFF2-40B4-BE49-F238E27FC236}">
                  <a16:creationId xmlns:a16="http://schemas.microsoft.com/office/drawing/2014/main" id="{05E13163-2BF5-4741-A513-F7EF7DED27FB}"/>
                </a:ext>
              </a:extLst>
            </p:cNvPr>
            <p:cNvSpPr/>
            <p:nvPr/>
          </p:nvSpPr>
          <p:spPr>
            <a:xfrm>
              <a:off x="1824664" y="2661824"/>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1039;p35">
              <a:extLst>
                <a:ext uri="{FF2B5EF4-FFF2-40B4-BE49-F238E27FC236}">
                  <a16:creationId xmlns:a16="http://schemas.microsoft.com/office/drawing/2014/main" id="{316DAA1D-1F91-4127-A38C-64F9F7A77186}"/>
                </a:ext>
              </a:extLst>
            </p:cNvPr>
            <p:cNvSpPr/>
            <p:nvPr/>
          </p:nvSpPr>
          <p:spPr>
            <a:xfrm>
              <a:off x="2220547" y="2935345"/>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1040;p35">
              <a:extLst>
                <a:ext uri="{FF2B5EF4-FFF2-40B4-BE49-F238E27FC236}">
                  <a16:creationId xmlns:a16="http://schemas.microsoft.com/office/drawing/2014/main" id="{A08D0EE5-5B4E-4D5D-8B0C-9A63A45EB7CD}"/>
                </a:ext>
              </a:extLst>
            </p:cNvPr>
            <p:cNvSpPr/>
            <p:nvPr/>
          </p:nvSpPr>
          <p:spPr>
            <a:xfrm>
              <a:off x="1395425" y="2817192"/>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1041;p35">
              <a:extLst>
                <a:ext uri="{FF2B5EF4-FFF2-40B4-BE49-F238E27FC236}">
                  <a16:creationId xmlns:a16="http://schemas.microsoft.com/office/drawing/2014/main" id="{7DAB709B-E955-4DBC-98CD-F4A3092A8EEC}"/>
                </a:ext>
              </a:extLst>
            </p:cNvPr>
            <p:cNvSpPr/>
            <p:nvPr/>
          </p:nvSpPr>
          <p:spPr>
            <a:xfrm>
              <a:off x="1236868" y="3098143"/>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1042;p35">
              <a:extLst>
                <a:ext uri="{FF2B5EF4-FFF2-40B4-BE49-F238E27FC236}">
                  <a16:creationId xmlns:a16="http://schemas.microsoft.com/office/drawing/2014/main" id="{F6369B86-F53F-4C81-A3F6-07207C0AD734}"/>
                </a:ext>
              </a:extLst>
            </p:cNvPr>
            <p:cNvSpPr/>
            <p:nvPr/>
          </p:nvSpPr>
          <p:spPr>
            <a:xfrm>
              <a:off x="2298708" y="2659241"/>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1043;p35">
              <a:extLst>
                <a:ext uri="{FF2B5EF4-FFF2-40B4-BE49-F238E27FC236}">
                  <a16:creationId xmlns:a16="http://schemas.microsoft.com/office/drawing/2014/main" id="{B85E10FB-E970-48B4-8838-E4CD60B1B502}"/>
                </a:ext>
              </a:extLst>
            </p:cNvPr>
            <p:cNvSpPr/>
            <p:nvPr/>
          </p:nvSpPr>
          <p:spPr>
            <a:xfrm>
              <a:off x="1533189" y="2612172"/>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1044;p35">
              <a:extLst>
                <a:ext uri="{FF2B5EF4-FFF2-40B4-BE49-F238E27FC236}">
                  <a16:creationId xmlns:a16="http://schemas.microsoft.com/office/drawing/2014/main" id="{F7E3F065-EEA3-4396-9BC6-A5554BB2DA71}"/>
                </a:ext>
              </a:extLst>
            </p:cNvPr>
            <p:cNvSpPr/>
            <p:nvPr/>
          </p:nvSpPr>
          <p:spPr>
            <a:xfrm>
              <a:off x="1362806" y="4456275"/>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02" name="Google Shape;1045;p35">
              <a:extLst>
                <a:ext uri="{FF2B5EF4-FFF2-40B4-BE49-F238E27FC236}">
                  <a16:creationId xmlns:a16="http://schemas.microsoft.com/office/drawing/2014/main" id="{B3350856-235D-4E7C-A27D-EF5E76B2009C}"/>
                </a:ext>
              </a:extLst>
            </p:cNvPr>
            <p:cNvSpPr/>
            <p:nvPr/>
          </p:nvSpPr>
          <p:spPr>
            <a:xfrm>
              <a:off x="1970788" y="4569388"/>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03" name="Google Shape;1046;p35">
              <a:extLst>
                <a:ext uri="{FF2B5EF4-FFF2-40B4-BE49-F238E27FC236}">
                  <a16:creationId xmlns:a16="http://schemas.microsoft.com/office/drawing/2014/main" id="{653266D4-80F5-4057-87B8-B81EF871F54A}"/>
                </a:ext>
              </a:extLst>
            </p:cNvPr>
            <p:cNvSpPr/>
            <p:nvPr/>
          </p:nvSpPr>
          <p:spPr>
            <a:xfrm>
              <a:off x="1690029" y="5460140"/>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04" name="Google Shape;1047;p35">
              <a:extLst>
                <a:ext uri="{FF2B5EF4-FFF2-40B4-BE49-F238E27FC236}">
                  <a16:creationId xmlns:a16="http://schemas.microsoft.com/office/drawing/2014/main" id="{5F62DDD8-51D1-4258-8BB3-55A148EACB8C}"/>
                </a:ext>
              </a:extLst>
            </p:cNvPr>
            <p:cNvSpPr/>
            <p:nvPr/>
          </p:nvSpPr>
          <p:spPr>
            <a:xfrm>
              <a:off x="1678931" y="5598511"/>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05" name="Google Shape;1048;p35">
              <a:extLst>
                <a:ext uri="{FF2B5EF4-FFF2-40B4-BE49-F238E27FC236}">
                  <a16:creationId xmlns:a16="http://schemas.microsoft.com/office/drawing/2014/main" id="{527D2335-87B5-47CA-BA1E-178DEB376E58}"/>
                </a:ext>
              </a:extLst>
            </p:cNvPr>
            <p:cNvSpPr/>
            <p:nvPr/>
          </p:nvSpPr>
          <p:spPr>
            <a:xfrm>
              <a:off x="2004113" y="5610852"/>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06" name="Google Shape;1049;p35">
              <a:extLst>
                <a:ext uri="{FF2B5EF4-FFF2-40B4-BE49-F238E27FC236}">
                  <a16:creationId xmlns:a16="http://schemas.microsoft.com/office/drawing/2014/main" id="{85AD94B2-9440-429F-8E0A-9FB128EF32DE}"/>
                </a:ext>
              </a:extLst>
            </p:cNvPr>
            <p:cNvSpPr/>
            <p:nvPr/>
          </p:nvSpPr>
          <p:spPr>
            <a:xfrm>
              <a:off x="1980898" y="5589071"/>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07" name="Google Shape;1050;p35">
              <a:extLst>
                <a:ext uri="{FF2B5EF4-FFF2-40B4-BE49-F238E27FC236}">
                  <a16:creationId xmlns:a16="http://schemas.microsoft.com/office/drawing/2014/main" id="{4C551A51-D27D-4713-BFE7-8A59C70CFFEA}"/>
                </a:ext>
              </a:extLst>
            </p:cNvPr>
            <p:cNvSpPr/>
            <p:nvPr/>
          </p:nvSpPr>
          <p:spPr>
            <a:xfrm>
              <a:off x="1958670" y="5564867"/>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08" name="Google Shape;1051;p35">
              <a:extLst>
                <a:ext uri="{FF2B5EF4-FFF2-40B4-BE49-F238E27FC236}">
                  <a16:creationId xmlns:a16="http://schemas.microsoft.com/office/drawing/2014/main" id="{7106F253-7E06-43F4-8DD0-6A220F44E512}"/>
                </a:ext>
              </a:extLst>
            </p:cNvPr>
            <p:cNvSpPr/>
            <p:nvPr/>
          </p:nvSpPr>
          <p:spPr>
            <a:xfrm>
              <a:off x="1260821" y="4228038"/>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09" name="Google Shape;1052;p35">
              <a:extLst>
                <a:ext uri="{FF2B5EF4-FFF2-40B4-BE49-F238E27FC236}">
                  <a16:creationId xmlns:a16="http://schemas.microsoft.com/office/drawing/2014/main" id="{083CE9AC-54BD-4063-A191-88CA992D5FBA}"/>
                </a:ext>
              </a:extLst>
            </p:cNvPr>
            <p:cNvSpPr/>
            <p:nvPr/>
          </p:nvSpPr>
          <p:spPr>
            <a:xfrm>
              <a:off x="1480990" y="3740185"/>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10" name="Google Shape;1053;p35">
              <a:extLst>
                <a:ext uri="{FF2B5EF4-FFF2-40B4-BE49-F238E27FC236}">
                  <a16:creationId xmlns:a16="http://schemas.microsoft.com/office/drawing/2014/main" id="{071315BF-F15C-4C43-8A50-920837A24264}"/>
                </a:ext>
              </a:extLst>
            </p:cNvPr>
            <p:cNvSpPr/>
            <p:nvPr/>
          </p:nvSpPr>
          <p:spPr>
            <a:xfrm>
              <a:off x="2020282" y="3781674"/>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11" name="Google Shape;1054;p35">
              <a:extLst>
                <a:ext uri="{FF2B5EF4-FFF2-40B4-BE49-F238E27FC236}">
                  <a16:creationId xmlns:a16="http://schemas.microsoft.com/office/drawing/2014/main" id="{2B872691-F895-49CA-B3E5-44FB3685536E}"/>
                </a:ext>
              </a:extLst>
            </p:cNvPr>
            <p:cNvSpPr/>
            <p:nvPr/>
          </p:nvSpPr>
          <p:spPr>
            <a:xfrm>
              <a:off x="1501176" y="3746308"/>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12" name="Google Shape;1055;p35">
              <a:extLst>
                <a:ext uri="{FF2B5EF4-FFF2-40B4-BE49-F238E27FC236}">
                  <a16:creationId xmlns:a16="http://schemas.microsoft.com/office/drawing/2014/main" id="{34A7185C-7992-4275-9B7A-896815322CA1}"/>
                </a:ext>
              </a:extLst>
            </p:cNvPr>
            <p:cNvSpPr/>
            <p:nvPr/>
          </p:nvSpPr>
          <p:spPr>
            <a:xfrm>
              <a:off x="1919286" y="3986662"/>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13" name="Google Shape;1056;p35">
              <a:extLst>
                <a:ext uri="{FF2B5EF4-FFF2-40B4-BE49-F238E27FC236}">
                  <a16:creationId xmlns:a16="http://schemas.microsoft.com/office/drawing/2014/main" id="{8FCDE65B-0265-4E68-B700-5F65982F8D05}"/>
                </a:ext>
              </a:extLst>
            </p:cNvPr>
            <p:cNvSpPr/>
            <p:nvPr/>
          </p:nvSpPr>
          <p:spPr>
            <a:xfrm>
              <a:off x="2042509" y="3733424"/>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14" name="Google Shape;1057;p35">
              <a:extLst>
                <a:ext uri="{FF2B5EF4-FFF2-40B4-BE49-F238E27FC236}">
                  <a16:creationId xmlns:a16="http://schemas.microsoft.com/office/drawing/2014/main" id="{FA442B1D-C6A3-4A5B-9D68-2811AC85D73A}"/>
                </a:ext>
              </a:extLst>
            </p:cNvPr>
            <p:cNvSpPr/>
            <p:nvPr/>
          </p:nvSpPr>
          <p:spPr>
            <a:xfrm>
              <a:off x="2075834" y="3793792"/>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15" name="Google Shape;1058;p35">
              <a:extLst>
                <a:ext uri="{FF2B5EF4-FFF2-40B4-BE49-F238E27FC236}">
                  <a16:creationId xmlns:a16="http://schemas.microsoft.com/office/drawing/2014/main" id="{605D146E-03A6-4692-94A5-18B1B8E70ADE}"/>
                </a:ext>
              </a:extLst>
            </p:cNvPr>
            <p:cNvSpPr/>
            <p:nvPr/>
          </p:nvSpPr>
          <p:spPr>
            <a:xfrm>
              <a:off x="2075834" y="4112915"/>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16" name="Google Shape;1059;p35">
              <a:extLst>
                <a:ext uri="{FF2B5EF4-FFF2-40B4-BE49-F238E27FC236}">
                  <a16:creationId xmlns:a16="http://schemas.microsoft.com/office/drawing/2014/main" id="{F751CD63-7518-4526-A5FD-2E974E96FC46}"/>
                </a:ext>
              </a:extLst>
            </p:cNvPr>
            <p:cNvSpPr/>
            <p:nvPr/>
          </p:nvSpPr>
          <p:spPr>
            <a:xfrm>
              <a:off x="1438544" y="3725292"/>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17" name="Google Shape;1060;p35">
              <a:extLst>
                <a:ext uri="{FF2B5EF4-FFF2-40B4-BE49-F238E27FC236}">
                  <a16:creationId xmlns:a16="http://schemas.microsoft.com/office/drawing/2014/main" id="{59C390FE-AAC1-4353-AD2C-27A577D58182}"/>
                </a:ext>
              </a:extLst>
            </p:cNvPr>
            <p:cNvSpPr/>
            <p:nvPr/>
          </p:nvSpPr>
          <p:spPr>
            <a:xfrm>
              <a:off x="1368865" y="4029076"/>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18" name="Google Shape;1061;p35">
              <a:extLst>
                <a:ext uri="{FF2B5EF4-FFF2-40B4-BE49-F238E27FC236}">
                  <a16:creationId xmlns:a16="http://schemas.microsoft.com/office/drawing/2014/main" id="{C6E49C1C-CCDA-4BEC-8F32-3FC0DAE6CD6D}"/>
                </a:ext>
              </a:extLst>
            </p:cNvPr>
            <p:cNvSpPr/>
            <p:nvPr/>
          </p:nvSpPr>
          <p:spPr>
            <a:xfrm>
              <a:off x="1368865" y="4157210"/>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19" name="Google Shape;1062;p35">
              <a:extLst>
                <a:ext uri="{FF2B5EF4-FFF2-40B4-BE49-F238E27FC236}">
                  <a16:creationId xmlns:a16="http://schemas.microsoft.com/office/drawing/2014/main" id="{C9DF4F08-54FF-4229-8DA0-9BC616955610}"/>
                </a:ext>
              </a:extLst>
            </p:cNvPr>
            <p:cNvSpPr/>
            <p:nvPr/>
          </p:nvSpPr>
          <p:spPr>
            <a:xfrm>
              <a:off x="2264687" y="4029076"/>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20" name="Google Shape;1063;p35">
              <a:extLst>
                <a:ext uri="{FF2B5EF4-FFF2-40B4-BE49-F238E27FC236}">
                  <a16:creationId xmlns:a16="http://schemas.microsoft.com/office/drawing/2014/main" id="{9C917F55-61C4-482C-A311-59E471F7F3B0}"/>
                </a:ext>
              </a:extLst>
            </p:cNvPr>
            <p:cNvSpPr/>
            <p:nvPr/>
          </p:nvSpPr>
          <p:spPr>
            <a:xfrm>
              <a:off x="2269725" y="4157210"/>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21" name="Google Shape;1064;p35">
              <a:extLst>
                <a:ext uri="{FF2B5EF4-FFF2-40B4-BE49-F238E27FC236}">
                  <a16:creationId xmlns:a16="http://schemas.microsoft.com/office/drawing/2014/main" id="{2685DD5D-1481-4DCA-8119-DC31FE54219C}"/>
                </a:ext>
              </a:extLst>
            </p:cNvPr>
            <p:cNvSpPr/>
            <p:nvPr/>
          </p:nvSpPr>
          <p:spPr>
            <a:xfrm>
              <a:off x="2307100" y="4228038"/>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22" name="Google Shape;1088;p35">
              <a:extLst>
                <a:ext uri="{FF2B5EF4-FFF2-40B4-BE49-F238E27FC236}">
                  <a16:creationId xmlns:a16="http://schemas.microsoft.com/office/drawing/2014/main" id="{377D182D-DD22-4328-9FD6-4815F024F84D}"/>
                </a:ext>
              </a:extLst>
            </p:cNvPr>
            <p:cNvSpPr/>
            <p:nvPr/>
          </p:nvSpPr>
          <p:spPr>
            <a:xfrm>
              <a:off x="2267213" y="4087598"/>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23" name="Google Shape;1089;p35">
              <a:extLst>
                <a:ext uri="{FF2B5EF4-FFF2-40B4-BE49-F238E27FC236}">
                  <a16:creationId xmlns:a16="http://schemas.microsoft.com/office/drawing/2014/main" id="{497F4A3F-18F3-4948-9371-C33720B04185}"/>
                </a:ext>
              </a:extLst>
            </p:cNvPr>
            <p:cNvSpPr/>
            <p:nvPr/>
          </p:nvSpPr>
          <p:spPr>
            <a:xfrm>
              <a:off x="1386342" y="4092821"/>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124" name="任意多边形: 形状 18">
            <a:extLst>
              <a:ext uri="{FF2B5EF4-FFF2-40B4-BE49-F238E27FC236}">
                <a16:creationId xmlns:a16="http://schemas.microsoft.com/office/drawing/2014/main" id="{E244A8C4-C72A-4D70-A348-24F9606E876A}"/>
              </a:ext>
            </a:extLst>
          </p:cNvPr>
          <p:cNvSpPr/>
          <p:nvPr/>
        </p:nvSpPr>
        <p:spPr>
          <a:xfrm>
            <a:off x="4844577" y="1754087"/>
            <a:ext cx="5186792" cy="3481500"/>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25" name="文本框 16">
            <a:extLst>
              <a:ext uri="{FF2B5EF4-FFF2-40B4-BE49-F238E27FC236}">
                <a16:creationId xmlns:a16="http://schemas.microsoft.com/office/drawing/2014/main" id="{7187AEE0-3EE2-48CA-B918-19A2294C4E4F}"/>
              </a:ext>
            </a:extLst>
          </p:cNvPr>
          <p:cNvSpPr txBox="1"/>
          <p:nvPr/>
        </p:nvSpPr>
        <p:spPr>
          <a:xfrm>
            <a:off x="5231620" y="2629920"/>
            <a:ext cx="4498206" cy="138499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HS xem lại các vấn đề, dựa trên những góp ý và đánh giá của giáo viên và các bạn.</a:t>
            </a:r>
            <a:endParaRPr kumimoji="0" lang="en-US" sz="4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6" name="图片 11">
            <a:extLst>
              <a:ext uri="{FF2B5EF4-FFF2-40B4-BE49-F238E27FC236}">
                <a16:creationId xmlns:a16="http://schemas.microsoft.com/office/drawing/2014/main" id="{64D7078A-3378-40DD-9A4F-EB16D5F439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9517" y="1356351"/>
            <a:ext cx="1545428" cy="965871"/>
          </a:xfrm>
          <a:prstGeom prst="rect">
            <a:avLst/>
          </a:prstGeom>
        </p:spPr>
      </p:pic>
    </p:spTree>
    <p:extLst>
      <p:ext uri="{BB962C8B-B14F-4D97-AF65-F5344CB8AC3E}">
        <p14:creationId xmlns:p14="http://schemas.microsoft.com/office/powerpoint/2010/main" val="3405142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124"/>
                                        </p:tgtEl>
                                        <p:attrNameLst>
                                          <p:attrName>style.visibility</p:attrName>
                                        </p:attrNameLst>
                                      </p:cBhvr>
                                      <p:to>
                                        <p:strVal val="visible"/>
                                      </p:to>
                                    </p:set>
                                    <p:animEffect transition="in" filter="wheel(1)">
                                      <p:cBhvr>
                                        <p:cTn id="14" dur="2000"/>
                                        <p:tgtEl>
                                          <p:spTgt spid="124"/>
                                        </p:tgtEl>
                                      </p:cBhvr>
                                    </p:animEffect>
                                  </p:childTnLst>
                                </p:cTn>
                              </p:par>
                              <p:par>
                                <p:cTn id="15" presetID="53" presetClass="entr" presetSubtype="16" fill="hold" nodeType="withEffect">
                                  <p:stCondLst>
                                    <p:cond delay="0"/>
                                  </p:stCondLst>
                                  <p:childTnLst>
                                    <p:set>
                                      <p:cBhvr>
                                        <p:cTn id="16" dur="1" fill="hold">
                                          <p:stCondLst>
                                            <p:cond delay="0"/>
                                          </p:stCondLst>
                                        </p:cTn>
                                        <p:tgtEl>
                                          <p:spTgt spid="126"/>
                                        </p:tgtEl>
                                        <p:attrNameLst>
                                          <p:attrName>style.visibility</p:attrName>
                                        </p:attrNameLst>
                                      </p:cBhvr>
                                      <p:to>
                                        <p:strVal val="visible"/>
                                      </p:to>
                                    </p:set>
                                    <p:anim calcmode="lin" valueType="num">
                                      <p:cBhvr>
                                        <p:cTn id="17" dur="500" fill="hold"/>
                                        <p:tgtEl>
                                          <p:spTgt spid="126"/>
                                        </p:tgtEl>
                                        <p:attrNameLst>
                                          <p:attrName>ppt_w</p:attrName>
                                        </p:attrNameLst>
                                      </p:cBhvr>
                                      <p:tavLst>
                                        <p:tav tm="0">
                                          <p:val>
                                            <p:fltVal val="0"/>
                                          </p:val>
                                        </p:tav>
                                        <p:tav tm="100000">
                                          <p:val>
                                            <p:strVal val="#ppt_w"/>
                                          </p:val>
                                        </p:tav>
                                      </p:tavLst>
                                    </p:anim>
                                    <p:anim calcmode="lin" valueType="num">
                                      <p:cBhvr>
                                        <p:cTn id="18" dur="500" fill="hold"/>
                                        <p:tgtEl>
                                          <p:spTgt spid="126"/>
                                        </p:tgtEl>
                                        <p:attrNameLst>
                                          <p:attrName>ppt_h</p:attrName>
                                        </p:attrNameLst>
                                      </p:cBhvr>
                                      <p:tavLst>
                                        <p:tav tm="0">
                                          <p:val>
                                            <p:fltVal val="0"/>
                                          </p:val>
                                        </p:tav>
                                        <p:tav tm="100000">
                                          <p:val>
                                            <p:strVal val="#ppt_h"/>
                                          </p:val>
                                        </p:tav>
                                      </p:tavLst>
                                    </p:anim>
                                    <p:animEffect transition="in" filter="fade">
                                      <p:cBhvr>
                                        <p:cTn id="19" dur="500"/>
                                        <p:tgtEl>
                                          <p:spTgt spid="1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barn(inVertical)">
                                      <p:cBhvr>
                                        <p:cTn id="24"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a:hlinkClick r:id="rId5" action="ppaction://hlinksldjump"/>
          </p:cNvPr>
          <p:cNvSpPr/>
          <p:nvPr/>
        </p:nvSpPr>
        <p:spPr>
          <a:xfrm>
            <a:off x="8155545" y="5717384"/>
            <a:ext cx="2231174" cy="743725"/>
          </a:xfrm>
          <a:prstGeom prst="homePlate">
            <a:avLst/>
          </a:prstGeom>
          <a:solidFill>
            <a:srgbClr val="FFFF00"/>
          </a:solidFill>
          <a:ln w="57150" cmpd="dbl">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4761"/>
            <a:r>
              <a:rPr lang="en-US" sz="4054" dirty="0" err="1">
                <a:solidFill>
                  <a:srgbClr val="FF0000"/>
                </a:solidFill>
                <a:latin typeface="Calibri"/>
              </a:rPr>
              <a:t>Chơi</a:t>
            </a:r>
            <a:endParaRPr lang="en-US" sz="4054" dirty="0">
              <a:solidFill>
                <a:srgbClr val="FF0000"/>
              </a:solidFill>
              <a:latin typeface="Calibri"/>
            </a:endParaRPr>
          </a:p>
        </p:txBody>
      </p:sp>
      <p:sp>
        <p:nvSpPr>
          <p:cNvPr id="7" name="TextBox 6"/>
          <p:cNvSpPr txBox="1"/>
          <p:nvPr/>
        </p:nvSpPr>
        <p:spPr>
          <a:xfrm rot="20233878">
            <a:off x="-40155" y="851474"/>
            <a:ext cx="7772390" cy="2172005"/>
          </a:xfrm>
          <a:prstGeom prst="rect">
            <a:avLst/>
          </a:prstGeom>
          <a:noFill/>
        </p:spPr>
        <p:txBody>
          <a:bodyPr wrap="square" rtlCol="0">
            <a:spAutoFit/>
          </a:bodyPr>
          <a:lstStyle/>
          <a:p>
            <a:pPr defTabSz="984761"/>
            <a:r>
              <a:rPr lang="en-US" sz="6757" smtClean="0">
                <a:solidFill>
                  <a:srgbClr val="CC0099"/>
                </a:solidFill>
                <a:latin typeface="UTM Showcard" panose="02040603050506020204" pitchFamily="18" charset="0"/>
              </a:rPr>
              <a:t>Khám phá vùng đất mới</a:t>
            </a:r>
            <a:endParaRPr lang="en-US" sz="6757" dirty="0">
              <a:solidFill>
                <a:srgbClr val="CC0099"/>
              </a:solidFill>
              <a:latin typeface="UTM Showcard" panose="02040603050506020204" pitchFamily="18" charset="0"/>
            </a:endParaRPr>
          </a:p>
        </p:txBody>
      </p:sp>
      <p:pic>
        <p:nvPicPr>
          <p:cNvPr id="8" name="Donkey Kong Theme song.mp3">
            <a:hlinkClick r:id="" action="ppaction://media"/>
          </p:cNvPr>
          <p:cNvPicPr>
            <a:picLocks noChangeAspect="1"/>
          </p:cNvPicPr>
          <p:nvPr>
            <a:audioFile r:link="rId1"/>
            <p:extLst>
              <p:ext uri="{DAA4B4D4-6D71-4841-9C94-3DE7FCFB9230}">
                <p14:media xmlns:p14="http://schemas.microsoft.com/office/powerpoint/2010/main" r:embed="rId2">
                  <p14:trim end="39419.022"/>
                </p14:media>
              </p:ext>
            </p:extLst>
          </p:nvPr>
        </p:nvPicPr>
        <p:blipFill>
          <a:blip r:embed="rId6"/>
          <a:stretch>
            <a:fillRect/>
          </a:stretch>
        </p:blipFill>
        <p:spPr>
          <a:xfrm>
            <a:off x="12482815" y="5860408"/>
            <a:ext cx="457677" cy="457677"/>
          </a:xfrm>
          <a:prstGeom prst="rect">
            <a:avLst/>
          </a:prstGeom>
        </p:spPr>
      </p:pic>
    </p:spTree>
    <p:extLst>
      <p:ext uri="{BB962C8B-B14F-4D97-AF65-F5344CB8AC3E}">
        <p14:creationId xmlns:p14="http://schemas.microsoft.com/office/powerpoint/2010/main" val="210702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par>
                                <p:cTn id="7" presetID="26"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par>
                                <p:cTn id="23" presetID="16" presetClass="entr" presetSubtype="21" fill="hold" grpId="0" nodeType="withEffect">
                                  <p:stCondLst>
                                    <p:cond delay="200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repeatCount="indefinite" fill="hold" display="0">
                  <p:stCondLst>
                    <p:cond delay="indefinite"/>
                  </p:stCondLst>
                  <p:endCondLst>
                    <p:cond evt="onStopAudio" delay="0">
                      <p:tgtEl>
                        <p:sldTgt/>
                      </p:tgtEl>
                    </p:cond>
                  </p:endCondLst>
                </p:cTn>
                <p:tgtEl>
                  <p:spTgt spid="8"/>
                </p:tgtEl>
              </p:cMediaNode>
            </p:audio>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矩形 2"/>
          <p:cNvSpPr/>
          <p:nvPr/>
        </p:nvSpPr>
        <p:spPr>
          <a:xfrm>
            <a:off x="354012" y="342900"/>
            <a:ext cx="11482388" cy="6173786"/>
          </a:xfrm>
          <a:prstGeom prst="rect">
            <a:avLst/>
          </a:prstGeom>
          <a:noFill/>
          <a:ln>
            <a:solidFill>
              <a:srgbClr val="57A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矩形 3"/>
          <p:cNvSpPr/>
          <p:nvPr/>
        </p:nvSpPr>
        <p:spPr>
          <a:xfrm>
            <a:off x="4770754" y="2055970"/>
            <a:ext cx="3981162" cy="184665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1" smtClean="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KHỞI</a:t>
            </a:r>
            <a:r>
              <a:rPr kumimoji="0" lang="en-US" altLang="zh-CN" sz="6000" b="1" i="0" u="none" strike="noStrike" kern="1200" cap="none" spc="0" normalizeH="0" noProof="1" smtClean="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 ĐỘNG</a:t>
            </a:r>
            <a:endParaRPr kumimoji="0" lang="zh-CN" altLang="en-US" sz="6000" b="1" i="0" u="none" strike="noStrike" kern="1200" cap="none" spc="0" normalizeH="0" baseline="0" noProof="1">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grpSp>
        <p:nvGrpSpPr>
          <p:cNvPr id="6" name="组合 5"/>
          <p:cNvGrpSpPr/>
          <p:nvPr/>
        </p:nvGrpSpPr>
        <p:grpSpPr>
          <a:xfrm>
            <a:off x="4817290" y="1970478"/>
            <a:ext cx="4288638" cy="1932151"/>
            <a:chOff x="2802618" y="3136900"/>
            <a:chExt cx="6578600" cy="1018073"/>
          </a:xfrm>
        </p:grpSpPr>
        <p:cxnSp>
          <p:nvCxnSpPr>
            <p:cNvPr id="7" name="直接连接符 6"/>
            <p:cNvCxnSpPr/>
            <p:nvPr/>
          </p:nvCxnSpPr>
          <p:spPr>
            <a:xfrm>
              <a:off x="2802618" y="3136900"/>
              <a:ext cx="6578600" cy="0"/>
            </a:xfrm>
            <a:prstGeom prst="line">
              <a:avLst/>
            </a:prstGeom>
            <a:ln>
              <a:solidFill>
                <a:srgbClr val="57A97D"/>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802618" y="4154973"/>
              <a:ext cx="6578600" cy="0"/>
            </a:xfrm>
            <a:prstGeom prst="line">
              <a:avLst/>
            </a:prstGeom>
            <a:ln>
              <a:solidFill>
                <a:srgbClr val="57A97D"/>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3110948" y="2151133"/>
            <a:ext cx="1420388" cy="1335015"/>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1" i="0" u="none" strike="noStrike" kern="1200" cap="none" spc="0" normalizeH="0" baseline="0" noProof="0" dirty="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16" presetClass="entr" presetSubtype="2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par>
                          <p:cTn id="23" fill="hold">
                            <p:stCondLst>
                              <p:cond delay="3000"/>
                            </p:stCondLst>
                            <p:childTnLst>
                              <p:par>
                                <p:cTn id="24" presetID="23" presetClass="entr" presetSubtype="32"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strVal val="4*#ppt_w"/>
                                          </p:val>
                                        </p:tav>
                                        <p:tav tm="100000">
                                          <p:val>
                                            <p:strVal val="#ppt_w"/>
                                          </p:val>
                                        </p:tav>
                                      </p:tavLst>
                                    </p:anim>
                                    <p:anim calcmode="lin" valueType="num">
                                      <p:cBhvr>
                                        <p:cTn id="27"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278" y="2971801"/>
            <a:ext cx="1699743"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658404"/>
            <a:ext cx="1741018" cy="17164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1" y="405350"/>
            <a:ext cx="6477000" cy="21092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4" y="2819404"/>
            <a:ext cx="6489699" cy="20573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2" y="5104255"/>
            <a:ext cx="1781175" cy="14854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0" y="838204"/>
            <a:ext cx="4800600" cy="1416719"/>
          </a:xfrm>
          <a:prstGeom prst="rect">
            <a:avLst/>
          </a:prstGeom>
          <a:noFill/>
        </p:spPr>
        <p:txBody>
          <a:bodyPr wrap="square" lIns="98474" tIns="49237" rIns="98474" bIns="49237" rtlCol="0">
            <a:spAutoFit/>
          </a:bodyPr>
          <a:lstStyle/>
          <a:p>
            <a:pPr algn="ctr" defTabSz="984761"/>
            <a:r>
              <a:rPr lang="en-US" sz="4280" smtClean="0">
                <a:solidFill>
                  <a:srgbClr val="0000FF"/>
                </a:solidFill>
                <a:latin typeface="Arial" panose="020B0604020202020204" pitchFamily="34" charset="0"/>
                <a:cs typeface="Arial" panose="020B0604020202020204" pitchFamily="34" charset="0"/>
              </a:rPr>
              <a:t>Câu 1. Vì sao phải thảo luận nhóm?</a:t>
            </a:r>
            <a:endParaRPr lang="en-US" sz="4280" dirty="0">
              <a:solidFill>
                <a:srgbClr val="0000FF"/>
              </a:solidFill>
              <a:latin typeface="Arial" panose="020B0604020202020204" pitchFamily="34" charset="0"/>
              <a:cs typeface="Arial" panose="020B0604020202020204" pitchFamily="34" charset="0"/>
            </a:endParaRPr>
          </a:p>
        </p:txBody>
      </p:sp>
      <p:sp>
        <p:nvSpPr>
          <p:cNvPr id="9" name="TextBox 8"/>
          <p:cNvSpPr txBox="1"/>
          <p:nvPr/>
        </p:nvSpPr>
        <p:spPr>
          <a:xfrm>
            <a:off x="4208084" y="3414731"/>
            <a:ext cx="5575302" cy="1416719"/>
          </a:xfrm>
          <a:prstGeom prst="rect">
            <a:avLst/>
          </a:prstGeom>
          <a:noFill/>
        </p:spPr>
        <p:txBody>
          <a:bodyPr wrap="square" lIns="98474" tIns="49237" rIns="98474" bIns="49237" rtlCol="0">
            <a:spAutoFit/>
          </a:bodyPr>
          <a:lstStyle/>
          <a:p>
            <a:pPr algn="ctr" defTabSz="984761"/>
            <a:r>
              <a:rPr lang="en-US" sz="4280" smtClean="0">
                <a:solidFill>
                  <a:srgbClr val="0000FF"/>
                </a:solidFill>
                <a:latin typeface="Arial" panose="020B0604020202020204" pitchFamily="34" charset="0"/>
                <a:cs typeface="Arial" panose="020B0604020202020204" pitchFamily="34" charset="0"/>
              </a:rPr>
              <a:t>Tìm ra giải pháp thống nhất.</a:t>
            </a:r>
            <a:endParaRPr lang="en-US" sz="428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0517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278" y="2971801"/>
            <a:ext cx="1699743"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658404"/>
            <a:ext cx="1741018" cy="17164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1" y="405350"/>
            <a:ext cx="6477000" cy="21092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4" y="2819404"/>
            <a:ext cx="6489699" cy="20573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2" y="5104255"/>
            <a:ext cx="1781175" cy="14854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0" y="838204"/>
            <a:ext cx="4800600" cy="1822984"/>
          </a:xfrm>
          <a:prstGeom prst="rect">
            <a:avLst/>
          </a:prstGeom>
          <a:noFill/>
        </p:spPr>
        <p:txBody>
          <a:bodyPr wrap="square" lIns="98474" tIns="49237" rIns="98474" bIns="49237" rtlCol="0">
            <a:spAutoFit/>
          </a:bodyPr>
          <a:lstStyle/>
          <a:p>
            <a:pPr algn="ctr" defTabSz="984761"/>
            <a:r>
              <a:rPr lang="en-US" sz="2800" smtClean="0">
                <a:solidFill>
                  <a:srgbClr val="0000FF"/>
                </a:solidFill>
                <a:latin typeface="Times New Roman" panose="02020603050405020304" pitchFamily="18" charset="0"/>
                <a:cs typeface="Times New Roman" panose="02020603050405020304" pitchFamily="18" charset="0"/>
              </a:rPr>
              <a:t>Câu 2. Trong quá trình thảo luận, b</a:t>
            </a:r>
            <a:r>
              <a:rPr lang="vi-VN" sz="2800" smtClean="0">
                <a:solidFill>
                  <a:srgbClr val="0000FF"/>
                </a:solidFill>
                <a:latin typeface="Times New Roman" panose="02020603050405020304" pitchFamily="18" charset="0"/>
                <a:cs typeface="Times New Roman" panose="02020603050405020304" pitchFamily="18" charset="0"/>
              </a:rPr>
              <a:t>iết </a:t>
            </a:r>
            <a:r>
              <a:rPr lang="vi-VN" sz="2800">
                <a:solidFill>
                  <a:srgbClr val="0000FF"/>
                </a:solidFill>
                <a:latin typeface="Times New Roman" panose="02020603050405020304" pitchFamily="18" charset="0"/>
                <a:cs typeface="Times New Roman" panose="02020603050405020304" pitchFamily="18" charset="0"/>
              </a:rPr>
              <a:t>nêu ý kiến của mình </a:t>
            </a:r>
            <a:r>
              <a:rPr lang="vi-VN" sz="2800">
                <a:solidFill>
                  <a:srgbClr val="0000FF"/>
                </a:solidFill>
                <a:latin typeface="Times New Roman" panose="02020603050405020304" pitchFamily="18" charset="0"/>
                <a:cs typeface="Times New Roman" panose="02020603050405020304" pitchFamily="18" charset="0"/>
              </a:rPr>
              <a:t>và </a:t>
            </a:r>
            <a:r>
              <a:rPr lang="en-US" sz="2800" smtClean="0">
                <a:solidFill>
                  <a:srgbClr val="0000FF"/>
                </a:solidFill>
                <a:latin typeface="Times New Roman" panose="02020603050405020304" pitchFamily="18" charset="0"/>
                <a:cs typeface="Times New Roman" panose="02020603050405020304" pitchFamily="18" charset="0"/>
              </a:rPr>
              <a:t>…….. </a:t>
            </a:r>
            <a:r>
              <a:rPr lang="vi-VN" sz="2800" smtClean="0">
                <a:solidFill>
                  <a:srgbClr val="0000FF"/>
                </a:solidFill>
                <a:latin typeface="Times New Roman" panose="02020603050405020304" pitchFamily="18" charset="0"/>
                <a:cs typeface="Times New Roman" panose="02020603050405020304" pitchFamily="18" charset="0"/>
              </a:rPr>
              <a:t>người </a:t>
            </a:r>
            <a:r>
              <a:rPr lang="vi-VN" sz="2800">
                <a:solidFill>
                  <a:srgbClr val="0000FF"/>
                </a:solidFill>
                <a:latin typeface="Times New Roman" panose="02020603050405020304" pitchFamily="18" charset="0"/>
                <a:cs typeface="Times New Roman" panose="02020603050405020304" pitchFamily="18" charset="0"/>
              </a:rPr>
              <a:t>trao đổi trong nhóm.</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322503" y="3357522"/>
            <a:ext cx="5280843" cy="530323"/>
          </a:xfrm>
          <a:prstGeom prst="rect">
            <a:avLst/>
          </a:prstGeom>
          <a:noFill/>
        </p:spPr>
        <p:txBody>
          <a:bodyPr wrap="square" lIns="98474" tIns="49237" rIns="98474" bIns="49237" rtlCol="0">
            <a:spAutoFit/>
          </a:bodyPr>
          <a:lstStyle/>
          <a:p>
            <a:pPr algn="ctr" defTabSz="984761"/>
            <a:r>
              <a:rPr lang="en-US" sz="2800">
                <a:solidFill>
                  <a:srgbClr val="0000FF"/>
                </a:solidFill>
                <a:latin typeface="Times New Roman" panose="02020603050405020304" pitchFamily="18" charset="0"/>
                <a:cs typeface="Times New Roman" panose="02020603050405020304" pitchFamily="18" charset="0"/>
              </a:rPr>
              <a:t>tôn trọng, lắng nghe </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9423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278" y="2971801"/>
            <a:ext cx="1699743"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658404"/>
            <a:ext cx="1741018" cy="17164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1" y="405350"/>
            <a:ext cx="6477000" cy="21092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4" y="2819404"/>
            <a:ext cx="6489699" cy="20573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2" y="5104255"/>
            <a:ext cx="1781175" cy="14854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0" y="838204"/>
            <a:ext cx="4800600" cy="961210"/>
          </a:xfrm>
          <a:prstGeom prst="rect">
            <a:avLst/>
          </a:prstGeom>
          <a:noFill/>
        </p:spPr>
        <p:txBody>
          <a:bodyPr wrap="square" lIns="98474" tIns="49237" rIns="98474" bIns="49237" rtlCol="0">
            <a:spAutoFit/>
          </a:bodyPr>
          <a:lstStyle/>
          <a:p>
            <a:pPr algn="ctr" defTabSz="984761"/>
            <a:r>
              <a:rPr lang="en-US" sz="2800" smtClean="0">
                <a:solidFill>
                  <a:srgbClr val="0000FF"/>
                </a:solidFill>
                <a:latin typeface="Times New Roman" panose="02020603050405020304" pitchFamily="18" charset="0"/>
                <a:cs typeface="Times New Roman" panose="02020603050405020304" pitchFamily="18" charset="0"/>
              </a:rPr>
              <a:t>Câu 3. Trước khi thảo luận, các nhóm cần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150874" y="3414731"/>
            <a:ext cx="5562601" cy="530323"/>
          </a:xfrm>
          <a:prstGeom prst="rect">
            <a:avLst/>
          </a:prstGeom>
          <a:noFill/>
        </p:spPr>
        <p:txBody>
          <a:bodyPr wrap="square" lIns="98474" tIns="49237" rIns="98474" bIns="49237" rtlCol="0">
            <a:spAutoFit/>
          </a:bodyPr>
          <a:lstStyle/>
          <a:p>
            <a:pPr algn="ctr" defTabSz="984761"/>
            <a:r>
              <a:rPr lang="en-US" sz="2800" smtClean="0">
                <a:solidFill>
                  <a:srgbClr val="0000FF"/>
                </a:solidFill>
                <a:latin typeface="Times New Roman" panose="02020603050405020304" pitchFamily="18" charset="0"/>
                <a:cs typeface="Times New Roman" panose="02020603050405020304" pitchFamily="18" charset="0"/>
              </a:rPr>
              <a:t>Lựa chọn vấn đề cần thảo luận.</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5892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278" y="2971801"/>
            <a:ext cx="1699743"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658404"/>
            <a:ext cx="1741018" cy="17164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1" y="405350"/>
            <a:ext cx="6477000" cy="21092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4" y="2819404"/>
            <a:ext cx="6489699" cy="20573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2" y="5104255"/>
            <a:ext cx="1781175" cy="14854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0" y="838204"/>
            <a:ext cx="4800600" cy="1392097"/>
          </a:xfrm>
          <a:prstGeom prst="rect">
            <a:avLst/>
          </a:prstGeom>
          <a:noFill/>
        </p:spPr>
        <p:txBody>
          <a:bodyPr wrap="square" lIns="98474" tIns="49237" rIns="98474" bIns="49237" rtlCol="0">
            <a:spAutoFit/>
          </a:bodyPr>
          <a:lstStyle/>
          <a:p>
            <a:pPr algn="ctr" defTabSz="984761"/>
            <a:r>
              <a:rPr lang="en-US" sz="2800">
                <a:solidFill>
                  <a:srgbClr val="0000FF"/>
                </a:solidFill>
                <a:latin typeface="Times New Roman" panose="02020603050405020304" pitchFamily="18" charset="0"/>
                <a:cs typeface="Times New Roman" panose="02020603050405020304" pitchFamily="18" charset="0"/>
              </a:rPr>
              <a:t>Câu 4. Biết đặt và trả lời các câu hỏi trong quá trình thảo </a:t>
            </a:r>
            <a:r>
              <a:rPr lang="en-US" sz="2800">
                <a:solidFill>
                  <a:srgbClr val="0000FF"/>
                </a:solidFill>
                <a:latin typeface="Times New Roman" panose="02020603050405020304" pitchFamily="18" charset="0"/>
                <a:cs typeface="Times New Roman" panose="02020603050405020304" pitchFamily="18" charset="0"/>
              </a:rPr>
              <a:t>luận </a:t>
            </a:r>
            <a:r>
              <a:rPr lang="en-US" sz="2800" smtClean="0">
                <a:solidFill>
                  <a:srgbClr val="0000FF"/>
                </a:solidFill>
                <a:latin typeface="Times New Roman" panose="02020603050405020304" pitchFamily="18" charset="0"/>
                <a:cs typeface="Times New Roman" panose="02020603050405020304" pitchFamily="18" charset="0"/>
              </a:rPr>
              <a:t>nhóm</a:t>
            </a:r>
            <a:r>
              <a:rPr lang="en-US" sz="2800">
                <a:solidFill>
                  <a:srgbClr val="0000FF"/>
                </a:solidFill>
                <a:latin typeface="Times New Roman" panose="02020603050405020304" pitchFamily="18" charset="0"/>
                <a:cs typeface="Times New Roman" panose="02020603050405020304" pitchFamily="18" charset="0"/>
              </a:rPr>
              <a:t> </a:t>
            </a:r>
            <a:r>
              <a:rPr lang="en-US" sz="2800" smtClean="0">
                <a:solidFill>
                  <a:srgbClr val="0000FF"/>
                </a:solidFill>
                <a:latin typeface="Times New Roman" panose="02020603050405020304" pitchFamily="18" charset="0"/>
                <a:cs typeface="Times New Roman" panose="02020603050405020304" pitchFamily="18" charset="0"/>
              </a:rPr>
              <a:t>chính là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322503" y="3357522"/>
            <a:ext cx="5338052" cy="530323"/>
          </a:xfrm>
          <a:prstGeom prst="rect">
            <a:avLst/>
          </a:prstGeom>
          <a:noFill/>
        </p:spPr>
        <p:txBody>
          <a:bodyPr wrap="square" lIns="98474" tIns="49237" rIns="98474" bIns="49237" rtlCol="0">
            <a:spAutoFit/>
          </a:bodyPr>
          <a:lstStyle/>
          <a:p>
            <a:pPr algn="ctr" defTabSz="984761"/>
            <a:r>
              <a:rPr lang="en-US" sz="2800" smtClean="0">
                <a:solidFill>
                  <a:srgbClr val="0000FF"/>
                </a:solidFill>
                <a:latin typeface="Times New Roman" panose="02020603050405020304" pitchFamily="18" charset="0"/>
                <a:cs typeface="Times New Roman" panose="02020603050405020304" pitchFamily="18" charset="0"/>
              </a:rPr>
              <a:t>Yêu cầu của quá trình thảo luận.</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926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278" y="2971801"/>
            <a:ext cx="1699743"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658404"/>
            <a:ext cx="1741018" cy="17164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1" y="405350"/>
            <a:ext cx="6477000" cy="21092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4" y="2819404"/>
            <a:ext cx="6489699" cy="20573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2" y="5104255"/>
            <a:ext cx="1781175" cy="14854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0" y="838204"/>
            <a:ext cx="4800600" cy="961210"/>
          </a:xfrm>
          <a:prstGeom prst="rect">
            <a:avLst/>
          </a:prstGeom>
          <a:noFill/>
        </p:spPr>
        <p:txBody>
          <a:bodyPr wrap="square" lIns="98474" tIns="49237" rIns="98474" bIns="49237" rtlCol="0">
            <a:spAutoFit/>
          </a:bodyPr>
          <a:lstStyle/>
          <a:p>
            <a:pPr algn="ctr" defTabSz="984761"/>
            <a:r>
              <a:rPr lang="en-US" sz="2800" smtClean="0">
                <a:solidFill>
                  <a:srgbClr val="0000FF"/>
                </a:solidFill>
                <a:latin typeface="Arial" panose="020B0604020202020204" pitchFamily="34" charset="0"/>
                <a:cs typeface="Arial" panose="020B0604020202020204" pitchFamily="34" charset="0"/>
              </a:rPr>
              <a:t>Câu 5. Cần phân biệt thảo luận và </a:t>
            </a:r>
            <a:endParaRPr lang="en-US" sz="2800" dirty="0">
              <a:solidFill>
                <a:srgbClr val="0000FF"/>
              </a:solidFill>
              <a:latin typeface="Arial" panose="020B0604020202020204" pitchFamily="34" charset="0"/>
              <a:cs typeface="Arial" panose="020B0604020202020204" pitchFamily="34" charset="0"/>
            </a:endParaRPr>
          </a:p>
        </p:txBody>
      </p:sp>
      <p:sp>
        <p:nvSpPr>
          <p:cNvPr id="9" name="TextBox 8"/>
          <p:cNvSpPr txBox="1"/>
          <p:nvPr/>
        </p:nvSpPr>
        <p:spPr>
          <a:xfrm>
            <a:off x="4572000" y="3506775"/>
            <a:ext cx="4800600" cy="530323"/>
          </a:xfrm>
          <a:prstGeom prst="rect">
            <a:avLst/>
          </a:prstGeom>
          <a:noFill/>
        </p:spPr>
        <p:txBody>
          <a:bodyPr wrap="square" lIns="98474" tIns="49237" rIns="98474" bIns="49237" rtlCol="0">
            <a:spAutoFit/>
          </a:bodyPr>
          <a:lstStyle/>
          <a:p>
            <a:pPr algn="ctr" defTabSz="984761"/>
            <a:r>
              <a:rPr lang="en-US" sz="2800" smtClean="0">
                <a:solidFill>
                  <a:srgbClr val="0000FF"/>
                </a:solidFill>
                <a:latin typeface="Arial" panose="020B0604020202020204" pitchFamily="34" charset="0"/>
                <a:cs typeface="Arial" panose="020B0604020202020204" pitchFamily="34" charset="0"/>
              </a:rPr>
              <a:t>Tranh luận</a:t>
            </a:r>
          </a:p>
        </p:txBody>
      </p:sp>
    </p:spTree>
    <p:extLst>
      <p:ext uri="{BB962C8B-B14F-4D97-AF65-F5344CB8AC3E}">
        <p14:creationId xmlns:p14="http://schemas.microsoft.com/office/powerpoint/2010/main" val="39342069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278" y="2971801"/>
            <a:ext cx="1699743"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658404"/>
            <a:ext cx="1741018" cy="17164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1" y="405350"/>
            <a:ext cx="6477000" cy="21092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4" y="2819404"/>
            <a:ext cx="6489699" cy="20573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2" y="5104255"/>
            <a:ext cx="1781175" cy="14854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80114" y="658404"/>
            <a:ext cx="4800600" cy="1576763"/>
          </a:xfrm>
          <a:prstGeom prst="rect">
            <a:avLst/>
          </a:prstGeom>
          <a:noFill/>
        </p:spPr>
        <p:txBody>
          <a:bodyPr wrap="square" lIns="98474" tIns="49237" rIns="98474" bIns="49237" rtlCol="0">
            <a:spAutoFit/>
          </a:bodyPr>
          <a:lstStyle/>
          <a:p>
            <a:pPr algn="just" defTabSz="984761"/>
            <a:r>
              <a:rPr lang="en-US" sz="2400" smtClean="0">
                <a:solidFill>
                  <a:srgbClr val="0000FF"/>
                </a:solidFill>
                <a:latin typeface="Times New Roman" panose="02020603050405020304" pitchFamily="18" charset="0"/>
                <a:cs typeface="Times New Roman" panose="02020603050405020304" pitchFamily="18" charset="0"/>
              </a:rPr>
              <a:t>Câu 6. T</a:t>
            </a:r>
            <a:r>
              <a:rPr lang="vi-VN" sz="2400" smtClean="0">
                <a:solidFill>
                  <a:srgbClr val="0000FF"/>
                </a:solidFill>
                <a:latin typeface="Times New Roman" panose="02020603050405020304" pitchFamily="18" charset="0"/>
                <a:cs typeface="Times New Roman" panose="02020603050405020304" pitchFamily="18" charset="0"/>
              </a:rPr>
              <a:t>rao </a:t>
            </a:r>
            <a:r>
              <a:rPr lang="vi-VN" sz="2400">
                <a:solidFill>
                  <a:srgbClr val="0000FF"/>
                </a:solidFill>
                <a:latin typeface="Times New Roman" panose="02020603050405020304" pitchFamily="18" charset="0"/>
                <a:cs typeface="Times New Roman" panose="02020603050405020304" pitchFamily="18" charset="0"/>
              </a:rPr>
              <a:t>đổi ý kiến, có phân tích lí lẽ, để làm sáng tỏ một vấn đề mà nhiều người đang cùng quan </a:t>
            </a:r>
            <a:r>
              <a:rPr lang="vi-VN" sz="2400">
                <a:solidFill>
                  <a:srgbClr val="0000FF"/>
                </a:solidFill>
                <a:latin typeface="Times New Roman" panose="02020603050405020304" pitchFamily="18" charset="0"/>
                <a:cs typeface="Times New Roman" panose="02020603050405020304" pitchFamily="18" charset="0"/>
              </a:rPr>
              <a:t>tâm </a:t>
            </a:r>
            <a:r>
              <a:rPr lang="vi-VN" sz="2400" smtClean="0">
                <a:solidFill>
                  <a:srgbClr val="0000FF"/>
                </a:solidFill>
                <a:latin typeface="Times New Roman" panose="02020603050405020304" pitchFamily="18" charset="0"/>
                <a:cs typeface="Times New Roman" panose="02020603050405020304" pitchFamily="18" charset="0"/>
              </a:rPr>
              <a:t>đến</a:t>
            </a:r>
            <a:r>
              <a:rPr lang="en-US" sz="2400" smtClean="0">
                <a:solidFill>
                  <a:srgbClr val="0000FF"/>
                </a:solidFill>
                <a:latin typeface="Times New Roman" panose="02020603050405020304" pitchFamily="18" charset="0"/>
                <a:cs typeface="Times New Roman" panose="02020603050405020304" pitchFamily="18" charset="0"/>
              </a:rPr>
              <a:t> được gọi là gì?</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648201" y="3483113"/>
            <a:ext cx="4800600" cy="468768"/>
          </a:xfrm>
          <a:prstGeom prst="rect">
            <a:avLst/>
          </a:prstGeom>
          <a:noFill/>
        </p:spPr>
        <p:txBody>
          <a:bodyPr wrap="square" lIns="98474" tIns="49237" rIns="98474" bIns="49237" rtlCol="0">
            <a:spAutoFit/>
          </a:bodyPr>
          <a:lstStyle/>
          <a:p>
            <a:pPr algn="ctr" defTabSz="984761"/>
            <a:r>
              <a:rPr lang="en-US" sz="2400" smtClean="0">
                <a:solidFill>
                  <a:srgbClr val="0000FF"/>
                </a:solidFill>
                <a:latin typeface="Arial" panose="020B0604020202020204" pitchFamily="34" charset="0"/>
                <a:cs typeface="Arial" panose="020B0604020202020204" pitchFamily="34" charset="0"/>
              </a:rPr>
              <a:t>Thảo luận</a:t>
            </a:r>
            <a:endParaRPr lang="en-US"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967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矩形 2"/>
          <p:cNvSpPr/>
          <p:nvPr/>
        </p:nvSpPr>
        <p:spPr>
          <a:xfrm>
            <a:off x="354012" y="342900"/>
            <a:ext cx="11482388" cy="6173786"/>
          </a:xfrm>
          <a:prstGeom prst="rect">
            <a:avLst/>
          </a:prstGeom>
          <a:noFill/>
          <a:ln>
            <a:solidFill>
              <a:srgbClr val="57A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矩形 3"/>
          <p:cNvSpPr/>
          <p:nvPr/>
        </p:nvSpPr>
        <p:spPr>
          <a:xfrm>
            <a:off x="4835064" y="2013224"/>
            <a:ext cx="3981162" cy="184665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1" smtClean="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VẬN</a:t>
            </a:r>
            <a:r>
              <a:rPr kumimoji="0" lang="en-US" altLang="zh-CN" sz="6000" b="1" i="0" u="none" strike="noStrike" kern="1200" cap="none" spc="0" normalizeH="0" noProof="1" smtClean="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 DỤNG</a:t>
            </a:r>
            <a:endParaRPr kumimoji="0" lang="zh-CN" altLang="en-US" sz="6000" b="1" i="0" u="none" strike="noStrike" kern="1200" cap="none" spc="0" normalizeH="0" baseline="0" noProof="1">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grpSp>
        <p:nvGrpSpPr>
          <p:cNvPr id="6" name="组合 5"/>
          <p:cNvGrpSpPr/>
          <p:nvPr/>
        </p:nvGrpSpPr>
        <p:grpSpPr>
          <a:xfrm>
            <a:off x="4817290" y="1970478"/>
            <a:ext cx="4288638" cy="1932151"/>
            <a:chOff x="2802618" y="3136900"/>
            <a:chExt cx="6578600" cy="1018073"/>
          </a:xfrm>
        </p:grpSpPr>
        <p:cxnSp>
          <p:nvCxnSpPr>
            <p:cNvPr id="7" name="直接连接符 6"/>
            <p:cNvCxnSpPr/>
            <p:nvPr/>
          </p:nvCxnSpPr>
          <p:spPr>
            <a:xfrm>
              <a:off x="2802618" y="3136900"/>
              <a:ext cx="6578600" cy="0"/>
            </a:xfrm>
            <a:prstGeom prst="line">
              <a:avLst/>
            </a:prstGeom>
            <a:ln>
              <a:solidFill>
                <a:srgbClr val="57A97D"/>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802618" y="4154973"/>
              <a:ext cx="6578600" cy="0"/>
            </a:xfrm>
            <a:prstGeom prst="line">
              <a:avLst/>
            </a:prstGeom>
            <a:ln>
              <a:solidFill>
                <a:srgbClr val="57A97D"/>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3110948" y="2151133"/>
            <a:ext cx="1420388" cy="1335015"/>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1" i="0" u="none" strike="noStrike" kern="1200" cap="none" spc="0" normalizeH="0" baseline="0" noProof="0" dirty="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Tree>
    <p:extLst>
      <p:ext uri="{BB962C8B-B14F-4D97-AF65-F5344CB8AC3E}">
        <p14:creationId xmlns:p14="http://schemas.microsoft.com/office/powerpoint/2010/main" val="395847892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16" presetClass="entr" presetSubtype="2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par>
                          <p:cTn id="23" fill="hold">
                            <p:stCondLst>
                              <p:cond delay="3000"/>
                            </p:stCondLst>
                            <p:childTnLst>
                              <p:par>
                                <p:cTn id="24" presetID="23" presetClass="entr" presetSubtype="32"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strVal val="4*#ppt_w"/>
                                          </p:val>
                                        </p:tav>
                                        <p:tav tm="100000">
                                          <p:val>
                                            <p:strVal val="#ppt_w"/>
                                          </p:val>
                                        </p:tav>
                                      </p:tavLst>
                                    </p:anim>
                                    <p:anim calcmode="lin" valueType="num">
                                      <p:cBhvr>
                                        <p:cTn id="27"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92404" y="332886"/>
            <a:ext cx="13882817" cy="715767"/>
            <a:chOff x="-1692404" y="698646"/>
            <a:chExt cx="13882817" cy="715767"/>
          </a:xfrm>
        </p:grpSpPr>
        <p:sp>
          <p:nvSpPr>
            <p:cNvPr id="3" name="矩形 2"/>
            <p:cNvSpPr/>
            <p:nvPr/>
          </p:nvSpPr>
          <p:spPr>
            <a:xfrm flipV="1">
              <a:off x="0" y="1368694"/>
              <a:ext cx="12190413" cy="45719"/>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TextBox 8"/>
            <p:cNvSpPr txBox="1">
              <a:spLocks noChangeArrowheads="1"/>
            </p:cNvSpPr>
            <p:nvPr/>
          </p:nvSpPr>
          <p:spPr bwMode="auto">
            <a:xfrm>
              <a:off x="-1692404" y="698646"/>
              <a:ext cx="83886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Vận dụng</a:t>
              </a:r>
              <a:endParaRPr kumimoji="0" lang="zh-CN" altLang="en-US" sz="3600" b="1" i="0" u="none" strike="noStrike" kern="1200" cap="none" spc="300" normalizeH="0" baseline="0" noProof="0" dirty="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grpSp>
      <p:pic>
        <p:nvPicPr>
          <p:cNvPr id="18" name="图片 41">
            <a:extLst>
              <a:ext uri="{FF2B5EF4-FFF2-40B4-BE49-F238E27FC236}">
                <a16:creationId xmlns:a16="http://schemas.microsoft.com/office/drawing/2014/main" id="{447B6923-BC3C-4B92-BF39-3255F8018F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9076" y="1461335"/>
            <a:ext cx="2852827" cy="1197220"/>
          </a:xfrm>
          <a:prstGeom prst="rect">
            <a:avLst/>
          </a:prstGeom>
        </p:spPr>
      </p:pic>
      <p:grpSp>
        <p:nvGrpSpPr>
          <p:cNvPr id="127" name="组合 5">
            <a:extLst>
              <a:ext uri="{FF2B5EF4-FFF2-40B4-BE49-F238E27FC236}">
                <a16:creationId xmlns:a16="http://schemas.microsoft.com/office/drawing/2014/main" id="{125BF78D-2408-477F-9F03-63F119F4A840}"/>
              </a:ext>
            </a:extLst>
          </p:cNvPr>
          <p:cNvGrpSpPr/>
          <p:nvPr/>
        </p:nvGrpSpPr>
        <p:grpSpPr>
          <a:xfrm>
            <a:off x="772559" y="1385969"/>
            <a:ext cx="5062331" cy="4200696"/>
            <a:chOff x="1099385" y="2073189"/>
            <a:chExt cx="2860812" cy="2084000"/>
          </a:xfrm>
        </p:grpSpPr>
        <p:pic>
          <p:nvPicPr>
            <p:cNvPr id="128" name="图片 8">
              <a:extLst>
                <a:ext uri="{FF2B5EF4-FFF2-40B4-BE49-F238E27FC236}">
                  <a16:creationId xmlns:a16="http://schemas.microsoft.com/office/drawing/2014/main" id="{83B566F4-F715-4F08-8DA7-E88EBE44E9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385" y="2073189"/>
              <a:ext cx="2860812" cy="2084000"/>
            </a:xfrm>
            <a:prstGeom prst="rect">
              <a:avLst/>
            </a:prstGeom>
          </p:spPr>
        </p:pic>
        <p:sp>
          <p:nvSpPr>
            <p:cNvPr id="129" name="文本框 12">
              <a:extLst>
                <a:ext uri="{FF2B5EF4-FFF2-40B4-BE49-F238E27FC236}">
                  <a16:creationId xmlns:a16="http://schemas.microsoft.com/office/drawing/2014/main" id="{23DCF77F-6988-450E-A50B-B72512558CD3}"/>
                </a:ext>
              </a:extLst>
            </p:cNvPr>
            <p:cNvSpPr txBox="1"/>
            <p:nvPr/>
          </p:nvSpPr>
          <p:spPr>
            <a:xfrm rot="21221573">
              <a:off x="1396700" y="2725828"/>
              <a:ext cx="2104391" cy="7787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HS tham khảo bài của các nhóm khác để có thêm hiểu biết.</a:t>
              </a:r>
              <a:endPar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pic>
        <p:nvPicPr>
          <p:cNvPr id="130" name="图片 2">
            <a:extLst>
              <a:ext uri="{FF2B5EF4-FFF2-40B4-BE49-F238E27FC236}">
                <a16:creationId xmlns:a16="http://schemas.microsoft.com/office/drawing/2014/main" id="{8568E8D1-1435-46AB-9430-DF8213A05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3207" y="3931140"/>
            <a:ext cx="6947896" cy="2593974"/>
          </a:xfrm>
          <a:prstGeom prst="rect">
            <a:avLst/>
          </a:prstGeom>
        </p:spPr>
      </p:pic>
    </p:spTree>
    <p:extLst>
      <p:ext uri="{BB962C8B-B14F-4D97-AF65-F5344CB8AC3E}">
        <p14:creationId xmlns:p14="http://schemas.microsoft.com/office/powerpoint/2010/main" val="96837129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1000"/>
                                        <p:tgtEl>
                                          <p:spTgt spid="127"/>
                                        </p:tgtEl>
                                      </p:cBhvr>
                                    </p:animEffect>
                                    <p:anim calcmode="lin" valueType="num">
                                      <p:cBhvr>
                                        <p:cTn id="16" dur="1000" fill="hold"/>
                                        <p:tgtEl>
                                          <p:spTgt spid="127"/>
                                        </p:tgtEl>
                                        <p:attrNameLst>
                                          <p:attrName>ppt_x</p:attrName>
                                        </p:attrNameLst>
                                      </p:cBhvr>
                                      <p:tavLst>
                                        <p:tav tm="0">
                                          <p:val>
                                            <p:strVal val="#ppt_x"/>
                                          </p:val>
                                        </p:tav>
                                        <p:tav tm="100000">
                                          <p:val>
                                            <p:strVal val="#ppt_x"/>
                                          </p:val>
                                        </p:tav>
                                      </p:tavLst>
                                    </p:anim>
                                    <p:anim calcmode="lin" valueType="num">
                                      <p:cBhvr>
                                        <p:cTn id="17" dur="1000" fill="hold"/>
                                        <p:tgtEl>
                                          <p:spTgt spid="1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fade">
                                      <p:cBhvr>
                                        <p:cTn id="21" dur="1000"/>
                                        <p:tgtEl>
                                          <p:spTgt spid="130"/>
                                        </p:tgtEl>
                                      </p:cBhvr>
                                    </p:animEffect>
                                    <p:anim calcmode="lin" valueType="num">
                                      <p:cBhvr>
                                        <p:cTn id="22" dur="1000" fill="hold"/>
                                        <p:tgtEl>
                                          <p:spTgt spid="130"/>
                                        </p:tgtEl>
                                        <p:attrNameLst>
                                          <p:attrName>ppt_x</p:attrName>
                                        </p:attrNameLst>
                                      </p:cBhvr>
                                      <p:tavLst>
                                        <p:tav tm="0">
                                          <p:val>
                                            <p:strVal val="#ppt_x"/>
                                          </p:val>
                                        </p:tav>
                                        <p:tav tm="100000">
                                          <p:val>
                                            <p:strVal val="#ppt_x"/>
                                          </p:val>
                                        </p:tav>
                                      </p:tavLst>
                                    </p:anim>
                                    <p:anim calcmode="lin" valueType="num">
                                      <p:cBhvr>
                                        <p:cTn id="23" dur="900" decel="100000" fill="hold"/>
                                        <p:tgtEl>
                                          <p:spTgt spid="13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矩形 2"/>
          <p:cNvSpPr/>
          <p:nvPr/>
        </p:nvSpPr>
        <p:spPr>
          <a:xfrm>
            <a:off x="354012" y="342900"/>
            <a:ext cx="11482388" cy="6173786"/>
          </a:xfrm>
          <a:prstGeom prst="rect">
            <a:avLst/>
          </a:prstGeom>
          <a:noFill/>
          <a:ln>
            <a:solidFill>
              <a:srgbClr val="57A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矩形 3"/>
          <p:cNvSpPr/>
          <p:nvPr/>
        </p:nvSpPr>
        <p:spPr>
          <a:xfrm>
            <a:off x="3174262" y="2055970"/>
            <a:ext cx="7563395" cy="184665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1" smtClean="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CHÚC</a:t>
            </a:r>
            <a:r>
              <a:rPr kumimoji="0" lang="en-US" altLang="zh-CN" sz="6000" b="1" i="0" u="none" strike="noStrike" kern="1200" cap="none" spc="0" normalizeH="0" noProof="1" smtClean="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 CÁC EM HỌC TỐT</a:t>
            </a:r>
            <a:r>
              <a:rPr lang="en-US" altLang="zh-CN" sz="6000" b="1" noProof="1" smtClean="0">
                <a:solidFill>
                  <a:srgbClr val="57A97D"/>
                </a:solidFill>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a:t>
            </a:r>
            <a:endParaRPr kumimoji="0" lang="zh-CN" altLang="en-US" sz="6000" b="1" i="0" u="none" strike="noStrike" kern="1200" cap="none" spc="0" normalizeH="0" baseline="0" noProof="1">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grpSp>
        <p:nvGrpSpPr>
          <p:cNvPr id="6" name="组合 5"/>
          <p:cNvGrpSpPr/>
          <p:nvPr/>
        </p:nvGrpSpPr>
        <p:grpSpPr>
          <a:xfrm>
            <a:off x="4817290" y="1970478"/>
            <a:ext cx="4288638" cy="1932151"/>
            <a:chOff x="2802618" y="3136900"/>
            <a:chExt cx="6578600" cy="1018073"/>
          </a:xfrm>
        </p:grpSpPr>
        <p:cxnSp>
          <p:nvCxnSpPr>
            <p:cNvPr id="7" name="直接连接符 6"/>
            <p:cNvCxnSpPr/>
            <p:nvPr/>
          </p:nvCxnSpPr>
          <p:spPr>
            <a:xfrm>
              <a:off x="2802618" y="3136900"/>
              <a:ext cx="6578600" cy="0"/>
            </a:xfrm>
            <a:prstGeom prst="line">
              <a:avLst/>
            </a:prstGeom>
            <a:ln>
              <a:solidFill>
                <a:srgbClr val="57A97D"/>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802618" y="4154973"/>
              <a:ext cx="6578600" cy="0"/>
            </a:xfrm>
            <a:prstGeom prst="line">
              <a:avLst/>
            </a:prstGeom>
            <a:ln>
              <a:solidFill>
                <a:srgbClr val="57A97D"/>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655131" y="2281761"/>
            <a:ext cx="1420388" cy="1335015"/>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1" i="0" u="none" strike="noStrike" kern="1200" cap="none" spc="0" normalizeH="0" baseline="0" noProof="0" dirty="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Tree>
    <p:extLst>
      <p:ext uri="{BB962C8B-B14F-4D97-AF65-F5344CB8AC3E}">
        <p14:creationId xmlns:p14="http://schemas.microsoft.com/office/powerpoint/2010/main" val="369559429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16" presetClass="entr" presetSubtype="2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par>
                          <p:cTn id="23" fill="hold">
                            <p:stCondLst>
                              <p:cond delay="3000"/>
                            </p:stCondLst>
                            <p:childTnLst>
                              <p:par>
                                <p:cTn id="24" presetID="23" presetClass="entr" presetSubtype="32"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strVal val="4*#ppt_w"/>
                                          </p:val>
                                        </p:tav>
                                        <p:tav tm="100000">
                                          <p:val>
                                            <p:strVal val="#ppt_w"/>
                                          </p:val>
                                        </p:tav>
                                      </p:tavLst>
                                    </p:anim>
                                    <p:anim calcmode="lin" valueType="num">
                                      <p:cBhvr>
                                        <p:cTn id="27"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V="1">
            <a:off x="0" y="1002934"/>
            <a:ext cx="12190413" cy="45719"/>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pic>
        <p:nvPicPr>
          <p:cNvPr id="16" name="图片 10">
            <a:extLst>
              <a:ext uri="{FF2B5EF4-FFF2-40B4-BE49-F238E27FC236}">
                <a16:creationId xmlns:a16="http://schemas.microsoft.com/office/drawing/2014/main" id="{BF2DBB0D-C7FF-4117-BFB8-17AB5CEC0E56}"/>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5895646" y="1239016"/>
            <a:ext cx="5564596" cy="3800796"/>
          </a:xfrm>
          <a:prstGeom prst="rect">
            <a:avLst/>
          </a:prstGeom>
        </p:spPr>
      </p:pic>
      <p:sp>
        <p:nvSpPr>
          <p:cNvPr id="17" name="文本框 1">
            <a:extLst>
              <a:ext uri="{FF2B5EF4-FFF2-40B4-BE49-F238E27FC236}">
                <a16:creationId xmlns:a16="http://schemas.microsoft.com/office/drawing/2014/main" id="{D26BE8CC-1FF1-4300-91D3-82F1C29CA162}"/>
              </a:ext>
            </a:extLst>
          </p:cNvPr>
          <p:cNvSpPr txBox="1"/>
          <p:nvPr/>
        </p:nvSpPr>
        <p:spPr>
          <a:xfrm>
            <a:off x="6830842" y="2232257"/>
            <a:ext cx="3483847" cy="1569660"/>
          </a:xfrm>
          <a:prstGeom prst="rect">
            <a:avLst/>
          </a:prstGeom>
          <a:noFill/>
        </p:spPr>
        <p:txBody>
          <a:bodyPr wrap="square" rtlCol="0">
            <a:spAutoFit/>
            <a:scene3d>
              <a:camera prst="orthographicFront"/>
              <a:lightRig rig="threePt" dir="t"/>
            </a:scene3d>
            <a:sp3d contourW="12700"/>
          </a:bodyPr>
          <a:lstStyle/>
          <a:p>
            <a:pPr lvl="0" algn="ctr">
              <a:defRPr/>
            </a:pPr>
            <a:r>
              <a:rPr lang="en-US" sz="2400" b="1">
                <a:solidFill>
                  <a:srgbClr val="C00000"/>
                </a:solidFill>
                <a:latin typeface="Times New Roman" panose="02020603050405020304" pitchFamily="18" charset="0"/>
                <a:cs typeface="Times New Roman" panose="02020603050405020304" pitchFamily="18" charset="0"/>
              </a:rPr>
              <a:t>T</a:t>
            </a:r>
            <a:r>
              <a:rPr lang="vi-VN" sz="2400" b="1">
                <a:solidFill>
                  <a:srgbClr val="C00000"/>
                </a:solidFill>
                <a:latin typeface="Times New Roman" panose="02020603050405020304" pitchFamily="18" charset="0"/>
                <a:cs typeface="Times New Roman" panose="02020603050405020304" pitchFamily="18" charset="0"/>
              </a:rPr>
              <a:t>hảo luận nhóm nhỏ về một vấn đê cần có giải pháp thống nhất bằng kĩ thuật KWL</a:t>
            </a:r>
            <a:endParaRPr kumimoji="0" lang="en-US" sz="44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18" name="图片 41">
            <a:extLst>
              <a:ext uri="{FF2B5EF4-FFF2-40B4-BE49-F238E27FC236}">
                <a16:creationId xmlns:a16="http://schemas.microsoft.com/office/drawing/2014/main" id="{447B6923-BC3C-4B92-BF39-3255F8018F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8276" y="188749"/>
            <a:ext cx="2852827" cy="1197220"/>
          </a:xfrm>
          <a:prstGeom prst="rect">
            <a:avLst/>
          </a:prstGeom>
        </p:spPr>
      </p:pic>
      <p:pic>
        <p:nvPicPr>
          <p:cNvPr id="9" name="图片 2">
            <a:extLst>
              <a:ext uri="{FF2B5EF4-FFF2-40B4-BE49-F238E27FC236}">
                <a16:creationId xmlns:a16="http://schemas.microsoft.com/office/drawing/2014/main" id="{2481962E-8CBB-4D87-B25D-A6ABD85EA3E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96868" y="866836"/>
            <a:ext cx="5013713" cy="5013713"/>
          </a:xfrm>
          <a:prstGeom prst="rect">
            <a:avLst/>
          </a:prstGeom>
        </p:spPr>
      </p:pic>
    </p:spTree>
    <p:extLst>
      <p:ext uri="{BB962C8B-B14F-4D97-AF65-F5344CB8AC3E}">
        <p14:creationId xmlns:p14="http://schemas.microsoft.com/office/powerpoint/2010/main" val="658513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矩形 2"/>
          <p:cNvSpPr/>
          <p:nvPr/>
        </p:nvSpPr>
        <p:spPr>
          <a:xfrm>
            <a:off x="354012" y="342900"/>
            <a:ext cx="11482388" cy="6173786"/>
          </a:xfrm>
          <a:prstGeom prst="rect">
            <a:avLst/>
          </a:prstGeom>
          <a:noFill/>
          <a:ln>
            <a:solidFill>
              <a:srgbClr val="57A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graphicFrame>
        <p:nvGraphicFramePr>
          <p:cNvPr id="4" name="Table 3">
            <a:extLst>
              <a:ext uri="{FF2B5EF4-FFF2-40B4-BE49-F238E27FC236}">
                <a16:creationId xmlns:a16="http://schemas.microsoft.com/office/drawing/2014/main" id="{A8F62134-B7EF-4184-AA51-367083CDB2D9}"/>
              </a:ext>
            </a:extLst>
          </p:cNvPr>
          <p:cNvGraphicFramePr>
            <a:graphicFrameLocks noGrp="1"/>
          </p:cNvGraphicFramePr>
          <p:nvPr>
            <p:extLst>
              <p:ext uri="{D42A27DB-BD31-4B8C-83A1-F6EECF244321}">
                <p14:modId xmlns:p14="http://schemas.microsoft.com/office/powerpoint/2010/main" val="1744815762"/>
              </p:ext>
            </p:extLst>
          </p:nvPr>
        </p:nvGraphicFramePr>
        <p:xfrm>
          <a:off x="1781623" y="1054792"/>
          <a:ext cx="8627166" cy="3291840"/>
        </p:xfrm>
        <a:graphic>
          <a:graphicData uri="http://schemas.openxmlformats.org/drawingml/2006/table">
            <a:tbl>
              <a:tblPr firstRow="1" firstCol="1" bandRow="1">
                <a:tableStyleId>{93296810-A885-4BE3-A3E7-6D5BEEA58F35}</a:tableStyleId>
              </a:tblPr>
              <a:tblGrid>
                <a:gridCol w="3504759">
                  <a:extLst>
                    <a:ext uri="{9D8B030D-6E8A-4147-A177-3AD203B41FA5}">
                      <a16:colId xmlns:a16="http://schemas.microsoft.com/office/drawing/2014/main" val="2496570615"/>
                    </a:ext>
                  </a:extLst>
                </a:gridCol>
                <a:gridCol w="3135768">
                  <a:extLst>
                    <a:ext uri="{9D8B030D-6E8A-4147-A177-3AD203B41FA5}">
                      <a16:colId xmlns:a16="http://schemas.microsoft.com/office/drawing/2014/main" val="3058107630"/>
                    </a:ext>
                  </a:extLst>
                </a:gridCol>
                <a:gridCol w="1986639">
                  <a:extLst>
                    <a:ext uri="{9D8B030D-6E8A-4147-A177-3AD203B41FA5}">
                      <a16:colId xmlns:a16="http://schemas.microsoft.com/office/drawing/2014/main" val="2799708012"/>
                    </a:ext>
                  </a:extLst>
                </a:gridCol>
              </a:tblGrid>
              <a:tr h="378519">
                <a:tc>
                  <a:txBody>
                    <a:bodyPr/>
                    <a:lstStyle/>
                    <a:p>
                      <a:pPr algn="ctr">
                        <a:lnSpc>
                          <a:spcPct val="150000"/>
                        </a:lnSpc>
                        <a:spcAft>
                          <a:spcPts val="0"/>
                        </a:spcAft>
                      </a:pPr>
                      <a:r>
                        <a:rPr lang="en-US" sz="1800" b="1">
                          <a:solidFill>
                            <a:schemeClr val="tx1"/>
                          </a:solidFill>
                          <a:effectLst/>
                          <a:latin typeface="Times New Roman" panose="02020603050405020304" pitchFamily="18" charset="0"/>
                          <a:cs typeface="Times New Roman" panose="02020603050405020304" pitchFamily="18" charset="0"/>
                        </a:rPr>
                        <a:t>K</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50000"/>
                        </a:lnSpc>
                        <a:spcAft>
                          <a:spcPts val="0"/>
                        </a:spcAft>
                        <a:tabLst>
                          <a:tab pos="3157220" algn="l"/>
                        </a:tabLst>
                      </a:pPr>
                      <a:r>
                        <a:rPr lang="en-US" sz="1800" b="1">
                          <a:solidFill>
                            <a:schemeClr val="tx1"/>
                          </a:solidFill>
                          <a:effectLst/>
                          <a:latin typeface="Times New Roman" panose="02020603050405020304" pitchFamily="18" charset="0"/>
                          <a:cs typeface="Times New Roman" panose="02020603050405020304" pitchFamily="18" charset="0"/>
                        </a:rPr>
                        <a:t>W</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50000"/>
                        </a:lnSpc>
                        <a:spcAft>
                          <a:spcPts val="0"/>
                        </a:spcAft>
                      </a:pPr>
                      <a:r>
                        <a:rPr lang="en-US" sz="1800" b="1">
                          <a:solidFill>
                            <a:schemeClr val="tx1"/>
                          </a:solidFill>
                          <a:effectLst/>
                          <a:latin typeface="Times New Roman" panose="02020603050405020304" pitchFamily="18" charset="0"/>
                          <a:cs typeface="Times New Roman" panose="02020603050405020304" pitchFamily="18" charset="0"/>
                        </a:rPr>
                        <a:t>L</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546705468"/>
                  </a:ext>
                </a:extLst>
              </a:tr>
              <a:tr h="1592315">
                <a:tc>
                  <a:txBody>
                    <a:bodyPr/>
                    <a:lstStyle/>
                    <a:p>
                      <a:pPr algn="just">
                        <a:lnSpc>
                          <a:spcPct val="150000"/>
                        </a:lnSpc>
                        <a:spcAft>
                          <a:spcPts val="0"/>
                        </a:spcAft>
                      </a:pPr>
                      <a:r>
                        <a:rPr lang="vi-VN" sz="1800" b="0">
                          <a:solidFill>
                            <a:schemeClr val="tx1"/>
                          </a:solidFill>
                          <a:effectLst/>
                          <a:latin typeface="Times New Roman" panose="02020603050405020304" pitchFamily="18" charset="0"/>
                          <a:cs typeface="Times New Roman" panose="02020603050405020304" pitchFamily="18" charset="0"/>
                        </a:rPr>
                        <a:t>Những điều em đã biết về cách tham gia thảo luận nhóm nhỏ về một vấn đề cần có giải pháp thống nhất (qua bài Lắng nghe lịch sử nước mình)</a:t>
                      </a:r>
                      <a:endParaRPr lang="en-US"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CF"/>
                    </a:solidFill>
                  </a:tcPr>
                </a:tc>
                <a:tc>
                  <a:txBody>
                    <a:bodyPr/>
                    <a:lstStyle/>
                    <a:p>
                      <a:pPr algn="just">
                        <a:lnSpc>
                          <a:spcPct val="150000"/>
                        </a:lnSpc>
                        <a:spcAft>
                          <a:spcPts val="0"/>
                        </a:spcAft>
                        <a:tabLst>
                          <a:tab pos="3157220" algn="l"/>
                        </a:tabLst>
                      </a:pPr>
                      <a:r>
                        <a:rPr lang="vi-VN" sz="1800" b="0">
                          <a:effectLst/>
                          <a:latin typeface="Times New Roman" panose="02020603050405020304" pitchFamily="18" charset="0"/>
                          <a:cs typeface="Times New Roman" panose="02020603050405020304" pitchFamily="18" charset="0"/>
                        </a:rPr>
                        <a:t>Những điều em muốn biết thêm về tham gia thảo luận nhóm nhỏ về một vấn đề cần có giải pháp thống nhất</a:t>
                      </a:r>
                      <a:endParaRPr lang="en-US" sz="1800" b="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n-US" sz="1800" b="0">
                          <a:effectLst/>
                          <a:latin typeface="Times New Roman" panose="02020603050405020304" pitchFamily="18" charset="0"/>
                          <a:cs typeface="Times New Roman" panose="02020603050405020304" pitchFamily="18" charset="0"/>
                        </a:rPr>
                        <a:t>Những điều em biết thêm được sau khi học xong bài</a:t>
                      </a:r>
                      <a:endParaRPr lang="en-US"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907649"/>
                  </a:ext>
                </a:extLst>
              </a:tr>
              <a:tr h="372223">
                <a:tc>
                  <a:txBody>
                    <a:bodyPr/>
                    <a:lstStyle/>
                    <a:p>
                      <a:pPr algn="just">
                        <a:lnSpc>
                          <a:spcPct val="150000"/>
                        </a:lnSpc>
                        <a:spcAft>
                          <a:spcPts val="0"/>
                        </a:spcAft>
                      </a:pPr>
                      <a:r>
                        <a:rPr lang="vi-VN" sz="1800" b="0">
                          <a:solidFill>
                            <a:schemeClr val="tx1"/>
                          </a:solidFill>
                          <a:effectLst/>
                          <a:latin typeface="Times New Roman" panose="02020603050405020304" pitchFamily="18" charset="0"/>
                          <a:cs typeface="Times New Roman" panose="02020603050405020304" pitchFamily="18" charset="0"/>
                        </a:rPr>
                        <a:t> </a:t>
                      </a:r>
                      <a:endParaRPr lang="en-US" sz="1800" b="0">
                        <a:solidFill>
                          <a:schemeClr val="tx1"/>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CF"/>
                    </a:solidFill>
                  </a:tcPr>
                </a:tc>
                <a:tc>
                  <a:txBody>
                    <a:bodyPr/>
                    <a:lstStyle/>
                    <a:p>
                      <a:pPr algn="just">
                        <a:lnSpc>
                          <a:spcPct val="150000"/>
                        </a:lnSpc>
                        <a:spcAft>
                          <a:spcPts val="0"/>
                        </a:spcAft>
                      </a:pPr>
                      <a:r>
                        <a:rPr lang="vi-VN" sz="1800" b="0">
                          <a:effectLst/>
                          <a:latin typeface="Times New Roman" panose="02020603050405020304" pitchFamily="18" charset="0"/>
                          <a:cs typeface="Times New Roman" panose="02020603050405020304" pitchFamily="18" charset="0"/>
                        </a:rPr>
                        <a:t> </a:t>
                      </a:r>
                      <a:endParaRPr lang="en-US"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vi-VN" sz="1800" b="0">
                          <a:effectLst/>
                          <a:latin typeface="Times New Roman" panose="02020603050405020304" pitchFamily="18" charset="0"/>
                          <a:cs typeface="Times New Roman" panose="02020603050405020304" pitchFamily="18" charset="0"/>
                        </a:rPr>
                        <a:t> </a:t>
                      </a:r>
                      <a:endParaRPr lang="en-US"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0002048"/>
                  </a:ext>
                </a:extLst>
              </a:tr>
            </a:tbl>
          </a:graphicData>
        </a:graphic>
      </p:graphicFrame>
    </p:spTree>
    <p:extLst>
      <p:ext uri="{BB962C8B-B14F-4D97-AF65-F5344CB8AC3E}">
        <p14:creationId xmlns:p14="http://schemas.microsoft.com/office/powerpoint/2010/main" val="2487568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矩形 2"/>
          <p:cNvSpPr/>
          <p:nvPr/>
        </p:nvSpPr>
        <p:spPr>
          <a:xfrm>
            <a:off x="354012" y="342900"/>
            <a:ext cx="11482388" cy="6173786"/>
          </a:xfrm>
          <a:prstGeom prst="rect">
            <a:avLst/>
          </a:prstGeom>
          <a:noFill/>
          <a:ln>
            <a:solidFill>
              <a:srgbClr val="57A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矩形 3"/>
          <p:cNvSpPr/>
          <p:nvPr/>
        </p:nvSpPr>
        <p:spPr>
          <a:xfrm>
            <a:off x="4770753" y="2055970"/>
            <a:ext cx="5248457" cy="184665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1" smtClean="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HÌNH</a:t>
            </a:r>
            <a:r>
              <a:rPr kumimoji="0" lang="en-US" altLang="zh-CN" sz="6000" b="1" i="0" u="none" strike="noStrike" kern="1200" cap="none" spc="0" normalizeH="0" noProof="1" smtClean="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 THÀNH KIẾN THỨC</a:t>
            </a:r>
            <a:endParaRPr kumimoji="0" lang="zh-CN" altLang="en-US" sz="6000" b="1" i="0" u="none" strike="noStrike" kern="1200" cap="none" spc="0" normalizeH="0" baseline="0" noProof="1">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grpSp>
        <p:nvGrpSpPr>
          <p:cNvPr id="6" name="组合 5"/>
          <p:cNvGrpSpPr/>
          <p:nvPr/>
        </p:nvGrpSpPr>
        <p:grpSpPr>
          <a:xfrm>
            <a:off x="4817290" y="1970478"/>
            <a:ext cx="4288638" cy="1932151"/>
            <a:chOff x="2802618" y="3136900"/>
            <a:chExt cx="6578600" cy="1018073"/>
          </a:xfrm>
        </p:grpSpPr>
        <p:cxnSp>
          <p:nvCxnSpPr>
            <p:cNvPr id="7" name="直接连接符 6"/>
            <p:cNvCxnSpPr/>
            <p:nvPr/>
          </p:nvCxnSpPr>
          <p:spPr>
            <a:xfrm>
              <a:off x="2802618" y="3136900"/>
              <a:ext cx="6578600" cy="0"/>
            </a:xfrm>
            <a:prstGeom prst="line">
              <a:avLst/>
            </a:prstGeom>
            <a:ln>
              <a:solidFill>
                <a:srgbClr val="57A97D"/>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802618" y="4154973"/>
              <a:ext cx="6578600" cy="0"/>
            </a:xfrm>
            <a:prstGeom prst="line">
              <a:avLst/>
            </a:prstGeom>
            <a:ln>
              <a:solidFill>
                <a:srgbClr val="57A97D"/>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3110948" y="2151133"/>
            <a:ext cx="1420388" cy="1335015"/>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1" i="0" u="none" strike="noStrike" kern="1200" cap="none" spc="0" normalizeH="0" baseline="0" noProof="0" dirty="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Tree>
    <p:extLst>
      <p:ext uri="{BB962C8B-B14F-4D97-AF65-F5344CB8AC3E}">
        <p14:creationId xmlns:p14="http://schemas.microsoft.com/office/powerpoint/2010/main" val="3811332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16" presetClass="entr" presetSubtype="2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par>
                          <p:cTn id="23" fill="hold">
                            <p:stCondLst>
                              <p:cond delay="3000"/>
                            </p:stCondLst>
                            <p:childTnLst>
                              <p:par>
                                <p:cTn id="24" presetID="23" presetClass="entr" presetSubtype="32"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strVal val="4*#ppt_w"/>
                                          </p:val>
                                        </p:tav>
                                        <p:tav tm="100000">
                                          <p:val>
                                            <p:strVal val="#ppt_w"/>
                                          </p:val>
                                        </p:tav>
                                      </p:tavLst>
                                    </p:anim>
                                    <p:anim calcmode="lin" valueType="num">
                                      <p:cBhvr>
                                        <p:cTn id="27"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442540"/>
            <a:ext cx="12190413" cy="1015663"/>
            <a:chOff x="0" y="808300"/>
            <a:chExt cx="12190413" cy="1015663"/>
          </a:xfrm>
        </p:grpSpPr>
        <p:sp>
          <p:nvSpPr>
            <p:cNvPr id="3" name="矩形 2"/>
            <p:cNvSpPr/>
            <p:nvPr/>
          </p:nvSpPr>
          <p:spPr>
            <a:xfrm flipV="1">
              <a:off x="0" y="1368694"/>
              <a:ext cx="12190413" cy="45719"/>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TextBox 8"/>
            <p:cNvSpPr txBox="1">
              <a:spLocks noChangeArrowheads="1"/>
            </p:cNvSpPr>
            <p:nvPr/>
          </p:nvSpPr>
          <p:spPr bwMode="auto">
            <a:xfrm>
              <a:off x="450897" y="808300"/>
              <a:ext cx="439972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571500" marR="0" lvl="0" indent="-571500" algn="ctr" defTabSz="914400" rtl="0" eaLnBrk="1" fontAlgn="auto" latinLnBrk="0" hangingPunct="1">
                <a:lnSpc>
                  <a:spcPct val="100000"/>
                </a:lnSpc>
                <a:spcBef>
                  <a:spcPts val="0"/>
                </a:spcBef>
                <a:spcAft>
                  <a:spcPts val="0"/>
                </a:spcAft>
                <a:buClrTx/>
                <a:buSzTx/>
                <a:buFontTx/>
                <a:buAutoNum type="romanUcPeriod"/>
                <a:tabLst/>
                <a:defRPr/>
              </a:pPr>
              <a:r>
                <a:rPr kumimoji="0" lang="en-US" altLang="zh-CN" sz="3300" b="1" i="0" u="none" strike="noStrike" kern="1200" cap="none" spc="300" normalizeH="0" baseline="0" noProof="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Chuẩn bị</a:t>
              </a:r>
            </a:p>
            <a:p>
              <a:pPr marR="0" lvl="0" algn="ctr" defTabSz="914400" rtl="0" eaLnBrk="1" fontAlgn="auto" latinLnBrk="0" hangingPunct="1">
                <a:lnSpc>
                  <a:spcPct val="100000"/>
                </a:lnSpc>
                <a:spcBef>
                  <a:spcPts val="0"/>
                </a:spcBef>
                <a:spcAft>
                  <a:spcPts val="0"/>
                </a:spcAft>
                <a:buClrTx/>
                <a:buSzTx/>
                <a:tabLst/>
                <a:defRPr/>
              </a:pPr>
              <a:r>
                <a:rPr lang="en-US" altLang="zh-CN" sz="3300" b="1" spc="300">
                  <a:solidFill>
                    <a:srgbClr val="57A97D"/>
                  </a:solidFill>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     </a:t>
              </a:r>
              <a:endParaRPr kumimoji="0" lang="zh-CN" altLang="en-US" sz="3300" b="1" i="0" u="none" strike="noStrike" kern="1200" cap="none" spc="300" normalizeH="0" baseline="0" noProof="0" dirty="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grpSp>
      <p:pic>
        <p:nvPicPr>
          <p:cNvPr id="15" name="图片 33">
            <a:extLst>
              <a:ext uri="{FF2B5EF4-FFF2-40B4-BE49-F238E27FC236}">
                <a16:creationId xmlns:a16="http://schemas.microsoft.com/office/drawing/2014/main" id="{FE1E49AB-14BD-4B32-868C-7DDE8374CF19}"/>
              </a:ext>
            </a:extLst>
          </p:cNvPr>
          <p:cNvPicPr>
            <a:picLocks noChangeAspect="1"/>
          </p:cNvPicPr>
          <p:nvPr/>
        </p:nvPicPr>
        <p:blipFill rotWithShape="1">
          <a:blip r:embed="rId3">
            <a:extLst>
              <a:ext uri="{28A0092B-C50C-407E-A947-70E740481C1C}">
                <a14:useLocalDpi xmlns:a14="http://schemas.microsoft.com/office/drawing/2010/main" val="0"/>
              </a:ext>
            </a:extLst>
          </a:blip>
          <a:srcRect b="14223"/>
          <a:stretch/>
        </p:blipFill>
        <p:spPr>
          <a:xfrm>
            <a:off x="877532" y="2412577"/>
            <a:ext cx="4345142" cy="4002883"/>
          </a:xfrm>
          <a:prstGeom prst="rect">
            <a:avLst/>
          </a:prstGeom>
        </p:spPr>
      </p:pic>
      <p:pic>
        <p:nvPicPr>
          <p:cNvPr id="16" name="图片 10">
            <a:extLst>
              <a:ext uri="{FF2B5EF4-FFF2-40B4-BE49-F238E27FC236}">
                <a16:creationId xmlns:a16="http://schemas.microsoft.com/office/drawing/2014/main" id="{BF2DBB0D-C7FF-4117-BFB8-17AB5CEC0E56}"/>
              </a:ext>
            </a:extLst>
          </p:cNvPr>
          <p:cNvPicPr>
            <a:picLocks noChangeAspect="1"/>
          </p:cNvPicPr>
          <p:nvPr/>
        </p:nvPicPr>
        <p:blipFill rotWithShape="1">
          <a:blip r:embed="rId4">
            <a:extLst>
              <a:ext uri="{28A0092B-C50C-407E-A947-70E740481C1C}">
                <a14:useLocalDpi xmlns:a14="http://schemas.microsoft.com/office/drawing/2010/main" val="0"/>
              </a:ext>
            </a:extLst>
          </a:blip>
          <a:srcRect l="24844" t="17454" r="27031" b="14722"/>
          <a:stretch/>
        </p:blipFill>
        <p:spPr>
          <a:xfrm>
            <a:off x="5895646" y="1239016"/>
            <a:ext cx="5564596" cy="3800796"/>
          </a:xfrm>
          <a:prstGeom prst="rect">
            <a:avLst/>
          </a:prstGeom>
        </p:spPr>
      </p:pic>
      <p:sp>
        <p:nvSpPr>
          <p:cNvPr id="17" name="文本框 1">
            <a:extLst>
              <a:ext uri="{FF2B5EF4-FFF2-40B4-BE49-F238E27FC236}">
                <a16:creationId xmlns:a16="http://schemas.microsoft.com/office/drawing/2014/main" id="{D26BE8CC-1FF1-4300-91D3-82F1C29CA162}"/>
              </a:ext>
            </a:extLst>
          </p:cNvPr>
          <p:cNvSpPr txBox="1"/>
          <p:nvPr/>
        </p:nvSpPr>
        <p:spPr>
          <a:xfrm>
            <a:off x="6994162" y="2260955"/>
            <a:ext cx="3367563" cy="156966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Chủ</a:t>
            </a:r>
            <a:r>
              <a:rPr kumimoji="0" lang="vi-VN" sz="2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đề: Làm thế nào để mọi người trong gia đình hiểu và yêu thương nhau hơn?</a:t>
            </a:r>
            <a:endParaRPr kumimoji="0" lang="en-US" sz="2400" b="0"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8" name="图片 41">
            <a:extLst>
              <a:ext uri="{FF2B5EF4-FFF2-40B4-BE49-F238E27FC236}">
                <a16:creationId xmlns:a16="http://schemas.microsoft.com/office/drawing/2014/main" id="{447B6923-BC3C-4B92-BF39-3255F8018F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88276" y="188749"/>
            <a:ext cx="2852827" cy="119722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2063" y="371515"/>
            <a:ext cx="12832476" cy="677138"/>
            <a:chOff x="-642063" y="737275"/>
            <a:chExt cx="12832476" cy="677138"/>
          </a:xfrm>
        </p:grpSpPr>
        <p:sp>
          <p:nvSpPr>
            <p:cNvPr id="3" name="矩形 2"/>
            <p:cNvSpPr/>
            <p:nvPr/>
          </p:nvSpPr>
          <p:spPr>
            <a:xfrm flipV="1">
              <a:off x="0" y="1368694"/>
              <a:ext cx="12190413" cy="45719"/>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TextBox 8"/>
            <p:cNvSpPr txBox="1">
              <a:spLocks noChangeArrowheads="1"/>
            </p:cNvSpPr>
            <p:nvPr/>
          </p:nvSpPr>
          <p:spPr bwMode="auto">
            <a:xfrm>
              <a:off x="-642063" y="737275"/>
              <a:ext cx="65392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I. Chuẩn bị</a:t>
              </a:r>
              <a:endParaRPr kumimoji="0" lang="zh-CN" altLang="en-US" sz="3600" b="1" i="0" u="none" strike="noStrike" kern="1200" cap="none" spc="300" normalizeH="0" baseline="0" noProof="0" dirty="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grpSp>
      <p:sp>
        <p:nvSpPr>
          <p:cNvPr id="8" name="任意多边形: 形状 17">
            <a:extLst>
              <a:ext uri="{FF2B5EF4-FFF2-40B4-BE49-F238E27FC236}">
                <a16:creationId xmlns:a16="http://schemas.microsoft.com/office/drawing/2014/main" id="{76665368-62CD-4D6B-8B87-8579C15C11A0}"/>
              </a:ext>
            </a:extLst>
          </p:cNvPr>
          <p:cNvSpPr/>
          <p:nvPr/>
        </p:nvSpPr>
        <p:spPr>
          <a:xfrm>
            <a:off x="454724" y="1464188"/>
            <a:ext cx="3626279"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9" name="任意多边形: 形状 18">
            <a:extLst>
              <a:ext uri="{FF2B5EF4-FFF2-40B4-BE49-F238E27FC236}">
                <a16:creationId xmlns:a16="http://schemas.microsoft.com/office/drawing/2014/main" id="{1B449542-863A-45CD-9DCD-12ADB00B5CAA}"/>
              </a:ext>
            </a:extLst>
          </p:cNvPr>
          <p:cNvSpPr/>
          <p:nvPr/>
        </p:nvSpPr>
        <p:spPr>
          <a:xfrm>
            <a:off x="8302216" y="3429001"/>
            <a:ext cx="3527898" cy="2531006"/>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0" name="文本框 3">
            <a:extLst>
              <a:ext uri="{FF2B5EF4-FFF2-40B4-BE49-F238E27FC236}">
                <a16:creationId xmlns:a16="http://schemas.microsoft.com/office/drawing/2014/main" id="{98547478-F680-4B17-A835-B4B537A9CD89}"/>
              </a:ext>
            </a:extLst>
          </p:cNvPr>
          <p:cNvSpPr txBox="1"/>
          <p:nvPr/>
        </p:nvSpPr>
        <p:spPr>
          <a:xfrm>
            <a:off x="361886" y="2275145"/>
            <a:ext cx="3487883" cy="95410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Lắng nghe và ghi chép nhằm mục đích gì?</a:t>
            </a:r>
            <a:endParaRPr kumimoji="0" lang="en-US" sz="2800" b="0" i="0" u="none" strike="noStrike" kern="1200" cap="none" spc="0" normalizeH="0" baseline="0" noProof="0">
              <a:ln>
                <a:noFill/>
              </a:ln>
              <a:solidFill>
                <a:prstClr val="black"/>
              </a:solidFill>
              <a:effectLst/>
              <a:uLnTx/>
              <a:uFillTx/>
              <a:latin typeface="等线 Light"/>
              <a:ea typeface="+mn-ea"/>
              <a:cs typeface="+mn-cs"/>
            </a:endParaRPr>
          </a:p>
        </p:txBody>
      </p:sp>
      <p:sp>
        <p:nvSpPr>
          <p:cNvPr id="11" name="文本框 16">
            <a:extLst>
              <a:ext uri="{FF2B5EF4-FFF2-40B4-BE49-F238E27FC236}">
                <a16:creationId xmlns:a16="http://schemas.microsoft.com/office/drawing/2014/main" id="{F179ECD6-F536-4E70-AE8D-394FF33A83F6}"/>
              </a:ext>
            </a:extLst>
          </p:cNvPr>
          <p:cNvSpPr txBox="1"/>
          <p:nvPr/>
        </p:nvSpPr>
        <p:spPr>
          <a:xfrm>
            <a:off x="8302216" y="4360007"/>
            <a:ext cx="3487883" cy="95410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Người trình bày và người nghe là ai?</a:t>
            </a:r>
            <a:endParaRPr kumimoji="0" lang="en-US" sz="2800" b="0" i="0" u="none" strike="noStrike" kern="1200" cap="none" spc="0" normalizeH="0" baseline="0" noProof="0">
              <a:ln>
                <a:noFill/>
              </a:ln>
              <a:solidFill>
                <a:prstClr val="black"/>
              </a:solidFill>
              <a:effectLst/>
              <a:uLnTx/>
              <a:uFillTx/>
              <a:latin typeface="等线 Light"/>
              <a:ea typeface="+mn-ea"/>
              <a:cs typeface="+mn-cs"/>
            </a:endParaRPr>
          </a:p>
        </p:txBody>
      </p:sp>
      <p:pic>
        <p:nvPicPr>
          <p:cNvPr id="12" name="图片 5">
            <a:extLst>
              <a:ext uri="{FF2B5EF4-FFF2-40B4-BE49-F238E27FC236}">
                <a16:creationId xmlns:a16="http://schemas.microsoft.com/office/drawing/2014/main" id="{91C53070-D5CB-46E2-A899-DFE9BC709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3" name="图片 11">
            <a:extLst>
              <a:ext uri="{FF2B5EF4-FFF2-40B4-BE49-F238E27FC236}">
                <a16:creationId xmlns:a16="http://schemas.microsoft.com/office/drawing/2014/main" id="{CE4E6F01-B825-4171-9EF5-A13AA8B83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0582" y="3537246"/>
            <a:ext cx="1051153" cy="609159"/>
          </a:xfrm>
          <a:prstGeom prst="rect">
            <a:avLst/>
          </a:prstGeom>
        </p:spPr>
      </p:pic>
      <p:pic>
        <p:nvPicPr>
          <p:cNvPr id="14" name="图片 10">
            <a:extLst>
              <a:ext uri="{FF2B5EF4-FFF2-40B4-BE49-F238E27FC236}">
                <a16:creationId xmlns:a16="http://schemas.microsoft.com/office/drawing/2014/main" id="{18BA09BE-D963-462C-9E0C-C13656659C67}"/>
              </a:ext>
            </a:extLst>
          </p:cNvPr>
          <p:cNvPicPr>
            <a:picLocks noChangeAspect="1"/>
          </p:cNvPicPr>
          <p:nvPr/>
        </p:nvPicPr>
        <p:blipFill rotWithShape="1">
          <a:blip r:embed="rId4">
            <a:extLst>
              <a:ext uri="{28A0092B-C50C-407E-A947-70E740481C1C}">
                <a14:useLocalDpi xmlns:a14="http://schemas.microsoft.com/office/drawing/2010/main" val="0"/>
              </a:ext>
            </a:extLst>
          </a:blip>
          <a:srcRect l="24844" t="17454" r="27031" b="14722"/>
          <a:stretch/>
        </p:blipFill>
        <p:spPr>
          <a:xfrm>
            <a:off x="4037817" y="1816921"/>
            <a:ext cx="4430117" cy="3511971"/>
          </a:xfrm>
          <a:prstGeom prst="rect">
            <a:avLst/>
          </a:prstGeom>
        </p:spPr>
      </p:pic>
      <p:sp>
        <p:nvSpPr>
          <p:cNvPr id="18" name="文本框 1">
            <a:extLst>
              <a:ext uri="{FF2B5EF4-FFF2-40B4-BE49-F238E27FC236}">
                <a16:creationId xmlns:a16="http://schemas.microsoft.com/office/drawing/2014/main" id="{53EB06DE-DE5B-4E63-B596-D3AEF75CFFD7}"/>
              </a:ext>
            </a:extLst>
          </p:cNvPr>
          <p:cNvSpPr txBox="1"/>
          <p:nvPr/>
        </p:nvSpPr>
        <p:spPr>
          <a:xfrm>
            <a:off x="4671093" y="2683157"/>
            <a:ext cx="2975517" cy="1200329"/>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Hoạt động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cá nhân</a:t>
            </a:r>
            <a:endParaRPr kumimoji="0" lang="en-US" sz="6600" b="1" i="0" u="none" strike="noStrike" kern="1200" cap="none" spc="0" normalizeH="0" baseline="0" noProof="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19" name="图片 41">
            <a:extLst>
              <a:ext uri="{FF2B5EF4-FFF2-40B4-BE49-F238E27FC236}">
                <a16:creationId xmlns:a16="http://schemas.microsoft.com/office/drawing/2014/main" id="{DDB38DF3-7DE5-4A7E-9E6B-9FC6E2784C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9751" y="258996"/>
            <a:ext cx="2852827" cy="1197220"/>
          </a:xfrm>
          <a:prstGeom prst="rect">
            <a:avLst/>
          </a:prstGeom>
        </p:spPr>
      </p:pic>
    </p:spTree>
    <p:extLst>
      <p:ext uri="{BB962C8B-B14F-4D97-AF65-F5344CB8AC3E}">
        <p14:creationId xmlns:p14="http://schemas.microsoft.com/office/powerpoint/2010/main" val="42867095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par>
                          <p:cTn id="21" fill="hold">
                            <p:stCondLst>
                              <p:cond delay="3500"/>
                            </p:stCondLst>
                            <p:childTnLst>
                              <p:par>
                                <p:cTn id="22" presetID="53" presetClass="entr" presetSubtype="16"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21" presetClass="entr" presetSubtype="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2000"/>
                                        <p:tgtEl>
                                          <p:spTgt spid="9"/>
                                        </p:tgtEl>
                                      </p:cBhvr>
                                    </p:animEffect>
                                  </p:childTnLst>
                                </p:cTn>
                              </p:par>
                              <p:par>
                                <p:cTn id="37" presetID="53" presetClass="entr" presetSubtype="16"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par>
                          <p:cTn id="47" fill="hold">
                            <p:stCondLst>
                              <p:cond delay="500"/>
                            </p:stCondLst>
                            <p:childTnLst>
                              <p:par>
                                <p:cTn id="48" presetID="14" presetClass="entr" presetSubtype="1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randombar(horizont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2063" y="353966"/>
            <a:ext cx="12832476" cy="694687"/>
            <a:chOff x="-642063" y="719726"/>
            <a:chExt cx="12832476" cy="694687"/>
          </a:xfrm>
        </p:grpSpPr>
        <p:sp>
          <p:nvSpPr>
            <p:cNvPr id="3" name="矩形 2"/>
            <p:cNvSpPr/>
            <p:nvPr/>
          </p:nvSpPr>
          <p:spPr>
            <a:xfrm flipV="1">
              <a:off x="0" y="1368694"/>
              <a:ext cx="12190413" cy="45719"/>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TextBox 8"/>
            <p:cNvSpPr txBox="1">
              <a:spLocks noChangeArrowheads="1"/>
            </p:cNvSpPr>
            <p:nvPr/>
          </p:nvSpPr>
          <p:spPr bwMode="auto">
            <a:xfrm>
              <a:off x="-642063" y="719726"/>
              <a:ext cx="65392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I. Chuẩn bị</a:t>
              </a:r>
              <a:endParaRPr kumimoji="0" lang="zh-CN" altLang="en-US" sz="3600" b="1" i="0" u="none" strike="noStrike" kern="1200" cap="none" spc="300" normalizeH="0" baseline="0" noProof="0" dirty="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grpSp>
      <p:pic>
        <p:nvPicPr>
          <p:cNvPr id="14" name="图片 10">
            <a:extLst>
              <a:ext uri="{FF2B5EF4-FFF2-40B4-BE49-F238E27FC236}">
                <a16:creationId xmlns:a16="http://schemas.microsoft.com/office/drawing/2014/main" id="{18BA09BE-D963-462C-9E0C-C13656659C67}"/>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0" y="1076443"/>
            <a:ext cx="4430117" cy="3511971"/>
          </a:xfrm>
          <a:prstGeom prst="rect">
            <a:avLst/>
          </a:prstGeom>
        </p:spPr>
      </p:pic>
      <p:sp>
        <p:nvSpPr>
          <p:cNvPr id="18" name="文本框 1">
            <a:extLst>
              <a:ext uri="{FF2B5EF4-FFF2-40B4-BE49-F238E27FC236}">
                <a16:creationId xmlns:a16="http://schemas.microsoft.com/office/drawing/2014/main" id="{53EB06DE-DE5B-4E63-B596-D3AEF75CFFD7}"/>
              </a:ext>
            </a:extLst>
          </p:cNvPr>
          <p:cNvSpPr txBox="1"/>
          <p:nvPr/>
        </p:nvSpPr>
        <p:spPr>
          <a:xfrm>
            <a:off x="633276" y="1942679"/>
            <a:ext cx="2975517" cy="138499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Thảo luận nhóm “kĩ thuật khăn trải bàn”</a:t>
            </a:r>
            <a:endParaRPr kumimoji="0" lang="en-US" sz="5400" b="1" i="0" u="none" strike="noStrike" kern="1200" cap="none" spc="0" normalizeH="0" baseline="0" noProof="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19" name="图片 41">
            <a:extLst>
              <a:ext uri="{FF2B5EF4-FFF2-40B4-BE49-F238E27FC236}">
                <a16:creationId xmlns:a16="http://schemas.microsoft.com/office/drawing/2014/main" id="{DDB38DF3-7DE5-4A7E-9E6B-9FC6E2784C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9751" y="258996"/>
            <a:ext cx="2852827" cy="1197220"/>
          </a:xfrm>
          <a:prstGeom prst="rect">
            <a:avLst/>
          </a:prstGeom>
        </p:spPr>
      </p:pic>
      <p:graphicFrame>
        <p:nvGraphicFramePr>
          <p:cNvPr id="5" name="Table 4">
            <a:extLst>
              <a:ext uri="{FF2B5EF4-FFF2-40B4-BE49-F238E27FC236}">
                <a16:creationId xmlns:a16="http://schemas.microsoft.com/office/drawing/2014/main" id="{6E5199D5-D252-495A-AD9B-57D047A1AD4C}"/>
              </a:ext>
            </a:extLst>
          </p:cNvPr>
          <p:cNvGraphicFramePr>
            <a:graphicFrameLocks noGrp="1"/>
          </p:cNvGraphicFramePr>
          <p:nvPr/>
        </p:nvGraphicFramePr>
        <p:xfrm>
          <a:off x="4430117" y="2200153"/>
          <a:ext cx="7377570" cy="4007165"/>
        </p:xfrm>
        <a:graphic>
          <a:graphicData uri="http://schemas.openxmlformats.org/drawingml/2006/table">
            <a:tbl>
              <a:tblPr firstRow="1" firstCol="1" bandRow="1">
                <a:tableStyleId>{93296810-A885-4BE3-A3E7-6D5BEEA58F35}</a:tableStyleId>
              </a:tblPr>
              <a:tblGrid>
                <a:gridCol w="3688785">
                  <a:extLst>
                    <a:ext uri="{9D8B030D-6E8A-4147-A177-3AD203B41FA5}">
                      <a16:colId xmlns:a16="http://schemas.microsoft.com/office/drawing/2014/main" val="4038226533"/>
                    </a:ext>
                  </a:extLst>
                </a:gridCol>
                <a:gridCol w="3688785">
                  <a:extLst>
                    <a:ext uri="{9D8B030D-6E8A-4147-A177-3AD203B41FA5}">
                      <a16:colId xmlns:a16="http://schemas.microsoft.com/office/drawing/2014/main" val="2684177580"/>
                    </a:ext>
                  </a:extLst>
                </a:gridCol>
              </a:tblGrid>
              <a:tr h="715325">
                <a:tc>
                  <a:txBody>
                    <a:bodyPr/>
                    <a:lstStyle/>
                    <a:p>
                      <a:pPr algn="ctr">
                        <a:lnSpc>
                          <a:spcPct val="150000"/>
                        </a:lnSpc>
                        <a:spcAft>
                          <a:spcPts val="0"/>
                        </a:spcAft>
                      </a:pPr>
                      <a:r>
                        <a:rPr lang="vi-VN" sz="2400" kern="100">
                          <a:effectLst/>
                        </a:rPr>
                        <a:t>Ý kiến của tôi</a:t>
                      </a:r>
                      <a:endParaRPr lang="en-US" sz="240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vi-VN" sz="2400" kern="100">
                          <a:effectLst/>
                        </a:rPr>
                        <a:t>Lí do</a:t>
                      </a:r>
                      <a:endParaRPr lang="en-US" sz="240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2115541"/>
                  </a:ext>
                </a:extLst>
              </a:tr>
              <a:tr h="1203064">
                <a:tc>
                  <a:txBody>
                    <a:bodyPr/>
                    <a:lstStyle/>
                    <a:p>
                      <a:pPr algn="ctr">
                        <a:lnSpc>
                          <a:spcPct val="150000"/>
                        </a:lnSpc>
                        <a:spcAft>
                          <a:spcPts val="0"/>
                        </a:spcAft>
                      </a:pPr>
                      <a:r>
                        <a:rPr lang="en-US" sz="2400" kern="100">
                          <a:solidFill>
                            <a:schemeClr val="tx1"/>
                          </a:solidFill>
                          <a:effectLst/>
                        </a:rPr>
                        <a:t>…………………………………………………………………………</a:t>
                      </a:r>
                      <a:r>
                        <a:rPr lang="vi-VN" sz="2400" kern="100">
                          <a:solidFill>
                            <a:schemeClr val="tx1"/>
                          </a:solidFill>
                          <a:effectLst/>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5E3CF"/>
                    </a:solidFill>
                  </a:tcPr>
                </a:tc>
                <a:tc>
                  <a:txBody>
                    <a:bodyPr/>
                    <a:lstStyle/>
                    <a:p>
                      <a:pPr algn="ctr">
                        <a:lnSpc>
                          <a:spcPct val="150000"/>
                        </a:lnSpc>
                        <a:spcAft>
                          <a:spcPts val="0"/>
                        </a:spcAft>
                      </a:pPr>
                      <a:r>
                        <a:rPr lang="en-US" sz="2400" b="1" kern="100">
                          <a:solidFill>
                            <a:schemeClr val="tx1"/>
                          </a:solidFill>
                          <a:effectLst/>
                          <a:latin typeface="Times New Roman" panose="02020603050405020304" pitchFamily="18" charset="0"/>
                          <a:cs typeface="Times New Roman" panose="02020603050405020304" pitchFamily="18" charset="0"/>
                        </a:rPr>
                        <a:t>…………………………………………………………</a:t>
                      </a:r>
                      <a:r>
                        <a:rPr lang="vi-VN" sz="2400" b="1" kern="100">
                          <a:solidFill>
                            <a:schemeClr val="tx1"/>
                          </a:solidFill>
                          <a:effectLst/>
                          <a:latin typeface="Times New Roman" panose="02020603050405020304" pitchFamily="18" charset="0"/>
                          <a:cs typeface="Times New Roman" panose="02020603050405020304" pitchFamily="18" charset="0"/>
                        </a:rPr>
                        <a:t> </a:t>
                      </a: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7113606"/>
                  </a:ext>
                </a:extLst>
              </a:tr>
              <a:tr h="1203064">
                <a:tc>
                  <a:txBody>
                    <a:bodyPr/>
                    <a:lstStyle/>
                    <a:p>
                      <a:pPr algn="ctr">
                        <a:lnSpc>
                          <a:spcPct val="150000"/>
                        </a:lnSpc>
                        <a:spcAft>
                          <a:spcPts val="0"/>
                        </a:spcAft>
                      </a:pPr>
                      <a:r>
                        <a:rPr lang="en-US" sz="2400" kern="100">
                          <a:solidFill>
                            <a:schemeClr val="tx1"/>
                          </a:solidFill>
                          <a:effectLst/>
                        </a:rPr>
                        <a:t>…………………………………………………………………………</a:t>
                      </a:r>
                      <a:r>
                        <a:rPr lang="vi-VN" sz="2400" kern="100">
                          <a:solidFill>
                            <a:schemeClr val="tx1"/>
                          </a:solidFill>
                          <a:effectLst/>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5E3CF"/>
                    </a:solidFill>
                  </a:tcPr>
                </a:tc>
                <a:tc>
                  <a:txBody>
                    <a:bodyPr/>
                    <a:lstStyle/>
                    <a:p>
                      <a:pPr algn="ctr">
                        <a:lnSpc>
                          <a:spcPct val="150000"/>
                        </a:lnSpc>
                        <a:spcAft>
                          <a:spcPts val="0"/>
                        </a:spcAft>
                      </a:pPr>
                      <a:r>
                        <a:rPr lang="en-US" sz="2400" b="1" kern="100">
                          <a:solidFill>
                            <a:schemeClr val="tx1"/>
                          </a:solidFill>
                          <a:effectLst/>
                          <a:latin typeface="Times New Roman" panose="02020603050405020304" pitchFamily="18" charset="0"/>
                          <a:cs typeface="Times New Roman" panose="02020603050405020304" pitchFamily="18" charset="0"/>
                        </a:rPr>
                        <a:t>…………………………………………………………</a:t>
                      </a:r>
                      <a:r>
                        <a:rPr lang="vi-VN" sz="2400" kern="100">
                          <a:solidFill>
                            <a:schemeClr val="tx1"/>
                          </a:solidFill>
                          <a:effectLst/>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2960510"/>
                  </a:ext>
                </a:extLst>
              </a:tr>
            </a:tbl>
          </a:graphicData>
        </a:graphic>
      </p:graphicFrame>
    </p:spTree>
    <p:extLst>
      <p:ext uri="{BB962C8B-B14F-4D97-AF65-F5344CB8AC3E}">
        <p14:creationId xmlns:p14="http://schemas.microsoft.com/office/powerpoint/2010/main" val="1202222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randombar(horizont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5055" y="542526"/>
            <a:ext cx="12315468" cy="1538883"/>
            <a:chOff x="-125055" y="908286"/>
            <a:chExt cx="12315468" cy="1538883"/>
          </a:xfrm>
        </p:grpSpPr>
        <p:sp>
          <p:nvSpPr>
            <p:cNvPr id="3" name="矩形 2"/>
            <p:cNvSpPr/>
            <p:nvPr/>
          </p:nvSpPr>
          <p:spPr>
            <a:xfrm flipV="1">
              <a:off x="0" y="1368694"/>
              <a:ext cx="12190413" cy="45719"/>
            </a:xfrm>
            <a:prstGeom prst="rect">
              <a:avLst/>
            </a:prstGeom>
            <a:solidFill>
              <a:srgbClr val="57A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0000500000000000000" pitchFamily="2" charset="-122"/>
                <a:ea typeface="字魂36号-正文宋楷" panose="00000500000000000000" pitchFamily="2" charset="-122"/>
                <a:cs typeface="+mn-cs"/>
                <a:sym typeface="字魂36号-正文宋楷" panose="00000500000000000000" pitchFamily="2" charset="-122"/>
              </a:endParaRPr>
            </a:p>
          </p:txBody>
        </p:sp>
        <p:sp>
          <p:nvSpPr>
            <p:cNvPr id="4" name="TextBox 8"/>
            <p:cNvSpPr txBox="1">
              <a:spLocks noChangeArrowheads="1"/>
            </p:cNvSpPr>
            <p:nvPr/>
          </p:nvSpPr>
          <p:spPr bwMode="auto">
            <a:xfrm>
              <a:off x="-125055" y="908286"/>
              <a:ext cx="621995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II. Thảo luận</a:t>
              </a:r>
            </a:p>
            <a:p>
              <a:pPr algn="ctr">
                <a:defRPr/>
              </a:pPr>
              <a:r>
                <a:rPr lang="en-US" altLang="zh-CN" sz="2800" b="1" spc="300">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   </a:t>
              </a:r>
              <a:r>
                <a:rPr lang="en-US" altLang="zh-CN" sz="2800" b="1" u="sng" spc="300">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1. Thảo luận</a:t>
              </a:r>
              <a:endParaRPr lang="en-US" altLang="zh-CN" sz="3600" b="1" u="sng" spc="300">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57A97D"/>
                </a:solidFill>
                <a:effectLst/>
                <a:uLnTx/>
                <a:uFillTx/>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grpSp>
      <p:pic>
        <p:nvPicPr>
          <p:cNvPr id="19" name="图片 41">
            <a:extLst>
              <a:ext uri="{FF2B5EF4-FFF2-40B4-BE49-F238E27FC236}">
                <a16:creationId xmlns:a16="http://schemas.microsoft.com/office/drawing/2014/main" id="{DDB38DF3-7DE5-4A7E-9E6B-9FC6E2784C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39751" y="258996"/>
            <a:ext cx="2852827" cy="1197220"/>
          </a:xfrm>
          <a:prstGeom prst="rect">
            <a:avLst/>
          </a:prstGeom>
        </p:spPr>
      </p:pic>
      <p:grpSp>
        <p:nvGrpSpPr>
          <p:cNvPr id="9" name="组合 5">
            <a:extLst>
              <a:ext uri="{FF2B5EF4-FFF2-40B4-BE49-F238E27FC236}">
                <a16:creationId xmlns:a16="http://schemas.microsoft.com/office/drawing/2014/main" id="{44CE4C0B-02CC-4D0A-B7E0-01E3D9993581}"/>
              </a:ext>
            </a:extLst>
          </p:cNvPr>
          <p:cNvGrpSpPr/>
          <p:nvPr/>
        </p:nvGrpSpPr>
        <p:grpSpPr>
          <a:xfrm>
            <a:off x="1308653" y="2646332"/>
            <a:ext cx="3871635" cy="3330183"/>
            <a:chOff x="1099385" y="2069348"/>
            <a:chExt cx="2860812" cy="2084000"/>
          </a:xfrm>
        </p:grpSpPr>
        <p:pic>
          <p:nvPicPr>
            <p:cNvPr id="10" name="图片 8">
              <a:extLst>
                <a:ext uri="{FF2B5EF4-FFF2-40B4-BE49-F238E27FC236}">
                  <a16:creationId xmlns:a16="http://schemas.microsoft.com/office/drawing/2014/main" id="{7E8380B3-7ED3-4F1E-9844-4D80E6000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385" y="2069348"/>
              <a:ext cx="2860812" cy="2084000"/>
            </a:xfrm>
            <a:prstGeom prst="rect">
              <a:avLst/>
            </a:prstGeom>
          </p:spPr>
        </p:pic>
        <p:sp>
          <p:nvSpPr>
            <p:cNvPr id="11" name="文本框 12">
              <a:extLst>
                <a:ext uri="{FF2B5EF4-FFF2-40B4-BE49-F238E27FC236}">
                  <a16:creationId xmlns:a16="http://schemas.microsoft.com/office/drawing/2014/main" id="{CB11A408-4DD5-467A-B5E5-863ABD3D1B94}"/>
                </a:ext>
              </a:extLst>
            </p:cNvPr>
            <p:cNvSpPr txBox="1"/>
            <p:nvPr/>
          </p:nvSpPr>
          <p:spPr>
            <a:xfrm rot="21221573">
              <a:off x="1479814" y="2712900"/>
              <a:ext cx="2099956" cy="751156"/>
            </a:xfrm>
            <a:prstGeom prst="rect">
              <a:avLst/>
            </a:prstGeom>
            <a:noFill/>
          </p:spPr>
          <p:txBody>
            <a:bodyPr wrap="square" rtlCol="0">
              <a:spAutoFit/>
            </a:bodyPr>
            <a:lstStyle/>
            <a:p>
              <a:r>
                <a:rPr lang="en-US" sz="2400" i="1">
                  <a:solidFill>
                    <a:schemeClr val="bg1"/>
                  </a:solidFill>
                  <a:latin typeface="Times New Roman" panose="02020603050405020304" pitchFamily="18" charset="0"/>
                  <a:cs typeface="Times New Roman" panose="02020603050405020304" pitchFamily="18" charset="0"/>
                </a:rPr>
                <a:t>Các</a:t>
              </a:r>
              <a:r>
                <a:rPr lang="vi-VN" sz="2400" i="1">
                  <a:solidFill>
                    <a:schemeClr val="bg1"/>
                  </a:solidFill>
                  <a:latin typeface="Times New Roman" panose="02020603050405020304" pitchFamily="18" charset="0"/>
                  <a:cs typeface="Times New Roman" panose="02020603050405020304" pitchFamily="18" charset="0"/>
                </a:rPr>
                <a:t> nhóm thảo luận, lần lượt các thành viên trình bày ý kiến. </a:t>
              </a:r>
              <a:endParaRPr lang="en-US" sz="2400">
                <a:solidFill>
                  <a:schemeClr val="bg1"/>
                </a:solidFill>
                <a:latin typeface="Times New Roman" panose="02020603050405020304" pitchFamily="18" charset="0"/>
                <a:cs typeface="Times New Roman" panose="02020603050405020304" pitchFamily="18" charset="0"/>
              </a:endParaRPr>
            </a:p>
          </p:txBody>
        </p:sp>
      </p:grpSp>
      <p:grpSp>
        <p:nvGrpSpPr>
          <p:cNvPr id="12" name="组合 6">
            <a:extLst>
              <a:ext uri="{FF2B5EF4-FFF2-40B4-BE49-F238E27FC236}">
                <a16:creationId xmlns:a16="http://schemas.microsoft.com/office/drawing/2014/main" id="{009CB937-6EBE-4678-B963-B32F29BABCC2}"/>
              </a:ext>
            </a:extLst>
          </p:cNvPr>
          <p:cNvGrpSpPr/>
          <p:nvPr/>
        </p:nvGrpSpPr>
        <p:grpSpPr>
          <a:xfrm>
            <a:off x="7430248" y="2719949"/>
            <a:ext cx="3871635" cy="3330183"/>
            <a:chOff x="3478591" y="3933468"/>
            <a:chExt cx="2860812" cy="2084000"/>
          </a:xfrm>
        </p:grpSpPr>
        <p:pic>
          <p:nvPicPr>
            <p:cNvPr id="13" name="图片 9">
              <a:extLst>
                <a:ext uri="{FF2B5EF4-FFF2-40B4-BE49-F238E27FC236}">
                  <a16:creationId xmlns:a16="http://schemas.microsoft.com/office/drawing/2014/main" id="{39DBC963-63A6-4267-A1DD-C348EAB7D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8591" y="3933468"/>
              <a:ext cx="2860812" cy="2084000"/>
            </a:xfrm>
            <a:prstGeom prst="rect">
              <a:avLst/>
            </a:prstGeom>
          </p:spPr>
        </p:pic>
        <p:sp>
          <p:nvSpPr>
            <p:cNvPr id="15" name="文本框 14">
              <a:extLst>
                <a:ext uri="{FF2B5EF4-FFF2-40B4-BE49-F238E27FC236}">
                  <a16:creationId xmlns:a16="http://schemas.microsoft.com/office/drawing/2014/main" id="{EDE1DD0A-7F52-40D6-B4C5-FCBC83333228}"/>
                </a:ext>
              </a:extLst>
            </p:cNvPr>
            <p:cNvSpPr txBox="1"/>
            <p:nvPr/>
          </p:nvSpPr>
          <p:spPr>
            <a:xfrm rot="21221573">
              <a:off x="3784123" y="4484328"/>
              <a:ext cx="2072639" cy="982280"/>
            </a:xfrm>
            <a:prstGeom prst="rect">
              <a:avLst/>
            </a:prstGeom>
            <a:noFill/>
          </p:spPr>
          <p:txBody>
            <a:bodyPr wrap="square" rtlCol="0">
              <a:spAutoFit/>
            </a:bodyPr>
            <a:lstStyle/>
            <a:p>
              <a:pPr lvl="0" algn="ctr">
                <a:defRPr/>
              </a:pPr>
              <a:r>
                <a:rPr lang="en-US" sz="2400" i="1">
                  <a:solidFill>
                    <a:schemeClr val="bg1"/>
                  </a:solidFill>
                  <a:latin typeface="Times New Roman" panose="02020603050405020304" pitchFamily="18" charset="0"/>
                  <a:cs typeface="Times New Roman" panose="02020603050405020304" pitchFamily="18" charset="0"/>
                </a:rPr>
                <a:t>HS trong nhóm thóng nhất và đánh giá lẫn nhau qua phiếu tiêu chí</a:t>
              </a:r>
              <a:endParaRPr kumimoji="0" lang="zh-CN" altLang="en-US" sz="3600" b="0"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6" name="文本框 16">
            <a:extLst>
              <a:ext uri="{FF2B5EF4-FFF2-40B4-BE49-F238E27FC236}">
                <a16:creationId xmlns:a16="http://schemas.microsoft.com/office/drawing/2014/main" id="{A70522AF-FE2B-4B00-8BAE-EACFBE9B0606}"/>
              </a:ext>
            </a:extLst>
          </p:cNvPr>
          <p:cNvSpPr txBox="1"/>
          <p:nvPr/>
        </p:nvSpPr>
        <p:spPr>
          <a:xfrm>
            <a:off x="1766168" y="2093494"/>
            <a:ext cx="114370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79C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01</a:t>
            </a:r>
            <a:endParaRPr kumimoji="0" lang="zh-CN" altLang="en-US" sz="4400" b="1" i="0" u="none" strike="noStrike" kern="1200" cap="none" spc="0" normalizeH="0" baseline="0" noProof="0" dirty="0">
              <a:ln>
                <a:noFill/>
              </a:ln>
              <a:solidFill>
                <a:srgbClr val="F79C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文本框 17">
            <a:extLst>
              <a:ext uri="{FF2B5EF4-FFF2-40B4-BE49-F238E27FC236}">
                <a16:creationId xmlns:a16="http://schemas.microsoft.com/office/drawing/2014/main" id="{6C627586-A425-41F1-A53E-A8617D91DC9C}"/>
              </a:ext>
            </a:extLst>
          </p:cNvPr>
          <p:cNvSpPr txBox="1"/>
          <p:nvPr/>
        </p:nvSpPr>
        <p:spPr>
          <a:xfrm>
            <a:off x="7514064" y="2081409"/>
            <a:ext cx="102222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srgbClr val="532708"/>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02</a:t>
            </a:r>
            <a:endParaRPr kumimoji="0" lang="zh-CN" altLang="en-US" sz="4800" b="1" i="0" u="none" strike="noStrike" kern="1200" cap="none" spc="0" normalizeH="0" baseline="0" noProof="0" dirty="0">
              <a:ln>
                <a:noFill/>
              </a:ln>
              <a:solidFill>
                <a:srgbClr val="532708"/>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529396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710</Words>
  <Application>Microsoft Office PowerPoint</Application>
  <PresentationFormat>Widescreen</PresentationFormat>
  <Paragraphs>133</Paragraphs>
  <Slides>28</Slides>
  <Notes>21</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微软雅黑</vt:lpstr>
      <vt:lpstr>Arial</vt:lpstr>
      <vt:lpstr>Calibri</vt:lpstr>
      <vt:lpstr>等线</vt:lpstr>
      <vt:lpstr>等线 Light</vt:lpstr>
      <vt:lpstr>Times New Roman</vt:lpstr>
      <vt:lpstr>UTM Showcard</vt:lpstr>
      <vt:lpstr>字魂27号-布丁体</vt:lpstr>
      <vt:lpstr>字魂36号-正文宋楷</vt:lpstr>
      <vt:lpstr>思源黑体 CN Regular</vt:lpstr>
      <vt:lpstr>千图网拥有20W+精美PPT模板 更多PPT模板下载至：www.58pic.com/office/ppt​​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DELL</cp:lastModifiedBy>
  <cp:revision>22</cp:revision>
  <dcterms:created xsi:type="dcterms:W3CDTF">2021-12-01T01:34:38Z</dcterms:created>
  <dcterms:modified xsi:type="dcterms:W3CDTF">2021-12-06T05:55:13Z</dcterms:modified>
</cp:coreProperties>
</file>