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4" r:id="rId3"/>
  </p:sldMasterIdLst>
  <p:notesMasterIdLst>
    <p:notesMasterId r:id="rId37"/>
  </p:notesMasterIdLst>
  <p:sldIdLst>
    <p:sldId id="415" r:id="rId4"/>
    <p:sldId id="391" r:id="rId5"/>
    <p:sldId id="284" r:id="rId6"/>
    <p:sldId id="439" r:id="rId7"/>
    <p:sldId id="440" r:id="rId8"/>
    <p:sldId id="441" r:id="rId9"/>
    <p:sldId id="390" r:id="rId10"/>
    <p:sldId id="419" r:id="rId11"/>
    <p:sldId id="417" r:id="rId12"/>
    <p:sldId id="442" r:id="rId13"/>
    <p:sldId id="584" r:id="rId14"/>
    <p:sldId id="585" r:id="rId15"/>
    <p:sldId id="421" r:id="rId16"/>
    <p:sldId id="444" r:id="rId17"/>
    <p:sldId id="445" r:id="rId18"/>
    <p:sldId id="446" r:id="rId19"/>
    <p:sldId id="422" r:id="rId20"/>
    <p:sldId id="447" r:id="rId21"/>
    <p:sldId id="448" r:id="rId22"/>
    <p:sldId id="583" r:id="rId23"/>
    <p:sldId id="393" r:id="rId24"/>
    <p:sldId id="576" r:id="rId25"/>
    <p:sldId id="577" r:id="rId26"/>
    <p:sldId id="578" r:id="rId27"/>
    <p:sldId id="579" r:id="rId28"/>
    <p:sldId id="580" r:id="rId29"/>
    <p:sldId id="581" r:id="rId30"/>
    <p:sldId id="582" r:id="rId31"/>
    <p:sldId id="428" r:id="rId32"/>
    <p:sldId id="429" r:id="rId33"/>
    <p:sldId id="586" r:id="rId34"/>
    <p:sldId id="587" r:id="rId35"/>
    <p:sldId id="4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1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5F0CC-B526-4A22-827A-4134F026F9B3}"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40688-7F32-42F4-AF0A-FBA091E286A2}" type="slidenum">
              <a:rPr lang="en-US" smtClean="0"/>
              <a:t>‹#›</a:t>
            </a:fld>
            <a:endParaRPr lang="en-US"/>
          </a:p>
        </p:txBody>
      </p:sp>
    </p:spTree>
    <p:extLst>
      <p:ext uri="{BB962C8B-B14F-4D97-AF65-F5344CB8AC3E}">
        <p14:creationId xmlns:p14="http://schemas.microsoft.com/office/powerpoint/2010/main" val="59432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- 0981.713.891- 0366.698.459</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6458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46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638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4264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7086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7353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0808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722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934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2991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62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- 0981.713.891- 0366.698.459</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0126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7024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4790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0456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smtClean="0">
                <a:solidFill>
                  <a:schemeClr val="tx1"/>
                </a:solidFill>
                <a:effectLst/>
                <a:latin typeface="+mn-lt"/>
                <a:ea typeface="+mn-ea"/>
                <a:cs typeface="+mn-cs"/>
              </a:rPr>
              <a:t>- 0981.713.891- 0366.698.459</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843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- 0981.713.891- 0366.698.459</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76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811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2009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9498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934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2308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974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939796"/>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pic>
        <p:nvPicPr>
          <p:cNvPr id="8" name="图形 7">
            <a:extLst>
              <a:ext uri="{FF2B5EF4-FFF2-40B4-BE49-F238E27FC236}">
                <a16:creationId xmlns:a16="http://schemas.microsoft.com/office/drawing/2014/main" id="{E42B5FA2-610F-4642-A8E4-46335746690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9" name="图片 8">
            <a:extLst>
              <a:ext uri="{FF2B5EF4-FFF2-40B4-BE49-F238E27FC236}">
                <a16:creationId xmlns:a16="http://schemas.microsoft.com/office/drawing/2014/main" id="{2C717629-C331-46C8-B036-1C9B736681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10" name="图形 9">
            <a:extLst>
              <a:ext uri="{FF2B5EF4-FFF2-40B4-BE49-F238E27FC236}">
                <a16:creationId xmlns:a16="http://schemas.microsoft.com/office/drawing/2014/main" id="{A8B1BA95-2F0F-4676-B009-396680CDD9B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11" name="图形 10">
            <a:extLst>
              <a:ext uri="{FF2B5EF4-FFF2-40B4-BE49-F238E27FC236}">
                <a16:creationId xmlns:a16="http://schemas.microsoft.com/office/drawing/2014/main" id="{EA755D31-5996-4CCD-8E66-412F0A2D9A68}"/>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Tree>
    <p:extLst>
      <p:ext uri="{BB962C8B-B14F-4D97-AF65-F5344CB8AC3E}">
        <p14:creationId xmlns:p14="http://schemas.microsoft.com/office/powerpoint/2010/main" val="988839791"/>
      </p:ext>
    </p:extLst>
  </p:cSld>
  <p:clrMapOvr>
    <a:masterClrMapping/>
  </p:clrMapOvr>
  <p:transition spd="slow"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14:bounceEnd="54000">
                                          <p:cBhvr additive="base">
                                            <p:cTn id="11" dur="75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06A5CD-5D03-4AF2-A862-6374BABCDEB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884909-DFC1-4385-83A5-610F8BB30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C8BB721-2A41-4394-9697-9D0E0D99835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2D745DA-DBC4-4B58-B40B-9B89EFCE2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B00AB-42A8-4FA3-864E-2C270D406F9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89DEC5-DB7D-4B7A-A739-80F146131D0B}"/>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8" name="页脚占位符 7">
            <a:extLst>
              <a:ext uri="{FF2B5EF4-FFF2-40B4-BE49-F238E27FC236}">
                <a16:creationId xmlns:a16="http://schemas.microsoft.com/office/drawing/2014/main" id="{5DBFB16F-4C71-4C6E-9F0B-A1689B50B5C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B45560D-2BBB-46D5-9D32-8571051D61C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171644914"/>
      </p:ext>
    </p:extLst>
  </p:cSld>
  <p:clrMapOvr>
    <a:masterClrMapping/>
  </p:clrMapOvr>
  <p:transition spd="slow" advTm="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32AD7E-EF58-48DD-ABF3-A58E3FAED8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33C195A-A4EC-461B-9BC5-C85ED43C0053}"/>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4" name="页脚占位符 3">
            <a:extLst>
              <a:ext uri="{FF2B5EF4-FFF2-40B4-BE49-F238E27FC236}">
                <a16:creationId xmlns:a16="http://schemas.microsoft.com/office/drawing/2014/main" id="{8F815663-A9ED-49D3-B841-D6E704C69B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414CDA0-E9F6-4F74-A641-31EC3990ADE7}"/>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552331021"/>
      </p:ext>
    </p:extLst>
  </p:cSld>
  <p:clrMapOvr>
    <a:masterClrMapping/>
  </p:clrMapOvr>
  <p:transition spd="slow"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8CE1EE-1C71-477D-A315-A7E8E7B4B0A6}"/>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3" name="页脚占位符 2">
            <a:extLst>
              <a:ext uri="{FF2B5EF4-FFF2-40B4-BE49-F238E27FC236}">
                <a16:creationId xmlns:a16="http://schemas.microsoft.com/office/drawing/2014/main" id="{9FF734CE-6E42-4202-8D7A-E62352B23F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233A891-55B3-4419-BAAA-E5176E39D0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561730456"/>
      </p:ext>
    </p:extLst>
  </p:cSld>
  <p:clrMapOvr>
    <a:masterClrMapping/>
  </p:clrMapOvr>
  <p:transition spd="slow"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6278C-7378-4C16-AEBD-97D0C7B551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DC71AC-0695-48D0-A5C1-A2DFE8CFB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994A254-CB33-4221-A6DD-4FF609E86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391B497-8491-41A9-82AF-30CE8B9AD90F}"/>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6" name="页脚占位符 5">
            <a:extLst>
              <a:ext uri="{FF2B5EF4-FFF2-40B4-BE49-F238E27FC236}">
                <a16:creationId xmlns:a16="http://schemas.microsoft.com/office/drawing/2014/main" id="{964F5015-A16E-4533-99E7-B85E48090C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18662E-9695-4FCC-83D0-D7B9E5B2BFC9}"/>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070822752"/>
      </p:ext>
    </p:extLst>
  </p:cSld>
  <p:clrMapOvr>
    <a:masterClrMapping/>
  </p:clrMapOvr>
  <p:transition spd="slow"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BAFB50-33D3-41F8-8B0D-C95D1F3DD8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0E7E3E-6331-4432-B6A1-EDCE1D0AB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2437C9-A6B4-4B1D-B141-2A7952D07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0DC2534-C80D-43F6-B18D-30D6AA35225C}"/>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6" name="页脚占位符 5">
            <a:extLst>
              <a:ext uri="{FF2B5EF4-FFF2-40B4-BE49-F238E27FC236}">
                <a16:creationId xmlns:a16="http://schemas.microsoft.com/office/drawing/2014/main" id="{87193401-AA28-41EF-A97D-F4FBB31CEF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196DFE-B28E-4476-ADE9-459885B140F0}"/>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404281223"/>
      </p:ext>
    </p:extLst>
  </p:cSld>
  <p:clrMapOvr>
    <a:masterClrMapping/>
  </p:clrMapOvr>
  <p:transition spd="slow" advTm="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EE738-C2D6-43FC-B20C-D2DDB4A4F98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F027530-3133-4C3E-8F2D-090BB29F672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05AE87-AA2B-45C2-95E8-E9CD348EC73A}"/>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C729EEE9-9B1F-4C46-B497-92FC363073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A111E-0F79-46EE-8487-4376EF9B5882}"/>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845839191"/>
      </p:ext>
    </p:extLst>
  </p:cSld>
  <p:clrMapOvr>
    <a:masterClrMapping/>
  </p:clrMapOvr>
  <p:transition spd="slow" advTm="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25EC82-AA27-4DC5-987C-F9927CBAB8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444811-7A43-4F7A-A72F-6DAE24BE3C7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E2159E8-1629-459E-8955-D70204D031C7}"/>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40710FE1-5D36-4DF0-A165-6BD09660FD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223D90-62AE-4492-AA8E-21AF0634222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347075048"/>
      </p:ext>
    </p:extLst>
  </p:cSld>
  <p:clrMapOvr>
    <a:masterClrMapping/>
  </p:clrMapOvr>
  <p:transition spd="slow" advTm="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7"/>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3"/>
          </p:nvPr>
        </p:nvSpPr>
        <p:spPr>
          <a:xfrm>
            <a:off x="1406285" y="3954857"/>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4"/>
          </p:nvPr>
        </p:nvSpPr>
        <p:spPr>
          <a:xfrm>
            <a:off x="1406285" y="1197143"/>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5"/>
          </p:nvPr>
        </p:nvSpPr>
        <p:spPr>
          <a:xfrm>
            <a:off x="7952227" y="1197143"/>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4679258" y="2576000"/>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8" name="图形 77">
            <a:extLst>
              <a:ext uri="{FF2B5EF4-FFF2-40B4-BE49-F238E27FC236}">
                <a16:creationId xmlns:a16="http://schemas.microsoft.com/office/drawing/2014/main" id="{9875EF0C-0EF8-4924-BC52-F0003E70CC0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9" name="图片 78">
            <a:extLst>
              <a:ext uri="{FF2B5EF4-FFF2-40B4-BE49-F238E27FC236}">
                <a16:creationId xmlns:a16="http://schemas.microsoft.com/office/drawing/2014/main" id="{EF6FB23B-3507-48B0-90EB-181B3229FD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80" name="图形 79">
            <a:extLst>
              <a:ext uri="{FF2B5EF4-FFF2-40B4-BE49-F238E27FC236}">
                <a16:creationId xmlns:a16="http://schemas.microsoft.com/office/drawing/2014/main" id="{62DF542A-AB8C-4284-A0DE-C24B757CEB6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81" name="图形 80">
            <a:extLst>
              <a:ext uri="{FF2B5EF4-FFF2-40B4-BE49-F238E27FC236}">
                <a16:creationId xmlns:a16="http://schemas.microsoft.com/office/drawing/2014/main" id="{A0B0BB3A-410C-419C-8966-E58D8F32709E}"/>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82" name="矩形 69">
            <a:extLst>
              <a:ext uri="{FF2B5EF4-FFF2-40B4-BE49-F238E27FC236}">
                <a16:creationId xmlns:a16="http://schemas.microsoft.com/office/drawing/2014/main" id="{D03E557E-DF21-452E-A46A-49420992EE9A}"/>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186542472"/>
      </p:ext>
    </p:extLst>
  </p:cSld>
  <p:clrMapOvr>
    <a:masterClrMapping/>
  </p:clrMapOvr>
  <p:transition spd="slow"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14:bounceEnd="54000">
                                          <p:cBhvr additive="base">
                                            <p:cTn id="7" dur="750" fill="hold"/>
                                            <p:tgtEl>
                                              <p:spTgt spid="78"/>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80"/>
                                            </p:tgtEl>
                                            <p:attrNameLst>
                                              <p:attrName>style.visibility</p:attrName>
                                            </p:attrNameLst>
                                          </p:cBhvr>
                                          <p:to>
                                            <p:strVal val="visible"/>
                                          </p:to>
                                        </p:set>
                                        <p:anim calcmode="lin" valueType="num" p14:bounceEnd="54000">
                                          <p:cBhvr additive="base">
                                            <p:cTn id="11" dur="750" fill="hold"/>
                                            <p:tgtEl>
                                              <p:spTgt spid="80"/>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750" fill="hold"/>
                                            <p:tgtEl>
                                              <p:spTgt spid="78"/>
                                            </p:tgtEl>
                                            <p:attrNameLst>
                                              <p:attrName>ppt_x</p:attrName>
                                            </p:attrNameLst>
                                          </p:cBhvr>
                                          <p:tavLst>
                                            <p:tav tm="0">
                                              <p:val>
                                                <p:strVal val="#ppt_x"/>
                                              </p:val>
                                            </p:tav>
                                            <p:tav tm="100000">
                                              <p:val>
                                                <p:strVal val="#ppt_x"/>
                                              </p:val>
                                            </p:tav>
                                          </p:tavLst>
                                        </p:anim>
                                        <p:anim calcmode="lin" valueType="num">
                                          <p:cBhvr additive="base">
                                            <p:cTn id="8" dur="75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750" fill="hold"/>
                                            <p:tgtEl>
                                              <p:spTgt spid="80"/>
                                            </p:tgtEl>
                                            <p:attrNameLst>
                                              <p:attrName>ppt_x</p:attrName>
                                            </p:attrNameLst>
                                          </p:cBhvr>
                                          <p:tavLst>
                                            <p:tav tm="0">
                                              <p:val>
                                                <p:strVal val="#ppt_x"/>
                                              </p:val>
                                            </p:tav>
                                            <p:tav tm="100000">
                                              <p:val>
                                                <p:strVal val="#ppt_x"/>
                                              </p:val>
                                            </p:tav>
                                          </p:tavLst>
                                        </p:anim>
                                        <p:anim calcmode="lin" valueType="num">
                                          <p:cBhvr additive="base">
                                            <p:cTn id="12"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738158" y="1948378"/>
            <a:ext cx="4140923" cy="3588157"/>
          </a:xfrm>
          <a:custGeom>
            <a:avLst/>
            <a:gdLst>
              <a:gd name="connsiteX0" fmla="*/ 3234294 w 4140923"/>
              <a:gd name="connsiteY0" fmla="*/ 874 h 3588157"/>
              <a:gd name="connsiteX1" fmla="*/ 3445537 w 4140923"/>
              <a:gd name="connsiteY1" fmla="*/ 142816 h 3588157"/>
              <a:gd name="connsiteX2" fmla="*/ 4132153 w 4140923"/>
              <a:gd name="connsiteY2" fmla="*/ 2399827 h 3588157"/>
              <a:gd name="connsiteX3" fmla="*/ 3998110 w 4140923"/>
              <a:gd name="connsiteY3" fmla="*/ 2651086 h 3588157"/>
              <a:gd name="connsiteX4" fmla="*/ 946647 w 4140923"/>
              <a:gd name="connsiteY4" fmla="*/ 3579387 h 3588157"/>
              <a:gd name="connsiteX5" fmla="*/ 695388 w 4140923"/>
              <a:gd name="connsiteY5" fmla="*/ 3445343 h 3588157"/>
              <a:gd name="connsiteX6" fmla="*/ 8771 w 4140923"/>
              <a:gd name="connsiteY6" fmla="*/ 1188331 h 3588157"/>
              <a:gd name="connsiteX7" fmla="*/ 142815 w 4140923"/>
              <a:gd name="connsiteY7" fmla="*/ 937073 h 3588157"/>
              <a:gd name="connsiteX8" fmla="*/ 3194278 w 4140923"/>
              <a:gd name="connsiteY8" fmla="*/ 8772 h 3588157"/>
              <a:gd name="connsiteX9" fmla="*/ 3234294 w 4140923"/>
              <a:gd name="connsiteY9" fmla="*/ 874 h 35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923" h="3588157">
                <a:moveTo>
                  <a:pt x="3234294" y="874"/>
                </a:moveTo>
                <a:cubicBezTo>
                  <a:pt x="3327547" y="-7868"/>
                  <a:pt x="3417215" y="49717"/>
                  <a:pt x="3445537" y="142816"/>
                </a:cubicBezTo>
                <a:lnTo>
                  <a:pt x="4132153" y="2399827"/>
                </a:lnTo>
                <a:cubicBezTo>
                  <a:pt x="4164521" y="2506225"/>
                  <a:pt x="4104508" y="2618718"/>
                  <a:pt x="3998110" y="2651086"/>
                </a:cubicBezTo>
                <a:lnTo>
                  <a:pt x="946647" y="3579387"/>
                </a:lnTo>
                <a:cubicBezTo>
                  <a:pt x="840248" y="3611755"/>
                  <a:pt x="727756" y="3551741"/>
                  <a:pt x="695388" y="3445343"/>
                </a:cubicBezTo>
                <a:lnTo>
                  <a:pt x="8771" y="1188331"/>
                </a:lnTo>
                <a:cubicBezTo>
                  <a:pt x="-23597" y="1081933"/>
                  <a:pt x="36417" y="969441"/>
                  <a:pt x="142815" y="937073"/>
                </a:cubicBezTo>
                <a:lnTo>
                  <a:pt x="3194278" y="8772"/>
                </a:lnTo>
                <a:cubicBezTo>
                  <a:pt x="3207577" y="4726"/>
                  <a:pt x="3220972" y="2123"/>
                  <a:pt x="3234294" y="874"/>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1"/>
          </p:nvPr>
        </p:nvSpPr>
        <p:spPr>
          <a:xfrm>
            <a:off x="7527605" y="2384612"/>
            <a:ext cx="3841201" cy="3111222"/>
          </a:xfrm>
          <a:custGeom>
            <a:avLst/>
            <a:gdLst>
              <a:gd name="connsiteX0" fmla="*/ 3387753 w 3841201"/>
              <a:gd name="connsiteY0" fmla="*/ 763 h 3111222"/>
              <a:gd name="connsiteX1" fmla="*/ 3570047 w 3841201"/>
              <a:gd name="connsiteY1" fmla="*/ 178357 h 3111222"/>
              <a:gd name="connsiteX2" fmla="*/ 3839861 w 3841201"/>
              <a:gd name="connsiteY2" fmla="*/ 2522018 h 3111222"/>
              <a:gd name="connsiteX3" fmla="*/ 3662844 w 3841201"/>
              <a:gd name="connsiteY3" fmla="*/ 2745096 h 3111222"/>
              <a:gd name="connsiteX4" fmla="*/ 494233 w 3841201"/>
              <a:gd name="connsiteY4" fmla="*/ 3109882 h 3111222"/>
              <a:gd name="connsiteX5" fmla="*/ 271155 w 3841201"/>
              <a:gd name="connsiteY5" fmla="*/ 2932865 h 3111222"/>
              <a:gd name="connsiteX6" fmla="*/ 1341 w 3841201"/>
              <a:gd name="connsiteY6" fmla="*/ 589205 h 3111222"/>
              <a:gd name="connsiteX7" fmla="*/ 178358 w 3841201"/>
              <a:gd name="connsiteY7" fmla="*/ 366127 h 3111222"/>
              <a:gd name="connsiteX8" fmla="*/ 3346969 w 3841201"/>
              <a:gd name="connsiteY8" fmla="*/ 1340 h 3111222"/>
              <a:gd name="connsiteX9" fmla="*/ 3387753 w 3841201"/>
              <a:gd name="connsiteY9" fmla="*/ 763 h 311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201" h="3111222">
                <a:moveTo>
                  <a:pt x="3387753" y="763"/>
                </a:moveTo>
                <a:cubicBezTo>
                  <a:pt x="3481059" y="8922"/>
                  <a:pt x="3558918" y="81685"/>
                  <a:pt x="3570047" y="178357"/>
                </a:cubicBezTo>
                <a:lnTo>
                  <a:pt x="3839861" y="2522018"/>
                </a:lnTo>
                <a:cubicBezTo>
                  <a:pt x="3852581" y="2632501"/>
                  <a:pt x="3773327" y="2732376"/>
                  <a:pt x="3662844" y="2745096"/>
                </a:cubicBezTo>
                <a:lnTo>
                  <a:pt x="494233" y="3109882"/>
                </a:lnTo>
                <a:cubicBezTo>
                  <a:pt x="383750" y="3122602"/>
                  <a:pt x="283874" y="3043348"/>
                  <a:pt x="271155" y="2932865"/>
                </a:cubicBezTo>
                <a:lnTo>
                  <a:pt x="1341" y="589205"/>
                </a:lnTo>
                <a:cubicBezTo>
                  <a:pt x="-11378" y="478722"/>
                  <a:pt x="67875" y="378846"/>
                  <a:pt x="178358" y="366127"/>
                </a:cubicBezTo>
                <a:lnTo>
                  <a:pt x="3346969" y="1340"/>
                </a:lnTo>
                <a:cubicBezTo>
                  <a:pt x="3360779" y="-250"/>
                  <a:pt x="3374424" y="-402"/>
                  <a:pt x="3387753" y="7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2"/>
          </p:nvPr>
        </p:nvSpPr>
        <p:spPr>
          <a:xfrm>
            <a:off x="4462455" y="1280331"/>
            <a:ext cx="3854187" cy="3130294"/>
          </a:xfrm>
          <a:custGeom>
            <a:avLst/>
            <a:gdLst>
              <a:gd name="connsiteX0" fmla="*/ 470233 w 3854187"/>
              <a:gd name="connsiteY0" fmla="*/ 652 h 3130294"/>
              <a:gd name="connsiteX1" fmla="*/ 511013 w 3854187"/>
              <a:gd name="connsiteY1" fmla="*/ 1499 h 3130294"/>
              <a:gd name="connsiteX2" fmla="*/ 3677148 w 3854187"/>
              <a:gd name="connsiteY2" fmla="*/ 387184 h 3130294"/>
              <a:gd name="connsiteX3" fmla="*/ 3852689 w 3854187"/>
              <a:gd name="connsiteY3" fmla="*/ 611426 h 3130294"/>
              <a:gd name="connsiteX4" fmla="*/ 3567417 w 3854187"/>
              <a:gd name="connsiteY4" fmla="*/ 2953254 h 3130294"/>
              <a:gd name="connsiteX5" fmla="*/ 3343176 w 3854187"/>
              <a:gd name="connsiteY5" fmla="*/ 3128796 h 3130294"/>
              <a:gd name="connsiteX6" fmla="*/ 177041 w 3854187"/>
              <a:gd name="connsiteY6" fmla="*/ 2743110 h 3130294"/>
              <a:gd name="connsiteX7" fmla="*/ 1499 w 3854187"/>
              <a:gd name="connsiteY7" fmla="*/ 2518869 h 3130294"/>
              <a:gd name="connsiteX8" fmla="*/ 286771 w 3854187"/>
              <a:gd name="connsiteY8" fmla="*/ 177040 h 3130294"/>
              <a:gd name="connsiteX9" fmla="*/ 470233 w 3854187"/>
              <a:gd name="connsiteY9" fmla="*/ 652 h 31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87" h="3130294">
                <a:moveTo>
                  <a:pt x="470233" y="652"/>
                </a:moveTo>
                <a:cubicBezTo>
                  <a:pt x="483570" y="-425"/>
                  <a:pt x="497213" y="-182"/>
                  <a:pt x="511013" y="1499"/>
                </a:cubicBezTo>
                <a:lnTo>
                  <a:pt x="3677148" y="387184"/>
                </a:lnTo>
                <a:cubicBezTo>
                  <a:pt x="3787545" y="400632"/>
                  <a:pt x="3866137" y="501029"/>
                  <a:pt x="3852689" y="611426"/>
                </a:cubicBezTo>
                <a:lnTo>
                  <a:pt x="3567417" y="2953254"/>
                </a:lnTo>
                <a:cubicBezTo>
                  <a:pt x="3553969" y="3063651"/>
                  <a:pt x="3453573" y="3142244"/>
                  <a:pt x="3343176" y="3128796"/>
                </a:cubicBezTo>
                <a:lnTo>
                  <a:pt x="177041" y="2743110"/>
                </a:lnTo>
                <a:cubicBezTo>
                  <a:pt x="66644" y="2729662"/>
                  <a:pt x="-11949" y="2629266"/>
                  <a:pt x="1499" y="2518869"/>
                </a:cubicBezTo>
                <a:lnTo>
                  <a:pt x="286771" y="177040"/>
                </a:lnTo>
                <a:cubicBezTo>
                  <a:pt x="298539" y="80443"/>
                  <a:pt x="376875" y="8196"/>
                  <a:pt x="470233" y="652"/>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4" name="图形 73">
            <a:extLst>
              <a:ext uri="{FF2B5EF4-FFF2-40B4-BE49-F238E27FC236}">
                <a16:creationId xmlns:a16="http://schemas.microsoft.com/office/drawing/2014/main" id="{439B18E6-E8F2-4AF0-8FAF-08CB3A2C724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5" name="图片 74">
            <a:extLst>
              <a:ext uri="{FF2B5EF4-FFF2-40B4-BE49-F238E27FC236}">
                <a16:creationId xmlns:a16="http://schemas.microsoft.com/office/drawing/2014/main" id="{AFE571AC-B2E1-4A0F-ACD3-1B2E6BC686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6" name="图形 75">
            <a:extLst>
              <a:ext uri="{FF2B5EF4-FFF2-40B4-BE49-F238E27FC236}">
                <a16:creationId xmlns:a16="http://schemas.microsoft.com/office/drawing/2014/main" id="{AFAE9632-2762-4C6F-9EF1-DC2F7CE1B40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7" name="图形 76">
            <a:extLst>
              <a:ext uri="{FF2B5EF4-FFF2-40B4-BE49-F238E27FC236}">
                <a16:creationId xmlns:a16="http://schemas.microsoft.com/office/drawing/2014/main" id="{84903597-C437-4641-805A-7E88A0E2AAC6}"/>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78" name="矩形 69">
            <a:extLst>
              <a:ext uri="{FF2B5EF4-FFF2-40B4-BE49-F238E27FC236}">
                <a16:creationId xmlns:a16="http://schemas.microsoft.com/office/drawing/2014/main" id="{D084FC7D-F363-463D-93C4-4F578BE0E916}"/>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1872453301"/>
      </p:ext>
    </p:extLst>
  </p:cSld>
  <p:clrMapOvr>
    <a:masterClrMapping/>
  </p:clrMapOvr>
  <p:transition spd="slow"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4000">
                                          <p:cBhvr additive="base">
                                            <p:cTn id="7"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14:bounceEnd="54000">
                                          <p:cBhvr additive="base">
                                            <p:cTn id="11"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ppt_x"/>
                                              </p:val>
                                            </p:tav>
                                            <p:tav tm="100000">
                                              <p:val>
                                                <p:strVal val="#ppt_x"/>
                                              </p:val>
                                            </p:tav>
                                          </p:tavLst>
                                        </p:anim>
                                        <p:anim calcmode="lin" valueType="num">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ppt_x"/>
                                              </p:val>
                                            </p:tav>
                                            <p:tav tm="100000">
                                              <p:val>
                                                <p:strVal val="#ppt_x"/>
                                              </p:val>
                                            </p:tav>
                                          </p:tavLst>
                                        </p:anim>
                                        <p:anim calcmode="lin" valueType="num">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408529"/>
      </p:ext>
    </p:extLst>
  </p:cSld>
  <p:clrMapOvr>
    <a:masterClrMapping/>
  </p:clrMapOvr>
  <p:transition spd="slow" advTm="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11559" y="4037715"/>
            <a:ext cx="1780862" cy="1780862"/>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0"/>
          </p:nvPr>
        </p:nvSpPr>
        <p:spPr>
          <a:xfrm>
            <a:off x="1023468" y="1243957"/>
            <a:ext cx="2330204" cy="2330204"/>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1"/>
          </p:nvPr>
        </p:nvSpPr>
        <p:spPr>
          <a:xfrm>
            <a:off x="8742075" y="1101656"/>
            <a:ext cx="2614806"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2"/>
          </p:nvPr>
        </p:nvSpPr>
        <p:spPr>
          <a:xfrm>
            <a:off x="3188880" y="1243957"/>
            <a:ext cx="5207726" cy="5207725"/>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6" name="图形 75">
            <a:extLst>
              <a:ext uri="{FF2B5EF4-FFF2-40B4-BE49-F238E27FC236}">
                <a16:creationId xmlns:a16="http://schemas.microsoft.com/office/drawing/2014/main" id="{2168478A-CEC5-4262-808F-717E115C12A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7" name="图片 76">
            <a:extLst>
              <a:ext uri="{FF2B5EF4-FFF2-40B4-BE49-F238E27FC236}">
                <a16:creationId xmlns:a16="http://schemas.microsoft.com/office/drawing/2014/main" id="{FA46F757-9CE0-470A-A4CF-0EF1F3A7F3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8" name="图形 77">
            <a:extLst>
              <a:ext uri="{FF2B5EF4-FFF2-40B4-BE49-F238E27FC236}">
                <a16:creationId xmlns:a16="http://schemas.microsoft.com/office/drawing/2014/main" id="{CC225B34-8E3B-4EEC-883C-D3930987B07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9" name="图形 78">
            <a:extLst>
              <a:ext uri="{FF2B5EF4-FFF2-40B4-BE49-F238E27FC236}">
                <a16:creationId xmlns:a16="http://schemas.microsoft.com/office/drawing/2014/main" id="{B947054C-5E4C-4540-ABC2-7F626C4265E1}"/>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80" name="矩形 69">
            <a:extLst>
              <a:ext uri="{FF2B5EF4-FFF2-40B4-BE49-F238E27FC236}">
                <a16:creationId xmlns:a16="http://schemas.microsoft.com/office/drawing/2014/main" id="{F795713E-EB55-447C-B35A-1BA5CC0C5E91}"/>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4116864838"/>
      </p:ext>
    </p:extLst>
  </p:cSld>
  <p:clrMapOvr>
    <a:masterClrMapping/>
  </p:clrMapOvr>
  <p:transition spd="slow"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14:bounceEnd="54000">
                                          <p:cBhvr additive="base">
                                            <p:cTn id="7"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8"/>
                                            </p:tgtEl>
                                            <p:attrNameLst>
                                              <p:attrName>style.visibility</p:attrName>
                                            </p:attrNameLst>
                                          </p:cBhvr>
                                          <p:to>
                                            <p:strVal val="visible"/>
                                          </p:to>
                                        </p:set>
                                        <p:anim calcmode="lin" valueType="num" p14:bounceEnd="54000">
                                          <p:cBhvr additive="base">
                                            <p:cTn id="11" dur="750" fill="hold"/>
                                            <p:tgtEl>
                                              <p:spTgt spid="78"/>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750" fill="hold"/>
                                            <p:tgtEl>
                                              <p:spTgt spid="76"/>
                                            </p:tgtEl>
                                            <p:attrNameLst>
                                              <p:attrName>ppt_x</p:attrName>
                                            </p:attrNameLst>
                                          </p:cBhvr>
                                          <p:tavLst>
                                            <p:tav tm="0">
                                              <p:val>
                                                <p:strVal val="#ppt_x"/>
                                              </p:val>
                                            </p:tav>
                                            <p:tav tm="100000">
                                              <p:val>
                                                <p:strVal val="#ppt_x"/>
                                              </p:val>
                                            </p:tav>
                                          </p:tavLst>
                                        </p:anim>
                                        <p:anim calcmode="lin" valueType="num">
                                          <p:cBhvr additive="base">
                                            <p:cTn id="8" dur="75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750" fill="hold"/>
                                            <p:tgtEl>
                                              <p:spTgt spid="78"/>
                                            </p:tgtEl>
                                            <p:attrNameLst>
                                              <p:attrName>ppt_x</p:attrName>
                                            </p:attrNameLst>
                                          </p:cBhvr>
                                          <p:tavLst>
                                            <p:tav tm="0">
                                              <p:val>
                                                <p:strVal val="#ppt_x"/>
                                              </p:val>
                                            </p:tav>
                                            <p:tav tm="100000">
                                              <p:val>
                                                <p:strVal val="#ppt_x"/>
                                              </p:val>
                                            </p:tav>
                                          </p:tavLst>
                                        </p:anim>
                                        <p:anim calcmode="lin" valueType="num">
                                          <p:cBhvr additive="base">
                                            <p:cTn id="12" dur="75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903935" y="1233204"/>
            <a:ext cx="3856684" cy="444128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3943500" y="1543883"/>
            <a:ext cx="3960435" cy="450572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2" name="图形 71">
            <a:extLst>
              <a:ext uri="{FF2B5EF4-FFF2-40B4-BE49-F238E27FC236}">
                <a16:creationId xmlns:a16="http://schemas.microsoft.com/office/drawing/2014/main" id="{80B6CF54-0C26-480E-899E-65073263F56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3" name="图片 72">
            <a:extLst>
              <a:ext uri="{FF2B5EF4-FFF2-40B4-BE49-F238E27FC236}">
                <a16:creationId xmlns:a16="http://schemas.microsoft.com/office/drawing/2014/main" id="{F4E2EBF2-E0E1-4116-99F3-7C494A15B2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4" name="图形 73">
            <a:extLst>
              <a:ext uri="{FF2B5EF4-FFF2-40B4-BE49-F238E27FC236}">
                <a16:creationId xmlns:a16="http://schemas.microsoft.com/office/drawing/2014/main" id="{89E69027-1730-401A-90B9-F4F56C40A139}"/>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5" name="图形 74">
            <a:extLst>
              <a:ext uri="{FF2B5EF4-FFF2-40B4-BE49-F238E27FC236}">
                <a16:creationId xmlns:a16="http://schemas.microsoft.com/office/drawing/2014/main" id="{BCA25C43-02CF-4066-A6F3-2A41594A6887}"/>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76" name="矩形 69">
            <a:extLst>
              <a:ext uri="{FF2B5EF4-FFF2-40B4-BE49-F238E27FC236}">
                <a16:creationId xmlns:a16="http://schemas.microsoft.com/office/drawing/2014/main" id="{F670B1F3-6CE6-4B76-9721-360E632B4A6A}"/>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3819391454"/>
      </p:ext>
    </p:extLst>
  </p:cSld>
  <p:clrMapOvr>
    <a:masterClrMapping/>
  </p:clrMapOvr>
  <p:transition spd="slow"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54000">
                                          <p:cBhvr additive="base">
                                            <p:cTn id="7" dur="750" fill="hold"/>
                                            <p:tgtEl>
                                              <p:spTgt spid="72"/>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4"/>
                                            </p:tgtEl>
                                            <p:attrNameLst>
                                              <p:attrName>style.visibility</p:attrName>
                                            </p:attrNameLst>
                                          </p:cBhvr>
                                          <p:to>
                                            <p:strVal val="visible"/>
                                          </p:to>
                                        </p:set>
                                        <p:anim calcmode="lin" valueType="num" p14:bounceEnd="54000">
                                          <p:cBhvr additive="base">
                                            <p:cTn id="11"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ppt_x"/>
                                              </p:val>
                                            </p:tav>
                                            <p:tav tm="100000">
                                              <p:val>
                                                <p:strVal val="#ppt_x"/>
                                              </p:val>
                                            </p:tav>
                                          </p:tavLst>
                                        </p:anim>
                                        <p:anim calcmode="lin" valueType="num">
                                          <p:cBhvr additive="base">
                                            <p:cTn id="8" dur="75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750" fill="hold"/>
                                            <p:tgtEl>
                                              <p:spTgt spid="74"/>
                                            </p:tgtEl>
                                            <p:attrNameLst>
                                              <p:attrName>ppt_x</p:attrName>
                                            </p:attrNameLst>
                                          </p:cBhvr>
                                          <p:tavLst>
                                            <p:tav tm="0">
                                              <p:val>
                                                <p:strVal val="#ppt_x"/>
                                              </p:val>
                                            </p:tav>
                                            <p:tav tm="100000">
                                              <p:val>
                                                <p:strVal val="#ppt_x"/>
                                              </p:val>
                                            </p:tav>
                                          </p:tavLst>
                                        </p:anim>
                                        <p:anim calcmode="lin" valueType="num">
                                          <p:cBhvr additive="base">
                                            <p:cTn id="12"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885540" y="2421212"/>
            <a:ext cx="3302144" cy="3302143"/>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682951" y="1317732"/>
            <a:ext cx="4087250" cy="5142594"/>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369543" y="931633"/>
            <a:ext cx="2733757" cy="2733757"/>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4" name="图形 73">
            <a:extLst>
              <a:ext uri="{FF2B5EF4-FFF2-40B4-BE49-F238E27FC236}">
                <a16:creationId xmlns:a16="http://schemas.microsoft.com/office/drawing/2014/main" id="{0A36961B-FF3F-4FC1-A220-731D8512322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5" name="图片 74">
            <a:extLst>
              <a:ext uri="{FF2B5EF4-FFF2-40B4-BE49-F238E27FC236}">
                <a16:creationId xmlns:a16="http://schemas.microsoft.com/office/drawing/2014/main" id="{3515D066-5769-4C6B-91A5-AE6E3B98FD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6" name="图形 75">
            <a:extLst>
              <a:ext uri="{FF2B5EF4-FFF2-40B4-BE49-F238E27FC236}">
                <a16:creationId xmlns:a16="http://schemas.microsoft.com/office/drawing/2014/main" id="{ADE407FE-C405-461A-A629-5512D6BEE182}"/>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7" name="图形 76">
            <a:extLst>
              <a:ext uri="{FF2B5EF4-FFF2-40B4-BE49-F238E27FC236}">
                <a16:creationId xmlns:a16="http://schemas.microsoft.com/office/drawing/2014/main" id="{8ABFE4C6-82B1-408A-BDEE-D8ED8A3EE9B1}"/>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78" name="矩形 69">
            <a:extLst>
              <a:ext uri="{FF2B5EF4-FFF2-40B4-BE49-F238E27FC236}">
                <a16:creationId xmlns:a16="http://schemas.microsoft.com/office/drawing/2014/main" id="{3E2B5C68-5F10-472F-994F-C00B3CC674CE}"/>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1617317215"/>
      </p:ext>
    </p:extLst>
  </p:cSld>
  <p:clrMapOvr>
    <a:masterClrMapping/>
  </p:clrMapOvr>
  <p:transition spd="slow"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4000">
                                          <p:cBhvr additive="base">
                                            <p:cTn id="7"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14:bounceEnd="54000">
                                          <p:cBhvr additive="base">
                                            <p:cTn id="11"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ppt_x"/>
                                              </p:val>
                                            </p:tav>
                                            <p:tav tm="100000">
                                              <p:val>
                                                <p:strVal val="#ppt_x"/>
                                              </p:val>
                                            </p:tav>
                                          </p:tavLst>
                                        </p:anim>
                                        <p:anim calcmode="lin" valueType="num">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ppt_x"/>
                                              </p:val>
                                            </p:tav>
                                            <p:tav tm="100000">
                                              <p:val>
                                                <p:strVal val="#ppt_x"/>
                                              </p:val>
                                            </p:tav>
                                          </p:tavLst>
                                        </p:anim>
                                        <p:anim calcmode="lin" valueType="num">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2022/1/9</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936325791"/>
      </p:ext>
    </p:extLst>
  </p:cSld>
  <p:clrMapOvr>
    <a:masterClrMapping/>
  </p:clrMapOvr>
  <p:transition spd="slow" advClick="0"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816687"/>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9" name="图片占位符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8" name="图片占位符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7" name="图片占位符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6" name="图片占位符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Tree>
    <p:extLst>
      <p:ext uri="{BB962C8B-B14F-4D97-AF65-F5344CB8AC3E}">
        <p14:creationId xmlns:p14="http://schemas.microsoft.com/office/powerpoint/2010/main" val="2397015399"/>
      </p:ext>
    </p:extLst>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ED488F08-7A69-4B71-8B16-517F0A65D713}"/>
              </a:ext>
            </a:extLst>
          </p:cNvPr>
          <p:cNvSpPr>
            <a:spLocks noGrp="1"/>
          </p:cNvSpPr>
          <p:nvPr>
            <p:ph type="pic" sz="quarter" idx="10"/>
          </p:nvPr>
        </p:nvSpPr>
        <p:spPr>
          <a:xfrm>
            <a:off x="5300828" y="1889825"/>
            <a:ext cx="5265166" cy="2292757"/>
          </a:xfrm>
          <a:custGeom>
            <a:avLst/>
            <a:gdLst>
              <a:gd name="connsiteX0" fmla="*/ 0 w 5265166"/>
              <a:gd name="connsiteY0" fmla="*/ 0 h 2292757"/>
              <a:gd name="connsiteX1" fmla="*/ 5265166 w 5265166"/>
              <a:gd name="connsiteY1" fmla="*/ 0 h 2292757"/>
              <a:gd name="connsiteX2" fmla="*/ 5265166 w 5265166"/>
              <a:gd name="connsiteY2" fmla="*/ 2292757 h 2292757"/>
              <a:gd name="connsiteX3" fmla="*/ 0 w 5265166"/>
              <a:gd name="connsiteY3" fmla="*/ 2292757 h 2292757"/>
            </a:gdLst>
            <a:ahLst/>
            <a:cxnLst>
              <a:cxn ang="0">
                <a:pos x="connsiteX0" y="connsiteY0"/>
              </a:cxn>
              <a:cxn ang="0">
                <a:pos x="connsiteX1" y="connsiteY1"/>
              </a:cxn>
              <a:cxn ang="0">
                <a:pos x="connsiteX2" y="connsiteY2"/>
              </a:cxn>
              <a:cxn ang="0">
                <a:pos x="connsiteX3" y="connsiteY3"/>
              </a:cxn>
            </a:cxnLst>
            <a:rect l="l" t="t" r="r" b="b"/>
            <a:pathLst>
              <a:path w="5265166" h="2292757">
                <a:moveTo>
                  <a:pt x="0" y="0"/>
                </a:moveTo>
                <a:lnTo>
                  <a:pt x="5265166" y="0"/>
                </a:lnTo>
                <a:lnTo>
                  <a:pt x="5265166" y="2292757"/>
                </a:lnTo>
                <a:lnTo>
                  <a:pt x="0" y="22927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164575"/>
      </p:ext>
    </p:extLst>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CD7EAD80-58E4-4595-9C46-4844FBBC3ED6}"/>
              </a:ext>
            </a:extLst>
          </p:cNvPr>
          <p:cNvSpPr>
            <a:spLocks noGrp="1"/>
          </p:cNvSpPr>
          <p:nvPr>
            <p:ph type="pic" sz="quarter" idx="10"/>
          </p:nvPr>
        </p:nvSpPr>
        <p:spPr>
          <a:xfrm>
            <a:off x="1389856" y="1376363"/>
            <a:ext cx="1765300" cy="1765300"/>
          </a:xfrm>
          <a:custGeom>
            <a:avLst/>
            <a:gdLst>
              <a:gd name="connsiteX0" fmla="*/ 882650 w 1765300"/>
              <a:gd name="connsiteY0" fmla="*/ 0 h 1765300"/>
              <a:gd name="connsiteX1" fmla="*/ 1765300 w 1765300"/>
              <a:gd name="connsiteY1" fmla="*/ 882650 h 1765300"/>
              <a:gd name="connsiteX2" fmla="*/ 882650 w 1765300"/>
              <a:gd name="connsiteY2" fmla="*/ 1765300 h 1765300"/>
              <a:gd name="connsiteX3" fmla="*/ 0 w 1765300"/>
              <a:gd name="connsiteY3" fmla="*/ 882650 h 1765300"/>
              <a:gd name="connsiteX4" fmla="*/ 882650 w 176530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765300">
                <a:moveTo>
                  <a:pt x="882650" y="0"/>
                </a:moveTo>
                <a:cubicBezTo>
                  <a:pt x="1370124" y="0"/>
                  <a:pt x="1765300" y="395176"/>
                  <a:pt x="1765300" y="882650"/>
                </a:cubicBezTo>
                <a:cubicBezTo>
                  <a:pt x="1765300" y="1370124"/>
                  <a:pt x="1370124" y="1765300"/>
                  <a:pt x="882650" y="1765300"/>
                </a:cubicBezTo>
                <a:cubicBezTo>
                  <a:pt x="395176" y="1765300"/>
                  <a:pt x="0" y="1370124"/>
                  <a:pt x="0" y="882650"/>
                </a:cubicBezTo>
                <a:cubicBezTo>
                  <a:pt x="0" y="395176"/>
                  <a:pt x="395176" y="0"/>
                  <a:pt x="882650" y="0"/>
                </a:cubicBezTo>
                <a:close/>
              </a:path>
            </a:pathLst>
          </a:custGeom>
        </p:spPr>
        <p:txBody>
          <a:bodyPr wrap="square">
            <a:noAutofit/>
          </a:bodyPr>
          <a:lstStyle/>
          <a:p>
            <a:endParaRPr lang="zh-CN" altLang="en-US"/>
          </a:p>
        </p:txBody>
      </p:sp>
      <p:sp>
        <p:nvSpPr>
          <p:cNvPr id="10" name="图片占位符 9">
            <a:extLst>
              <a:ext uri="{FF2B5EF4-FFF2-40B4-BE49-F238E27FC236}">
                <a16:creationId xmlns:a16="http://schemas.microsoft.com/office/drawing/2014/main" id="{E54ABDF7-EAC2-48E8-AC4E-4C159EA5BD00}"/>
              </a:ext>
            </a:extLst>
          </p:cNvPr>
          <p:cNvSpPr>
            <a:spLocks noGrp="1"/>
          </p:cNvSpPr>
          <p:nvPr>
            <p:ph type="pic" sz="quarter" idx="11"/>
          </p:nvPr>
        </p:nvSpPr>
        <p:spPr>
          <a:xfrm>
            <a:off x="4354513" y="1970882"/>
            <a:ext cx="1741488" cy="1741488"/>
          </a:xfrm>
          <a:custGeom>
            <a:avLst/>
            <a:gdLst>
              <a:gd name="connsiteX0" fmla="*/ 870744 w 1741488"/>
              <a:gd name="connsiteY0" fmla="*/ 0 h 1741488"/>
              <a:gd name="connsiteX1" fmla="*/ 1741488 w 1741488"/>
              <a:gd name="connsiteY1" fmla="*/ 870744 h 1741488"/>
              <a:gd name="connsiteX2" fmla="*/ 870744 w 1741488"/>
              <a:gd name="connsiteY2" fmla="*/ 1741488 h 1741488"/>
              <a:gd name="connsiteX3" fmla="*/ 0 w 1741488"/>
              <a:gd name="connsiteY3" fmla="*/ 870744 h 1741488"/>
              <a:gd name="connsiteX4" fmla="*/ 870744 w 1741488"/>
              <a:gd name="connsiteY4" fmla="*/ 0 h 174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88" h="1741488">
                <a:moveTo>
                  <a:pt x="870744" y="0"/>
                </a:moveTo>
                <a:cubicBezTo>
                  <a:pt x="1351643" y="0"/>
                  <a:pt x="1741488" y="389845"/>
                  <a:pt x="1741488" y="870744"/>
                </a:cubicBezTo>
                <a:cubicBezTo>
                  <a:pt x="1741488" y="1351643"/>
                  <a:pt x="1351643" y="1741488"/>
                  <a:pt x="870744" y="1741488"/>
                </a:cubicBezTo>
                <a:cubicBezTo>
                  <a:pt x="389845" y="1741488"/>
                  <a:pt x="0" y="1351643"/>
                  <a:pt x="0" y="870744"/>
                </a:cubicBezTo>
                <a:cubicBezTo>
                  <a:pt x="0" y="389845"/>
                  <a:pt x="389845" y="0"/>
                  <a:pt x="870744" y="0"/>
                </a:cubicBez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85934E55-72E5-44BD-8AC7-7DDBF58D9F8D}"/>
              </a:ext>
            </a:extLst>
          </p:cNvPr>
          <p:cNvSpPr>
            <a:spLocks noGrp="1"/>
          </p:cNvSpPr>
          <p:nvPr>
            <p:ph type="pic" sz="quarter" idx="12"/>
          </p:nvPr>
        </p:nvSpPr>
        <p:spPr>
          <a:xfrm>
            <a:off x="2272506" y="3530600"/>
            <a:ext cx="1636714" cy="1636714"/>
          </a:xfrm>
          <a:custGeom>
            <a:avLst/>
            <a:gdLst>
              <a:gd name="connsiteX0" fmla="*/ 818357 w 1636714"/>
              <a:gd name="connsiteY0" fmla="*/ 0 h 1636714"/>
              <a:gd name="connsiteX1" fmla="*/ 1636714 w 1636714"/>
              <a:gd name="connsiteY1" fmla="*/ 818357 h 1636714"/>
              <a:gd name="connsiteX2" fmla="*/ 818357 w 1636714"/>
              <a:gd name="connsiteY2" fmla="*/ 1636714 h 1636714"/>
              <a:gd name="connsiteX3" fmla="*/ 0 w 1636714"/>
              <a:gd name="connsiteY3" fmla="*/ 818357 h 1636714"/>
              <a:gd name="connsiteX4" fmla="*/ 818357 w 1636714"/>
              <a:gd name="connsiteY4" fmla="*/ 0 h 163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4" h="1636714">
                <a:moveTo>
                  <a:pt x="818357" y="0"/>
                </a:moveTo>
                <a:cubicBezTo>
                  <a:pt x="1270323" y="0"/>
                  <a:pt x="1636714" y="366391"/>
                  <a:pt x="1636714" y="818357"/>
                </a:cubicBezTo>
                <a:cubicBezTo>
                  <a:pt x="1636714" y="1270323"/>
                  <a:pt x="1270323" y="1636714"/>
                  <a:pt x="818357" y="1636714"/>
                </a:cubicBezTo>
                <a:cubicBezTo>
                  <a:pt x="366391" y="1636714"/>
                  <a:pt x="0" y="1270323"/>
                  <a:pt x="0" y="818357"/>
                </a:cubicBezTo>
                <a:cubicBezTo>
                  <a:pt x="0" y="366391"/>
                  <a:pt x="366391" y="0"/>
                  <a:pt x="8183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62506756"/>
      </p:ext>
    </p:extLst>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88EB4-7D75-44C3-BF30-659125E2ED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FAD0266-92C5-45C2-83A6-488A7C2C3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0DC3318-8973-44EC-AD35-167DC8AEBBF2}"/>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A3A85E6E-4779-4D28-B7C4-E7A7DDF925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C64F2-C24D-4F87-982B-31BADC4A91EC}"/>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407876937"/>
      </p:ext>
    </p:extLst>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D99C82-B409-4C4F-B04C-D8922736136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E98B40-4EB3-4547-A082-BFA54A9D09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AA97E4D-82B6-449D-B1E4-8E2217A6D5EC}"/>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24BF0727-23A9-469B-A916-53740C326C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C8DDD8-9F84-4BBC-942A-1BCBD3E895A6}"/>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278385423"/>
      </p:ext>
    </p:extLst>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p:txBody>
          <a:bodyPr/>
          <a:lstStyle/>
          <a:p>
            <a:fld id="{496B880E-3BE9-4A10-966A-C1D42C70BCF6}"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
        <p:nvSpPr>
          <p:cNvPr id="7" name="矩形 6">
            <a:extLst>
              <a:ext uri="{FF2B5EF4-FFF2-40B4-BE49-F238E27FC236}">
                <a16:creationId xmlns:a16="http://schemas.microsoft.com/office/drawing/2014/main" id="{16B42F0E-6EFB-49D5-A5A9-A56B31BB7250}"/>
              </a:ext>
            </a:extLst>
          </p:cNvPr>
          <p:cNvSpPr/>
          <p:nvPr userDrawn="1"/>
        </p:nvSpPr>
        <p:spPr>
          <a:xfrm>
            <a:off x="-13399" y="0"/>
            <a:ext cx="12205399" cy="3627121"/>
          </a:xfrm>
          <a:prstGeom prst="rect">
            <a:avLst/>
          </a:prstGeom>
          <a:gradFill>
            <a:gsLst>
              <a:gs pos="0">
                <a:srgbClr val="00B0F0">
                  <a:alpha val="70000"/>
                </a:srgbClr>
              </a:gs>
              <a:gs pos="100000">
                <a:srgbClr val="E9FC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3598425"/>
      </p:ext>
    </p:extLst>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3" name="矩形 2"/>
          <p:cNvSpPr/>
          <p:nvPr userDrawn="1"/>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4767943" y="5634596"/>
            <a:ext cx="2656114" cy="1179861"/>
            <a:chOff x="1156044" y="2056266"/>
            <a:chExt cx="9573176" cy="4252459"/>
          </a:xfrm>
        </p:grpSpPr>
        <p:pic>
          <p:nvPicPr>
            <p:cNvPr id="7" name="图片 6"/>
            <p:cNvPicPr>
              <a:picLocks noChangeAspect="1"/>
            </p:cNvPicPr>
            <p:nvPr/>
          </p:nvPicPr>
          <p:blipFill>
            <a:blip r:embed="rId8"/>
            <a:stretch>
              <a:fillRect/>
            </a:stretch>
          </p:blipFill>
          <p:spPr>
            <a:xfrm>
              <a:off x="1156044" y="2413453"/>
              <a:ext cx="5169655" cy="3895272"/>
            </a:xfrm>
            <a:prstGeom prst="rect">
              <a:avLst/>
            </a:prstGeom>
          </p:spPr>
        </p:pic>
        <p:pic>
          <p:nvPicPr>
            <p:cNvPr id="8" name="图片 7"/>
            <p:cNvPicPr>
              <a:picLocks noChangeAspect="1"/>
            </p:cNvPicPr>
            <p:nvPr/>
          </p:nvPicPr>
          <p:blipFill>
            <a:blip r:embed="rId9"/>
            <a:stretch>
              <a:fillRect/>
            </a:stretch>
          </p:blipFill>
          <p:spPr>
            <a:xfrm>
              <a:off x="6096000" y="2056266"/>
              <a:ext cx="4633220" cy="4178300"/>
            </a:xfrm>
            <a:prstGeom prst="rect">
              <a:avLst/>
            </a:prstGeom>
          </p:spPr>
        </p:pic>
      </p:grpSp>
      <p:pic>
        <p:nvPicPr>
          <p:cNvPr id="9" name="图片 8"/>
          <p:cNvPicPr>
            <a:picLocks noChangeAspect="1"/>
          </p:cNvPicPr>
          <p:nvPr userDrawn="1"/>
        </p:nvPicPr>
        <p:blipFill>
          <a:blip r:embed="rId10"/>
          <a:stretch>
            <a:fillRect/>
          </a:stretch>
        </p:blipFill>
        <p:spPr>
          <a:xfrm>
            <a:off x="653142" y="304800"/>
            <a:ext cx="788196" cy="736145"/>
          </a:xfrm>
          <a:prstGeom prst="rect">
            <a:avLst/>
          </a:prstGeom>
        </p:spPr>
      </p:pic>
    </p:spTree>
    <p:extLst>
      <p:ext uri="{BB962C8B-B14F-4D97-AF65-F5344CB8AC3E}">
        <p14:creationId xmlns:p14="http://schemas.microsoft.com/office/powerpoint/2010/main" val="766112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3FA1F20-6250-4C09-8CE6-1BEE439F11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1FE79E8-6BE5-4684-985D-B987C0878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3FE056-1C43-4A98-9A62-8DE3C9926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B880E-3BE9-4A10-966A-C1D42C70BCF6}"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E892D5BC-DF88-454C-A566-965428B69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CBBA3D-058B-4788-B8F8-4C7734EE5F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F30F0-2D64-4950-B991-DBE38FB597C1}" type="slidenum">
              <a:rPr lang="zh-CN" altLang="en-US" smtClean="0"/>
              <a:t>‹#›</a:t>
            </a:fld>
            <a:endParaRPr lang="zh-CN" altLang="en-US"/>
          </a:p>
        </p:txBody>
      </p:sp>
      <p:pic>
        <p:nvPicPr>
          <p:cNvPr id="7" name="图片 6">
            <a:extLst>
              <a:ext uri="{FF2B5EF4-FFF2-40B4-BE49-F238E27FC236}">
                <a16:creationId xmlns:a16="http://schemas.microsoft.com/office/drawing/2014/main" id="{AF54EFC6-459E-4E1C-BB99-7DE191FC5295}"/>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2241" r="14846"/>
          <a:stretch/>
        </p:blipFill>
        <p:spPr>
          <a:xfrm>
            <a:off x="-13399" y="0"/>
            <a:ext cx="12205399" cy="6692630"/>
          </a:xfrm>
          <a:prstGeom prst="rect">
            <a:avLst/>
          </a:prstGeom>
        </p:spPr>
      </p:pic>
    </p:spTree>
    <p:extLst>
      <p:ext uri="{BB962C8B-B14F-4D97-AF65-F5344CB8AC3E}">
        <p14:creationId xmlns:p14="http://schemas.microsoft.com/office/powerpoint/2010/main" val="25579593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717997154"/>
      </p:ext>
    </p:extLst>
  </p:cSld>
  <p:clrMap bg1="lt1" tx1="dk1" bg2="lt2" tx2="dk2" accent1="accent1" accent2="accent2" accent3="accent3" accent4="accent4" accent5="accent5" accent6="accent6" hlink="hlink" folHlink="folHlink"/>
  <p:sldLayoutIdLst>
    <p:sldLayoutId id="2147483685"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3.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3.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emf"/><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notesSlide" Target="../notesSlides/notesSlide6.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slideLayout" Target="../slideLayouts/slideLayout2.xml"/><Relationship Id="rId17" Type="http://schemas.openxmlformats.org/officeDocument/2006/relationships/image" Target="../media/image17.png"/><Relationship Id="rId2" Type="http://schemas.openxmlformats.org/officeDocument/2006/relationships/tags" Target="../tags/tag5.xml"/><Relationship Id="rId16" Type="http://schemas.openxmlformats.org/officeDocument/2006/relationships/image" Target="../media/image3.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image" Target="../media/image2.emf"/><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p:blipFill>
        <p:spPr>
          <a:xfrm>
            <a:off x="-2" y="0"/>
            <a:ext cx="12192000" cy="6858000"/>
          </a:xfrm>
          <a:prstGeom prst="rect">
            <a:avLst/>
          </a:prstGeom>
        </p:spPr>
      </p:pic>
      <p:sp>
        <p:nvSpPr>
          <p:cNvPr id="3" name="文本框 2"/>
          <p:cNvSpPr txBox="1"/>
          <p:nvPr/>
        </p:nvSpPr>
        <p:spPr>
          <a:xfrm>
            <a:off x="2352731" y="2943802"/>
            <a:ext cx="8032840" cy="1015663"/>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TRI THỨC</a:t>
            </a:r>
            <a:r>
              <a:rPr kumimoji="0" lang="en-US" sz="6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NGỮ VĂN</a:t>
            </a:r>
            <a:endPar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 name="文本框 3"/>
          <p:cNvSpPr txBox="1"/>
          <p:nvPr/>
        </p:nvSpPr>
        <p:spPr>
          <a:xfrm>
            <a:off x="3758499" y="2019288"/>
            <a:ext cx="4674999" cy="707886"/>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sng" strike="noStrike" kern="1200" cap="none" spc="0" normalizeH="0" baseline="0" noProof="0" dirty="0" err="1">
                <a:ln>
                  <a:noFill/>
                </a:ln>
                <a:solidFill>
                  <a:srgbClr val="0CB0A0"/>
                </a:solidFill>
                <a:effectLst/>
                <a:uLnTx/>
                <a:uFillTx/>
                <a:latin typeface="Times New Roman" panose="02020603050405020304" pitchFamily="18" charset="0"/>
                <a:cs typeface="Times New Roman" panose="02020603050405020304" pitchFamily="18" charset="0"/>
                <a:sym typeface="+mn-lt"/>
              </a:rPr>
              <a:t>Tiết</a:t>
            </a:r>
            <a:r>
              <a:rPr kumimoji="0" lang="en-US" altLang="zh-CN" sz="6000" b="1" i="0" u="sng" strike="noStrike" kern="1200" cap="none" spc="0" normalizeH="0" baseline="0" noProof="0" dirty="0">
                <a:ln>
                  <a:noFill/>
                </a:ln>
                <a:solidFill>
                  <a:srgbClr val="0CB0A0"/>
                </a:solidFill>
                <a:effectLst/>
                <a:uLnTx/>
                <a:uFillTx/>
                <a:latin typeface="Times New Roman" panose="02020603050405020304" pitchFamily="18" charset="0"/>
                <a:cs typeface="Times New Roman" panose="02020603050405020304" pitchFamily="18" charset="0"/>
                <a:sym typeface="+mn-lt"/>
              </a:rPr>
              <a:t>:</a:t>
            </a:r>
            <a:r>
              <a:rPr kumimoji="0" lang="en-US" altLang="zh-CN" sz="6000" b="1" i="0" u="sng" strike="noStrike" kern="1200" cap="none" spc="0" normalizeH="0" noProof="0" dirty="0">
                <a:ln>
                  <a:noFill/>
                </a:ln>
                <a:solidFill>
                  <a:srgbClr val="0CB0A0"/>
                </a:solidFill>
                <a:effectLst/>
                <a:uLnTx/>
                <a:uFillTx/>
                <a:latin typeface="Times New Roman" panose="02020603050405020304" pitchFamily="18" charset="0"/>
                <a:cs typeface="Times New Roman" panose="02020603050405020304" pitchFamily="18" charset="0"/>
                <a:sym typeface="+mn-lt"/>
              </a:rPr>
              <a:t> 1</a:t>
            </a:r>
            <a:r>
              <a:rPr kumimoji="0" lang="en-US" altLang="zh-CN" sz="6000" b="1" i="0" u="sng" strike="noStrike" kern="1200" cap="none" spc="0" normalizeH="0" baseline="0" noProof="0" dirty="0">
                <a:ln>
                  <a:noFill/>
                </a:ln>
                <a:solidFill>
                  <a:srgbClr val="0CB0A0"/>
                </a:solidFill>
                <a:effectLst/>
                <a:uLnTx/>
                <a:uFillTx/>
                <a:latin typeface="Times New Roman" panose="02020603050405020304" pitchFamily="18" charset="0"/>
                <a:cs typeface="Times New Roman" panose="02020603050405020304" pitchFamily="18" charset="0"/>
                <a:sym typeface="+mn-lt"/>
              </a:rPr>
              <a:t> </a:t>
            </a:r>
            <a:endParaRPr kumimoji="0" lang="zh-CN" altLang="en-US" sz="6000" b="1" i="0" u="sng" strike="noStrike" kern="1200" cap="none" spc="0" normalizeH="0" baseline="0" noProof="0" dirty="0">
              <a:ln>
                <a:noFill/>
              </a:ln>
              <a:solidFill>
                <a:srgbClr val="0CB0A0"/>
              </a:solidFill>
              <a:effectLst/>
              <a:uLnTx/>
              <a:uFillTx/>
              <a:latin typeface="Times New Roman" panose="02020603050405020304" pitchFamily="18" charset="0"/>
              <a:cs typeface="Times New Roman" panose="02020603050405020304" pitchFamily="18" charset="0"/>
              <a:sym typeface="+mn-lt"/>
            </a:endParaRPr>
          </a:p>
        </p:txBody>
      </p:sp>
      <p:cxnSp>
        <p:nvCxnSpPr>
          <p:cNvPr id="6" name="直接连接符 5"/>
          <p:cNvCxnSpPr>
            <a:cxnSpLocks/>
          </p:cNvCxnSpPr>
          <p:nvPr/>
        </p:nvCxnSpPr>
        <p:spPr>
          <a:xfrm flipV="1">
            <a:off x="2659310" y="4311941"/>
            <a:ext cx="7248088" cy="69558"/>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矩形: 圆角 10"/>
          <p:cNvSpPr/>
          <p:nvPr/>
        </p:nvSpPr>
        <p:spPr>
          <a:xfrm>
            <a:off x="5276849" y="4793501"/>
            <a:ext cx="1638302" cy="387001"/>
          </a:xfrm>
          <a:prstGeom prst="roundRect">
            <a:avLst>
              <a:gd name="adj" fmla="val 50000"/>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8" name="文本框 2">
            <a:extLst>
              <a:ext uri="{FF2B5EF4-FFF2-40B4-BE49-F238E27FC236}">
                <a16:creationId xmlns:a16="http://schemas.microsoft.com/office/drawing/2014/main" id="{9FE6ED21-CD10-4918-BDA3-545CA579756C}"/>
              </a:ext>
            </a:extLst>
          </p:cNvPr>
          <p:cNvSpPr txBox="1"/>
          <p:nvPr/>
        </p:nvSpPr>
        <p:spPr>
          <a:xfrm>
            <a:off x="3758499" y="5311365"/>
            <a:ext cx="5366625" cy="707886"/>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Giáo</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viên</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739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528"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p:stCondLst>
                              <p:cond delay="2100"/>
                            </p:stCondLst>
                            <p:childTnLst>
                              <p:par>
                                <p:cTn id="19" presetID="16" presetClass="entr" presetSubtype="37"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par>
                          <p:cTn id="22" fill="hold">
                            <p:stCondLst>
                              <p:cond delay="26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3100"/>
                            </p:stCondLst>
                            <p:childTnLst>
                              <p:par>
                                <p:cTn id="29" presetID="53" presetClass="entr" presetSubtype="528" fill="hold" grpId="0" nodeType="after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anim calcmode="lin" valueType="num">
                                      <p:cBhvr>
                                        <p:cTn id="34" dur="500" fill="hold"/>
                                        <p:tgtEl>
                                          <p:spTgt spid="8"/>
                                        </p:tgtEl>
                                        <p:attrNameLst>
                                          <p:attrName>ppt_x</p:attrName>
                                        </p:attrNameLst>
                                      </p:cBhvr>
                                      <p:tavLst>
                                        <p:tav tm="0">
                                          <p:val>
                                            <p:fltVal val="0.5"/>
                                          </p:val>
                                        </p:tav>
                                        <p:tav tm="100000">
                                          <p:val>
                                            <p:strVal val="#ppt_x"/>
                                          </p:val>
                                        </p:tav>
                                      </p:tavLst>
                                    </p:anim>
                                    <p:anim calcmode="lin" valueType="num">
                                      <p:cBhvr>
                                        <p:cTn id="35"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95">
            <a:extLst>
              <a:ext uri="{FF2B5EF4-FFF2-40B4-BE49-F238E27FC236}">
                <a16:creationId xmlns:a16="http://schemas.microsoft.com/office/drawing/2014/main" id="{D44C7609-68FC-4AD4-A5FA-FFE890428ED4}"/>
              </a:ext>
            </a:extLst>
          </p:cNvPr>
          <p:cNvSpPr/>
          <p:nvPr>
            <p:custDataLst>
              <p:tags r:id="rId1"/>
            </p:custDataLst>
          </p:nvPr>
        </p:nvSpPr>
        <p:spPr>
          <a:xfrm>
            <a:off x="3658369" y="1468879"/>
            <a:ext cx="6836259" cy="1059036"/>
          </a:xfrm>
          <a:custGeom>
            <a:avLst/>
            <a:gdLst>
              <a:gd name="connsiteX0" fmla="*/ 0 w 1782331"/>
              <a:gd name="connsiteY0" fmla="*/ 76468 h 343228"/>
              <a:gd name="connsiteX1" fmla="*/ 76468 w 1782331"/>
              <a:gd name="connsiteY1" fmla="*/ 0 h 343228"/>
              <a:gd name="connsiteX2" fmla="*/ 1705863 w 1782331"/>
              <a:gd name="connsiteY2" fmla="*/ 0 h 343228"/>
              <a:gd name="connsiteX3" fmla="*/ 1782331 w 1782331"/>
              <a:gd name="connsiteY3" fmla="*/ 76468 h 343228"/>
              <a:gd name="connsiteX4" fmla="*/ 1782331 w 1782331"/>
              <a:gd name="connsiteY4" fmla="*/ 266760 h 343228"/>
              <a:gd name="connsiteX5" fmla="*/ 1705863 w 1782331"/>
              <a:gd name="connsiteY5" fmla="*/ 343228 h 343228"/>
              <a:gd name="connsiteX6" fmla="*/ 76468 w 1782331"/>
              <a:gd name="connsiteY6" fmla="*/ 343228 h 343228"/>
              <a:gd name="connsiteX7" fmla="*/ 0 w 1782331"/>
              <a:gd name="connsiteY7" fmla="*/ 266760 h 343228"/>
              <a:gd name="connsiteX8" fmla="*/ 0 w 1782331"/>
              <a:gd name="connsiteY8" fmla="*/ 76468 h 343228"/>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76468 w 1782331"/>
              <a:gd name="connsiteY7" fmla="*/ 343241 h 343241"/>
              <a:gd name="connsiteX8" fmla="*/ 0 w 1782331"/>
              <a:gd name="connsiteY8" fmla="*/ 266773 h 343241"/>
              <a:gd name="connsiteX9" fmla="*/ 0 w 1782331"/>
              <a:gd name="connsiteY9" fmla="*/ 76481 h 343241"/>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847677 w 1782331"/>
              <a:gd name="connsiteY7" fmla="*/ 308828 h 343241"/>
              <a:gd name="connsiteX8" fmla="*/ 76468 w 1782331"/>
              <a:gd name="connsiteY8" fmla="*/ 343241 h 343241"/>
              <a:gd name="connsiteX9" fmla="*/ 0 w 1782331"/>
              <a:gd name="connsiteY9" fmla="*/ 266773 h 343241"/>
              <a:gd name="connsiteX10" fmla="*/ 0 w 1782331"/>
              <a:gd name="connsiteY10" fmla="*/ 76481 h 34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2331" h="343241">
                <a:moveTo>
                  <a:pt x="0" y="76481"/>
                </a:moveTo>
                <a:cubicBezTo>
                  <a:pt x="0" y="34249"/>
                  <a:pt x="34236" y="13"/>
                  <a:pt x="76468" y="13"/>
                </a:cubicBezTo>
                <a:cubicBezTo>
                  <a:pt x="346416" y="-1078"/>
                  <a:pt x="622825" y="65398"/>
                  <a:pt x="892773" y="64307"/>
                </a:cubicBezTo>
                <a:cubicBezTo>
                  <a:pt x="1165957" y="65398"/>
                  <a:pt x="1432679" y="-1078"/>
                  <a:pt x="1705863" y="13"/>
                </a:cubicBezTo>
                <a:cubicBezTo>
                  <a:pt x="1748095" y="13"/>
                  <a:pt x="1782331" y="34249"/>
                  <a:pt x="1782331" y="76481"/>
                </a:cubicBezTo>
                <a:lnTo>
                  <a:pt x="1782331" y="266773"/>
                </a:lnTo>
                <a:cubicBezTo>
                  <a:pt x="1782331" y="309005"/>
                  <a:pt x="1748095" y="343241"/>
                  <a:pt x="1705863" y="343241"/>
                </a:cubicBezTo>
                <a:cubicBezTo>
                  <a:pt x="1420927" y="342504"/>
                  <a:pt x="1132613" y="309565"/>
                  <a:pt x="847677" y="308828"/>
                </a:cubicBezTo>
                <a:lnTo>
                  <a:pt x="76468" y="343241"/>
                </a:lnTo>
                <a:cubicBezTo>
                  <a:pt x="34236" y="343241"/>
                  <a:pt x="0" y="309005"/>
                  <a:pt x="0" y="266773"/>
                </a:cubicBezTo>
                <a:lnTo>
                  <a:pt x="0" y="76481"/>
                </a:lnTo>
                <a:close/>
              </a:path>
            </a:pathLst>
          </a:custGeom>
          <a:solidFill>
            <a:schemeClr val="accent2"/>
          </a:solidFill>
          <a:ln w="19050">
            <a:solidFill>
              <a:srgbClr val="FFFFFF"/>
            </a:solidFill>
          </a:ln>
          <a:effectLst>
            <a:outerShdw blurRad="762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ea"/>
              <a:sym typeface="+mn-lt"/>
            </a:endParaRPr>
          </a:p>
        </p:txBody>
      </p:sp>
      <p:pic>
        <p:nvPicPr>
          <p:cNvPr id="2" name="图片 3">
            <a:extLst>
              <a:ext uri="{FF2B5EF4-FFF2-40B4-BE49-F238E27FC236}">
                <a16:creationId xmlns:a16="http://schemas.microsoft.com/office/drawing/2014/main" id="{1205A98A-B9DD-43BD-921F-D9300DBE25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67078" y="1353024"/>
            <a:ext cx="4357424" cy="4781042"/>
          </a:xfrm>
          <a:prstGeom prst="rect">
            <a:avLst/>
          </a:prstGeom>
        </p:spPr>
      </p:pic>
      <p:sp>
        <p:nvSpPr>
          <p:cNvPr id="9" name="矩形 69">
            <a:extLst>
              <a:ext uri="{FF2B5EF4-FFF2-40B4-BE49-F238E27FC236}">
                <a16:creationId xmlns:a16="http://schemas.microsoft.com/office/drawing/2014/main" id="{2E07B123-41D4-40FB-912E-8E9C2349CCED}"/>
              </a:ext>
            </a:extLst>
          </p:cNvPr>
          <p:cNvSpPr>
            <a:spLocks noChangeArrowheads="1"/>
          </p:cNvSpPr>
          <p:nvPr/>
        </p:nvSpPr>
        <p:spPr bwMode="auto">
          <a:xfrm>
            <a:off x="3745790" y="1644454"/>
            <a:ext cx="6518451"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II. </a:t>
            </a: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Tìm</a:t>
            </a:r>
            <a:r>
              <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hiểu</a:t>
            </a:r>
            <a:r>
              <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tri </a:t>
            </a: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thức</a:t>
            </a:r>
            <a:r>
              <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đọc</a:t>
            </a:r>
            <a:r>
              <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hiểu</a:t>
            </a:r>
            <a:endPar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endParaRPr>
          </a:p>
        </p:txBody>
      </p:sp>
    </p:spTree>
    <p:extLst>
      <p:ext uri="{BB962C8B-B14F-4D97-AF65-F5344CB8AC3E}">
        <p14:creationId xmlns:p14="http://schemas.microsoft.com/office/powerpoint/2010/main" val="415473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5E759B-AB79-403D-863E-6EECEACD0064}"/>
              </a:ext>
            </a:extLst>
          </p:cNvPr>
          <p:cNvSpPr/>
          <p:nvPr/>
        </p:nvSpPr>
        <p:spPr>
          <a:xfrm>
            <a:off x="251669" y="196188"/>
            <a:ext cx="11820087" cy="63858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85789D10-1003-4EE6-8854-C4B0A5C9143F}"/>
              </a:ext>
            </a:extLst>
          </p:cNvPr>
          <p:cNvGraphicFramePr>
            <a:graphicFrameLocks noGrp="1"/>
          </p:cNvGraphicFramePr>
          <p:nvPr>
            <p:extLst>
              <p:ext uri="{D42A27DB-BD31-4B8C-83A1-F6EECF244321}">
                <p14:modId xmlns:p14="http://schemas.microsoft.com/office/powerpoint/2010/main" val="593732908"/>
              </p:ext>
            </p:extLst>
          </p:nvPr>
        </p:nvGraphicFramePr>
        <p:xfrm>
          <a:off x="251669" y="196188"/>
          <a:ext cx="11820088" cy="6465624"/>
        </p:xfrm>
        <a:graphic>
          <a:graphicData uri="http://schemas.openxmlformats.org/drawingml/2006/table">
            <a:tbl>
              <a:tblPr firstRow="1" firstCol="1" bandRow="1"/>
              <a:tblGrid>
                <a:gridCol w="2269205">
                  <a:extLst>
                    <a:ext uri="{9D8B030D-6E8A-4147-A177-3AD203B41FA5}">
                      <a16:colId xmlns:a16="http://schemas.microsoft.com/office/drawing/2014/main" val="4024153642"/>
                    </a:ext>
                  </a:extLst>
                </a:gridCol>
                <a:gridCol w="4824112">
                  <a:extLst>
                    <a:ext uri="{9D8B030D-6E8A-4147-A177-3AD203B41FA5}">
                      <a16:colId xmlns:a16="http://schemas.microsoft.com/office/drawing/2014/main" val="1641972096"/>
                    </a:ext>
                  </a:extLst>
                </a:gridCol>
                <a:gridCol w="4726771">
                  <a:extLst>
                    <a:ext uri="{9D8B030D-6E8A-4147-A177-3AD203B41FA5}">
                      <a16:colId xmlns:a16="http://schemas.microsoft.com/office/drawing/2014/main" val="491008060"/>
                    </a:ext>
                  </a:extLst>
                </a:gridCol>
              </a:tblGrid>
              <a:tr h="449710">
                <a:tc>
                  <a:txBody>
                    <a:bodyPr/>
                    <a:lstStyle/>
                    <a:p>
                      <a:pPr algn="ctr">
                        <a:lnSpc>
                          <a:spcPct val="150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lnSpc>
                          <a:spcPct val="150000"/>
                        </a:lnSpc>
                        <a:spcAft>
                          <a:spcPts val="0"/>
                        </a:spcAft>
                      </a:pP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lnSpc>
                          <a:spcPct val="150000"/>
                        </a:lnSpc>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Ví dụ 2</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979854"/>
                  </a:ext>
                </a:extLst>
              </a:tr>
              <a:tr h="5116494">
                <a:tc>
                  <a:txBody>
                    <a:bodyPr/>
                    <a:lstStyle/>
                    <a:p>
                      <a:pPr algn="just">
                        <a:lnSpc>
                          <a:spcPct val="15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noi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lao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cổng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ngũ</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bói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sáu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lỉu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bói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610922"/>
                  </a:ext>
                </a:extLst>
              </a:tr>
              <a:tr h="449710">
                <a:tc>
                  <a:txBody>
                    <a:bodyPr/>
                    <a:lstStyle/>
                    <a:p>
                      <a:pPr algn="just">
                        <a:lnSpc>
                          <a:spcPct val="15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Nội dung của đoạn văn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33337"/>
                  </a:ext>
                </a:extLst>
              </a:tr>
              <a:tr h="449710">
                <a:tc>
                  <a:txBody>
                    <a:bodyPr/>
                    <a:lstStyle/>
                    <a:p>
                      <a:pPr algn="just">
                        <a:lnSpc>
                          <a:spcPct val="15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662705"/>
                  </a:ext>
                </a:extLst>
              </a:tr>
            </a:tbl>
          </a:graphicData>
        </a:graphic>
      </p:graphicFrame>
      <p:graphicFrame>
        <p:nvGraphicFramePr>
          <p:cNvPr id="4" name="Table 3">
            <a:extLst>
              <a:ext uri="{FF2B5EF4-FFF2-40B4-BE49-F238E27FC236}">
                <a16:creationId xmlns:a16="http://schemas.microsoft.com/office/drawing/2014/main" id="{7E255CFE-95B8-4EED-BCFB-7D3852036152}"/>
              </a:ext>
            </a:extLst>
          </p:cNvPr>
          <p:cNvGraphicFramePr>
            <a:graphicFrameLocks noGrp="1"/>
          </p:cNvGraphicFramePr>
          <p:nvPr/>
        </p:nvGraphicFramePr>
        <p:xfrm>
          <a:off x="7541703" y="6216242"/>
          <a:ext cx="208280" cy="365760"/>
        </p:xfrm>
        <a:graphic>
          <a:graphicData uri="http://schemas.openxmlformats.org/drawingml/2006/table">
            <a:tbl>
              <a:tblPr/>
              <a:tblGrid>
                <a:gridCol w="208280">
                  <a:extLst>
                    <a:ext uri="{9D8B030D-6E8A-4147-A177-3AD203B41FA5}">
                      <a16:colId xmlns:a16="http://schemas.microsoft.com/office/drawing/2014/main" val="21804963"/>
                    </a:ext>
                  </a:extLst>
                </a:gridCol>
              </a:tblGrid>
              <a:tr h="0">
                <a:tc>
                  <a:txBody>
                    <a:bodyPr/>
                    <a:lstStyle/>
                    <a:p>
                      <a:endParaRPr lang="en-US" dirty="0"/>
                    </a:p>
                  </a:txBody>
                  <a:tcPr>
                    <a:lnL w="12700" cmpd="sng">
                      <a:solidFill>
                        <a:schemeClr val="tx1">
                          <a:lumMod val="50000"/>
                          <a:lumOff val="50000"/>
                        </a:schemeClr>
                      </a:solidFill>
                      <a:prstDash val="solid"/>
                    </a:lnL>
                    <a:lnR w="12700" cmpd="sng">
                      <a:solidFill>
                        <a:schemeClr val="tx1">
                          <a:lumMod val="50000"/>
                          <a:lumOff val="50000"/>
                        </a:schemeClr>
                      </a:solidFill>
                      <a:prstDash val="solid"/>
                    </a:lnR>
                    <a:lnT w="12700" cmpd="sng">
                      <a:solidFill>
                        <a:schemeClr val="tx1">
                          <a:lumMod val="50000"/>
                          <a:lumOff val="50000"/>
                        </a:schemeClr>
                      </a:solidFill>
                      <a:prstDash val="solid"/>
                    </a:lnT>
                    <a:lnB w="12700" cmpd="sng">
                      <a:solidFill>
                        <a:schemeClr val="tx1">
                          <a:lumMod val="50000"/>
                          <a:lumOff val="50000"/>
                        </a:schemeClr>
                      </a:solidFill>
                      <a:prstDash val="solid"/>
                    </a:lnB>
                  </a:tcPr>
                </a:tc>
                <a:extLst>
                  <a:ext uri="{0D108BD9-81ED-4DB2-BD59-A6C34878D82A}">
                    <a16:rowId xmlns:a16="http://schemas.microsoft.com/office/drawing/2014/main" val="2073570406"/>
                  </a:ext>
                </a:extLst>
              </a:tr>
            </a:tbl>
          </a:graphicData>
        </a:graphic>
      </p:graphicFrame>
    </p:spTree>
    <p:extLst>
      <p:ext uri="{BB962C8B-B14F-4D97-AF65-F5344CB8AC3E}">
        <p14:creationId xmlns:p14="http://schemas.microsoft.com/office/powerpoint/2010/main" val="421898979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5E759B-AB79-403D-863E-6EECEACD0064}"/>
              </a:ext>
            </a:extLst>
          </p:cNvPr>
          <p:cNvSpPr/>
          <p:nvPr/>
        </p:nvSpPr>
        <p:spPr>
          <a:xfrm>
            <a:off x="251669" y="196188"/>
            <a:ext cx="11820087" cy="60200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85789D10-1003-4EE6-8854-C4B0A5C9143F}"/>
              </a:ext>
            </a:extLst>
          </p:cNvPr>
          <p:cNvGraphicFramePr>
            <a:graphicFrameLocks noGrp="1"/>
          </p:cNvGraphicFramePr>
          <p:nvPr>
            <p:extLst>
              <p:ext uri="{D42A27DB-BD31-4B8C-83A1-F6EECF244321}">
                <p14:modId xmlns:p14="http://schemas.microsoft.com/office/powerpoint/2010/main" val="3829512051"/>
              </p:ext>
            </p:extLst>
          </p:nvPr>
        </p:nvGraphicFramePr>
        <p:xfrm>
          <a:off x="251669" y="196188"/>
          <a:ext cx="11820088" cy="5961332"/>
        </p:xfrm>
        <a:graphic>
          <a:graphicData uri="http://schemas.openxmlformats.org/drawingml/2006/table">
            <a:tbl>
              <a:tblPr firstRow="1" firstCol="1" bandRow="1"/>
              <a:tblGrid>
                <a:gridCol w="2269205">
                  <a:extLst>
                    <a:ext uri="{9D8B030D-6E8A-4147-A177-3AD203B41FA5}">
                      <a16:colId xmlns:a16="http://schemas.microsoft.com/office/drawing/2014/main" val="4024153642"/>
                    </a:ext>
                  </a:extLst>
                </a:gridCol>
                <a:gridCol w="4824112">
                  <a:extLst>
                    <a:ext uri="{9D8B030D-6E8A-4147-A177-3AD203B41FA5}">
                      <a16:colId xmlns:a16="http://schemas.microsoft.com/office/drawing/2014/main" val="1641972096"/>
                    </a:ext>
                  </a:extLst>
                </a:gridCol>
                <a:gridCol w="4726771">
                  <a:extLst>
                    <a:ext uri="{9D8B030D-6E8A-4147-A177-3AD203B41FA5}">
                      <a16:colId xmlns:a16="http://schemas.microsoft.com/office/drawing/2014/main" val="491008060"/>
                    </a:ext>
                  </a:extLst>
                </a:gridCol>
              </a:tblGrid>
              <a:tr h="465963">
                <a:tc>
                  <a:txBody>
                    <a:bodyPr/>
                    <a:lstStyle/>
                    <a:p>
                      <a:pPr algn="ctr">
                        <a:lnSpc>
                          <a:spcPct val="150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lnSpc>
                          <a:spcPct val="150000"/>
                        </a:lnSpc>
                        <a:spcAft>
                          <a:spcPts val="0"/>
                        </a:spcAft>
                      </a:pP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lnSpc>
                          <a:spcPct val="150000"/>
                        </a:lnSpc>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Ví dụ 2</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979854"/>
                  </a:ext>
                </a:extLst>
              </a:tr>
              <a:tr h="4563443">
                <a:tc>
                  <a:txBody>
                    <a:bodyPr/>
                    <a:lstStyle/>
                    <a:p>
                      <a:pPr algn="just">
                        <a:lnSpc>
                          <a:spcPct val="150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noi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lao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cổng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ngũ</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bói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sáu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lỉu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vú</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Bây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bói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610922"/>
                  </a:ext>
                </a:extLst>
              </a:tr>
              <a:tr h="465963">
                <a:tc>
                  <a:txBody>
                    <a:bodyPr/>
                    <a:lstStyle/>
                    <a:p>
                      <a:pPr algn="just">
                        <a:lnSpc>
                          <a:spcPct val="150000"/>
                        </a:lnSpc>
                        <a:spcAft>
                          <a:spcPts val="0"/>
                        </a:spcAf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Kể về một kỉ niệm thuở ấu thơ</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33337"/>
                  </a:ext>
                </a:extLst>
              </a:tr>
              <a:tr h="465963">
                <a:tc>
                  <a:txBody>
                    <a:bodyPr/>
                    <a:lstStyle/>
                    <a:p>
                      <a:pPr algn="just">
                        <a:lnSpc>
                          <a:spcPct val="15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8140" marR="38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662705"/>
                  </a:ext>
                </a:extLst>
              </a:tr>
            </a:tbl>
          </a:graphicData>
        </a:graphic>
      </p:graphicFrame>
      <p:graphicFrame>
        <p:nvGraphicFramePr>
          <p:cNvPr id="4" name="Table 3">
            <a:extLst>
              <a:ext uri="{FF2B5EF4-FFF2-40B4-BE49-F238E27FC236}">
                <a16:creationId xmlns:a16="http://schemas.microsoft.com/office/drawing/2014/main" id="{7E255CFE-95B8-4EED-BCFB-7D3852036152}"/>
              </a:ext>
            </a:extLst>
          </p:cNvPr>
          <p:cNvGraphicFramePr>
            <a:graphicFrameLocks noGrp="1"/>
          </p:cNvGraphicFramePr>
          <p:nvPr/>
        </p:nvGraphicFramePr>
        <p:xfrm>
          <a:off x="7541703" y="6216242"/>
          <a:ext cx="208280" cy="365760"/>
        </p:xfrm>
        <a:graphic>
          <a:graphicData uri="http://schemas.openxmlformats.org/drawingml/2006/table">
            <a:tbl>
              <a:tblPr/>
              <a:tblGrid>
                <a:gridCol w="208280">
                  <a:extLst>
                    <a:ext uri="{9D8B030D-6E8A-4147-A177-3AD203B41FA5}">
                      <a16:colId xmlns:a16="http://schemas.microsoft.com/office/drawing/2014/main" val="21804963"/>
                    </a:ext>
                  </a:extLst>
                </a:gridCol>
              </a:tblGrid>
              <a:tr h="0">
                <a:tc>
                  <a:txBody>
                    <a:bodyPr/>
                    <a:lstStyle/>
                    <a:p>
                      <a:endParaRPr lang="en-US" dirty="0"/>
                    </a:p>
                  </a:txBody>
                  <a:tcPr>
                    <a:lnL w="12700" cmpd="sng">
                      <a:solidFill>
                        <a:schemeClr val="tx1">
                          <a:lumMod val="50000"/>
                          <a:lumOff val="50000"/>
                        </a:schemeClr>
                      </a:solidFill>
                      <a:prstDash val="solid"/>
                    </a:lnL>
                    <a:lnR w="12700" cmpd="sng">
                      <a:solidFill>
                        <a:schemeClr val="tx1">
                          <a:lumMod val="50000"/>
                          <a:lumOff val="50000"/>
                        </a:schemeClr>
                      </a:solidFill>
                      <a:prstDash val="solid"/>
                    </a:lnR>
                    <a:lnT w="12700" cmpd="sng">
                      <a:solidFill>
                        <a:schemeClr val="tx1">
                          <a:lumMod val="50000"/>
                          <a:lumOff val="50000"/>
                        </a:schemeClr>
                      </a:solidFill>
                      <a:prstDash val="solid"/>
                    </a:lnT>
                    <a:lnB w="12700" cmpd="sng">
                      <a:solidFill>
                        <a:schemeClr val="tx1">
                          <a:lumMod val="50000"/>
                          <a:lumOff val="50000"/>
                        </a:schemeClr>
                      </a:solidFill>
                      <a:prstDash val="solid"/>
                    </a:lnB>
                  </a:tcPr>
                </a:tc>
                <a:extLst>
                  <a:ext uri="{0D108BD9-81ED-4DB2-BD59-A6C34878D82A}">
                    <a16:rowId xmlns:a16="http://schemas.microsoft.com/office/drawing/2014/main" val="2073570406"/>
                  </a:ext>
                </a:extLst>
              </a:tr>
            </a:tbl>
          </a:graphicData>
        </a:graphic>
      </p:graphicFrame>
    </p:spTree>
    <p:extLst>
      <p:ext uri="{BB962C8B-B14F-4D97-AF65-F5344CB8AC3E}">
        <p14:creationId xmlns:p14="http://schemas.microsoft.com/office/powerpoint/2010/main" val="254134172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5" name="组合 4"/>
          <p:cNvGrpSpPr/>
          <p:nvPr/>
        </p:nvGrpSpPr>
        <p:grpSpPr>
          <a:xfrm>
            <a:off x="4553417" y="5484677"/>
            <a:ext cx="2844800" cy="1263676"/>
            <a:chOff x="1156044" y="2056266"/>
            <a:chExt cx="9573176" cy="4252459"/>
          </a:xfrm>
        </p:grpSpPr>
        <p:pic>
          <p:nvPicPr>
            <p:cNvPr id="6" name="图片 5"/>
            <p:cNvPicPr>
              <a:picLocks noChangeAspect="1"/>
            </p:cNvPicPr>
            <p:nvPr/>
          </p:nvPicPr>
          <p:blipFill>
            <a:blip r:embed="rId3"/>
            <a:stretch>
              <a:fillRect/>
            </a:stretch>
          </p:blipFill>
          <p:spPr>
            <a:xfrm>
              <a:off x="1156044" y="2413453"/>
              <a:ext cx="5169655" cy="3895272"/>
            </a:xfrm>
            <a:prstGeom prst="rect">
              <a:avLst/>
            </a:prstGeom>
          </p:spPr>
        </p:pic>
        <p:pic>
          <p:nvPicPr>
            <p:cNvPr id="7" name="图片 6"/>
            <p:cNvPicPr>
              <a:picLocks noChangeAspect="1"/>
            </p:cNvPicPr>
            <p:nvPr/>
          </p:nvPicPr>
          <p:blipFill>
            <a:blip r:embed="rId4"/>
            <a:stretch>
              <a:fillRect/>
            </a:stretch>
          </p:blipFill>
          <p:spPr>
            <a:xfrm>
              <a:off x="6096000" y="2056266"/>
              <a:ext cx="4633220" cy="4178300"/>
            </a:xfrm>
            <a:prstGeom prst="rect">
              <a:avLst/>
            </a:prstGeom>
          </p:spPr>
        </p:pic>
      </p:grpSp>
      <p:pic>
        <p:nvPicPr>
          <p:cNvPr id="8" name="图片 7"/>
          <p:cNvPicPr>
            <a:picLocks noChangeAspect="1"/>
          </p:cNvPicPr>
          <p:nvPr/>
        </p:nvPicPr>
        <p:blipFill>
          <a:blip r:embed="rId5"/>
          <a:stretch>
            <a:fillRect/>
          </a:stretch>
        </p:blipFill>
        <p:spPr>
          <a:xfrm>
            <a:off x="653142" y="304800"/>
            <a:ext cx="788196" cy="736145"/>
          </a:xfrm>
          <a:prstGeom prst="rect">
            <a:avLst/>
          </a:prstGeom>
        </p:spPr>
      </p:pic>
      <p:sp>
        <p:nvSpPr>
          <p:cNvPr id="9" name="文本框 8"/>
          <p:cNvSpPr txBox="1"/>
          <p:nvPr/>
        </p:nvSpPr>
        <p:spPr>
          <a:xfrm>
            <a:off x="1441338" y="465923"/>
            <a:ext cx="2428870" cy="584775"/>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 Khái niệm</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4" name="文本框 8">
            <a:extLst>
              <a:ext uri="{FF2B5EF4-FFF2-40B4-BE49-F238E27FC236}">
                <a16:creationId xmlns:a16="http://schemas.microsoft.com/office/drawing/2014/main" id="{5CBCD38F-DAF2-402E-9307-02F89A3B0478}"/>
              </a:ext>
            </a:extLst>
          </p:cNvPr>
          <p:cNvSpPr txBox="1"/>
          <p:nvPr/>
        </p:nvSpPr>
        <p:spPr>
          <a:xfrm>
            <a:off x="1740213" y="1141288"/>
            <a:ext cx="2667718" cy="584775"/>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nghị</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luận</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9" name="图片 10">
            <a:extLst>
              <a:ext uri="{FF2B5EF4-FFF2-40B4-BE49-F238E27FC236}">
                <a16:creationId xmlns:a16="http://schemas.microsoft.com/office/drawing/2014/main" id="{7D938FFC-6E56-4F68-B74F-CE84EBC603C3}"/>
              </a:ext>
            </a:extLst>
          </p:cNvPr>
          <p:cNvPicPr>
            <a:picLocks noChangeAspect="1"/>
          </p:cNvPicPr>
          <p:nvPr/>
        </p:nvPicPr>
        <p:blipFill rotWithShape="1">
          <a:blip r:embed="rId6">
            <a:extLst>
              <a:ext uri="{28A0092B-C50C-407E-A947-70E740481C1C}">
                <a14:useLocalDpi xmlns:a14="http://schemas.microsoft.com/office/drawing/2010/main" val="0"/>
              </a:ext>
            </a:extLst>
          </a:blip>
          <a:srcRect l="24844" t="17454" r="27031" b="14722"/>
          <a:stretch/>
        </p:blipFill>
        <p:spPr>
          <a:xfrm>
            <a:off x="619689" y="1694483"/>
            <a:ext cx="4851437" cy="4177811"/>
          </a:xfrm>
          <a:prstGeom prst="rect">
            <a:avLst/>
          </a:prstGeom>
        </p:spPr>
      </p:pic>
      <p:sp>
        <p:nvSpPr>
          <p:cNvPr id="30" name="文本框 1">
            <a:extLst>
              <a:ext uri="{FF2B5EF4-FFF2-40B4-BE49-F238E27FC236}">
                <a16:creationId xmlns:a16="http://schemas.microsoft.com/office/drawing/2014/main" id="{2B4CCE57-1029-4F62-82E3-DFD0AF052BF2}"/>
              </a:ext>
            </a:extLst>
          </p:cNvPr>
          <p:cNvSpPr txBox="1"/>
          <p:nvPr/>
        </p:nvSpPr>
        <p:spPr>
          <a:xfrm>
            <a:off x="1431971" y="2725266"/>
            <a:ext cx="2975517"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Gv</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phát</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PHT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số</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1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để</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học</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sinh</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phân</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tích</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ví</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dụ</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đó</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ra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khái</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niệm</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văn</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nghị</a:t>
            </a:r>
            <a:r>
              <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luận</a:t>
            </a:r>
            <a:endParaRPr kumimoji="0" lang="en-US" sz="24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endParaRPr>
          </a:p>
        </p:txBody>
      </p:sp>
      <p:grpSp>
        <p:nvGrpSpPr>
          <p:cNvPr id="31" name="组合 7">
            <a:extLst>
              <a:ext uri="{FF2B5EF4-FFF2-40B4-BE49-F238E27FC236}">
                <a16:creationId xmlns:a16="http://schemas.microsoft.com/office/drawing/2014/main" id="{5E01494C-DB4E-428D-B8F6-018316573EBA}"/>
              </a:ext>
            </a:extLst>
          </p:cNvPr>
          <p:cNvGrpSpPr/>
          <p:nvPr/>
        </p:nvGrpSpPr>
        <p:grpSpPr>
          <a:xfrm>
            <a:off x="5821287" y="1504690"/>
            <a:ext cx="309284" cy="3886200"/>
            <a:chOff x="4585447" y="1721224"/>
            <a:chExt cx="309284" cy="3886200"/>
          </a:xfrm>
        </p:grpSpPr>
        <p:cxnSp>
          <p:nvCxnSpPr>
            <p:cNvPr id="32" name="直接连接符 3">
              <a:extLst>
                <a:ext uri="{FF2B5EF4-FFF2-40B4-BE49-F238E27FC236}">
                  <a16:creationId xmlns:a16="http://schemas.microsoft.com/office/drawing/2014/main" id="{CB6A79F3-68E3-446B-B2A9-2B673C622A7F}"/>
                </a:ext>
              </a:extLst>
            </p:cNvPr>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33" name="椭圆 4">
              <a:extLst>
                <a:ext uri="{FF2B5EF4-FFF2-40B4-BE49-F238E27FC236}">
                  <a16:creationId xmlns:a16="http://schemas.microsoft.com/office/drawing/2014/main" id="{45A7D9CD-8964-429F-9824-AD43675B7F69}"/>
                </a:ext>
              </a:extLst>
            </p:cNvPr>
            <p:cNvSpPr/>
            <p:nvPr/>
          </p:nvSpPr>
          <p:spPr>
            <a:xfrm>
              <a:off x="4585447" y="2124635"/>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mn-cs"/>
              </a:endParaRPr>
            </a:p>
          </p:txBody>
        </p:sp>
        <p:sp>
          <p:nvSpPr>
            <p:cNvPr id="34" name="椭圆 5">
              <a:extLst>
                <a:ext uri="{FF2B5EF4-FFF2-40B4-BE49-F238E27FC236}">
                  <a16:creationId xmlns:a16="http://schemas.microsoft.com/office/drawing/2014/main" id="{6A694F22-D955-4102-9CA6-9840C1DB950D}"/>
                </a:ext>
              </a:extLst>
            </p:cNvPr>
            <p:cNvSpPr/>
            <p:nvPr/>
          </p:nvSpPr>
          <p:spPr>
            <a:xfrm>
              <a:off x="4585447" y="3442774"/>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mn-cs"/>
              </a:endParaRPr>
            </a:p>
          </p:txBody>
        </p:sp>
        <p:sp>
          <p:nvSpPr>
            <p:cNvPr id="35" name="椭圆 6">
              <a:extLst>
                <a:ext uri="{FF2B5EF4-FFF2-40B4-BE49-F238E27FC236}">
                  <a16:creationId xmlns:a16="http://schemas.microsoft.com/office/drawing/2014/main" id="{48707B21-847F-49D4-B5FA-865B2694A7DE}"/>
                </a:ext>
              </a:extLst>
            </p:cNvPr>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mn-cs"/>
              </a:endParaRPr>
            </a:p>
          </p:txBody>
        </p:sp>
      </p:grpSp>
      <p:sp>
        <p:nvSpPr>
          <p:cNvPr id="36" name="文本框 8">
            <a:extLst>
              <a:ext uri="{FF2B5EF4-FFF2-40B4-BE49-F238E27FC236}">
                <a16:creationId xmlns:a16="http://schemas.microsoft.com/office/drawing/2014/main" id="{E0A452CA-853E-48FA-8189-2A44D509B859}"/>
              </a:ext>
            </a:extLst>
          </p:cNvPr>
          <p:cNvSpPr txBox="1"/>
          <p:nvPr/>
        </p:nvSpPr>
        <p:spPr>
          <a:xfrm>
            <a:off x="6193942" y="1803827"/>
            <a:ext cx="4975212"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oại văn bản có mục đích chính nhằm thuyết phục người đọc (người nghe về một vấn đề.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文本框 10">
            <a:extLst>
              <a:ext uri="{FF2B5EF4-FFF2-40B4-BE49-F238E27FC236}">
                <a16:creationId xmlns:a16="http://schemas.microsoft.com/office/drawing/2014/main" id="{8E2C1F0C-251E-44C1-9C14-DC905AB1EEC3}"/>
              </a:ext>
            </a:extLst>
          </p:cNvPr>
          <p:cNvSpPr txBox="1"/>
          <p:nvPr/>
        </p:nvSpPr>
        <p:spPr>
          <a:xfrm>
            <a:off x="6274333" y="3033607"/>
            <a:ext cx="49752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gặp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kiến trong cuộc họp, bài bình luận, xã luận…</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文本框 12">
            <a:extLst>
              <a:ext uri="{FF2B5EF4-FFF2-40B4-BE49-F238E27FC236}">
                <a16:creationId xmlns:a16="http://schemas.microsoft.com/office/drawing/2014/main" id="{3B29D4DA-D1C8-4CC1-B918-AB94CDAA1E0C}"/>
              </a:ext>
            </a:extLst>
          </p:cNvPr>
          <p:cNvSpPr txBox="1"/>
          <p:nvPr/>
        </p:nvSpPr>
        <p:spPr>
          <a:xfrm>
            <a:off x="6193942" y="4544379"/>
            <a:ext cx="49752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gồm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43" name="图片 41">
            <a:extLst>
              <a:ext uri="{FF2B5EF4-FFF2-40B4-BE49-F238E27FC236}">
                <a16:creationId xmlns:a16="http://schemas.microsoft.com/office/drawing/2014/main" id="{823C408E-4480-447F-8851-C0351E6FF6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2626" y="528843"/>
            <a:ext cx="2852827" cy="1197220"/>
          </a:xfrm>
          <a:prstGeom prst="rect">
            <a:avLst/>
          </a:prstGeom>
        </p:spPr>
      </p:pic>
    </p:spTree>
    <p:extLst>
      <p:ext uri="{BB962C8B-B14F-4D97-AF65-F5344CB8AC3E}">
        <p14:creationId xmlns:p14="http://schemas.microsoft.com/office/powerpoint/2010/main" val="21223217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8"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6A935F-7127-4F97-AC22-4406E568B0DE}"/>
              </a:ext>
            </a:extLst>
          </p:cNvPr>
          <p:cNvGrpSpPr/>
          <p:nvPr/>
        </p:nvGrpSpPr>
        <p:grpSpPr>
          <a:xfrm>
            <a:off x="1652631" y="520117"/>
            <a:ext cx="9244668" cy="4940883"/>
            <a:chOff x="0" y="0"/>
            <a:chExt cx="6493510" cy="4064000"/>
          </a:xfrm>
        </p:grpSpPr>
        <p:sp>
          <p:nvSpPr>
            <p:cNvPr id="3" name="Rectangle: Rounded Corners 2">
              <a:extLst>
                <a:ext uri="{FF2B5EF4-FFF2-40B4-BE49-F238E27FC236}">
                  <a16:creationId xmlns:a16="http://schemas.microsoft.com/office/drawing/2014/main" id="{E947BD7E-9F9F-47C8-9C05-596DE3667E4F}"/>
                </a:ext>
              </a:extLst>
            </p:cNvPr>
            <p:cNvSpPr/>
            <p:nvPr/>
          </p:nvSpPr>
          <p:spPr>
            <a:xfrm>
              <a:off x="0" y="0"/>
              <a:ext cx="6493510" cy="4064000"/>
            </a:xfrm>
            <a:prstGeom prst="roundRect">
              <a:avLst>
                <a:gd name="adj" fmla="val 3959"/>
              </a:avLst>
            </a:prstGeom>
            <a:solidFill>
              <a:srgbClr val="70AD47">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656E6EA-72D2-403F-A87E-6D0388929D75}"/>
                </a:ext>
              </a:extLst>
            </p:cNvPr>
            <p:cNvGrpSpPr/>
            <p:nvPr/>
          </p:nvGrpSpPr>
          <p:grpSpPr>
            <a:xfrm>
              <a:off x="143933" y="203200"/>
              <a:ext cx="6121188" cy="3682576"/>
              <a:chOff x="0" y="0"/>
              <a:chExt cx="6121188" cy="3682576"/>
            </a:xfrm>
          </p:grpSpPr>
          <p:sp>
            <p:nvSpPr>
              <p:cNvPr id="5" name="Rectangle: Rounded Corners 4">
                <a:extLst>
                  <a:ext uri="{FF2B5EF4-FFF2-40B4-BE49-F238E27FC236}">
                    <a16:creationId xmlns:a16="http://schemas.microsoft.com/office/drawing/2014/main" id="{2DBF7085-99F0-4A0B-AAA9-E31E825918B1}"/>
                  </a:ext>
                </a:extLst>
              </p:cNvPr>
              <p:cNvSpPr/>
              <p:nvPr/>
            </p:nvSpPr>
            <p:spPr>
              <a:xfrm>
                <a:off x="1921933" y="0"/>
                <a:ext cx="2186354" cy="661915"/>
              </a:xfrm>
              <a:prstGeom prst="roundRect">
                <a:avLst/>
              </a:prstGeom>
              <a:solidFill>
                <a:srgbClr val="E7A8EA"/>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3175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bộ</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cho</a:t>
                </a:r>
                <a:r>
                  <a:rPr kumimoji="0" lang="en-US" sz="1200" b="0" i="0" u="none" strike="noStrike" kern="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học</a:t>
                </a:r>
                <a:r>
                  <a:rPr kumimoji="0" lang="en-US" sz="1200" b="0" i="0" u="none" strike="noStrike" kern="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err="1">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sinh</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75D85B9-6000-447D-BFB7-DACDD28AFBAE}"/>
                  </a:ext>
                </a:extLst>
              </p:cNvPr>
              <p:cNvSpPr/>
              <p:nvPr/>
            </p:nvSpPr>
            <p:spPr>
              <a:xfrm>
                <a:off x="16933" y="948266"/>
                <a:ext cx="1851025" cy="85534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 1</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lạc bộ đọc sách giúp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bổ trợ kiến thức cho các môn học trong nhà</a:t>
                </a:r>
                <a:r>
                  <a:rPr kumimoji="0" lang="en-US" sz="1200" b="0" i="0" u="none" strike="noStrike" kern="0" cap="none" spc="0" normalizeH="0" baseline="0" noProof="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trường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EEC5524-FC7D-4438-BFF6-0AB0C1311BE4}"/>
                  </a:ext>
                </a:extLst>
              </p:cNvPr>
              <p:cNvSpPr/>
              <p:nvPr/>
            </p:nvSpPr>
            <p:spPr>
              <a:xfrm>
                <a:off x="2065867" y="956733"/>
                <a:ext cx="1851660" cy="84899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 2</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lạc bộ đọc sách giúp kết nối, chia sẻ đam mê đọc sách và lan tỏa văn</a:t>
                </a:r>
                <a:r>
                  <a:rPr kumimoji="0" lang="en-US" sz="1200" b="0" i="0" u="none" strike="noStrike" kern="0" cap="none" spc="0" normalizeH="0" baseline="0" noProof="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hóa đọc</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BB688EA-4E2E-4EDC-A915-443E13BAEFBE}"/>
                  </a:ext>
                </a:extLst>
              </p:cNvPr>
              <p:cNvSpPr/>
              <p:nvPr/>
            </p:nvSpPr>
            <p:spPr>
              <a:xfrm>
                <a:off x="4106333" y="948266"/>
                <a:ext cx="1851660" cy="85534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 3</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lạc bộ đọc sách giúp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rèn luyện, phát triển các kĩ năng sống cần thiết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63111D96-379E-4C1C-89A4-02D04D2D1510}"/>
                  </a:ext>
                </a:extLst>
              </p:cNvPr>
              <p:cNvSpPr/>
              <p:nvPr/>
            </p:nvSpPr>
            <p:spPr>
              <a:xfrm>
                <a:off x="0" y="2235200"/>
                <a:ext cx="185102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hoạt động thảo luận, giới thiệu những cuốn sách liên quan đến các bài học chính khóa sẽ củng cố và nâng cao kiến thức cho các bạn học sinh</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B32FA421-393F-42A1-BE4A-CA18EB1CCBB0}"/>
                  </a:ext>
                </a:extLst>
              </p:cNvPr>
              <p:cNvSpPr/>
              <p:nvPr/>
            </p:nvSpPr>
            <p:spPr>
              <a:xfrm>
                <a:off x="2032000" y="2243666"/>
                <a:ext cx="196405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 hoạt động thường xuyên như: điểm sách, các cuộc thi viết cảm nhận sách, thiết kế bìa sách ,… sẽ khơi gợi, lan tỏa tình yêu đối với sách</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D1C574-339C-4D62-A185-73149B747EF7}"/>
                  </a:ext>
                </a:extLst>
              </p:cNvPr>
              <p:cNvSpPr/>
              <p:nvPr/>
            </p:nvSpPr>
            <p:spPr>
              <a:xfrm>
                <a:off x="4157133" y="2226733"/>
                <a:ext cx="196405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các hoạt động, các thành viên có thể hình thành và phát triển kĩ năng giao tiếp, kĩ năng tổ chức sự kiện,kĩ năng ứng dụng công nghệ thông tin,…</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18E5D6B-982F-4BD1-8EC7-4F27A6C9F75A}"/>
                  </a:ext>
                </a:extLst>
              </p:cNvPr>
              <p:cNvCxnSpPr/>
              <p:nvPr/>
            </p:nvCxnSpPr>
            <p:spPr>
              <a:xfrm flipH="1">
                <a:off x="939800" y="660400"/>
                <a:ext cx="2040467" cy="286596"/>
              </a:xfrm>
              <a:prstGeom prst="line">
                <a:avLst/>
              </a:prstGeom>
              <a:noFill/>
              <a:ln w="12700" cap="flat" cmpd="sng" algn="ctr">
                <a:solidFill>
                  <a:sysClr val="windowText" lastClr="000000"/>
                </a:solidFill>
                <a:prstDash val="sysDot"/>
                <a:miter lim="800000"/>
              </a:ln>
              <a:effectLst/>
            </p:spPr>
          </p:cxnSp>
          <p:cxnSp>
            <p:nvCxnSpPr>
              <p:cNvPr id="13" name="Straight Connector 12">
                <a:extLst>
                  <a:ext uri="{FF2B5EF4-FFF2-40B4-BE49-F238E27FC236}">
                    <a16:creationId xmlns:a16="http://schemas.microsoft.com/office/drawing/2014/main" id="{FB0B289A-7454-4538-94B8-C2976B9624D2}"/>
                  </a:ext>
                </a:extLst>
              </p:cNvPr>
              <p:cNvCxnSpPr/>
              <p:nvPr/>
            </p:nvCxnSpPr>
            <p:spPr>
              <a:xfrm>
                <a:off x="2980267" y="660400"/>
                <a:ext cx="0" cy="295063"/>
              </a:xfrm>
              <a:prstGeom prst="line">
                <a:avLst/>
              </a:prstGeom>
              <a:noFill/>
              <a:ln w="12700" cap="flat" cmpd="sng" algn="ctr">
                <a:solidFill>
                  <a:sysClr val="windowText" lastClr="000000"/>
                </a:solidFill>
                <a:prstDash val="sysDot"/>
                <a:miter lim="800000"/>
              </a:ln>
              <a:effectLst/>
            </p:spPr>
          </p:cxnSp>
          <p:cxnSp>
            <p:nvCxnSpPr>
              <p:cNvPr id="14" name="Straight Connector 13">
                <a:extLst>
                  <a:ext uri="{FF2B5EF4-FFF2-40B4-BE49-F238E27FC236}">
                    <a16:creationId xmlns:a16="http://schemas.microsoft.com/office/drawing/2014/main" id="{F06B7771-61E6-445E-BEBD-DE6E350F185C}"/>
                  </a:ext>
                </a:extLst>
              </p:cNvPr>
              <p:cNvCxnSpPr/>
              <p:nvPr/>
            </p:nvCxnSpPr>
            <p:spPr>
              <a:xfrm>
                <a:off x="2980267" y="660400"/>
                <a:ext cx="2108412" cy="285115"/>
              </a:xfrm>
              <a:prstGeom prst="line">
                <a:avLst/>
              </a:prstGeom>
              <a:noFill/>
              <a:ln w="12700" cap="flat" cmpd="sng" algn="ctr">
                <a:solidFill>
                  <a:sysClr val="windowText" lastClr="000000"/>
                </a:solidFill>
                <a:prstDash val="sysDot"/>
                <a:miter lim="800000"/>
              </a:ln>
              <a:effectLst/>
            </p:spPr>
          </p:cxnSp>
          <p:cxnSp>
            <p:nvCxnSpPr>
              <p:cNvPr id="15" name="Straight Connector 14">
                <a:extLst>
                  <a:ext uri="{FF2B5EF4-FFF2-40B4-BE49-F238E27FC236}">
                    <a16:creationId xmlns:a16="http://schemas.microsoft.com/office/drawing/2014/main" id="{C46D3DCE-3702-4562-A1A2-9A46A0106782}"/>
                  </a:ext>
                </a:extLst>
              </p:cNvPr>
              <p:cNvCxnSpPr/>
              <p:nvPr/>
            </p:nvCxnSpPr>
            <p:spPr>
              <a:xfrm>
                <a:off x="889000" y="1803400"/>
                <a:ext cx="0" cy="440055"/>
              </a:xfrm>
              <a:prstGeom prst="line">
                <a:avLst/>
              </a:prstGeom>
              <a:noFill/>
              <a:ln w="12700" cap="flat" cmpd="sng" algn="ctr">
                <a:solidFill>
                  <a:sysClr val="windowText" lastClr="000000"/>
                </a:solidFill>
                <a:prstDash val="sysDot"/>
                <a:miter lim="800000"/>
              </a:ln>
              <a:effectLst/>
            </p:spPr>
          </p:cxnSp>
          <p:cxnSp>
            <p:nvCxnSpPr>
              <p:cNvPr id="16" name="Straight Connector 15">
                <a:extLst>
                  <a:ext uri="{FF2B5EF4-FFF2-40B4-BE49-F238E27FC236}">
                    <a16:creationId xmlns:a16="http://schemas.microsoft.com/office/drawing/2014/main" id="{51CA453F-A1DC-45EB-BFBC-15E768AD26A4}"/>
                  </a:ext>
                </a:extLst>
              </p:cNvPr>
              <p:cNvCxnSpPr/>
              <p:nvPr/>
            </p:nvCxnSpPr>
            <p:spPr>
              <a:xfrm>
                <a:off x="3048000" y="1803400"/>
                <a:ext cx="0" cy="440266"/>
              </a:xfrm>
              <a:prstGeom prst="line">
                <a:avLst/>
              </a:prstGeom>
              <a:noFill/>
              <a:ln w="12700" cap="flat" cmpd="sng" algn="ctr">
                <a:solidFill>
                  <a:sysClr val="windowText" lastClr="000000"/>
                </a:solidFill>
                <a:prstDash val="sysDot"/>
                <a:miter lim="800000"/>
              </a:ln>
              <a:effectLst/>
            </p:spPr>
          </p:cxnSp>
          <p:cxnSp>
            <p:nvCxnSpPr>
              <p:cNvPr id="17" name="Straight Connector 16">
                <a:extLst>
                  <a:ext uri="{FF2B5EF4-FFF2-40B4-BE49-F238E27FC236}">
                    <a16:creationId xmlns:a16="http://schemas.microsoft.com/office/drawing/2014/main" id="{D3CDF472-C4A4-4A50-9C14-C93E6A0ABB9E}"/>
                  </a:ext>
                </a:extLst>
              </p:cNvPr>
              <p:cNvCxnSpPr/>
              <p:nvPr/>
            </p:nvCxnSpPr>
            <p:spPr>
              <a:xfrm>
                <a:off x="5130800" y="1803400"/>
                <a:ext cx="0" cy="406400"/>
              </a:xfrm>
              <a:prstGeom prst="line">
                <a:avLst/>
              </a:prstGeom>
              <a:noFill/>
              <a:ln w="12700" cap="flat" cmpd="sng" algn="ctr">
                <a:solidFill>
                  <a:sysClr val="windowText" lastClr="000000"/>
                </a:solidFill>
                <a:prstDash val="sysDot"/>
                <a:miter lim="800000"/>
              </a:ln>
              <a:effectLst/>
            </p:spPr>
          </p:cxnSp>
        </p:grpSp>
      </p:grpSp>
    </p:spTree>
    <p:extLst>
      <p:ext uri="{BB962C8B-B14F-4D97-AF65-F5344CB8AC3E}">
        <p14:creationId xmlns:p14="http://schemas.microsoft.com/office/powerpoint/2010/main" val="254592720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6A935F-7127-4F97-AC22-4406E568B0DE}"/>
              </a:ext>
            </a:extLst>
          </p:cNvPr>
          <p:cNvGrpSpPr/>
          <p:nvPr/>
        </p:nvGrpSpPr>
        <p:grpSpPr>
          <a:xfrm>
            <a:off x="1652631" y="520117"/>
            <a:ext cx="9244668" cy="4940883"/>
            <a:chOff x="0" y="0"/>
            <a:chExt cx="6493510" cy="4064000"/>
          </a:xfrm>
        </p:grpSpPr>
        <p:sp>
          <p:nvSpPr>
            <p:cNvPr id="3" name="Rectangle: Rounded Corners 2">
              <a:extLst>
                <a:ext uri="{FF2B5EF4-FFF2-40B4-BE49-F238E27FC236}">
                  <a16:creationId xmlns:a16="http://schemas.microsoft.com/office/drawing/2014/main" id="{E947BD7E-9F9F-47C8-9C05-596DE3667E4F}"/>
                </a:ext>
              </a:extLst>
            </p:cNvPr>
            <p:cNvSpPr/>
            <p:nvPr/>
          </p:nvSpPr>
          <p:spPr>
            <a:xfrm>
              <a:off x="0" y="0"/>
              <a:ext cx="6493510" cy="4064000"/>
            </a:xfrm>
            <a:prstGeom prst="roundRect">
              <a:avLst>
                <a:gd name="adj" fmla="val 3959"/>
              </a:avLst>
            </a:prstGeom>
            <a:solidFill>
              <a:srgbClr val="70AD47">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656E6EA-72D2-403F-A87E-6D0388929D75}"/>
                </a:ext>
              </a:extLst>
            </p:cNvPr>
            <p:cNvGrpSpPr/>
            <p:nvPr/>
          </p:nvGrpSpPr>
          <p:grpSpPr>
            <a:xfrm>
              <a:off x="143933" y="203200"/>
              <a:ext cx="6121188" cy="3682576"/>
              <a:chOff x="0" y="0"/>
              <a:chExt cx="6121188" cy="3682576"/>
            </a:xfrm>
          </p:grpSpPr>
          <p:sp>
            <p:nvSpPr>
              <p:cNvPr id="5" name="Rectangle: Rounded Corners 4">
                <a:extLst>
                  <a:ext uri="{FF2B5EF4-FFF2-40B4-BE49-F238E27FC236}">
                    <a16:creationId xmlns:a16="http://schemas.microsoft.com/office/drawing/2014/main" id="{2DBF7085-99F0-4A0B-AAA9-E31E825918B1}"/>
                  </a:ext>
                </a:extLst>
              </p:cNvPr>
              <p:cNvSpPr/>
              <p:nvPr/>
            </p:nvSpPr>
            <p:spPr>
              <a:xfrm>
                <a:off x="1921933" y="0"/>
                <a:ext cx="2186354" cy="661915"/>
              </a:xfrm>
              <a:prstGeom prst="roundRect">
                <a:avLst/>
              </a:prstGeom>
              <a:solidFill>
                <a:srgbClr val="E7A8EA"/>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nghị</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endParaRPr kumimoji="0" lang="en-US" sz="24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75D85B9-6000-447D-BFB7-DACDD28AFBAE}"/>
                  </a:ext>
                </a:extLst>
              </p:cNvPr>
              <p:cNvSpPr/>
              <p:nvPr/>
            </p:nvSpPr>
            <p:spPr>
              <a:xfrm>
                <a:off x="16933" y="948266"/>
                <a:ext cx="1851025" cy="85534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28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EEC5524-FC7D-4438-BFF6-0AB0C1311BE4}"/>
                  </a:ext>
                </a:extLst>
              </p:cNvPr>
              <p:cNvSpPr/>
              <p:nvPr/>
            </p:nvSpPr>
            <p:spPr>
              <a:xfrm>
                <a:off x="2065867" y="956733"/>
                <a:ext cx="1851660" cy="84899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28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BB688EA-4E2E-4EDC-A915-443E13BAEFBE}"/>
                  </a:ext>
                </a:extLst>
              </p:cNvPr>
              <p:cNvSpPr/>
              <p:nvPr/>
            </p:nvSpPr>
            <p:spPr>
              <a:xfrm>
                <a:off x="4106333" y="948266"/>
                <a:ext cx="1851660" cy="85534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sz="28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63111D96-379E-4C1C-89A4-02D04D2D1510}"/>
                  </a:ext>
                </a:extLst>
              </p:cNvPr>
              <p:cNvSpPr/>
              <p:nvPr/>
            </p:nvSpPr>
            <p:spPr>
              <a:xfrm>
                <a:off x="0" y="2235200"/>
                <a:ext cx="185102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endParaRPr kumimoji="0" lang="en-US" sz="2800" b="0" i="0"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B32FA421-393F-42A1-BE4A-CA18EB1CCBB0}"/>
                  </a:ext>
                </a:extLst>
              </p:cNvPr>
              <p:cNvSpPr/>
              <p:nvPr/>
            </p:nvSpPr>
            <p:spPr>
              <a:xfrm>
                <a:off x="2032000" y="2243666"/>
                <a:ext cx="196405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endParaRPr kumimoji="0" lang="en-US" sz="28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D1C574-339C-4D62-A185-73149B747EF7}"/>
                  </a:ext>
                </a:extLst>
              </p:cNvPr>
              <p:cNvSpPr/>
              <p:nvPr/>
            </p:nvSpPr>
            <p:spPr>
              <a:xfrm>
                <a:off x="4157133" y="2226733"/>
                <a:ext cx="196405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endParaRPr kumimoji="0" lang="en-US" sz="28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18E5D6B-982F-4BD1-8EC7-4F27A6C9F75A}"/>
                  </a:ext>
                </a:extLst>
              </p:cNvPr>
              <p:cNvCxnSpPr/>
              <p:nvPr/>
            </p:nvCxnSpPr>
            <p:spPr>
              <a:xfrm flipH="1">
                <a:off x="939800" y="660400"/>
                <a:ext cx="2040467" cy="286596"/>
              </a:xfrm>
              <a:prstGeom prst="line">
                <a:avLst/>
              </a:prstGeom>
              <a:noFill/>
              <a:ln w="12700" cap="flat" cmpd="sng" algn="ctr">
                <a:solidFill>
                  <a:sysClr val="windowText" lastClr="000000"/>
                </a:solidFill>
                <a:prstDash val="sysDot"/>
                <a:miter lim="800000"/>
              </a:ln>
              <a:effectLst/>
            </p:spPr>
          </p:cxnSp>
          <p:cxnSp>
            <p:nvCxnSpPr>
              <p:cNvPr id="13" name="Straight Connector 12">
                <a:extLst>
                  <a:ext uri="{FF2B5EF4-FFF2-40B4-BE49-F238E27FC236}">
                    <a16:creationId xmlns:a16="http://schemas.microsoft.com/office/drawing/2014/main" id="{FB0B289A-7454-4538-94B8-C2976B9624D2}"/>
                  </a:ext>
                </a:extLst>
              </p:cNvPr>
              <p:cNvCxnSpPr/>
              <p:nvPr/>
            </p:nvCxnSpPr>
            <p:spPr>
              <a:xfrm>
                <a:off x="2980267" y="660400"/>
                <a:ext cx="0" cy="295063"/>
              </a:xfrm>
              <a:prstGeom prst="line">
                <a:avLst/>
              </a:prstGeom>
              <a:noFill/>
              <a:ln w="12700" cap="flat" cmpd="sng" algn="ctr">
                <a:solidFill>
                  <a:sysClr val="windowText" lastClr="000000"/>
                </a:solidFill>
                <a:prstDash val="sysDot"/>
                <a:miter lim="800000"/>
              </a:ln>
              <a:effectLst/>
            </p:spPr>
          </p:cxnSp>
          <p:cxnSp>
            <p:nvCxnSpPr>
              <p:cNvPr id="14" name="Straight Connector 13">
                <a:extLst>
                  <a:ext uri="{FF2B5EF4-FFF2-40B4-BE49-F238E27FC236}">
                    <a16:creationId xmlns:a16="http://schemas.microsoft.com/office/drawing/2014/main" id="{F06B7771-61E6-445E-BEBD-DE6E350F185C}"/>
                  </a:ext>
                </a:extLst>
              </p:cNvPr>
              <p:cNvCxnSpPr/>
              <p:nvPr/>
            </p:nvCxnSpPr>
            <p:spPr>
              <a:xfrm>
                <a:off x="2980267" y="660400"/>
                <a:ext cx="2108412" cy="285115"/>
              </a:xfrm>
              <a:prstGeom prst="line">
                <a:avLst/>
              </a:prstGeom>
              <a:noFill/>
              <a:ln w="12700" cap="flat" cmpd="sng" algn="ctr">
                <a:solidFill>
                  <a:sysClr val="windowText" lastClr="000000"/>
                </a:solidFill>
                <a:prstDash val="sysDot"/>
                <a:miter lim="800000"/>
              </a:ln>
              <a:effectLst/>
            </p:spPr>
          </p:cxnSp>
          <p:cxnSp>
            <p:nvCxnSpPr>
              <p:cNvPr id="15" name="Straight Connector 14">
                <a:extLst>
                  <a:ext uri="{FF2B5EF4-FFF2-40B4-BE49-F238E27FC236}">
                    <a16:creationId xmlns:a16="http://schemas.microsoft.com/office/drawing/2014/main" id="{C46D3DCE-3702-4562-A1A2-9A46A0106782}"/>
                  </a:ext>
                </a:extLst>
              </p:cNvPr>
              <p:cNvCxnSpPr/>
              <p:nvPr/>
            </p:nvCxnSpPr>
            <p:spPr>
              <a:xfrm>
                <a:off x="889000" y="1803400"/>
                <a:ext cx="0" cy="440055"/>
              </a:xfrm>
              <a:prstGeom prst="line">
                <a:avLst/>
              </a:prstGeom>
              <a:noFill/>
              <a:ln w="12700" cap="flat" cmpd="sng" algn="ctr">
                <a:solidFill>
                  <a:sysClr val="windowText" lastClr="000000"/>
                </a:solidFill>
                <a:prstDash val="sysDot"/>
                <a:miter lim="800000"/>
              </a:ln>
              <a:effectLst/>
            </p:spPr>
          </p:cxnSp>
          <p:cxnSp>
            <p:nvCxnSpPr>
              <p:cNvPr id="16" name="Straight Connector 15">
                <a:extLst>
                  <a:ext uri="{FF2B5EF4-FFF2-40B4-BE49-F238E27FC236}">
                    <a16:creationId xmlns:a16="http://schemas.microsoft.com/office/drawing/2014/main" id="{51CA453F-A1DC-45EB-BFBC-15E768AD26A4}"/>
                  </a:ext>
                </a:extLst>
              </p:cNvPr>
              <p:cNvCxnSpPr/>
              <p:nvPr/>
            </p:nvCxnSpPr>
            <p:spPr>
              <a:xfrm>
                <a:off x="3048000" y="1803400"/>
                <a:ext cx="0" cy="440266"/>
              </a:xfrm>
              <a:prstGeom prst="line">
                <a:avLst/>
              </a:prstGeom>
              <a:noFill/>
              <a:ln w="12700" cap="flat" cmpd="sng" algn="ctr">
                <a:solidFill>
                  <a:sysClr val="windowText" lastClr="000000"/>
                </a:solidFill>
                <a:prstDash val="sysDot"/>
                <a:miter lim="800000"/>
              </a:ln>
              <a:effectLst/>
            </p:spPr>
          </p:cxnSp>
          <p:cxnSp>
            <p:nvCxnSpPr>
              <p:cNvPr id="17" name="Straight Connector 16">
                <a:extLst>
                  <a:ext uri="{FF2B5EF4-FFF2-40B4-BE49-F238E27FC236}">
                    <a16:creationId xmlns:a16="http://schemas.microsoft.com/office/drawing/2014/main" id="{D3CDF472-C4A4-4A50-9C14-C93E6A0ABB9E}"/>
                  </a:ext>
                </a:extLst>
              </p:cNvPr>
              <p:cNvCxnSpPr/>
              <p:nvPr/>
            </p:nvCxnSpPr>
            <p:spPr>
              <a:xfrm>
                <a:off x="5130800" y="1803400"/>
                <a:ext cx="0" cy="406400"/>
              </a:xfrm>
              <a:prstGeom prst="line">
                <a:avLst/>
              </a:prstGeom>
              <a:noFill/>
              <a:ln w="12700" cap="flat" cmpd="sng" algn="ctr">
                <a:solidFill>
                  <a:sysClr val="windowText" lastClr="000000"/>
                </a:solidFill>
                <a:prstDash val="sysDot"/>
                <a:miter lim="800000"/>
              </a:ln>
              <a:effectLst/>
            </p:spPr>
          </p:cxnSp>
        </p:grpSp>
      </p:grpSp>
    </p:spTree>
    <p:extLst>
      <p:ext uri="{BB962C8B-B14F-4D97-AF65-F5344CB8AC3E}">
        <p14:creationId xmlns:p14="http://schemas.microsoft.com/office/powerpoint/2010/main" val="93660683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5" name="组合 4"/>
          <p:cNvGrpSpPr/>
          <p:nvPr/>
        </p:nvGrpSpPr>
        <p:grpSpPr>
          <a:xfrm>
            <a:off x="2785145" y="4739178"/>
            <a:ext cx="3922326" cy="1989424"/>
            <a:chOff x="1156044" y="2056266"/>
            <a:chExt cx="9573176" cy="4252459"/>
          </a:xfrm>
        </p:grpSpPr>
        <p:pic>
          <p:nvPicPr>
            <p:cNvPr id="6" name="图片 5"/>
            <p:cNvPicPr>
              <a:picLocks noChangeAspect="1"/>
            </p:cNvPicPr>
            <p:nvPr/>
          </p:nvPicPr>
          <p:blipFill>
            <a:blip r:embed="rId3"/>
            <a:stretch>
              <a:fillRect/>
            </a:stretch>
          </p:blipFill>
          <p:spPr>
            <a:xfrm>
              <a:off x="1156044" y="2413453"/>
              <a:ext cx="5169655" cy="3895272"/>
            </a:xfrm>
            <a:prstGeom prst="rect">
              <a:avLst/>
            </a:prstGeom>
          </p:spPr>
        </p:pic>
        <p:pic>
          <p:nvPicPr>
            <p:cNvPr id="7" name="图片 6"/>
            <p:cNvPicPr>
              <a:picLocks noChangeAspect="1"/>
            </p:cNvPicPr>
            <p:nvPr/>
          </p:nvPicPr>
          <p:blipFill>
            <a:blip r:embed="rId4"/>
            <a:stretch>
              <a:fillRect/>
            </a:stretch>
          </p:blipFill>
          <p:spPr>
            <a:xfrm>
              <a:off x="6096000" y="2056266"/>
              <a:ext cx="4633220" cy="4178300"/>
            </a:xfrm>
            <a:prstGeom prst="rect">
              <a:avLst/>
            </a:prstGeom>
          </p:spPr>
        </p:pic>
      </p:grpSp>
      <p:pic>
        <p:nvPicPr>
          <p:cNvPr id="8" name="图片 7"/>
          <p:cNvPicPr>
            <a:picLocks noChangeAspect="1"/>
          </p:cNvPicPr>
          <p:nvPr/>
        </p:nvPicPr>
        <p:blipFill>
          <a:blip r:embed="rId5"/>
          <a:stretch>
            <a:fillRect/>
          </a:stretch>
        </p:blipFill>
        <p:spPr>
          <a:xfrm>
            <a:off x="653142" y="304800"/>
            <a:ext cx="788196" cy="736145"/>
          </a:xfrm>
          <a:prstGeom prst="rect">
            <a:avLst/>
          </a:prstGeom>
        </p:spPr>
      </p:pic>
      <p:sp>
        <p:nvSpPr>
          <p:cNvPr id="14" name="任意多边形: 形状 17">
            <a:extLst>
              <a:ext uri="{FF2B5EF4-FFF2-40B4-BE49-F238E27FC236}">
                <a16:creationId xmlns:a16="http://schemas.microsoft.com/office/drawing/2014/main" id="{66745727-F57C-4440-AF17-6932EFBD08DA}"/>
              </a:ext>
            </a:extLst>
          </p:cNvPr>
          <p:cNvSpPr/>
          <p:nvPr/>
        </p:nvSpPr>
        <p:spPr>
          <a:xfrm>
            <a:off x="874712" y="1464188"/>
            <a:ext cx="3206291" cy="268221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等线" panose="02010600030101010101" pitchFamily="2" charset="-122"/>
              <a:cs typeface="+mn-cs"/>
            </a:endParaRPr>
          </a:p>
        </p:txBody>
      </p:sp>
      <p:sp>
        <p:nvSpPr>
          <p:cNvPr id="15" name="任意多边形: 形状 18">
            <a:extLst>
              <a:ext uri="{FF2B5EF4-FFF2-40B4-BE49-F238E27FC236}">
                <a16:creationId xmlns:a16="http://schemas.microsoft.com/office/drawing/2014/main" id="{FDA38AE6-CBAC-41AD-AC7C-0A0D676B9CB0}"/>
              </a:ext>
            </a:extLst>
          </p:cNvPr>
          <p:cNvSpPr/>
          <p:nvPr/>
        </p:nvSpPr>
        <p:spPr>
          <a:xfrm>
            <a:off x="8165154" y="3429000"/>
            <a:ext cx="3131187" cy="2531006"/>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等线" panose="02010600030101010101" pitchFamily="2" charset="-122"/>
              <a:cs typeface="+mn-cs"/>
            </a:endParaRPr>
          </a:p>
        </p:txBody>
      </p:sp>
      <p:sp>
        <p:nvSpPr>
          <p:cNvPr id="16" name="文本框 16">
            <a:extLst>
              <a:ext uri="{FF2B5EF4-FFF2-40B4-BE49-F238E27FC236}">
                <a16:creationId xmlns:a16="http://schemas.microsoft.com/office/drawing/2014/main" id="{7D032128-182A-4612-AE95-E190A10B06DD}"/>
              </a:ext>
            </a:extLst>
          </p:cNvPr>
          <p:cNvSpPr txBox="1"/>
          <p:nvPr/>
        </p:nvSpPr>
        <p:spPr>
          <a:xfrm>
            <a:off x="8953794" y="4324575"/>
            <a:ext cx="1856686" cy="4616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4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图片 5">
            <a:extLst>
              <a:ext uri="{FF2B5EF4-FFF2-40B4-BE49-F238E27FC236}">
                <a16:creationId xmlns:a16="http://schemas.microsoft.com/office/drawing/2014/main" id="{B725310B-F4B3-49E5-AC48-7CBE12EF8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8030" y="1300394"/>
            <a:ext cx="1051153" cy="609159"/>
          </a:xfrm>
          <a:prstGeom prst="rect">
            <a:avLst/>
          </a:prstGeom>
        </p:spPr>
      </p:pic>
      <p:pic>
        <p:nvPicPr>
          <p:cNvPr id="18" name="图片 11">
            <a:extLst>
              <a:ext uri="{FF2B5EF4-FFF2-40B4-BE49-F238E27FC236}">
                <a16:creationId xmlns:a16="http://schemas.microsoft.com/office/drawing/2014/main" id="{DA40F3DF-EF9D-4FDA-8E1C-762B24D37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170" y="3003317"/>
            <a:ext cx="1051153" cy="609159"/>
          </a:xfrm>
          <a:prstGeom prst="rect">
            <a:avLst/>
          </a:prstGeom>
        </p:spPr>
      </p:pic>
      <p:pic>
        <p:nvPicPr>
          <p:cNvPr id="19" name="图片 10">
            <a:extLst>
              <a:ext uri="{FF2B5EF4-FFF2-40B4-BE49-F238E27FC236}">
                <a16:creationId xmlns:a16="http://schemas.microsoft.com/office/drawing/2014/main" id="{C8A61589-0D07-47AE-AB3C-CE4FD37F2EA4}"/>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4037816" y="1798279"/>
            <a:ext cx="4430117" cy="3511971"/>
          </a:xfrm>
          <a:prstGeom prst="rect">
            <a:avLst/>
          </a:prstGeom>
        </p:spPr>
      </p:pic>
      <p:sp>
        <p:nvSpPr>
          <p:cNvPr id="20" name="文本框 1">
            <a:extLst>
              <a:ext uri="{FF2B5EF4-FFF2-40B4-BE49-F238E27FC236}">
                <a16:creationId xmlns:a16="http://schemas.microsoft.com/office/drawing/2014/main" id="{6FB246E8-2CC2-4505-8CEB-16E589CBD3D6}"/>
              </a:ext>
            </a:extLst>
          </p:cNvPr>
          <p:cNvSpPr txBox="1"/>
          <p:nvPr/>
        </p:nvSpPr>
        <p:spPr>
          <a:xfrm>
            <a:off x="4671093" y="2683157"/>
            <a:ext cx="2975517"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yếu</a:t>
            </a:r>
            <a:r>
              <a:rPr kumimoji="0" lang="en-US" sz="3200" b="1" i="0" u="none" strike="noStrike" kern="1200" cap="none" spc="0" normalizeH="0" noProof="0" dirty="0">
                <a:ln>
                  <a:noFill/>
                </a:ln>
                <a:solidFill>
                  <a:srgbClr val="F94341">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94341">
                    <a:lumMod val="50000"/>
                  </a:srgbClr>
                </a:solidFill>
                <a:effectLst/>
                <a:uLnTx/>
                <a:uFillTx/>
                <a:latin typeface="Times New Roman" panose="02020603050405020304" pitchFamily="18" charset="0"/>
                <a:cs typeface="Times New Roman" panose="02020603050405020304" pitchFamily="18" charset="0"/>
              </a:rPr>
              <a:t>tố</a:t>
            </a:r>
            <a:endParaRPr kumimoji="0" lang="en-US" sz="6000" b="1"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文本框 16">
            <a:extLst>
              <a:ext uri="{FF2B5EF4-FFF2-40B4-BE49-F238E27FC236}">
                <a16:creationId xmlns:a16="http://schemas.microsoft.com/office/drawing/2014/main" id="{AD35812B-5837-42E9-B4F0-BF26F8099B18}"/>
              </a:ext>
            </a:extLst>
          </p:cNvPr>
          <p:cNvSpPr txBox="1"/>
          <p:nvPr/>
        </p:nvSpPr>
        <p:spPr>
          <a:xfrm>
            <a:off x="1736053" y="2391052"/>
            <a:ext cx="2440723" cy="4616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kumimoji="0" lang="en-US" sz="24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24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2" name="图片 41">
            <a:extLst>
              <a:ext uri="{FF2B5EF4-FFF2-40B4-BE49-F238E27FC236}">
                <a16:creationId xmlns:a16="http://schemas.microsoft.com/office/drawing/2014/main" id="{0CB82869-9C16-41B9-9558-2A5BFBCBFE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6008" y="524308"/>
            <a:ext cx="2852827" cy="1197220"/>
          </a:xfrm>
          <a:prstGeom prst="rect">
            <a:avLst/>
          </a:prstGeom>
        </p:spPr>
      </p:pic>
    </p:spTree>
    <p:extLst>
      <p:ext uri="{BB962C8B-B14F-4D97-AF65-F5344CB8AC3E}">
        <p14:creationId xmlns:p14="http://schemas.microsoft.com/office/powerpoint/2010/main" val="2904340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par>
                          <p:cTn id="18" fill="hold">
                            <p:stCondLst>
                              <p:cond delay="3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par>
                          <p:cTn id="42" fill="hold">
                            <p:stCondLst>
                              <p:cond delay="500"/>
                            </p:stCondLst>
                            <p:childTnLst>
                              <p:par>
                                <p:cTn id="43" presetID="14" presetClass="entr" presetSubtype="1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randombar(horizont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699423" y="1202068"/>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8" name="图片 7"/>
          <p:cNvPicPr>
            <a:picLocks noChangeAspect="1"/>
          </p:cNvPicPr>
          <p:nvPr/>
        </p:nvPicPr>
        <p:blipFill>
          <a:blip r:embed="rId3"/>
          <a:stretch>
            <a:fillRect/>
          </a:stretch>
        </p:blipFill>
        <p:spPr>
          <a:xfrm>
            <a:off x="653142" y="304800"/>
            <a:ext cx="788196" cy="736145"/>
          </a:xfrm>
          <a:prstGeom prst="rect">
            <a:avLst/>
          </a:prstGeom>
        </p:spPr>
      </p:pic>
      <p:sp>
        <p:nvSpPr>
          <p:cNvPr id="9" name="文本框 8"/>
          <p:cNvSpPr txBox="1"/>
          <p:nvPr/>
        </p:nvSpPr>
        <p:spPr>
          <a:xfrm>
            <a:off x="1441338" y="465923"/>
            <a:ext cx="7199407" cy="584775"/>
          </a:xfrm>
          <a:prstGeom prst="rect">
            <a:avLst/>
          </a:prstGeom>
          <a:noFill/>
        </p:spPr>
        <p:txBody>
          <a:bodyPr wrap="none" rtlCol="0">
            <a:spAutoFit/>
            <a:scene3d>
              <a:camera prst="orthographicFront"/>
              <a:lightRig rig="threePt" dir="t"/>
            </a:scene3d>
            <a:sp3d contourW="12700"/>
          </a:bodyPr>
          <a:lstStyle/>
          <a:p>
            <a:pPr lvl="0">
              <a:defRPr/>
            </a:pPr>
            <a:r>
              <a:rPr lang="vi-VN" sz="3200" b="1" dirty="0">
                <a:solidFill>
                  <a:srgbClr val="002060"/>
                </a:solidFill>
                <a:latin typeface="Times New Roman" panose="02020603050405020304" pitchFamily="18" charset="0"/>
                <a:cs typeface="Times New Roman" panose="02020603050405020304" pitchFamily="18" charset="0"/>
              </a:rPr>
              <a:t>2. Các yếu tố cơ bản của văn nghị luận</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1" name="椭圆 14">
            <a:extLst>
              <a:ext uri="{FF2B5EF4-FFF2-40B4-BE49-F238E27FC236}">
                <a16:creationId xmlns:a16="http://schemas.microsoft.com/office/drawing/2014/main" id="{B31828D5-4967-4589-836A-7CC3E5322FD6}"/>
              </a:ext>
            </a:extLst>
          </p:cNvPr>
          <p:cNvSpPr/>
          <p:nvPr/>
        </p:nvSpPr>
        <p:spPr>
          <a:xfrm>
            <a:off x="4631923" y="2184343"/>
            <a:ext cx="3169852" cy="31698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Helvetica"/>
              <a:sym typeface="+mn-lt"/>
            </a:endParaRPr>
          </a:p>
        </p:txBody>
      </p:sp>
      <p:pic>
        <p:nvPicPr>
          <p:cNvPr id="22" name="图片 1">
            <a:extLst>
              <a:ext uri="{FF2B5EF4-FFF2-40B4-BE49-F238E27FC236}">
                <a16:creationId xmlns:a16="http://schemas.microsoft.com/office/drawing/2014/main" id="{CBB014B5-A93F-41D4-BEDE-DB7B2FFDDFF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4868462" y="2525484"/>
            <a:ext cx="2659409" cy="2659409"/>
          </a:xfrm>
          <a:prstGeom prst="ellipse">
            <a:avLst/>
          </a:prstGeom>
        </p:spPr>
      </p:pic>
      <p:sp>
        <p:nvSpPr>
          <p:cNvPr id="23" name="矩形 4">
            <a:extLst>
              <a:ext uri="{FF2B5EF4-FFF2-40B4-BE49-F238E27FC236}">
                <a16:creationId xmlns:a16="http://schemas.microsoft.com/office/drawing/2014/main" id="{49BF7DD8-2F6F-42F0-91E1-D40879B46D00}"/>
              </a:ext>
            </a:extLst>
          </p:cNvPr>
          <p:cNvSpPr/>
          <p:nvPr/>
        </p:nvSpPr>
        <p:spPr>
          <a:xfrm>
            <a:off x="7820455" y="1903168"/>
            <a:ext cx="3426999" cy="1323439"/>
          </a:xfrm>
          <a:prstGeom prst="rect">
            <a:avLst/>
          </a:prstGeom>
        </p:spPr>
        <p:txBody>
          <a:bodyPr wrap="square">
            <a:spAutoFit/>
          </a:bodyPr>
          <a:lstStyle/>
          <a:p>
            <a:pPr lvl="0" algn="just">
              <a:defRPr/>
            </a:pPr>
            <a:r>
              <a:rPr lang="vi-VN" sz="2000" i="1" dirty="0">
                <a:solidFill>
                  <a:prstClr val="black"/>
                </a:solidFill>
                <a:latin typeface="Times New Roman" panose="02020603050405020304" pitchFamily="18" charset="0"/>
                <a:cs typeface="Times New Roman" panose="02020603050405020304" pitchFamily="18" charset="0"/>
              </a:rPr>
              <a:t>Bằng chứng: những minh chứng làm rõ cho lí lẽ, có thể là nhân vật, sự kiện, số liệu và từ thực tế…</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矩形 7">
            <a:extLst>
              <a:ext uri="{FF2B5EF4-FFF2-40B4-BE49-F238E27FC236}">
                <a16:creationId xmlns:a16="http://schemas.microsoft.com/office/drawing/2014/main" id="{30F6D43A-587F-459C-89F8-E9D048B4E195}"/>
              </a:ext>
            </a:extLst>
          </p:cNvPr>
          <p:cNvSpPr/>
          <p:nvPr/>
        </p:nvSpPr>
        <p:spPr>
          <a:xfrm>
            <a:off x="7055819" y="5386662"/>
            <a:ext cx="3169852" cy="707886"/>
          </a:xfrm>
          <a:prstGeom prst="rect">
            <a:avLst/>
          </a:prstGeom>
        </p:spPr>
        <p:txBody>
          <a:bodyPr wrap="square">
            <a:spAutoFit/>
          </a:bodyPr>
          <a:lstStyle/>
          <a:p>
            <a:pPr lvl="0" algn="just">
              <a:defRPr/>
            </a:pPr>
            <a:r>
              <a:rPr lang="vi-VN" sz="2000" i="1" dirty="0">
                <a:solidFill>
                  <a:prstClr val="black"/>
                </a:solidFill>
                <a:latin typeface="Times New Roman" panose="02020603050405020304" pitchFamily="18" charset="0"/>
                <a:cs typeface="Times New Roman" panose="02020603050405020304" pitchFamily="18" charset="0"/>
              </a:rPr>
              <a:t>Lí lẽ và dẫn chứng có mối liên hệ chặt chẽ với nhau.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矩形 10">
            <a:extLst>
              <a:ext uri="{FF2B5EF4-FFF2-40B4-BE49-F238E27FC236}">
                <a16:creationId xmlns:a16="http://schemas.microsoft.com/office/drawing/2014/main" id="{E7BCB6BA-039C-42C2-B4E1-2AC0DB1CB5F2}"/>
              </a:ext>
            </a:extLst>
          </p:cNvPr>
          <p:cNvSpPr/>
          <p:nvPr/>
        </p:nvSpPr>
        <p:spPr>
          <a:xfrm flipH="1">
            <a:off x="981909" y="2270263"/>
            <a:ext cx="3561317" cy="707886"/>
          </a:xfrm>
          <a:prstGeom prst="rect">
            <a:avLst/>
          </a:prstGeom>
        </p:spPr>
        <p:txBody>
          <a:bodyPr wrap="square">
            <a:spAutoFit/>
          </a:bodyPr>
          <a:lstStyle/>
          <a:p>
            <a:pPr lvl="0" algn="just">
              <a:defRPr/>
            </a:pPr>
            <a:r>
              <a:rPr lang="vi-VN" sz="2000" i="1" dirty="0">
                <a:solidFill>
                  <a:prstClr val="black"/>
                </a:solidFill>
                <a:latin typeface="Times New Roman" panose="02020603050405020304" pitchFamily="18" charset="0"/>
                <a:cs typeface="Times New Roman" panose="02020603050405020304" pitchFamily="18" charset="0"/>
              </a:rPr>
              <a:t>Lí lẽ: cơ sở cho ý kiến, quan điểm của người viết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图片 16">
            <a:extLst>
              <a:ext uri="{FF2B5EF4-FFF2-40B4-BE49-F238E27FC236}">
                <a16:creationId xmlns:a16="http://schemas.microsoft.com/office/drawing/2014/main" id="{4F230279-DFF1-4167-B2D9-AB823B6467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13240" y="2184343"/>
            <a:ext cx="1066800" cy="1066800"/>
          </a:xfrm>
          <a:prstGeom prst="rect">
            <a:avLst/>
          </a:prstGeom>
        </p:spPr>
      </p:pic>
      <p:pic>
        <p:nvPicPr>
          <p:cNvPr id="28" name="图片 17">
            <a:extLst>
              <a:ext uri="{FF2B5EF4-FFF2-40B4-BE49-F238E27FC236}">
                <a16:creationId xmlns:a16="http://schemas.microsoft.com/office/drawing/2014/main" id="{5FAC341D-2A4D-4CD3-BE9E-FD61577148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85471" y="304800"/>
            <a:ext cx="1066800" cy="1066800"/>
          </a:xfrm>
          <a:prstGeom prst="rect">
            <a:avLst/>
          </a:prstGeom>
        </p:spPr>
      </p:pic>
      <p:pic>
        <p:nvPicPr>
          <p:cNvPr id="37" name="图片 18">
            <a:extLst>
              <a:ext uri="{FF2B5EF4-FFF2-40B4-BE49-F238E27FC236}">
                <a16:creationId xmlns:a16="http://schemas.microsoft.com/office/drawing/2014/main" id="{1DFA248C-5354-4F84-B9DD-962161A06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53658" y="2184343"/>
            <a:ext cx="1066800" cy="1066800"/>
          </a:xfrm>
          <a:prstGeom prst="rect">
            <a:avLst/>
          </a:prstGeom>
        </p:spPr>
      </p:pic>
      <p:pic>
        <p:nvPicPr>
          <p:cNvPr id="39" name="图片 19">
            <a:extLst>
              <a:ext uri="{FF2B5EF4-FFF2-40B4-BE49-F238E27FC236}">
                <a16:creationId xmlns:a16="http://schemas.microsoft.com/office/drawing/2014/main" id="{6C7BD494-A15C-46AC-93C1-F24BF8E362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45284" y="4587401"/>
            <a:ext cx="1066800" cy="1066800"/>
          </a:xfrm>
          <a:prstGeom prst="rect">
            <a:avLst/>
          </a:prstGeom>
        </p:spPr>
      </p:pic>
      <p:pic>
        <p:nvPicPr>
          <p:cNvPr id="41" name="图片 41">
            <a:extLst>
              <a:ext uri="{FF2B5EF4-FFF2-40B4-BE49-F238E27FC236}">
                <a16:creationId xmlns:a16="http://schemas.microsoft.com/office/drawing/2014/main" id="{C0BCA120-5789-467A-B4FF-6768C822F3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0711" y="304800"/>
            <a:ext cx="2852827" cy="1197220"/>
          </a:xfrm>
          <a:prstGeom prst="rect">
            <a:avLst/>
          </a:prstGeom>
        </p:spPr>
      </p:pic>
      <p:pic>
        <p:nvPicPr>
          <p:cNvPr id="19" name="图片 3">
            <a:extLst>
              <a:ext uri="{FF2B5EF4-FFF2-40B4-BE49-F238E27FC236}">
                <a16:creationId xmlns:a16="http://schemas.microsoft.com/office/drawing/2014/main" id="{2D8196C6-359C-478C-9A21-7A2CB2B598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4409" y="3379983"/>
            <a:ext cx="3690592" cy="3478017"/>
          </a:xfrm>
          <a:prstGeom prst="rect">
            <a:avLst/>
          </a:prstGeom>
        </p:spPr>
      </p:pic>
    </p:spTree>
    <p:extLst>
      <p:ext uri="{BB962C8B-B14F-4D97-AF65-F5344CB8AC3E}">
        <p14:creationId xmlns:p14="http://schemas.microsoft.com/office/powerpoint/2010/main" val="7774146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p:blipFill>
        <p:spPr>
          <a:xfrm>
            <a:off x="0" y="0"/>
            <a:ext cx="12192000" cy="6858000"/>
          </a:xfrm>
          <a:prstGeom prst="rect">
            <a:avLst/>
          </a:prstGeom>
        </p:spPr>
      </p:pic>
      <p:sp>
        <p:nvSpPr>
          <p:cNvPr id="12" name="文本框 11"/>
          <p:cNvSpPr txBox="1"/>
          <p:nvPr/>
        </p:nvSpPr>
        <p:spPr>
          <a:xfrm>
            <a:off x="2768367" y="1778465"/>
            <a:ext cx="6878972" cy="2969703"/>
          </a:xfrm>
          <a:prstGeom prst="rect">
            <a:avLst/>
          </a:prstGeom>
          <a:noFill/>
        </p:spPr>
        <p:txBody>
          <a:bodyPr wrap="none" rtlCol="0">
            <a:prstTxWarp prst="textWave4">
              <a:avLst>
                <a:gd name="adj1" fmla="val 6250"/>
                <a:gd name="adj2" fmla="val -1707"/>
              </a:avLst>
            </a:prstTxWarp>
            <a:spAutoFit/>
            <a:scene3d>
              <a:camera prst="orthographicFront"/>
              <a:lightRig rig="glow" dir="t"/>
            </a:scene3d>
            <a:sp3d>
              <a:bevelT w="12700" h="12700"/>
              <a:bevelB w="3175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LUYỆN</a:t>
            </a:r>
            <a:r>
              <a:rPr kumimoji="0" lang="en-US" altLang="zh-CN" sz="4800" b="1" i="0" u="none" strike="noStrike" kern="1200" cap="none" spc="0" normalizeH="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 TẬP</a:t>
            </a:r>
            <a:endParaRPr kumimoji="0" lang="zh-CN" altLang="en-US"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endParaRPr>
          </a:p>
        </p:txBody>
      </p:sp>
    </p:spTree>
    <p:extLst>
      <p:ext uri="{BB962C8B-B14F-4D97-AF65-F5344CB8AC3E}">
        <p14:creationId xmlns:p14="http://schemas.microsoft.com/office/powerpoint/2010/main" val="463119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A88AE81-0A59-400D-B5F9-BB0C2BF0A20A}"/>
              </a:ext>
            </a:extLst>
          </p:cNvPr>
          <p:cNvGraphicFramePr>
            <a:graphicFrameLocks noGrp="1"/>
          </p:cNvGraphicFramePr>
          <p:nvPr>
            <p:extLst>
              <p:ext uri="{D42A27DB-BD31-4B8C-83A1-F6EECF244321}">
                <p14:modId xmlns:p14="http://schemas.microsoft.com/office/powerpoint/2010/main" val="2103010789"/>
              </p:ext>
            </p:extLst>
          </p:nvPr>
        </p:nvGraphicFramePr>
        <p:xfrm>
          <a:off x="1912690" y="992961"/>
          <a:ext cx="7919210" cy="4183044"/>
        </p:xfrm>
        <a:graphic>
          <a:graphicData uri="http://schemas.openxmlformats.org/drawingml/2006/table">
            <a:tbl>
              <a:tblPr firstRow="1" firstCol="1" bandRow="1"/>
              <a:tblGrid>
                <a:gridCol w="791921">
                  <a:extLst>
                    <a:ext uri="{9D8B030D-6E8A-4147-A177-3AD203B41FA5}">
                      <a16:colId xmlns:a16="http://schemas.microsoft.com/office/drawing/2014/main" val="2254318113"/>
                    </a:ext>
                  </a:extLst>
                </a:gridCol>
                <a:gridCol w="791921">
                  <a:extLst>
                    <a:ext uri="{9D8B030D-6E8A-4147-A177-3AD203B41FA5}">
                      <a16:colId xmlns:a16="http://schemas.microsoft.com/office/drawing/2014/main" val="3511612700"/>
                    </a:ext>
                  </a:extLst>
                </a:gridCol>
                <a:gridCol w="791921">
                  <a:extLst>
                    <a:ext uri="{9D8B030D-6E8A-4147-A177-3AD203B41FA5}">
                      <a16:colId xmlns:a16="http://schemas.microsoft.com/office/drawing/2014/main" val="3473709398"/>
                    </a:ext>
                  </a:extLst>
                </a:gridCol>
                <a:gridCol w="791921">
                  <a:extLst>
                    <a:ext uri="{9D8B030D-6E8A-4147-A177-3AD203B41FA5}">
                      <a16:colId xmlns:a16="http://schemas.microsoft.com/office/drawing/2014/main" val="1872695958"/>
                    </a:ext>
                  </a:extLst>
                </a:gridCol>
                <a:gridCol w="791921">
                  <a:extLst>
                    <a:ext uri="{9D8B030D-6E8A-4147-A177-3AD203B41FA5}">
                      <a16:colId xmlns:a16="http://schemas.microsoft.com/office/drawing/2014/main" val="127389789"/>
                    </a:ext>
                  </a:extLst>
                </a:gridCol>
                <a:gridCol w="791921">
                  <a:extLst>
                    <a:ext uri="{9D8B030D-6E8A-4147-A177-3AD203B41FA5}">
                      <a16:colId xmlns:a16="http://schemas.microsoft.com/office/drawing/2014/main" val="2075277501"/>
                    </a:ext>
                  </a:extLst>
                </a:gridCol>
                <a:gridCol w="791921">
                  <a:extLst>
                    <a:ext uri="{9D8B030D-6E8A-4147-A177-3AD203B41FA5}">
                      <a16:colId xmlns:a16="http://schemas.microsoft.com/office/drawing/2014/main" val="1304333818"/>
                    </a:ext>
                  </a:extLst>
                </a:gridCol>
                <a:gridCol w="791921">
                  <a:extLst>
                    <a:ext uri="{9D8B030D-6E8A-4147-A177-3AD203B41FA5}">
                      <a16:colId xmlns:a16="http://schemas.microsoft.com/office/drawing/2014/main" val="1851691555"/>
                    </a:ext>
                  </a:extLst>
                </a:gridCol>
                <a:gridCol w="791921">
                  <a:extLst>
                    <a:ext uri="{9D8B030D-6E8A-4147-A177-3AD203B41FA5}">
                      <a16:colId xmlns:a16="http://schemas.microsoft.com/office/drawing/2014/main" val="3159127979"/>
                    </a:ext>
                  </a:extLst>
                </a:gridCol>
                <a:gridCol w="791921">
                  <a:extLst>
                    <a:ext uri="{9D8B030D-6E8A-4147-A177-3AD203B41FA5}">
                      <a16:colId xmlns:a16="http://schemas.microsoft.com/office/drawing/2014/main" val="3602772791"/>
                    </a:ext>
                  </a:extLst>
                </a:gridCol>
              </a:tblGrid>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203126"/>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3985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70041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445858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015999"/>
                  </a:ext>
                </a:extLst>
              </a:tr>
              <a:tr h="348587">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1938418"/>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1966700"/>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64795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043976"/>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374579"/>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845806"/>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280994"/>
                  </a:ext>
                </a:extLst>
              </a:tr>
            </a:tbl>
          </a:graphicData>
        </a:graphic>
      </p:graphicFrame>
      <p:graphicFrame>
        <p:nvGraphicFramePr>
          <p:cNvPr id="3" name="Table 2">
            <a:extLst>
              <a:ext uri="{FF2B5EF4-FFF2-40B4-BE49-F238E27FC236}">
                <a16:creationId xmlns:a16="http://schemas.microsoft.com/office/drawing/2014/main" id="{83DCBE95-939B-42C7-9A94-D2A7AA3C6E08}"/>
              </a:ext>
            </a:extLst>
          </p:cNvPr>
          <p:cNvGraphicFramePr>
            <a:graphicFrameLocks noGrp="1"/>
          </p:cNvGraphicFramePr>
          <p:nvPr>
            <p:extLst>
              <p:ext uri="{D42A27DB-BD31-4B8C-83A1-F6EECF244321}">
                <p14:modId xmlns:p14="http://schemas.microsoft.com/office/powerpoint/2010/main" val="1495816837"/>
              </p:ext>
            </p:extLst>
          </p:nvPr>
        </p:nvGraphicFramePr>
        <p:xfrm>
          <a:off x="1912690" y="995080"/>
          <a:ext cx="7919210" cy="4183044"/>
        </p:xfrm>
        <a:graphic>
          <a:graphicData uri="http://schemas.openxmlformats.org/drawingml/2006/table">
            <a:tbl>
              <a:tblPr firstRow="1" firstCol="1" bandRow="1"/>
              <a:tblGrid>
                <a:gridCol w="791921">
                  <a:extLst>
                    <a:ext uri="{9D8B030D-6E8A-4147-A177-3AD203B41FA5}">
                      <a16:colId xmlns:a16="http://schemas.microsoft.com/office/drawing/2014/main" val="2254318113"/>
                    </a:ext>
                  </a:extLst>
                </a:gridCol>
                <a:gridCol w="791921">
                  <a:extLst>
                    <a:ext uri="{9D8B030D-6E8A-4147-A177-3AD203B41FA5}">
                      <a16:colId xmlns:a16="http://schemas.microsoft.com/office/drawing/2014/main" val="3511612700"/>
                    </a:ext>
                  </a:extLst>
                </a:gridCol>
                <a:gridCol w="791921">
                  <a:extLst>
                    <a:ext uri="{9D8B030D-6E8A-4147-A177-3AD203B41FA5}">
                      <a16:colId xmlns:a16="http://schemas.microsoft.com/office/drawing/2014/main" val="3473709398"/>
                    </a:ext>
                  </a:extLst>
                </a:gridCol>
                <a:gridCol w="791921">
                  <a:extLst>
                    <a:ext uri="{9D8B030D-6E8A-4147-A177-3AD203B41FA5}">
                      <a16:colId xmlns:a16="http://schemas.microsoft.com/office/drawing/2014/main" val="1872695958"/>
                    </a:ext>
                  </a:extLst>
                </a:gridCol>
                <a:gridCol w="791921">
                  <a:extLst>
                    <a:ext uri="{9D8B030D-6E8A-4147-A177-3AD203B41FA5}">
                      <a16:colId xmlns:a16="http://schemas.microsoft.com/office/drawing/2014/main" val="127389789"/>
                    </a:ext>
                  </a:extLst>
                </a:gridCol>
                <a:gridCol w="791921">
                  <a:extLst>
                    <a:ext uri="{9D8B030D-6E8A-4147-A177-3AD203B41FA5}">
                      <a16:colId xmlns:a16="http://schemas.microsoft.com/office/drawing/2014/main" val="2075277501"/>
                    </a:ext>
                  </a:extLst>
                </a:gridCol>
                <a:gridCol w="791921">
                  <a:extLst>
                    <a:ext uri="{9D8B030D-6E8A-4147-A177-3AD203B41FA5}">
                      <a16:colId xmlns:a16="http://schemas.microsoft.com/office/drawing/2014/main" val="1304333818"/>
                    </a:ext>
                  </a:extLst>
                </a:gridCol>
                <a:gridCol w="791921">
                  <a:extLst>
                    <a:ext uri="{9D8B030D-6E8A-4147-A177-3AD203B41FA5}">
                      <a16:colId xmlns:a16="http://schemas.microsoft.com/office/drawing/2014/main" val="1851691555"/>
                    </a:ext>
                  </a:extLst>
                </a:gridCol>
                <a:gridCol w="791921">
                  <a:extLst>
                    <a:ext uri="{9D8B030D-6E8A-4147-A177-3AD203B41FA5}">
                      <a16:colId xmlns:a16="http://schemas.microsoft.com/office/drawing/2014/main" val="3159127979"/>
                    </a:ext>
                  </a:extLst>
                </a:gridCol>
                <a:gridCol w="791921">
                  <a:extLst>
                    <a:ext uri="{9D8B030D-6E8A-4147-A177-3AD203B41FA5}">
                      <a16:colId xmlns:a16="http://schemas.microsoft.com/office/drawing/2014/main" val="3602772791"/>
                    </a:ext>
                  </a:extLst>
                </a:gridCol>
              </a:tblGrid>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203126"/>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3985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70041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445858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015999"/>
                  </a:ext>
                </a:extLst>
              </a:tr>
              <a:tr h="348587">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1938418"/>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1966700"/>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647954"/>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043976"/>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374579"/>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845806"/>
                  </a:ext>
                </a:extLst>
              </a:tr>
              <a:tr h="348587">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280994"/>
                  </a:ext>
                </a:extLst>
              </a:tr>
            </a:tbl>
          </a:graphicData>
        </a:graphic>
      </p:graphicFrame>
      <p:sp>
        <p:nvSpPr>
          <p:cNvPr id="4" name="TextBox 3">
            <a:extLst>
              <a:ext uri="{FF2B5EF4-FFF2-40B4-BE49-F238E27FC236}">
                <a16:creationId xmlns:a16="http://schemas.microsoft.com/office/drawing/2014/main" id="{56B6A074-5710-47A6-B369-1FE25B3DEDB7}"/>
              </a:ext>
            </a:extLst>
          </p:cNvPr>
          <p:cNvSpPr txBox="1"/>
          <p:nvPr/>
        </p:nvSpPr>
        <p:spPr>
          <a:xfrm>
            <a:off x="3087149" y="-22702"/>
            <a:ext cx="5319341" cy="923330"/>
          </a:xfrm>
          <a:prstGeom prst="rect">
            <a:avLst/>
          </a:prstGeom>
          <a:noFill/>
        </p:spPr>
        <p:txBody>
          <a:bodyPr wrap="none" rtlCol="0">
            <a:spAutoFit/>
          </a:bodyPr>
          <a:lstStyle/>
          <a:p>
            <a:r>
              <a:rPr lang="en-US" sz="5400" dirty="0">
                <a:latin typeface="Times New Roman" panose="02020603050405020304" pitchFamily="18" charset="0"/>
                <a:cs typeface="Times New Roman" panose="02020603050405020304" pitchFamily="18" charset="0"/>
              </a:rPr>
              <a:t>TỪ KHÓA BÍ ẨN</a:t>
            </a:r>
          </a:p>
        </p:txBody>
      </p:sp>
      <p:sp>
        <p:nvSpPr>
          <p:cNvPr id="6" name="Rectangle: Rounded Corners 5">
            <a:extLst>
              <a:ext uri="{FF2B5EF4-FFF2-40B4-BE49-F238E27FC236}">
                <a16:creationId xmlns:a16="http://schemas.microsoft.com/office/drawing/2014/main" id="{040FFDD2-4222-403D-B690-2BAD1B728988}"/>
              </a:ext>
            </a:extLst>
          </p:cNvPr>
          <p:cNvSpPr/>
          <p:nvPr/>
        </p:nvSpPr>
        <p:spPr>
          <a:xfrm>
            <a:off x="9831900" y="216655"/>
            <a:ext cx="1610685" cy="4446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endParaRPr lang="en-US" sz="28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323F169-8A8A-43FA-9581-FB4613D55904}"/>
              </a:ext>
            </a:extLst>
          </p:cNvPr>
          <p:cNvSpPr/>
          <p:nvPr/>
        </p:nvSpPr>
        <p:spPr>
          <a:xfrm>
            <a:off x="117366" y="4284807"/>
            <a:ext cx="1610685" cy="4446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pic>
        <p:nvPicPr>
          <p:cNvPr id="8" name="图片 3">
            <a:extLst>
              <a:ext uri="{FF2B5EF4-FFF2-40B4-BE49-F238E27FC236}">
                <a16:creationId xmlns:a16="http://schemas.microsoft.com/office/drawing/2014/main" id="{AA440547-74D6-4DAD-AA87-1624991588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0436" y="4188333"/>
            <a:ext cx="2048577" cy="2247735"/>
          </a:xfrm>
          <a:prstGeom prst="rect">
            <a:avLst/>
          </a:prstGeom>
        </p:spPr>
      </p:pic>
    </p:spTree>
    <p:extLst>
      <p:ext uri="{BB962C8B-B14F-4D97-AF65-F5344CB8AC3E}">
        <p14:creationId xmlns:p14="http://schemas.microsoft.com/office/powerpoint/2010/main" val="3578986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4.16667E-6 1.11111E-6 L -4.166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childTnLst>
        </p:cTn>
      </p:par>
    </p:tnLst>
    <p:bldLst>
      <p:bldP spid="4"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p:blipFill>
        <p:spPr>
          <a:xfrm>
            <a:off x="0" y="0"/>
            <a:ext cx="12192000" cy="6858000"/>
          </a:xfrm>
          <a:prstGeom prst="rect">
            <a:avLst/>
          </a:prstGeom>
        </p:spPr>
      </p:pic>
      <p:sp>
        <p:nvSpPr>
          <p:cNvPr id="12" name="文本框 11"/>
          <p:cNvSpPr txBox="1"/>
          <p:nvPr/>
        </p:nvSpPr>
        <p:spPr>
          <a:xfrm>
            <a:off x="3265635" y="1770077"/>
            <a:ext cx="6608206" cy="3061981"/>
          </a:xfrm>
          <a:prstGeom prst="rect">
            <a:avLst/>
          </a:prstGeom>
          <a:noFill/>
        </p:spPr>
        <p:txBody>
          <a:bodyPr wrap="none" rtlCol="0">
            <a:prstTxWarp prst="textWave4">
              <a:avLst>
                <a:gd name="adj1" fmla="val 6250"/>
                <a:gd name="adj2" fmla="val -5542"/>
              </a:avLst>
            </a:prstTxWarp>
            <a:spAutoFit/>
            <a:scene3d>
              <a:camera prst="orthographicFront"/>
              <a:lightRig rig="glow" dir="t"/>
            </a:scene3d>
            <a:sp3d>
              <a:bevelT w="12700" h="12700"/>
              <a:bevelB w="3175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KHỞI</a:t>
            </a:r>
            <a:r>
              <a:rPr kumimoji="0" lang="en-US" altLang="zh-CN" sz="4800" b="1" i="0" u="none" strike="noStrike" kern="1200" cap="none" spc="0" normalizeH="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 ĐỘNG</a:t>
            </a:r>
            <a:endParaRPr kumimoji="0" lang="zh-CN" altLang="en-US"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endParaRPr>
          </a:p>
        </p:txBody>
      </p:sp>
    </p:spTree>
    <p:extLst>
      <p:ext uri="{BB962C8B-B14F-4D97-AF65-F5344CB8AC3E}">
        <p14:creationId xmlns:p14="http://schemas.microsoft.com/office/powerpoint/2010/main" val="75890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p:blipFill>
        <p:spPr>
          <a:xfrm>
            <a:off x="0" y="0"/>
            <a:ext cx="12192000" cy="6858000"/>
          </a:xfrm>
          <a:prstGeom prst="rect">
            <a:avLst/>
          </a:prstGeom>
        </p:spPr>
      </p:pic>
      <p:sp>
        <p:nvSpPr>
          <p:cNvPr id="12" name="文本框 11"/>
          <p:cNvSpPr txBox="1"/>
          <p:nvPr/>
        </p:nvSpPr>
        <p:spPr>
          <a:xfrm>
            <a:off x="2768367" y="1778465"/>
            <a:ext cx="6878972" cy="2969703"/>
          </a:xfrm>
          <a:prstGeom prst="rect">
            <a:avLst/>
          </a:prstGeom>
          <a:noFill/>
        </p:spPr>
        <p:txBody>
          <a:bodyPr wrap="none" rtlCol="0">
            <a:prstTxWarp prst="textWave4">
              <a:avLst>
                <a:gd name="adj1" fmla="val 6250"/>
                <a:gd name="adj2" fmla="val -1707"/>
              </a:avLst>
            </a:prstTxWarp>
            <a:spAutoFit/>
            <a:scene3d>
              <a:camera prst="orthographicFront"/>
              <a:lightRig rig="glow" dir="t"/>
            </a:scene3d>
            <a:sp3d>
              <a:bevelT w="12700" h="12700"/>
              <a:bevelB w="3175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AI NHANH HƠN</a:t>
            </a:r>
            <a:endParaRPr kumimoji="0" lang="zh-CN" altLang="en-US"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endParaRPr>
          </a:p>
        </p:txBody>
      </p:sp>
    </p:spTree>
    <p:extLst>
      <p:ext uri="{BB962C8B-B14F-4D97-AF65-F5344CB8AC3E}">
        <p14:creationId xmlns:p14="http://schemas.microsoft.com/office/powerpoint/2010/main" val="1739283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B59349DF-4633-44E3-8FFC-5A5703DFD44B}"/>
              </a:ext>
            </a:extLst>
          </p:cNvPr>
          <p:cNvSpPr txBox="1">
            <a:spLocks/>
          </p:cNvSpPr>
          <p:nvPr/>
        </p:nvSpPr>
        <p:spPr>
          <a:xfrm>
            <a:off x="2976587" y="307269"/>
            <a:ext cx="6508000" cy="1245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1.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Chủ</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đề</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bài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học</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là</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A7D2735D-FADF-40C1-B3FA-6E826F6BCA28}"/>
              </a:ext>
            </a:extLst>
          </p:cNvPr>
          <p:cNvGrpSpPr/>
          <p:nvPr/>
        </p:nvGrpSpPr>
        <p:grpSpPr>
          <a:xfrm>
            <a:off x="2540258" y="99928"/>
            <a:ext cx="7684507" cy="1598648"/>
            <a:chOff x="1881273" y="1492500"/>
            <a:chExt cx="5763380" cy="2447825"/>
          </a:xfrm>
        </p:grpSpPr>
        <p:sp>
          <p:nvSpPr>
            <p:cNvPr id="12" name="Google Shape;1503;p61">
              <a:extLst>
                <a:ext uri="{FF2B5EF4-FFF2-40B4-BE49-F238E27FC236}">
                  <a16:creationId xmlns:a16="http://schemas.microsoft.com/office/drawing/2014/main" id="{A074195D-0B19-4933-9252-386CB50B1C33}"/>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1DB84564-AF4F-4321-AD25-2FA96A4EEBEE}"/>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A1289560-0CD7-4800-9437-72E4340D29AB}"/>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34E4235F-BC99-482B-BDCB-289521F1CCF7}"/>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61293842-B670-43E3-9119-4ACC53C4EB8C}"/>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CF17C4FC-2B9E-4251-8023-6F022C541736}"/>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553E745F-CED2-41CF-9D00-84A89514AFEA}"/>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1890F7AF-6255-4413-938F-EC71F3E8BFDF}"/>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647BB7C2-FD91-4FEF-BA34-749B1FED8EB1}"/>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9E4F42C1-FA2D-4039-9AB1-B304A45056AA}"/>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85C7B4E6-D5DA-404A-B1DF-D989C44448C8}"/>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7518B1BB-B00F-4F92-BA49-151CA3DC52C8}"/>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B2ACF2CB-6687-4706-8B08-234BC0F45E38}"/>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492F7FF5-6935-47D4-BFF9-405F81D755F4}"/>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EA7148A3-FAC0-4B9E-8027-3BE2B120B9A7}"/>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9FF9EB0B-C9A3-48BC-90D4-BFC3746AFFE0}"/>
              </a:ext>
            </a:extLst>
          </p:cNvPr>
          <p:cNvSpPr/>
          <p:nvPr/>
        </p:nvSpPr>
        <p:spPr>
          <a:xfrm>
            <a:off x="1806631" y="2883213"/>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Điểm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tựa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tinh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thần</a:t>
            </a:r>
            <a:r>
              <a:rPr lang="en-US" sz="2400" b="1" kern="0" dirty="0">
                <a:solidFill>
                  <a:srgbClr val="000000"/>
                </a:solidFill>
                <a:latin typeface="Times New Roman" panose="02020603050405020304" pitchFamily="18" charset="0"/>
                <a:cs typeface="Times New Roman" panose="02020603050405020304" pitchFamily="18" charset="0"/>
                <a:sym typeface="Arial"/>
              </a:rPr>
              <a:t>.</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0E3B62F0-77B4-4506-9744-2D8A14FEB032}"/>
              </a:ext>
            </a:extLst>
          </p:cNvPr>
          <p:cNvSpPr/>
          <p:nvPr/>
        </p:nvSpPr>
        <p:spPr>
          <a:xfrm>
            <a:off x="6465722" y="2872642"/>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 Gia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đình</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yêu</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29" name="Rectangle: Rounded Corners 28">
            <a:extLst>
              <a:ext uri="{FF2B5EF4-FFF2-40B4-BE49-F238E27FC236}">
                <a16:creationId xmlns:a16="http://schemas.microsoft.com/office/drawing/2014/main" id="{9041F161-797D-4680-B1C8-A39F1F39BFA3}"/>
              </a:ext>
            </a:extLst>
          </p:cNvPr>
          <p:cNvSpPr/>
          <p:nvPr/>
        </p:nvSpPr>
        <p:spPr>
          <a:xfrm>
            <a:off x="1806631" y="4190577"/>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góc</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30" name="Rectangle: Rounded Corners 29">
            <a:extLst>
              <a:ext uri="{FF2B5EF4-FFF2-40B4-BE49-F238E27FC236}">
                <a16:creationId xmlns:a16="http://schemas.microsoft.com/office/drawing/2014/main" id="{9D2E7C34-93F6-493B-9B6F-213C816C1D66}"/>
              </a:ext>
            </a:extLst>
          </p:cNvPr>
          <p:cNvSpPr/>
          <p:nvPr/>
        </p:nvSpPr>
        <p:spPr>
          <a:xfrm>
            <a:off x="6465722" y="4159687"/>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1119967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83647" y="-802830"/>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6CD75C09-7512-4047-95E5-50CDC88C2832}"/>
              </a:ext>
            </a:extLst>
          </p:cNvPr>
          <p:cNvSpPr txBox="1">
            <a:spLocks/>
          </p:cNvSpPr>
          <p:nvPr/>
        </p:nvSpPr>
        <p:spPr>
          <a:xfrm>
            <a:off x="1850088" y="687407"/>
            <a:ext cx="8656773" cy="1819844"/>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2.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Điền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từ</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còn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thiếu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vào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chỗ</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trống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là</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loại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bản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chủ</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yếu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dùng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để</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thuyết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phục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người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đọc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người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nghe</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một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vấn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a:t>
            </a:r>
          </a:p>
        </p:txBody>
      </p:sp>
      <p:grpSp>
        <p:nvGrpSpPr>
          <p:cNvPr id="11" name="Google Shape;1502;p61">
            <a:extLst>
              <a:ext uri="{FF2B5EF4-FFF2-40B4-BE49-F238E27FC236}">
                <a16:creationId xmlns:a16="http://schemas.microsoft.com/office/drawing/2014/main" id="{EE0B7247-3C97-4FCC-94F4-1632FC1F2DBF}"/>
              </a:ext>
            </a:extLst>
          </p:cNvPr>
          <p:cNvGrpSpPr/>
          <p:nvPr/>
        </p:nvGrpSpPr>
        <p:grpSpPr>
          <a:xfrm>
            <a:off x="1353263" y="587628"/>
            <a:ext cx="9493702" cy="2193316"/>
            <a:chOff x="1881273" y="1492500"/>
            <a:chExt cx="5763380" cy="2447825"/>
          </a:xfrm>
        </p:grpSpPr>
        <p:sp>
          <p:nvSpPr>
            <p:cNvPr id="12" name="Google Shape;1503;p61">
              <a:extLst>
                <a:ext uri="{FF2B5EF4-FFF2-40B4-BE49-F238E27FC236}">
                  <a16:creationId xmlns:a16="http://schemas.microsoft.com/office/drawing/2014/main" id="{B0AC94B9-972A-4241-A617-2D860CCB9039}"/>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id="{38259912-5D2E-4868-83F3-76889D8A389F}"/>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id="{6D3D4CE4-E441-4818-ADA9-F97447E51C94}"/>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id="{CCE518B7-4BA0-469A-B28A-F9934EB30546}"/>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id="{EE458BAB-758B-40D4-8848-5F4EFB9D5F2D}"/>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id="{86EED5D6-7045-4D04-A408-D3B25A5EAB33}"/>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id="{A758BADD-DB40-4EF9-BDA1-639704A3AC5D}"/>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id="{F80D03D3-3133-47AB-B4D0-B39E47721A61}"/>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id="{CD2DCDEE-F9DF-42E3-8427-CEC2E99B717D}"/>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id="{E27D49D1-6D88-4F60-9638-B36BC620FCC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id="{4A9EBEAA-F7DC-468B-BE67-85120B8B9776}"/>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id="{41E82969-48E8-4D66-A037-3BDBFA31E256}"/>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id="{92A8042A-6243-4F75-9A2F-1B8BD54E82EC}"/>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id="{B8628221-C5F5-449B-AFE9-55878E9DC69F}"/>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id="{42F98B4C-C4D3-46A5-8961-6EAC8420BFFE}"/>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id="{E6C734F7-FE9F-4AB5-92D9-E802D0F42663}"/>
              </a:ext>
            </a:extLst>
          </p:cNvPr>
          <p:cNvSpPr/>
          <p:nvPr/>
        </p:nvSpPr>
        <p:spPr>
          <a:xfrm>
            <a:off x="1353262" y="331364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1DBE2983-9B7A-46C0-AE6A-701BCB5D8D5E}"/>
              </a:ext>
            </a:extLst>
          </p:cNvPr>
          <p:cNvSpPr/>
          <p:nvPr/>
        </p:nvSpPr>
        <p:spPr>
          <a:xfrm>
            <a:off x="6012353" y="3335297"/>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phục</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2C6599FE-34E6-44F7-9FE7-FC05811CDDA1}"/>
              </a:ext>
            </a:extLst>
          </p:cNvPr>
          <p:cNvSpPr/>
          <p:nvPr/>
        </p:nvSpPr>
        <p:spPr>
          <a:xfrm>
            <a:off x="1353262" y="462101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491676E4-1983-4CE7-9617-DD21E0F7C077}"/>
              </a:ext>
            </a:extLst>
          </p:cNvPr>
          <p:cNvSpPr/>
          <p:nvPr/>
        </p:nvSpPr>
        <p:spPr>
          <a:xfrm>
            <a:off x="6012353" y="4622342"/>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tích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66448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2B8E2034-AD5D-4166-9FB8-DAD74382749A}"/>
              </a:ext>
            </a:extLst>
          </p:cNvPr>
          <p:cNvSpPr txBox="1">
            <a:spLocks/>
          </p:cNvSpPr>
          <p:nvPr/>
        </p:nvSpPr>
        <p:spPr>
          <a:xfrm>
            <a:off x="3083303" y="551308"/>
            <a:ext cx="6508000" cy="1245880"/>
          </a:xfrm>
          <a:prstGeom prst="rect">
            <a:avLst/>
          </a:prstGeom>
          <a:solidFill>
            <a:srgbClr val="FFFFFF"/>
          </a:solidFill>
          <a:ln w="76200" cap="flat" cmpd="sng" algn="ctr">
            <a:solidFill>
              <a:srgbClr val="01B3C5"/>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3.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Thể</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loại</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chính</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của</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chủ</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đề</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là</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F38160D4-DA99-405F-A49B-A9E84616643E}"/>
              </a:ext>
            </a:extLst>
          </p:cNvPr>
          <p:cNvGrpSpPr/>
          <p:nvPr/>
        </p:nvGrpSpPr>
        <p:grpSpPr>
          <a:xfrm>
            <a:off x="2485072" y="385669"/>
            <a:ext cx="7684507" cy="1598648"/>
            <a:chOff x="1881273" y="1492500"/>
            <a:chExt cx="5763380" cy="2447825"/>
          </a:xfrm>
        </p:grpSpPr>
        <p:sp>
          <p:nvSpPr>
            <p:cNvPr id="12" name="Google Shape;1503;p61">
              <a:extLst>
                <a:ext uri="{FF2B5EF4-FFF2-40B4-BE49-F238E27FC236}">
                  <a16:creationId xmlns:a16="http://schemas.microsoft.com/office/drawing/2014/main" id="{594D1CE6-A95E-462C-A6CF-FBB3A92B43D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8D861AD1-3BBF-4075-AF05-967320D6F96C}"/>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54E348E4-B342-4619-8433-1D38189E112A}"/>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37CC9734-63CA-444E-9769-AF0E1B26FFD0}"/>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840EF471-C4FA-4E59-AD49-D18DAFBC1D36}"/>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A78966F3-8F04-4990-B18A-FA4073E5643A}"/>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3852F138-20A6-4513-962D-A268221F9B31}"/>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700E6BF2-2C40-41AD-9C39-413776C6A2D2}"/>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04533E8C-F117-49A2-AB10-E87FC4A4B1CF}"/>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BD148F2A-F93B-4EF6-8D3A-F4F9BCFA9FE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79306199-D0FD-4FE0-AB87-5249C6201796}"/>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434DC01F-312D-40FB-9995-CE430D6C93D3}"/>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B5302491-0D68-4482-9D19-94F2AC6B4736}"/>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61F5C23A-0341-4180-8F19-BE2E510790A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69DEB815-2A2B-4CFF-949E-E9E11A2F5834}"/>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E32D903F-4A2A-46B0-9154-5E7E1B5FDEB9}"/>
              </a:ext>
            </a:extLst>
          </p:cNvPr>
          <p:cNvSpPr/>
          <p:nvPr/>
        </p:nvSpPr>
        <p:spPr>
          <a:xfrm>
            <a:off x="1751445" y="3111690"/>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nghị</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luận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28" name="Rectangle: Rounded Corners 27">
            <a:extLst>
              <a:ext uri="{FF2B5EF4-FFF2-40B4-BE49-F238E27FC236}">
                <a16:creationId xmlns:a16="http://schemas.microsoft.com/office/drawing/2014/main" id="{FE146C81-8501-484E-9F15-1994D06C04F6}"/>
              </a:ext>
            </a:extLst>
          </p:cNvPr>
          <p:cNvSpPr/>
          <p:nvPr/>
        </p:nvSpPr>
        <p:spPr>
          <a:xfrm>
            <a:off x="6410536" y="3133338"/>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lang="en-US" sz="2400" kern="0" noProof="0" dirty="0" err="1">
                <a:solidFill>
                  <a:srgbClr val="000000"/>
                </a:solidFill>
                <a:latin typeface="Times New Roman" panose="02020603050405020304" pitchFamily="18" charset="0"/>
                <a:cs typeface="Times New Roman" panose="02020603050405020304" pitchFamily="18" charset="0"/>
                <a:sym typeface="Arial"/>
              </a:rPr>
              <a:t>Văn</a:t>
            </a:r>
            <a:r>
              <a:rPr lang="en-US" sz="2400" kern="0" noProof="0" dirty="0">
                <a:solidFill>
                  <a:srgbClr val="000000"/>
                </a:solidFill>
                <a:latin typeface="Times New Roman" panose="02020603050405020304" pitchFamily="18" charset="0"/>
                <a:cs typeface="Times New Roman" panose="02020603050405020304" pitchFamily="18" charset="0"/>
                <a:sym typeface="Arial"/>
              </a:rPr>
              <a:t> </a:t>
            </a:r>
            <a:r>
              <a:rPr lang="en-US" sz="2400" kern="0" noProof="0" dirty="0" err="1">
                <a:solidFill>
                  <a:srgbClr val="000000"/>
                </a:solidFill>
                <a:latin typeface="Times New Roman" panose="02020603050405020304" pitchFamily="18" charset="0"/>
                <a:cs typeface="Times New Roman" panose="02020603050405020304" pitchFamily="18" charset="0"/>
                <a:sym typeface="Arial"/>
              </a:rPr>
              <a:t>miêu</a:t>
            </a:r>
            <a:r>
              <a:rPr lang="en-US" sz="2400" kern="0" noProof="0" dirty="0">
                <a:solidFill>
                  <a:srgbClr val="000000"/>
                </a:solidFill>
                <a:latin typeface="Times New Roman" panose="02020603050405020304" pitchFamily="18" charset="0"/>
                <a:cs typeface="Times New Roman" panose="02020603050405020304" pitchFamily="18" charset="0"/>
                <a:sym typeface="Arial"/>
              </a:rPr>
              <a:t> </a:t>
            </a:r>
            <a:r>
              <a:rPr lang="en-US" sz="2400" kern="0" noProof="0" dirty="0" err="1">
                <a:solidFill>
                  <a:srgbClr val="000000"/>
                </a:solidFill>
                <a:latin typeface="Times New Roman" panose="02020603050405020304" pitchFamily="18" charset="0"/>
                <a:cs typeface="Times New Roman" panose="02020603050405020304" pitchFamily="18" charset="0"/>
                <a:sym typeface="Arial"/>
              </a:rPr>
              <a:t>tả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29" name="Rectangle: Rounded Corners 28">
            <a:extLst>
              <a:ext uri="{FF2B5EF4-FFF2-40B4-BE49-F238E27FC236}">
                <a16:creationId xmlns:a16="http://schemas.microsoft.com/office/drawing/2014/main" id="{1F62BFB8-FF4A-4D04-B331-0E6F75AA67D4}"/>
              </a:ext>
            </a:extLst>
          </p:cNvPr>
          <p:cNvSpPr/>
          <p:nvPr/>
        </p:nvSpPr>
        <p:spPr>
          <a:xfrm>
            <a:off x="1751445" y="4419054"/>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30" name="Rectangle: Rounded Corners 29">
            <a:extLst>
              <a:ext uri="{FF2B5EF4-FFF2-40B4-BE49-F238E27FC236}">
                <a16:creationId xmlns:a16="http://schemas.microsoft.com/office/drawing/2014/main" id="{8B00857C-761C-4491-ACCC-B5124A1F2AE5}"/>
              </a:ext>
            </a:extLst>
          </p:cNvPr>
          <p:cNvSpPr/>
          <p:nvPr/>
        </p:nvSpPr>
        <p:spPr>
          <a:xfrm>
            <a:off x="6410536" y="4420383"/>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B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1726136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childTnLst>
        </p:cTn>
      </p:par>
    </p:tnLst>
    <p:bldLst>
      <p:bldP spid="10" grpId="0" build="p"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107226" y="-1399875"/>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49059139-0061-4082-ABB1-DB401C3DF5E8}"/>
              </a:ext>
            </a:extLst>
          </p:cNvPr>
          <p:cNvSpPr txBox="1">
            <a:spLocks/>
          </p:cNvSpPr>
          <p:nvPr/>
        </p:nvSpPr>
        <p:spPr>
          <a:xfrm>
            <a:off x="1628023" y="720963"/>
            <a:ext cx="9422872"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4.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Trong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để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có</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sức</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thuyết</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phục</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thì</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người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viết</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người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nói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cần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sử</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dụng</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49B6E06A-3B13-4A39-8A51-0828B987CF0B}"/>
              </a:ext>
            </a:extLst>
          </p:cNvPr>
          <p:cNvGrpSpPr/>
          <p:nvPr/>
        </p:nvGrpSpPr>
        <p:grpSpPr>
          <a:xfrm>
            <a:off x="1385188" y="621184"/>
            <a:ext cx="9864449" cy="1598648"/>
            <a:chOff x="1881273" y="1492500"/>
            <a:chExt cx="5763380" cy="2447825"/>
          </a:xfrm>
        </p:grpSpPr>
        <p:sp>
          <p:nvSpPr>
            <p:cNvPr id="12" name="Google Shape;1503;p61">
              <a:extLst>
                <a:ext uri="{FF2B5EF4-FFF2-40B4-BE49-F238E27FC236}">
                  <a16:creationId xmlns:a16="http://schemas.microsoft.com/office/drawing/2014/main" id="{46FD7959-199D-43E3-9CB6-825347B4F902}"/>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0F7B8D77-4D63-47AC-8877-46E5EA1F7012}"/>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E0589711-9C8E-4BBE-AE9B-1CD4222B0BFE}"/>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761EBBD5-5E0D-46EB-BA8A-E3618E03BB79}"/>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138B9DAC-175C-4ADF-A048-6A8528454020}"/>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47AF4ADF-6931-4E5F-8D76-A9A5D0E43C4D}"/>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6B580ADC-7F7C-4820-AD82-A667A6A28106}"/>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A589D1CF-67EF-465E-AE5B-4D5FC78A27A0}"/>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3636EF81-A146-4061-B9BC-9CFE4149F6A4}"/>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BF97E37A-6F81-4E97-B537-DD30CD513A7E}"/>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2514A26A-9E42-4FEB-AC97-F9197D0EBAEE}"/>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7F1C277D-84F5-4DE9-805A-4CAE6E8CB4E0}"/>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B0438F3B-C298-4D5C-95FF-1DF36EEF71F5}"/>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04DF5BCA-DF55-4AFC-83E2-EC0B7215CC56}"/>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A06D51D8-D46B-439E-887A-D708F0A8AA41}"/>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7E19BB0F-BBAD-49C7-9E64-9F25820CB2AE}"/>
              </a:ext>
            </a:extLst>
          </p:cNvPr>
          <p:cNvSpPr/>
          <p:nvPr/>
        </p:nvSpPr>
        <p:spPr>
          <a:xfrm>
            <a:off x="1135149" y="334720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A8066381-1D74-4A16-B264-02997AC4D499}"/>
              </a:ext>
            </a:extLst>
          </p:cNvPr>
          <p:cNvSpPr/>
          <p:nvPr/>
        </p:nvSpPr>
        <p:spPr>
          <a:xfrm>
            <a:off x="5794240" y="336885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DA044EA1-9A81-4758-A37B-D7E4A48BC831}"/>
              </a:ext>
            </a:extLst>
          </p:cNvPr>
          <p:cNvSpPr/>
          <p:nvPr/>
        </p:nvSpPr>
        <p:spPr>
          <a:xfrm>
            <a:off x="1135149" y="465456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4267"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Lời</a:t>
            </a:r>
            <a:r>
              <a:rPr kumimoji="0" lang="en-US" sz="42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267"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lẽ</a:t>
            </a:r>
            <a:endParaRPr kumimoji="0" lang="en-US" sz="42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954CA52D-8895-4856-ABDC-C692623C991D}"/>
              </a:ext>
            </a:extLst>
          </p:cNvPr>
          <p:cNvSpPr/>
          <p:nvPr/>
        </p:nvSpPr>
        <p:spPr>
          <a:xfrm>
            <a:off x="5794240" y="4655898"/>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72862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0"/>
                  </p:tgtEl>
                </p:cond>
              </p:nextCondLst>
            </p:seq>
          </p:childTnLst>
        </p:cTn>
      </p:par>
    </p:tnLst>
    <p:bldLst>
      <p:bldP spid="10" grpId="0" build="p"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82546A19-6952-4F51-A0A3-BE9B5CBC6C13}"/>
              </a:ext>
            </a:extLst>
          </p:cNvPr>
          <p:cNvSpPr txBox="1">
            <a:spLocks/>
          </p:cNvSpPr>
          <p:nvPr/>
        </p:nvSpPr>
        <p:spPr>
          <a:xfrm>
            <a:off x="1867590" y="498943"/>
            <a:ext cx="8459451" cy="1526039"/>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5.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Điền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từ</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còn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thiếu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vào</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chỗ</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trống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những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diễn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giải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có</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mà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người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viết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người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nói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đưa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ra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để</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khẳng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định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ý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kiến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của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mình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p>
        </p:txBody>
      </p:sp>
      <p:grpSp>
        <p:nvGrpSpPr>
          <p:cNvPr id="11" name="Google Shape;1502;p61">
            <a:extLst>
              <a:ext uri="{FF2B5EF4-FFF2-40B4-BE49-F238E27FC236}">
                <a16:creationId xmlns:a16="http://schemas.microsoft.com/office/drawing/2014/main" id="{9501AAFD-9A67-4A14-93F5-80913119B3C9}"/>
              </a:ext>
            </a:extLst>
          </p:cNvPr>
          <p:cNvGrpSpPr/>
          <p:nvPr/>
        </p:nvGrpSpPr>
        <p:grpSpPr>
          <a:xfrm>
            <a:off x="1385189" y="399165"/>
            <a:ext cx="9285772" cy="1598648"/>
            <a:chOff x="1881273" y="1492500"/>
            <a:chExt cx="5763380" cy="2447825"/>
          </a:xfrm>
        </p:grpSpPr>
        <p:sp>
          <p:nvSpPr>
            <p:cNvPr id="12" name="Google Shape;1503;p61">
              <a:extLst>
                <a:ext uri="{FF2B5EF4-FFF2-40B4-BE49-F238E27FC236}">
                  <a16:creationId xmlns:a16="http://schemas.microsoft.com/office/drawing/2014/main" id="{0E58DDB1-F4BC-4B69-A222-3841BEA9F03A}"/>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71A2413D-9559-4E80-A0BF-4D0FEA4E459C}"/>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C64E88D9-861B-4508-8135-0B74AE59F65A}"/>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2292C187-2A85-48FC-AE41-1C4A69A111B3}"/>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05C1721E-7CF4-4F97-A0A9-990C3FC9E6AE}"/>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7D5BC52F-795A-4A79-B773-92082D256172}"/>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1675AE94-E448-4472-9ED2-27F8109F5C55}"/>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5202ABDC-D602-424F-8118-D6F13896AA9C}"/>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74EA06E4-6FFB-48BC-88FE-12C370A6D4BF}"/>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2CBEDA06-1584-4F02-ACE9-ECE28DC68675}"/>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1D8274ED-72A3-4B01-8867-BA96BEFB7E40}"/>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66BBFCD9-B1D9-4A48-80A3-DB499D14D358}"/>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0D70F595-C09C-4F1B-A0F2-2FDB7C012C92}"/>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3D478AF5-C016-4DEF-A8D0-0795EDB61CD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07340887-B13F-4690-9628-65C52BD811F8}"/>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6AE8EB30-E7A4-4BCD-A61F-2B6429DE2B95}"/>
              </a:ext>
            </a:extLst>
          </p:cNvPr>
          <p:cNvSpPr/>
          <p:nvPr/>
        </p:nvSpPr>
        <p:spPr>
          <a:xfrm>
            <a:off x="1823046" y="312518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C7BD2400-23D9-4D46-9879-53D4F53B292B}"/>
              </a:ext>
            </a:extLst>
          </p:cNvPr>
          <p:cNvSpPr/>
          <p:nvPr/>
        </p:nvSpPr>
        <p:spPr>
          <a:xfrm>
            <a:off x="6482137" y="314550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909AFA3A-EABE-4B54-BC32-D670469A88E0}"/>
              </a:ext>
            </a:extLst>
          </p:cNvPr>
          <p:cNvSpPr/>
          <p:nvPr/>
        </p:nvSpPr>
        <p:spPr>
          <a:xfrm>
            <a:off x="1823046" y="443255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Dẫn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10F0F0B2-E587-48B7-A4D6-3CCA44965D36}"/>
              </a:ext>
            </a:extLst>
          </p:cNvPr>
          <p:cNvSpPr/>
          <p:nvPr/>
        </p:nvSpPr>
        <p:spPr>
          <a:xfrm>
            <a:off x="6482137" y="443255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nghị</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749219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CACC6289-2511-45D2-84C8-1B6A557DBD93}"/>
              </a:ext>
            </a:extLst>
          </p:cNvPr>
          <p:cNvSpPr txBox="1">
            <a:spLocks/>
          </p:cNvSpPr>
          <p:nvPr/>
        </p:nvSpPr>
        <p:spPr>
          <a:xfrm>
            <a:off x="3034680" y="402007"/>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6.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Điền từ còn thiếu vào chỗ trống: “Bằng chứng là những ví dụ được lấy từ ……... hoặc từ các nguồn để chứng minh cho lí lẽ.”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FE91543A-E6FC-4FD6-A84C-B655247F393C}"/>
              </a:ext>
            </a:extLst>
          </p:cNvPr>
          <p:cNvGrpSpPr/>
          <p:nvPr/>
        </p:nvGrpSpPr>
        <p:grpSpPr>
          <a:xfrm>
            <a:off x="2441322" y="302228"/>
            <a:ext cx="7684507" cy="1598648"/>
            <a:chOff x="1881273" y="1492500"/>
            <a:chExt cx="5763380" cy="2447825"/>
          </a:xfrm>
        </p:grpSpPr>
        <p:sp>
          <p:nvSpPr>
            <p:cNvPr id="12" name="Google Shape;1503;p61">
              <a:extLst>
                <a:ext uri="{FF2B5EF4-FFF2-40B4-BE49-F238E27FC236}">
                  <a16:creationId xmlns:a16="http://schemas.microsoft.com/office/drawing/2014/main" id="{6F361C32-FA24-4D39-BBD4-3911CD73B48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id="{7258C9A9-EC7E-49CB-878E-61AC741B1C42}"/>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id="{66551F22-71D5-45EE-9986-BD9C3370B584}"/>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id="{D7AEFCF9-DA68-4700-B8EF-604A0E23515A}"/>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id="{BB1CD479-B629-4DA1-A502-36C2AB9A4FF3}"/>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id="{1A4C797D-4955-489F-8D31-213C0303A730}"/>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id="{372E9F8F-6393-4C0B-A3E3-86C3E80F3FF9}"/>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id="{560A556C-A5EE-4A84-B170-94ED1C5DEFD6}"/>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id="{3E9BCC06-2D06-4DE4-BF14-821A868B2338}"/>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id="{AD5DCEA4-E5DC-44B5-A166-C71CD261E229}"/>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id="{0E600DD7-1A0B-49ED-B9B4-5F1E2BCAB549}"/>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id="{EE5C6375-406F-476A-A3E8-5AC97267387A}"/>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id="{D59348CD-9B4F-4B10-AFEC-1A4F3FA79B6F}"/>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id="{B9C5C14F-D99C-4745-8AE7-7C24B7754950}"/>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id="{6C8512D9-915E-44AA-9745-F68A146DD7FA}"/>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id="{F2D3BA35-E212-406D-951C-08AAD0BF1644}"/>
              </a:ext>
            </a:extLst>
          </p:cNvPr>
          <p:cNvSpPr/>
          <p:nvPr/>
        </p:nvSpPr>
        <p:spPr>
          <a:xfrm>
            <a:off x="1707695" y="302824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vở</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7F5C1539-4880-4D93-9C85-F30DAFCEA64E}"/>
              </a:ext>
            </a:extLst>
          </p:cNvPr>
          <p:cNvSpPr/>
          <p:nvPr/>
        </p:nvSpPr>
        <p:spPr>
          <a:xfrm>
            <a:off x="6366786" y="3049897"/>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mạng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hội</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0005FE94-28A8-457A-9C5E-9E4A82818400}"/>
              </a:ext>
            </a:extLst>
          </p:cNvPr>
          <p:cNvSpPr/>
          <p:nvPr/>
        </p:nvSpPr>
        <p:spPr>
          <a:xfrm>
            <a:off x="1707695" y="433561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tế</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160FE2B1-5DD3-4800-A91B-F5E00526D2EF}"/>
              </a:ext>
            </a:extLst>
          </p:cNvPr>
          <p:cNvSpPr/>
          <p:nvPr/>
        </p:nvSpPr>
        <p:spPr>
          <a:xfrm>
            <a:off x="6366786" y="4336942"/>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3334599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122019C9-37B5-4BD5-978F-78DBA98E4097}"/>
              </a:ext>
            </a:extLst>
          </p:cNvPr>
          <p:cNvSpPr txBox="1">
            <a:spLocks/>
          </p:cNvSpPr>
          <p:nvPr/>
        </p:nvSpPr>
        <p:spPr>
          <a:xfrm>
            <a:off x="3034680" y="561148"/>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7.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bản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bao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gồm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mấy</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yếu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tố</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cơ</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bản</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9B6B2C05-415C-48E1-A67C-D246D39350D8}"/>
              </a:ext>
            </a:extLst>
          </p:cNvPr>
          <p:cNvGrpSpPr/>
          <p:nvPr/>
        </p:nvGrpSpPr>
        <p:grpSpPr>
          <a:xfrm>
            <a:off x="2441322" y="461369"/>
            <a:ext cx="7684507" cy="1598648"/>
            <a:chOff x="1881273" y="1492500"/>
            <a:chExt cx="5763380" cy="2447825"/>
          </a:xfrm>
        </p:grpSpPr>
        <p:sp>
          <p:nvSpPr>
            <p:cNvPr id="12" name="Google Shape;1503;p61">
              <a:extLst>
                <a:ext uri="{FF2B5EF4-FFF2-40B4-BE49-F238E27FC236}">
                  <a16:creationId xmlns:a16="http://schemas.microsoft.com/office/drawing/2014/main" id="{6EC685DB-FD1A-445C-BC27-1F00332269EE}"/>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id="{A844E3D7-2D54-49C0-80C9-AA95BDCB5970}"/>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id="{2D140FAC-FD1D-4B18-A1FA-68F6D59D1EE3}"/>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id="{5655D7DA-0A16-41CB-ABB3-1BFD3664A4CA}"/>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id="{5A4BAC3E-0FD1-4F05-B14E-230CAFDC945B}"/>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id="{ACE09F64-278D-484D-8DB9-4F3F9E991948}"/>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id="{5442106A-6FC8-4A05-882A-A95921CE2E7B}"/>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id="{B8B1D9E7-176B-445F-81BA-45928578823E}"/>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id="{54AAC3AA-6B3C-46B9-936E-AFEF0F20DB3C}"/>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id="{F75A0957-95D8-4FDA-A0E1-B1746FBB85D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id="{F50C70F9-FB5B-4850-9CE2-6C8188D2CE98}"/>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id="{180B91AC-F256-455B-BCCE-996C6D47745F}"/>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id="{94315E64-CE40-4475-AF1B-4B3298471726}"/>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id="{03342951-2B1B-400F-AA6F-AE6AC4C796E5}"/>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id="{EF970AC4-E55F-4AA5-9EA5-8A3A85733386}"/>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id="{A773B937-2B21-4CF4-9A00-DE864CC5EE52}"/>
              </a:ext>
            </a:extLst>
          </p:cNvPr>
          <p:cNvSpPr/>
          <p:nvPr/>
        </p:nvSpPr>
        <p:spPr>
          <a:xfrm>
            <a:off x="1707695" y="318739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1</a:t>
            </a:r>
          </a:p>
        </p:txBody>
      </p:sp>
      <p:sp>
        <p:nvSpPr>
          <p:cNvPr id="28" name="Rectangle: Rounded Corners 27">
            <a:extLst>
              <a:ext uri="{FF2B5EF4-FFF2-40B4-BE49-F238E27FC236}">
                <a16:creationId xmlns:a16="http://schemas.microsoft.com/office/drawing/2014/main" id="{8B541528-D9D1-4822-9E7A-02C43F0636B0}"/>
              </a:ext>
            </a:extLst>
          </p:cNvPr>
          <p:cNvSpPr/>
          <p:nvPr/>
        </p:nvSpPr>
        <p:spPr>
          <a:xfrm>
            <a:off x="6366786" y="3209038"/>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2</a:t>
            </a:r>
          </a:p>
        </p:txBody>
      </p:sp>
      <p:sp>
        <p:nvSpPr>
          <p:cNvPr id="29" name="Rectangle: Rounded Corners 28">
            <a:extLst>
              <a:ext uri="{FF2B5EF4-FFF2-40B4-BE49-F238E27FC236}">
                <a16:creationId xmlns:a16="http://schemas.microsoft.com/office/drawing/2014/main" id="{8CE8DB23-1B4B-450B-BF42-4372CC65FB2D}"/>
              </a:ext>
            </a:extLst>
          </p:cNvPr>
          <p:cNvSpPr/>
          <p:nvPr/>
        </p:nvSpPr>
        <p:spPr>
          <a:xfrm>
            <a:off x="1707695" y="4494754"/>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3</a:t>
            </a:r>
          </a:p>
        </p:txBody>
      </p:sp>
      <p:sp>
        <p:nvSpPr>
          <p:cNvPr id="30" name="Rectangle: Rounded Corners 29">
            <a:extLst>
              <a:ext uri="{FF2B5EF4-FFF2-40B4-BE49-F238E27FC236}">
                <a16:creationId xmlns:a16="http://schemas.microsoft.com/office/drawing/2014/main" id="{228BAE23-84A6-42F5-B3A1-990BE2F72421}"/>
              </a:ext>
            </a:extLst>
          </p:cNvPr>
          <p:cNvSpPr/>
          <p:nvPr/>
        </p:nvSpPr>
        <p:spPr>
          <a:xfrm>
            <a:off x="6366786" y="449608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4</a:t>
            </a:r>
          </a:p>
        </p:txBody>
      </p:sp>
    </p:spTree>
    <p:extLst>
      <p:ext uri="{BB962C8B-B14F-4D97-AF65-F5344CB8AC3E}">
        <p14:creationId xmlns:p14="http://schemas.microsoft.com/office/powerpoint/2010/main" val="1191305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B183B71C-3173-4F2B-B140-2014A8D2014B}"/>
              </a:ext>
            </a:extLst>
          </p:cNvPr>
          <p:cNvSpPr txBox="1">
            <a:spLocks/>
          </p:cNvSpPr>
          <p:nvPr/>
        </p:nvSpPr>
        <p:spPr>
          <a:xfrm>
            <a:off x="3034680" y="405154"/>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8.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Nhận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định</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nào</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phù</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hợp</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với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D698E1FD-85EF-4A9E-A706-D01722841E30}"/>
              </a:ext>
            </a:extLst>
          </p:cNvPr>
          <p:cNvGrpSpPr/>
          <p:nvPr/>
        </p:nvGrpSpPr>
        <p:grpSpPr>
          <a:xfrm>
            <a:off x="2441322" y="305375"/>
            <a:ext cx="7684507" cy="1598648"/>
            <a:chOff x="1881273" y="1492500"/>
            <a:chExt cx="5763380" cy="2447825"/>
          </a:xfrm>
        </p:grpSpPr>
        <p:sp>
          <p:nvSpPr>
            <p:cNvPr id="12" name="Google Shape;1503;p61">
              <a:extLst>
                <a:ext uri="{FF2B5EF4-FFF2-40B4-BE49-F238E27FC236}">
                  <a16:creationId xmlns:a16="http://schemas.microsoft.com/office/drawing/2014/main" id="{1D565E73-625D-49AF-A99E-5938932DA8C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3250227D-0DA2-417F-9B36-47F96D12448F}"/>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E62E0282-A7C7-481F-955E-0134ECC3172F}"/>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DB5CF35A-0958-40F7-AB36-F3D374E9C13C}"/>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CC80C759-BAAA-49AB-817D-12D95D86908F}"/>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FCEB9AD1-A14E-4DAF-BA48-BA68927368B7}"/>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C2B603C8-982D-4828-BE86-237782FE3004}"/>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A57681A7-9F26-44DE-911D-C9B7B41EBDD4}"/>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036508B2-0458-4DCC-83D1-807BC1731FE6}"/>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A6FDF80E-B3C8-4023-B07D-848FA78D243F}"/>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B98A6D4C-9B4E-429E-BA72-576C789D080D}"/>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FF43F92E-69D8-49A8-AB49-D1206DBCA44B}"/>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AD62AE56-DE7F-46F8-94CD-FF7CF418B208}"/>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F6FBD1FD-C71E-431A-ABB3-CE07E90E12B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D1D58A9D-4D87-42C8-A9AC-FB175F392537}"/>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6506FD3D-CE19-421B-BED3-F83F53FFC34A}"/>
              </a:ext>
            </a:extLst>
          </p:cNvPr>
          <p:cNvSpPr/>
          <p:nvPr/>
        </p:nvSpPr>
        <p:spPr>
          <a:xfrm>
            <a:off x="1707695" y="303139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28" name="Rectangle: Rounded Corners 27">
            <a:extLst>
              <a:ext uri="{FF2B5EF4-FFF2-40B4-BE49-F238E27FC236}">
                <a16:creationId xmlns:a16="http://schemas.microsoft.com/office/drawing/2014/main" id="{C6A0AF15-8C37-431D-9951-4812412B0F0C}"/>
              </a:ext>
            </a:extLst>
          </p:cNvPr>
          <p:cNvSpPr/>
          <p:nvPr/>
        </p:nvSpPr>
        <p:spPr>
          <a:xfrm>
            <a:off x="6366786" y="303139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xúc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29" name="Rectangle: Rounded Corners 28">
            <a:extLst>
              <a:ext uri="{FF2B5EF4-FFF2-40B4-BE49-F238E27FC236}">
                <a16:creationId xmlns:a16="http://schemas.microsoft.com/office/drawing/2014/main" id="{BDDC46F5-D30B-4786-8DDE-D97457E83C9A}"/>
              </a:ext>
            </a:extLst>
          </p:cNvPr>
          <p:cNvSpPr/>
          <p:nvPr/>
        </p:nvSpPr>
        <p:spPr>
          <a:xfrm>
            <a:off x="1707695" y="433246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30" name="Rectangle: Rounded Corners 29">
            <a:extLst>
              <a:ext uri="{FF2B5EF4-FFF2-40B4-BE49-F238E27FC236}">
                <a16:creationId xmlns:a16="http://schemas.microsoft.com/office/drawing/2014/main" id="{27DBB1A4-660C-49DA-9499-7BABCBA07077}"/>
              </a:ext>
            </a:extLst>
          </p:cNvPr>
          <p:cNvSpPr/>
          <p:nvPr/>
        </p:nvSpPr>
        <p:spPr>
          <a:xfrm>
            <a:off x="6366786" y="433379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501073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p:blipFill>
        <p:spPr>
          <a:xfrm>
            <a:off x="0" y="0"/>
            <a:ext cx="12192000" cy="6858000"/>
          </a:xfrm>
          <a:prstGeom prst="rect">
            <a:avLst/>
          </a:prstGeom>
        </p:spPr>
      </p:pic>
      <p:sp>
        <p:nvSpPr>
          <p:cNvPr id="12" name="文本框 11"/>
          <p:cNvSpPr txBox="1"/>
          <p:nvPr/>
        </p:nvSpPr>
        <p:spPr>
          <a:xfrm>
            <a:off x="3433632" y="2315361"/>
            <a:ext cx="6289208" cy="1776882"/>
          </a:xfrm>
          <a:prstGeom prst="rect">
            <a:avLst/>
          </a:prstGeom>
          <a:noFill/>
        </p:spPr>
        <p:txBody>
          <a:bodyPr wrap="none" rtlCol="0">
            <a:prstTxWarp prst="textWave4">
              <a:avLst/>
            </a:prstTxWarp>
            <a:spAutoFit/>
            <a:scene3d>
              <a:camera prst="orthographicFront"/>
              <a:lightRig rig="glow" dir="t"/>
            </a:scene3d>
            <a:sp3d>
              <a:bevelT w="12700" h="12700"/>
              <a:bevelB w="3175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VẬN</a:t>
            </a:r>
            <a:r>
              <a:rPr kumimoji="0" lang="en-US" altLang="zh-CN" sz="4800" b="1" i="0" u="none" strike="noStrike" kern="1200" cap="none" spc="0" normalizeH="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 DỤNG</a:t>
            </a:r>
            <a:endParaRPr kumimoji="0" lang="zh-CN" altLang="en-US"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endParaRPr>
          </a:p>
        </p:txBody>
      </p:sp>
    </p:spTree>
    <p:extLst>
      <p:ext uri="{BB962C8B-B14F-4D97-AF65-F5344CB8AC3E}">
        <p14:creationId xmlns:p14="http://schemas.microsoft.com/office/powerpoint/2010/main" val="25281700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95">
            <a:extLst>
              <a:ext uri="{FF2B5EF4-FFF2-40B4-BE49-F238E27FC236}">
                <a16:creationId xmlns:a16="http://schemas.microsoft.com/office/drawing/2014/main" id="{D44C7609-68FC-4AD4-A5FA-FFE890428ED4}"/>
              </a:ext>
            </a:extLst>
          </p:cNvPr>
          <p:cNvSpPr/>
          <p:nvPr>
            <p:custDataLst>
              <p:tags r:id="rId1"/>
            </p:custDataLst>
          </p:nvPr>
        </p:nvSpPr>
        <p:spPr>
          <a:xfrm>
            <a:off x="1233950" y="25973"/>
            <a:ext cx="3262549" cy="1059036"/>
          </a:xfrm>
          <a:custGeom>
            <a:avLst/>
            <a:gdLst>
              <a:gd name="connsiteX0" fmla="*/ 0 w 1782331"/>
              <a:gd name="connsiteY0" fmla="*/ 76468 h 343228"/>
              <a:gd name="connsiteX1" fmla="*/ 76468 w 1782331"/>
              <a:gd name="connsiteY1" fmla="*/ 0 h 343228"/>
              <a:gd name="connsiteX2" fmla="*/ 1705863 w 1782331"/>
              <a:gd name="connsiteY2" fmla="*/ 0 h 343228"/>
              <a:gd name="connsiteX3" fmla="*/ 1782331 w 1782331"/>
              <a:gd name="connsiteY3" fmla="*/ 76468 h 343228"/>
              <a:gd name="connsiteX4" fmla="*/ 1782331 w 1782331"/>
              <a:gd name="connsiteY4" fmla="*/ 266760 h 343228"/>
              <a:gd name="connsiteX5" fmla="*/ 1705863 w 1782331"/>
              <a:gd name="connsiteY5" fmla="*/ 343228 h 343228"/>
              <a:gd name="connsiteX6" fmla="*/ 76468 w 1782331"/>
              <a:gd name="connsiteY6" fmla="*/ 343228 h 343228"/>
              <a:gd name="connsiteX7" fmla="*/ 0 w 1782331"/>
              <a:gd name="connsiteY7" fmla="*/ 266760 h 343228"/>
              <a:gd name="connsiteX8" fmla="*/ 0 w 1782331"/>
              <a:gd name="connsiteY8" fmla="*/ 76468 h 343228"/>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76468 w 1782331"/>
              <a:gd name="connsiteY7" fmla="*/ 343241 h 343241"/>
              <a:gd name="connsiteX8" fmla="*/ 0 w 1782331"/>
              <a:gd name="connsiteY8" fmla="*/ 266773 h 343241"/>
              <a:gd name="connsiteX9" fmla="*/ 0 w 1782331"/>
              <a:gd name="connsiteY9" fmla="*/ 76481 h 343241"/>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847677 w 1782331"/>
              <a:gd name="connsiteY7" fmla="*/ 308828 h 343241"/>
              <a:gd name="connsiteX8" fmla="*/ 76468 w 1782331"/>
              <a:gd name="connsiteY8" fmla="*/ 343241 h 343241"/>
              <a:gd name="connsiteX9" fmla="*/ 0 w 1782331"/>
              <a:gd name="connsiteY9" fmla="*/ 266773 h 343241"/>
              <a:gd name="connsiteX10" fmla="*/ 0 w 1782331"/>
              <a:gd name="connsiteY10" fmla="*/ 76481 h 34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2331" h="343241">
                <a:moveTo>
                  <a:pt x="0" y="76481"/>
                </a:moveTo>
                <a:cubicBezTo>
                  <a:pt x="0" y="34249"/>
                  <a:pt x="34236" y="13"/>
                  <a:pt x="76468" y="13"/>
                </a:cubicBezTo>
                <a:cubicBezTo>
                  <a:pt x="346416" y="-1078"/>
                  <a:pt x="622825" y="65398"/>
                  <a:pt x="892773" y="64307"/>
                </a:cubicBezTo>
                <a:cubicBezTo>
                  <a:pt x="1165957" y="65398"/>
                  <a:pt x="1432679" y="-1078"/>
                  <a:pt x="1705863" y="13"/>
                </a:cubicBezTo>
                <a:cubicBezTo>
                  <a:pt x="1748095" y="13"/>
                  <a:pt x="1782331" y="34249"/>
                  <a:pt x="1782331" y="76481"/>
                </a:cubicBezTo>
                <a:lnTo>
                  <a:pt x="1782331" y="266773"/>
                </a:lnTo>
                <a:cubicBezTo>
                  <a:pt x="1782331" y="309005"/>
                  <a:pt x="1748095" y="343241"/>
                  <a:pt x="1705863" y="343241"/>
                </a:cubicBezTo>
                <a:cubicBezTo>
                  <a:pt x="1420927" y="342504"/>
                  <a:pt x="1132613" y="309565"/>
                  <a:pt x="847677" y="308828"/>
                </a:cubicBezTo>
                <a:lnTo>
                  <a:pt x="76468" y="343241"/>
                </a:lnTo>
                <a:cubicBezTo>
                  <a:pt x="34236" y="343241"/>
                  <a:pt x="0" y="309005"/>
                  <a:pt x="0" y="266773"/>
                </a:cubicBezTo>
                <a:lnTo>
                  <a:pt x="0" y="76481"/>
                </a:lnTo>
                <a:close/>
              </a:path>
            </a:pathLst>
          </a:custGeom>
          <a:solidFill>
            <a:schemeClr val="accent2"/>
          </a:solidFill>
          <a:ln w="19050">
            <a:solidFill>
              <a:srgbClr val="FFFFFF"/>
            </a:solidFill>
          </a:ln>
          <a:effectLst>
            <a:outerShdw blurRad="762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ea"/>
              <a:sym typeface="+mn-lt"/>
            </a:endParaRPr>
          </a:p>
        </p:txBody>
      </p:sp>
      <p:pic>
        <p:nvPicPr>
          <p:cNvPr id="4" name="图片 8">
            <a:extLst>
              <a:ext uri="{FF2B5EF4-FFF2-40B4-BE49-F238E27FC236}">
                <a16:creationId xmlns:a16="http://schemas.microsoft.com/office/drawing/2014/main" id="{74005535-6B4D-47D7-8156-1EE71F9974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48697" y="-534572"/>
            <a:ext cx="3095013" cy="3095013"/>
          </a:xfrm>
          <a:prstGeom prst="rect">
            <a:avLst/>
          </a:prstGeom>
        </p:spPr>
      </p:pic>
      <p:grpSp>
        <p:nvGrpSpPr>
          <p:cNvPr id="6" name="组合 5">
            <a:extLst>
              <a:ext uri="{FF2B5EF4-FFF2-40B4-BE49-F238E27FC236}">
                <a16:creationId xmlns:a16="http://schemas.microsoft.com/office/drawing/2014/main" id="{1636967B-2C92-43F1-B874-E3A1A2E4D14D}"/>
              </a:ext>
            </a:extLst>
          </p:cNvPr>
          <p:cNvGrpSpPr/>
          <p:nvPr/>
        </p:nvGrpSpPr>
        <p:grpSpPr>
          <a:xfrm>
            <a:off x="6948480" y="1353024"/>
            <a:ext cx="4755839" cy="4781042"/>
            <a:chOff x="1099385" y="2069348"/>
            <a:chExt cx="3406428" cy="2481462"/>
          </a:xfrm>
        </p:grpSpPr>
        <p:pic>
          <p:nvPicPr>
            <p:cNvPr id="7" name="图片 8">
              <a:extLst>
                <a:ext uri="{FF2B5EF4-FFF2-40B4-BE49-F238E27FC236}">
                  <a16:creationId xmlns:a16="http://schemas.microsoft.com/office/drawing/2014/main" id="{2C817BA7-23D7-4D45-B6EE-82AAD540D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385" y="2069348"/>
              <a:ext cx="3406428" cy="2481462"/>
            </a:xfrm>
            <a:prstGeom prst="rect">
              <a:avLst/>
            </a:prstGeom>
          </p:spPr>
        </p:pic>
        <p:sp>
          <p:nvSpPr>
            <p:cNvPr id="8" name="文本框 12">
              <a:extLst>
                <a:ext uri="{FF2B5EF4-FFF2-40B4-BE49-F238E27FC236}">
                  <a16:creationId xmlns:a16="http://schemas.microsoft.com/office/drawing/2014/main" id="{C0DA1077-58DB-4F5C-9547-1703E104C2BA}"/>
                </a:ext>
              </a:extLst>
            </p:cNvPr>
            <p:cNvSpPr txBox="1"/>
            <p:nvPr/>
          </p:nvSpPr>
          <p:spPr>
            <a:xfrm rot="21221573">
              <a:off x="1451049" y="3007413"/>
              <a:ext cx="2477416" cy="495202"/>
            </a:xfrm>
            <a:prstGeom prst="rect">
              <a:avLst/>
            </a:prstGeom>
            <a:noFill/>
          </p:spPr>
          <p:txBody>
            <a:bodyPr wrap="square" rtlCol="0">
              <a:spAutoFit/>
            </a:bodyPr>
            <a:lstStyle/>
            <a:p>
              <a:pPr lvl="0" algn="just">
                <a:defRPr/>
              </a:pPr>
              <a:r>
                <a:rPr lang="vi-VN" sz="2800" i="1" dirty="0">
                  <a:solidFill>
                    <a:prstClr val="white"/>
                  </a:solidFill>
                  <a:latin typeface="Times New Roman" panose="02020603050405020304" pitchFamily="18" charset="0"/>
                </a:rPr>
                <a:t>Số trong hình là số mấy?</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
        <p:nvSpPr>
          <p:cNvPr id="9" name="矩形 69">
            <a:extLst>
              <a:ext uri="{FF2B5EF4-FFF2-40B4-BE49-F238E27FC236}">
                <a16:creationId xmlns:a16="http://schemas.microsoft.com/office/drawing/2014/main" id="{2E07B123-41D4-40FB-912E-8E9C2349CCED}"/>
              </a:ext>
            </a:extLst>
          </p:cNvPr>
          <p:cNvSpPr>
            <a:spLocks noChangeArrowheads="1"/>
          </p:cNvSpPr>
          <p:nvPr/>
        </p:nvSpPr>
        <p:spPr bwMode="auto">
          <a:xfrm>
            <a:off x="1416086" y="201548"/>
            <a:ext cx="250741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Khởi</a:t>
            </a:r>
            <a:r>
              <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động</a:t>
            </a:r>
            <a:endPar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endParaRPr>
          </a:p>
        </p:txBody>
      </p:sp>
      <p:pic>
        <p:nvPicPr>
          <p:cNvPr id="3" name="Picture 2">
            <a:extLst>
              <a:ext uri="{FF2B5EF4-FFF2-40B4-BE49-F238E27FC236}">
                <a16:creationId xmlns:a16="http://schemas.microsoft.com/office/drawing/2014/main" id="{2DEDBC5E-3443-4CB2-8525-BBCF38F26FFF}"/>
              </a:ext>
            </a:extLst>
          </p:cNvPr>
          <p:cNvPicPr>
            <a:picLocks noChangeAspect="1"/>
          </p:cNvPicPr>
          <p:nvPr/>
        </p:nvPicPr>
        <p:blipFill>
          <a:blip r:embed="rId5"/>
          <a:stretch>
            <a:fillRect/>
          </a:stretch>
        </p:blipFill>
        <p:spPr>
          <a:xfrm>
            <a:off x="253435" y="1476239"/>
            <a:ext cx="6063475" cy="4072481"/>
          </a:xfrm>
          <a:prstGeom prst="rect">
            <a:avLst/>
          </a:prstGeom>
        </p:spPr>
      </p:pic>
    </p:spTree>
    <p:extLst>
      <p:ext uri="{BB962C8B-B14F-4D97-AF65-F5344CB8AC3E}">
        <p14:creationId xmlns:p14="http://schemas.microsoft.com/office/powerpoint/2010/main" val="7185618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8" name="图片 7"/>
          <p:cNvPicPr>
            <a:picLocks noChangeAspect="1"/>
          </p:cNvPicPr>
          <p:nvPr/>
        </p:nvPicPr>
        <p:blipFill>
          <a:blip r:embed="rId4"/>
          <a:stretch>
            <a:fillRect/>
          </a:stretch>
        </p:blipFill>
        <p:spPr>
          <a:xfrm>
            <a:off x="653142" y="304800"/>
            <a:ext cx="788196" cy="736145"/>
          </a:xfrm>
          <a:prstGeom prst="rect">
            <a:avLst/>
          </a:prstGeom>
        </p:spPr>
      </p:pic>
      <p:sp>
        <p:nvSpPr>
          <p:cNvPr id="9" name="文本框 8"/>
          <p:cNvSpPr txBox="1"/>
          <p:nvPr/>
        </p:nvSpPr>
        <p:spPr>
          <a:xfrm>
            <a:off x="1441338" y="465923"/>
            <a:ext cx="1973617" cy="584775"/>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Luyện tập</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1" name="MH_SubTitle_4">
            <a:extLst>
              <a:ext uri="{FF2B5EF4-FFF2-40B4-BE49-F238E27FC236}">
                <a16:creationId xmlns:a16="http://schemas.microsoft.com/office/drawing/2014/main" id="{ABE8DA32-DF1F-4024-AB3C-967DDBEB5DDE}"/>
              </a:ext>
            </a:extLst>
          </p:cNvPr>
          <p:cNvSpPr>
            <a:spLocks/>
          </p:cNvSpPr>
          <p:nvPr>
            <p:custDataLst>
              <p:tags r:id="rId1"/>
            </p:custDataLst>
          </p:nvPr>
        </p:nvSpPr>
        <p:spPr bwMode="auto">
          <a:xfrm>
            <a:off x="10441036" y="5288264"/>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4"/>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srgbClr val="FFFFFF"/>
              </a:solidFill>
              <a:effectLst/>
              <a:uLnTx/>
              <a:uFillTx/>
              <a:latin typeface="Helvetica"/>
              <a:cs typeface="Helvetica"/>
              <a:sym typeface="+mn-lt"/>
            </a:endParaRPr>
          </a:p>
        </p:txBody>
      </p:sp>
      <p:pic>
        <p:nvPicPr>
          <p:cNvPr id="32" name="图片 41">
            <a:extLst>
              <a:ext uri="{FF2B5EF4-FFF2-40B4-BE49-F238E27FC236}">
                <a16:creationId xmlns:a16="http://schemas.microsoft.com/office/drawing/2014/main" id="{9F34072E-7DEE-42F0-B929-FD44F84CBF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0260" y="370556"/>
            <a:ext cx="2852827" cy="1197220"/>
          </a:xfrm>
          <a:prstGeom prst="rect">
            <a:avLst/>
          </a:prstGeom>
        </p:spPr>
      </p:pic>
      <p:pic>
        <p:nvPicPr>
          <p:cNvPr id="17" name="图片 92">
            <a:extLst>
              <a:ext uri="{FF2B5EF4-FFF2-40B4-BE49-F238E27FC236}">
                <a16:creationId xmlns:a16="http://schemas.microsoft.com/office/drawing/2014/main" id="{19942D39-099E-445F-B0B7-D8D714453E2D}"/>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788486" y="1122314"/>
            <a:ext cx="5307514" cy="5307514"/>
          </a:xfrm>
          <a:prstGeom prst="rect">
            <a:avLst/>
          </a:prstGeom>
        </p:spPr>
      </p:pic>
      <p:pic>
        <p:nvPicPr>
          <p:cNvPr id="21" name="图片 12">
            <a:extLst>
              <a:ext uri="{FF2B5EF4-FFF2-40B4-BE49-F238E27FC236}">
                <a16:creationId xmlns:a16="http://schemas.microsoft.com/office/drawing/2014/main" id="{6A37D7C6-AFDF-4C35-BF33-143360E0CA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31152" y="1040945"/>
            <a:ext cx="3575672" cy="3888493"/>
          </a:xfrm>
          <a:prstGeom prst="rect">
            <a:avLst/>
          </a:prstGeom>
        </p:spPr>
      </p:pic>
      <p:sp>
        <p:nvSpPr>
          <p:cNvPr id="5" name="Rectangle 4">
            <a:extLst>
              <a:ext uri="{FF2B5EF4-FFF2-40B4-BE49-F238E27FC236}">
                <a16:creationId xmlns:a16="http://schemas.microsoft.com/office/drawing/2014/main" id="{F70236F6-C8EE-441D-BDFE-A55A3907054A}"/>
              </a:ext>
            </a:extLst>
          </p:cNvPr>
          <p:cNvSpPr/>
          <p:nvPr/>
        </p:nvSpPr>
        <p:spPr>
          <a:xfrm>
            <a:off x="6749142" y="2183296"/>
            <a:ext cx="2727960" cy="2229200"/>
          </a:xfrm>
          <a:prstGeom prst="rect">
            <a:avLst/>
          </a:prstGeom>
        </p:spPr>
        <p:txBody>
          <a:bodyPr wrap="square">
            <a:spAutoFit/>
          </a:bodyPr>
          <a:lstStyle/>
          <a:p>
            <a:pPr lvl="0" algn="ctr">
              <a:lnSpc>
                <a:spcPct val="150000"/>
              </a:lnSpc>
              <a:defRPr/>
            </a:pPr>
            <a:r>
              <a:rPr lang="nl-NL"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Hoàn thiện phiếu học tập số 2.</a:t>
            </a:r>
            <a:endParaRPr kumimoji="0" lang="en-US" sz="2800" b="1" i="0" u="none" strike="noStrike" kern="1200" cap="none" spc="0" normalizeH="0" baseline="0" noProof="0" dirty="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4481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randombar(horizont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517FFA-3E5D-4A1A-956D-023EE9F849D5}"/>
              </a:ext>
            </a:extLst>
          </p:cNvPr>
          <p:cNvGrpSpPr/>
          <p:nvPr/>
        </p:nvGrpSpPr>
        <p:grpSpPr>
          <a:xfrm>
            <a:off x="402672" y="369116"/>
            <a:ext cx="11409027" cy="6149130"/>
            <a:chOff x="0" y="0"/>
            <a:chExt cx="6493510" cy="4064000"/>
          </a:xfrm>
        </p:grpSpPr>
        <p:sp>
          <p:nvSpPr>
            <p:cNvPr id="3" name="Rectangle: Rounded Corners 2">
              <a:extLst>
                <a:ext uri="{FF2B5EF4-FFF2-40B4-BE49-F238E27FC236}">
                  <a16:creationId xmlns:a16="http://schemas.microsoft.com/office/drawing/2014/main" id="{CFC4A7B9-D465-4D2C-8A7A-7BD1E45CC7F9}"/>
                </a:ext>
              </a:extLst>
            </p:cNvPr>
            <p:cNvSpPr/>
            <p:nvPr/>
          </p:nvSpPr>
          <p:spPr>
            <a:xfrm>
              <a:off x="0" y="0"/>
              <a:ext cx="6493510" cy="4064000"/>
            </a:xfrm>
            <a:prstGeom prst="roundRect">
              <a:avLst>
                <a:gd name="adj" fmla="val 3959"/>
              </a:avLst>
            </a:prstGeom>
            <a:solidFill>
              <a:srgbClr val="70AD47">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C38B344-FAAA-4BF5-B864-856E5A6A2582}"/>
                </a:ext>
              </a:extLst>
            </p:cNvPr>
            <p:cNvGrpSpPr/>
            <p:nvPr/>
          </p:nvGrpSpPr>
          <p:grpSpPr>
            <a:xfrm>
              <a:off x="143933" y="203200"/>
              <a:ext cx="6121188" cy="3682576"/>
              <a:chOff x="0" y="0"/>
              <a:chExt cx="6121188" cy="3682576"/>
            </a:xfrm>
          </p:grpSpPr>
          <p:sp>
            <p:nvSpPr>
              <p:cNvPr id="5" name="Rectangle: Rounded Corners 4">
                <a:extLst>
                  <a:ext uri="{FF2B5EF4-FFF2-40B4-BE49-F238E27FC236}">
                    <a16:creationId xmlns:a16="http://schemas.microsoft.com/office/drawing/2014/main" id="{F45ECCF4-6D7F-4BF1-A49A-8BD373D797CC}"/>
                  </a:ext>
                </a:extLst>
              </p:cNvPr>
              <p:cNvSpPr/>
              <p:nvPr/>
            </p:nvSpPr>
            <p:spPr>
              <a:xfrm>
                <a:off x="1921933" y="0"/>
                <a:ext cx="2186354" cy="661915"/>
              </a:xfrm>
              <a:prstGeom prst="roundRect">
                <a:avLst/>
              </a:prstGeom>
              <a:solidFill>
                <a:srgbClr val="E7A8EA"/>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3175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chuẩn</a:t>
                </a: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0064A5F3-0776-4729-A10C-96BAB1135C79}"/>
                  </a:ext>
                </a:extLst>
              </p:cNvPr>
              <p:cNvSpPr/>
              <p:nvPr/>
            </p:nvSpPr>
            <p:spPr>
              <a:xfrm>
                <a:off x="16933" y="948266"/>
                <a:ext cx="1851025" cy="85534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FDABC2D-BD85-44C4-BB62-479079B6CC89}"/>
                  </a:ext>
                </a:extLst>
              </p:cNvPr>
              <p:cNvSpPr/>
              <p:nvPr/>
            </p:nvSpPr>
            <p:spPr>
              <a:xfrm>
                <a:off x="2065867" y="956733"/>
                <a:ext cx="1851660" cy="84899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D9EF89E-1861-44D1-B620-9376176D11C1}"/>
                  </a:ext>
                </a:extLst>
              </p:cNvPr>
              <p:cNvSpPr/>
              <p:nvPr/>
            </p:nvSpPr>
            <p:spPr>
              <a:xfrm>
                <a:off x="4106333" y="948266"/>
                <a:ext cx="1851660" cy="85534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5DEB6C3-8303-4431-932B-2F8D57747888}"/>
                  </a:ext>
                </a:extLst>
              </p:cNvPr>
              <p:cNvSpPr/>
              <p:nvPr/>
            </p:nvSpPr>
            <p:spPr>
              <a:xfrm>
                <a:off x="0" y="2235200"/>
                <a:ext cx="185102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AC3B3FA-D404-4C5B-9479-B70D5F0DB2E1}"/>
                  </a:ext>
                </a:extLst>
              </p:cNvPr>
              <p:cNvSpPr/>
              <p:nvPr/>
            </p:nvSpPr>
            <p:spPr>
              <a:xfrm>
                <a:off x="2032000" y="2243666"/>
                <a:ext cx="196405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31F10C28-B628-410B-B578-39298A753A81}"/>
                  </a:ext>
                </a:extLst>
              </p:cNvPr>
              <p:cNvSpPr/>
              <p:nvPr/>
            </p:nvSpPr>
            <p:spPr>
              <a:xfrm>
                <a:off x="4157133" y="2226733"/>
                <a:ext cx="1964055" cy="143891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9CFDFCD2-98A3-4468-B644-274D78356E10}"/>
                  </a:ext>
                </a:extLst>
              </p:cNvPr>
              <p:cNvCxnSpPr/>
              <p:nvPr/>
            </p:nvCxnSpPr>
            <p:spPr>
              <a:xfrm flipH="1">
                <a:off x="939800" y="660400"/>
                <a:ext cx="2040467" cy="286596"/>
              </a:xfrm>
              <a:prstGeom prst="line">
                <a:avLst/>
              </a:prstGeom>
              <a:noFill/>
              <a:ln w="12700" cap="flat" cmpd="sng" algn="ctr">
                <a:solidFill>
                  <a:sysClr val="windowText" lastClr="000000"/>
                </a:solidFill>
                <a:prstDash val="sysDot"/>
                <a:miter lim="800000"/>
              </a:ln>
              <a:effectLst/>
            </p:spPr>
          </p:cxnSp>
          <p:cxnSp>
            <p:nvCxnSpPr>
              <p:cNvPr id="13" name="Straight Connector 12">
                <a:extLst>
                  <a:ext uri="{FF2B5EF4-FFF2-40B4-BE49-F238E27FC236}">
                    <a16:creationId xmlns:a16="http://schemas.microsoft.com/office/drawing/2014/main" id="{19EBB8FB-F8AF-4A85-9FD9-9BAA27546A8C}"/>
                  </a:ext>
                </a:extLst>
              </p:cNvPr>
              <p:cNvCxnSpPr/>
              <p:nvPr/>
            </p:nvCxnSpPr>
            <p:spPr>
              <a:xfrm>
                <a:off x="2980267" y="660400"/>
                <a:ext cx="0" cy="295063"/>
              </a:xfrm>
              <a:prstGeom prst="line">
                <a:avLst/>
              </a:prstGeom>
              <a:noFill/>
              <a:ln w="12700" cap="flat" cmpd="sng" algn="ctr">
                <a:solidFill>
                  <a:sysClr val="windowText" lastClr="000000"/>
                </a:solidFill>
                <a:prstDash val="sysDot"/>
                <a:miter lim="800000"/>
              </a:ln>
              <a:effectLst/>
            </p:spPr>
          </p:cxnSp>
          <p:cxnSp>
            <p:nvCxnSpPr>
              <p:cNvPr id="14" name="Straight Connector 13">
                <a:extLst>
                  <a:ext uri="{FF2B5EF4-FFF2-40B4-BE49-F238E27FC236}">
                    <a16:creationId xmlns:a16="http://schemas.microsoft.com/office/drawing/2014/main" id="{A430DE4E-BE08-4202-BB17-BDC3221AFA7E}"/>
                  </a:ext>
                </a:extLst>
              </p:cNvPr>
              <p:cNvCxnSpPr/>
              <p:nvPr/>
            </p:nvCxnSpPr>
            <p:spPr>
              <a:xfrm>
                <a:off x="2980267" y="660400"/>
                <a:ext cx="2108412" cy="285115"/>
              </a:xfrm>
              <a:prstGeom prst="line">
                <a:avLst/>
              </a:prstGeom>
              <a:noFill/>
              <a:ln w="12700" cap="flat" cmpd="sng" algn="ctr">
                <a:solidFill>
                  <a:sysClr val="windowText" lastClr="000000"/>
                </a:solidFill>
                <a:prstDash val="sysDot"/>
                <a:miter lim="800000"/>
              </a:ln>
              <a:effectLst/>
            </p:spPr>
          </p:cxnSp>
          <p:cxnSp>
            <p:nvCxnSpPr>
              <p:cNvPr id="15" name="Straight Connector 14">
                <a:extLst>
                  <a:ext uri="{FF2B5EF4-FFF2-40B4-BE49-F238E27FC236}">
                    <a16:creationId xmlns:a16="http://schemas.microsoft.com/office/drawing/2014/main" id="{9331678F-4F92-4214-AD2D-8DDFBB7948D5}"/>
                  </a:ext>
                </a:extLst>
              </p:cNvPr>
              <p:cNvCxnSpPr/>
              <p:nvPr/>
            </p:nvCxnSpPr>
            <p:spPr>
              <a:xfrm>
                <a:off x="889000" y="1803400"/>
                <a:ext cx="0" cy="440055"/>
              </a:xfrm>
              <a:prstGeom prst="line">
                <a:avLst/>
              </a:prstGeom>
              <a:noFill/>
              <a:ln w="12700" cap="flat" cmpd="sng" algn="ctr">
                <a:solidFill>
                  <a:sysClr val="windowText" lastClr="000000"/>
                </a:solidFill>
                <a:prstDash val="sysDot"/>
                <a:miter lim="800000"/>
              </a:ln>
              <a:effectLst/>
            </p:spPr>
          </p:cxnSp>
          <p:cxnSp>
            <p:nvCxnSpPr>
              <p:cNvPr id="16" name="Straight Connector 15">
                <a:extLst>
                  <a:ext uri="{FF2B5EF4-FFF2-40B4-BE49-F238E27FC236}">
                    <a16:creationId xmlns:a16="http://schemas.microsoft.com/office/drawing/2014/main" id="{161BB089-F322-4A68-8A5F-3EE072194A45}"/>
                  </a:ext>
                </a:extLst>
              </p:cNvPr>
              <p:cNvCxnSpPr/>
              <p:nvPr/>
            </p:nvCxnSpPr>
            <p:spPr>
              <a:xfrm>
                <a:off x="3048000" y="1803400"/>
                <a:ext cx="0" cy="440266"/>
              </a:xfrm>
              <a:prstGeom prst="line">
                <a:avLst/>
              </a:prstGeom>
              <a:noFill/>
              <a:ln w="12700" cap="flat" cmpd="sng" algn="ctr">
                <a:solidFill>
                  <a:sysClr val="windowText" lastClr="000000"/>
                </a:solidFill>
                <a:prstDash val="sysDot"/>
                <a:miter lim="800000"/>
              </a:ln>
              <a:effectLst/>
            </p:spPr>
          </p:cxnSp>
          <p:cxnSp>
            <p:nvCxnSpPr>
              <p:cNvPr id="17" name="Straight Connector 16">
                <a:extLst>
                  <a:ext uri="{FF2B5EF4-FFF2-40B4-BE49-F238E27FC236}">
                    <a16:creationId xmlns:a16="http://schemas.microsoft.com/office/drawing/2014/main" id="{DFB66705-0BB2-4F57-BAFE-BC14F61D7D7F}"/>
                  </a:ext>
                </a:extLst>
              </p:cNvPr>
              <p:cNvCxnSpPr/>
              <p:nvPr/>
            </p:nvCxnSpPr>
            <p:spPr>
              <a:xfrm>
                <a:off x="5130800" y="1803400"/>
                <a:ext cx="0" cy="406400"/>
              </a:xfrm>
              <a:prstGeom prst="line">
                <a:avLst/>
              </a:prstGeom>
              <a:noFill/>
              <a:ln w="12700" cap="flat" cmpd="sng" algn="ctr">
                <a:solidFill>
                  <a:sysClr val="windowText" lastClr="000000"/>
                </a:solidFill>
                <a:prstDash val="sysDot"/>
                <a:miter lim="800000"/>
              </a:ln>
              <a:effectLst/>
            </p:spPr>
          </p:cxnSp>
        </p:grpSp>
      </p:grpSp>
    </p:spTree>
    <p:extLst>
      <p:ext uri="{BB962C8B-B14F-4D97-AF65-F5344CB8AC3E}">
        <p14:creationId xmlns:p14="http://schemas.microsoft.com/office/powerpoint/2010/main" val="3040576829"/>
      </p:ext>
    </p:extLst>
  </p:cSld>
  <p:clrMapOvr>
    <a:masterClrMapping/>
  </p:clrMapOvr>
  <p:transition spd="slow" advClick="0" advTm="300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699423" y="1202068"/>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8" name="图片 7"/>
          <p:cNvPicPr>
            <a:picLocks noChangeAspect="1"/>
          </p:cNvPicPr>
          <p:nvPr/>
        </p:nvPicPr>
        <p:blipFill>
          <a:blip r:embed="rId3"/>
          <a:stretch>
            <a:fillRect/>
          </a:stretch>
        </p:blipFill>
        <p:spPr>
          <a:xfrm>
            <a:off x="653142" y="304800"/>
            <a:ext cx="788196" cy="736145"/>
          </a:xfrm>
          <a:prstGeom prst="rect">
            <a:avLst/>
          </a:prstGeom>
        </p:spPr>
      </p:pic>
      <p:sp>
        <p:nvSpPr>
          <p:cNvPr id="9" name="文本框 8"/>
          <p:cNvSpPr txBox="1"/>
          <p:nvPr/>
        </p:nvSpPr>
        <p:spPr>
          <a:xfrm>
            <a:off x="3036962" y="497687"/>
            <a:ext cx="4490909" cy="584775"/>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HƯỚNG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DẪN TỰ HỌC</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1" name="椭圆 14">
            <a:extLst>
              <a:ext uri="{FF2B5EF4-FFF2-40B4-BE49-F238E27FC236}">
                <a16:creationId xmlns:a16="http://schemas.microsoft.com/office/drawing/2014/main" id="{B31828D5-4967-4589-836A-7CC3E5322FD6}"/>
              </a:ext>
            </a:extLst>
          </p:cNvPr>
          <p:cNvSpPr/>
          <p:nvPr/>
        </p:nvSpPr>
        <p:spPr>
          <a:xfrm>
            <a:off x="4631923" y="2184343"/>
            <a:ext cx="3169852" cy="31698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Helvetica"/>
              <a:sym typeface="+mn-lt"/>
            </a:endParaRPr>
          </a:p>
        </p:txBody>
      </p:sp>
      <p:pic>
        <p:nvPicPr>
          <p:cNvPr id="22" name="图片 1">
            <a:extLst>
              <a:ext uri="{FF2B5EF4-FFF2-40B4-BE49-F238E27FC236}">
                <a16:creationId xmlns:a16="http://schemas.microsoft.com/office/drawing/2014/main" id="{CBB014B5-A93F-41D4-BEDE-DB7B2FFDDFF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4868462" y="2525484"/>
            <a:ext cx="2659409" cy="2659409"/>
          </a:xfrm>
          <a:prstGeom prst="ellipse">
            <a:avLst/>
          </a:prstGeom>
        </p:spPr>
      </p:pic>
      <p:sp>
        <p:nvSpPr>
          <p:cNvPr id="23" name="矩形 4">
            <a:extLst>
              <a:ext uri="{FF2B5EF4-FFF2-40B4-BE49-F238E27FC236}">
                <a16:creationId xmlns:a16="http://schemas.microsoft.com/office/drawing/2014/main" id="{49BF7DD8-2F6F-42F0-91E1-D40879B46D00}"/>
              </a:ext>
            </a:extLst>
          </p:cNvPr>
          <p:cNvSpPr/>
          <p:nvPr/>
        </p:nvSpPr>
        <p:spPr>
          <a:xfrm>
            <a:off x="7820454" y="2633277"/>
            <a:ext cx="342699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Sưu</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tầm</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矩形 7">
            <a:extLst>
              <a:ext uri="{FF2B5EF4-FFF2-40B4-BE49-F238E27FC236}">
                <a16:creationId xmlns:a16="http://schemas.microsoft.com/office/drawing/2014/main" id="{30F6D43A-587F-459C-89F8-E9D048B4E195}"/>
              </a:ext>
            </a:extLst>
          </p:cNvPr>
          <p:cNvSpPr/>
          <p:nvPr/>
        </p:nvSpPr>
        <p:spPr>
          <a:xfrm>
            <a:off x="7055819" y="5386662"/>
            <a:ext cx="316985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thầy</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矩形 10">
            <a:extLst>
              <a:ext uri="{FF2B5EF4-FFF2-40B4-BE49-F238E27FC236}">
                <a16:creationId xmlns:a16="http://schemas.microsoft.com/office/drawing/2014/main" id="{E7BCB6BA-039C-42C2-B4E1-2AC0DB1CB5F2}"/>
              </a:ext>
            </a:extLst>
          </p:cNvPr>
          <p:cNvSpPr/>
          <p:nvPr/>
        </p:nvSpPr>
        <p:spPr>
          <a:xfrm flipH="1">
            <a:off x="981909" y="2270263"/>
            <a:ext cx="3561317"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20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làm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tập</a:t>
            </a:r>
            <a:r>
              <a:rPr lang="en-US" sz="2000" i="1" dirty="0">
                <a:solidFill>
                  <a:prstClr val="black"/>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图片 16">
            <a:extLst>
              <a:ext uri="{FF2B5EF4-FFF2-40B4-BE49-F238E27FC236}">
                <a16:creationId xmlns:a16="http://schemas.microsoft.com/office/drawing/2014/main" id="{4F230279-DFF1-4167-B2D9-AB823B6467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13240" y="2184343"/>
            <a:ext cx="1066800" cy="1066800"/>
          </a:xfrm>
          <a:prstGeom prst="rect">
            <a:avLst/>
          </a:prstGeom>
        </p:spPr>
      </p:pic>
      <p:pic>
        <p:nvPicPr>
          <p:cNvPr id="28" name="图片 17">
            <a:extLst>
              <a:ext uri="{FF2B5EF4-FFF2-40B4-BE49-F238E27FC236}">
                <a16:creationId xmlns:a16="http://schemas.microsoft.com/office/drawing/2014/main" id="{5FAC341D-2A4D-4CD3-BE9E-FD61577148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85471" y="304800"/>
            <a:ext cx="1066800" cy="1066800"/>
          </a:xfrm>
          <a:prstGeom prst="rect">
            <a:avLst/>
          </a:prstGeom>
        </p:spPr>
      </p:pic>
      <p:pic>
        <p:nvPicPr>
          <p:cNvPr id="37" name="图片 18">
            <a:extLst>
              <a:ext uri="{FF2B5EF4-FFF2-40B4-BE49-F238E27FC236}">
                <a16:creationId xmlns:a16="http://schemas.microsoft.com/office/drawing/2014/main" id="{1DFA248C-5354-4F84-B9DD-962161A06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53658" y="2184343"/>
            <a:ext cx="1066800" cy="1066800"/>
          </a:xfrm>
          <a:prstGeom prst="rect">
            <a:avLst/>
          </a:prstGeom>
        </p:spPr>
      </p:pic>
      <p:pic>
        <p:nvPicPr>
          <p:cNvPr id="39" name="图片 19">
            <a:extLst>
              <a:ext uri="{FF2B5EF4-FFF2-40B4-BE49-F238E27FC236}">
                <a16:creationId xmlns:a16="http://schemas.microsoft.com/office/drawing/2014/main" id="{6C7BD494-A15C-46AC-93C1-F24BF8E362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45284" y="4587401"/>
            <a:ext cx="1066800" cy="1066800"/>
          </a:xfrm>
          <a:prstGeom prst="rect">
            <a:avLst/>
          </a:prstGeom>
        </p:spPr>
      </p:pic>
      <p:pic>
        <p:nvPicPr>
          <p:cNvPr id="41" name="图片 41">
            <a:extLst>
              <a:ext uri="{FF2B5EF4-FFF2-40B4-BE49-F238E27FC236}">
                <a16:creationId xmlns:a16="http://schemas.microsoft.com/office/drawing/2014/main" id="{C0BCA120-5789-467A-B4FF-6768C822F3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0711" y="304800"/>
            <a:ext cx="2852827" cy="1197220"/>
          </a:xfrm>
          <a:prstGeom prst="rect">
            <a:avLst/>
          </a:prstGeom>
        </p:spPr>
      </p:pic>
      <p:pic>
        <p:nvPicPr>
          <p:cNvPr id="19" name="图片 3">
            <a:extLst>
              <a:ext uri="{FF2B5EF4-FFF2-40B4-BE49-F238E27FC236}">
                <a16:creationId xmlns:a16="http://schemas.microsoft.com/office/drawing/2014/main" id="{2D8196C6-359C-478C-9A21-7A2CB2B598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4409" y="3379983"/>
            <a:ext cx="3690592" cy="3478017"/>
          </a:xfrm>
          <a:prstGeom prst="rect">
            <a:avLst/>
          </a:prstGeom>
        </p:spPr>
      </p:pic>
    </p:spTree>
    <p:extLst>
      <p:ext uri="{BB962C8B-B14F-4D97-AF65-F5344CB8AC3E}">
        <p14:creationId xmlns:p14="http://schemas.microsoft.com/office/powerpoint/2010/main" val="10504127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p:blipFill>
        <p:spPr>
          <a:xfrm>
            <a:off x="0" y="0"/>
            <a:ext cx="12192000" cy="6858000"/>
          </a:xfrm>
          <a:prstGeom prst="rect">
            <a:avLst/>
          </a:prstGeom>
        </p:spPr>
      </p:pic>
      <p:sp>
        <p:nvSpPr>
          <p:cNvPr id="10" name="文本框 9"/>
          <p:cNvSpPr txBox="1"/>
          <p:nvPr/>
        </p:nvSpPr>
        <p:spPr>
          <a:xfrm>
            <a:off x="2331771" y="2220986"/>
            <a:ext cx="7164567"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rPr>
              <a:t>CHÚC</a:t>
            </a:r>
            <a:r>
              <a:rPr kumimoji="0" lang="en-US" altLang="zh-CN" sz="6600" b="1"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rPr>
              <a:t> CÁC EM HỌC TỐT!</a:t>
            </a:r>
            <a:endParaRPr kumimoji="0" lang="zh-CN" altLang="en-US"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758047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95">
            <a:extLst>
              <a:ext uri="{FF2B5EF4-FFF2-40B4-BE49-F238E27FC236}">
                <a16:creationId xmlns:a16="http://schemas.microsoft.com/office/drawing/2014/main" id="{D44C7609-68FC-4AD4-A5FA-FFE890428ED4}"/>
              </a:ext>
            </a:extLst>
          </p:cNvPr>
          <p:cNvSpPr/>
          <p:nvPr>
            <p:custDataLst>
              <p:tags r:id="rId1"/>
            </p:custDataLst>
          </p:nvPr>
        </p:nvSpPr>
        <p:spPr>
          <a:xfrm>
            <a:off x="1233950" y="25973"/>
            <a:ext cx="3262549" cy="1059036"/>
          </a:xfrm>
          <a:custGeom>
            <a:avLst/>
            <a:gdLst>
              <a:gd name="connsiteX0" fmla="*/ 0 w 1782331"/>
              <a:gd name="connsiteY0" fmla="*/ 76468 h 343228"/>
              <a:gd name="connsiteX1" fmla="*/ 76468 w 1782331"/>
              <a:gd name="connsiteY1" fmla="*/ 0 h 343228"/>
              <a:gd name="connsiteX2" fmla="*/ 1705863 w 1782331"/>
              <a:gd name="connsiteY2" fmla="*/ 0 h 343228"/>
              <a:gd name="connsiteX3" fmla="*/ 1782331 w 1782331"/>
              <a:gd name="connsiteY3" fmla="*/ 76468 h 343228"/>
              <a:gd name="connsiteX4" fmla="*/ 1782331 w 1782331"/>
              <a:gd name="connsiteY4" fmla="*/ 266760 h 343228"/>
              <a:gd name="connsiteX5" fmla="*/ 1705863 w 1782331"/>
              <a:gd name="connsiteY5" fmla="*/ 343228 h 343228"/>
              <a:gd name="connsiteX6" fmla="*/ 76468 w 1782331"/>
              <a:gd name="connsiteY6" fmla="*/ 343228 h 343228"/>
              <a:gd name="connsiteX7" fmla="*/ 0 w 1782331"/>
              <a:gd name="connsiteY7" fmla="*/ 266760 h 343228"/>
              <a:gd name="connsiteX8" fmla="*/ 0 w 1782331"/>
              <a:gd name="connsiteY8" fmla="*/ 76468 h 343228"/>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76468 w 1782331"/>
              <a:gd name="connsiteY7" fmla="*/ 343241 h 343241"/>
              <a:gd name="connsiteX8" fmla="*/ 0 w 1782331"/>
              <a:gd name="connsiteY8" fmla="*/ 266773 h 343241"/>
              <a:gd name="connsiteX9" fmla="*/ 0 w 1782331"/>
              <a:gd name="connsiteY9" fmla="*/ 76481 h 343241"/>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847677 w 1782331"/>
              <a:gd name="connsiteY7" fmla="*/ 308828 h 343241"/>
              <a:gd name="connsiteX8" fmla="*/ 76468 w 1782331"/>
              <a:gd name="connsiteY8" fmla="*/ 343241 h 343241"/>
              <a:gd name="connsiteX9" fmla="*/ 0 w 1782331"/>
              <a:gd name="connsiteY9" fmla="*/ 266773 h 343241"/>
              <a:gd name="connsiteX10" fmla="*/ 0 w 1782331"/>
              <a:gd name="connsiteY10" fmla="*/ 76481 h 34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2331" h="343241">
                <a:moveTo>
                  <a:pt x="0" y="76481"/>
                </a:moveTo>
                <a:cubicBezTo>
                  <a:pt x="0" y="34249"/>
                  <a:pt x="34236" y="13"/>
                  <a:pt x="76468" y="13"/>
                </a:cubicBezTo>
                <a:cubicBezTo>
                  <a:pt x="346416" y="-1078"/>
                  <a:pt x="622825" y="65398"/>
                  <a:pt x="892773" y="64307"/>
                </a:cubicBezTo>
                <a:cubicBezTo>
                  <a:pt x="1165957" y="65398"/>
                  <a:pt x="1432679" y="-1078"/>
                  <a:pt x="1705863" y="13"/>
                </a:cubicBezTo>
                <a:cubicBezTo>
                  <a:pt x="1748095" y="13"/>
                  <a:pt x="1782331" y="34249"/>
                  <a:pt x="1782331" y="76481"/>
                </a:cubicBezTo>
                <a:lnTo>
                  <a:pt x="1782331" y="266773"/>
                </a:lnTo>
                <a:cubicBezTo>
                  <a:pt x="1782331" y="309005"/>
                  <a:pt x="1748095" y="343241"/>
                  <a:pt x="1705863" y="343241"/>
                </a:cubicBezTo>
                <a:cubicBezTo>
                  <a:pt x="1420927" y="342504"/>
                  <a:pt x="1132613" y="309565"/>
                  <a:pt x="847677" y="308828"/>
                </a:cubicBezTo>
                <a:lnTo>
                  <a:pt x="76468" y="343241"/>
                </a:lnTo>
                <a:cubicBezTo>
                  <a:pt x="34236" y="343241"/>
                  <a:pt x="0" y="309005"/>
                  <a:pt x="0" y="266773"/>
                </a:cubicBezTo>
                <a:lnTo>
                  <a:pt x="0" y="76481"/>
                </a:lnTo>
                <a:close/>
              </a:path>
            </a:pathLst>
          </a:custGeom>
          <a:solidFill>
            <a:schemeClr val="accent2"/>
          </a:solidFill>
          <a:ln w="19050">
            <a:solidFill>
              <a:srgbClr val="FFFFFF"/>
            </a:solidFill>
          </a:ln>
          <a:effectLst>
            <a:outerShdw blurRad="762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ea"/>
              <a:sym typeface="+mn-lt"/>
            </a:endParaRPr>
          </a:p>
        </p:txBody>
      </p:sp>
      <p:pic>
        <p:nvPicPr>
          <p:cNvPr id="2" name="图片 3">
            <a:extLst>
              <a:ext uri="{FF2B5EF4-FFF2-40B4-BE49-F238E27FC236}">
                <a16:creationId xmlns:a16="http://schemas.microsoft.com/office/drawing/2014/main" id="{1205A98A-B9DD-43BD-921F-D9300DBE25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334" y="2076958"/>
            <a:ext cx="4357424" cy="4781042"/>
          </a:xfrm>
          <a:prstGeom prst="rect">
            <a:avLst/>
          </a:prstGeom>
        </p:spPr>
      </p:pic>
      <p:pic>
        <p:nvPicPr>
          <p:cNvPr id="4" name="图片 8">
            <a:extLst>
              <a:ext uri="{FF2B5EF4-FFF2-40B4-BE49-F238E27FC236}">
                <a16:creationId xmlns:a16="http://schemas.microsoft.com/office/drawing/2014/main" id="{74005535-6B4D-47D7-8156-1EE71F9974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48697" y="-534572"/>
            <a:ext cx="3095013" cy="3095013"/>
          </a:xfrm>
          <a:prstGeom prst="rect">
            <a:avLst/>
          </a:prstGeom>
        </p:spPr>
      </p:pic>
      <p:grpSp>
        <p:nvGrpSpPr>
          <p:cNvPr id="6" name="组合 5">
            <a:extLst>
              <a:ext uri="{FF2B5EF4-FFF2-40B4-BE49-F238E27FC236}">
                <a16:creationId xmlns:a16="http://schemas.microsoft.com/office/drawing/2014/main" id="{1636967B-2C92-43F1-B874-E3A1A2E4D14D}"/>
              </a:ext>
            </a:extLst>
          </p:cNvPr>
          <p:cNvGrpSpPr/>
          <p:nvPr/>
        </p:nvGrpSpPr>
        <p:grpSpPr>
          <a:xfrm>
            <a:off x="5043304" y="369116"/>
            <a:ext cx="6661015" cy="5620552"/>
            <a:chOff x="1099385" y="2069348"/>
            <a:chExt cx="3406428" cy="2481462"/>
          </a:xfrm>
        </p:grpSpPr>
        <p:pic>
          <p:nvPicPr>
            <p:cNvPr id="7" name="图片 8">
              <a:extLst>
                <a:ext uri="{FF2B5EF4-FFF2-40B4-BE49-F238E27FC236}">
                  <a16:creationId xmlns:a16="http://schemas.microsoft.com/office/drawing/2014/main" id="{2C817BA7-23D7-4D45-B6EE-82AAD540D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3406428" cy="2481462"/>
            </a:xfrm>
            <a:prstGeom prst="rect">
              <a:avLst/>
            </a:prstGeom>
          </p:spPr>
        </p:pic>
        <p:sp>
          <p:nvSpPr>
            <p:cNvPr id="8" name="文本框 12">
              <a:extLst>
                <a:ext uri="{FF2B5EF4-FFF2-40B4-BE49-F238E27FC236}">
                  <a16:creationId xmlns:a16="http://schemas.microsoft.com/office/drawing/2014/main" id="{C0DA1077-58DB-4F5C-9547-1703E104C2BA}"/>
                </a:ext>
              </a:extLst>
            </p:cNvPr>
            <p:cNvSpPr txBox="1"/>
            <p:nvPr/>
          </p:nvSpPr>
          <p:spPr>
            <a:xfrm rot="21221573">
              <a:off x="1336284" y="2610283"/>
              <a:ext cx="2820087" cy="1399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Cuộc</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sống</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muôn</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màu</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muôn</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vẻ</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chỉ</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cần</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đứng</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ở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góc</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nhìn</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khác</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nhau</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thì</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mọi</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thứ</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sẽ</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thay</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đổi</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thậm</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chí</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là</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đối</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nghịch</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nhau</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
        <p:nvSpPr>
          <p:cNvPr id="9" name="矩形 69">
            <a:extLst>
              <a:ext uri="{FF2B5EF4-FFF2-40B4-BE49-F238E27FC236}">
                <a16:creationId xmlns:a16="http://schemas.microsoft.com/office/drawing/2014/main" id="{2E07B123-41D4-40FB-912E-8E9C2349CCED}"/>
              </a:ext>
            </a:extLst>
          </p:cNvPr>
          <p:cNvSpPr>
            <a:spLocks noChangeArrowheads="1"/>
          </p:cNvSpPr>
          <p:nvPr/>
        </p:nvSpPr>
        <p:spPr bwMode="auto">
          <a:xfrm>
            <a:off x="1416086" y="201548"/>
            <a:ext cx="250741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Khởi</a:t>
            </a:r>
            <a:r>
              <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kumimoji="0" lang="en-US" altLang="zh-CN" sz="4000" b="1" i="0" u="none" strike="noStrike" kern="1200" cap="none" spc="0" normalizeH="0" baseline="0" noProof="0" dirty="0" err="1">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động</a:t>
            </a:r>
            <a:endPar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endParaRPr>
          </a:p>
        </p:txBody>
      </p:sp>
    </p:spTree>
    <p:extLst>
      <p:ext uri="{BB962C8B-B14F-4D97-AF65-F5344CB8AC3E}">
        <p14:creationId xmlns:p14="http://schemas.microsoft.com/office/powerpoint/2010/main" val="29358981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p:blipFill>
        <p:spPr>
          <a:xfrm>
            <a:off x="0" y="0"/>
            <a:ext cx="12192000" cy="6858000"/>
          </a:xfrm>
          <a:prstGeom prst="rect">
            <a:avLst/>
          </a:prstGeom>
        </p:spPr>
      </p:pic>
      <p:sp>
        <p:nvSpPr>
          <p:cNvPr id="12" name="文本框 11"/>
          <p:cNvSpPr txBox="1"/>
          <p:nvPr/>
        </p:nvSpPr>
        <p:spPr>
          <a:xfrm>
            <a:off x="3087150" y="2039815"/>
            <a:ext cx="7105474" cy="2137901"/>
          </a:xfrm>
          <a:prstGeom prst="rect">
            <a:avLst/>
          </a:prstGeom>
          <a:noFill/>
        </p:spPr>
        <p:txBody>
          <a:bodyPr wrap="none" rtlCol="0">
            <a:prstTxWarp prst="textWave4">
              <a:avLst>
                <a:gd name="adj1" fmla="val 6250"/>
                <a:gd name="adj2" fmla="val 523"/>
              </a:avLst>
            </a:prstTxWarp>
            <a:spAutoFit/>
            <a:scene3d>
              <a:camera prst="orthographicFront"/>
              <a:lightRig rig="glow" dir="t"/>
            </a:scene3d>
            <a:sp3d>
              <a:bevelT w="12700" h="12700"/>
              <a:bevelB w="3175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HÌNH</a:t>
            </a:r>
            <a:r>
              <a:rPr kumimoji="0" lang="en-US" altLang="zh-CN" sz="4800" b="1" i="0" u="none" strike="noStrike" kern="1200" cap="none" spc="0" normalizeH="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rPr>
              <a:t> THÀNH KIẾN THỨC</a:t>
            </a:r>
            <a:endParaRPr kumimoji="0" lang="zh-CN" altLang="en-US" sz="4800" b="1" i="0" u="none" strike="noStrike" kern="1200" cap="none" spc="0" normalizeH="0" baseline="0" noProof="0" dirty="0">
              <a:ln>
                <a:noFill/>
              </a:ln>
              <a:solidFill>
                <a:srgbClr val="E53934"/>
              </a:solidFill>
              <a:effectLst>
                <a:outerShdw blurRad="25400" dist="38100" dir="2700000" algn="tl" rotWithShape="0">
                  <a:prstClr val="black">
                    <a:alpha val="44000"/>
                  </a:prstClr>
                </a:outerShdw>
              </a:effectLst>
              <a:uLnTx/>
              <a:uFillTx/>
              <a:latin typeface="Helvetica"/>
              <a:cs typeface="Helvetica"/>
              <a:sym typeface="+mn-lt"/>
            </a:endParaRPr>
          </a:p>
        </p:txBody>
      </p:sp>
    </p:spTree>
    <p:extLst>
      <p:ext uri="{BB962C8B-B14F-4D97-AF65-F5344CB8AC3E}">
        <p14:creationId xmlns:p14="http://schemas.microsoft.com/office/powerpoint/2010/main" val="24386304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95">
            <a:extLst>
              <a:ext uri="{FF2B5EF4-FFF2-40B4-BE49-F238E27FC236}">
                <a16:creationId xmlns:a16="http://schemas.microsoft.com/office/drawing/2014/main" id="{D44C7609-68FC-4AD4-A5FA-FFE890428ED4}"/>
              </a:ext>
            </a:extLst>
          </p:cNvPr>
          <p:cNvSpPr/>
          <p:nvPr>
            <p:custDataLst>
              <p:tags r:id="rId1"/>
            </p:custDataLst>
          </p:nvPr>
        </p:nvSpPr>
        <p:spPr>
          <a:xfrm>
            <a:off x="3658369" y="1468879"/>
            <a:ext cx="6836259" cy="1059036"/>
          </a:xfrm>
          <a:custGeom>
            <a:avLst/>
            <a:gdLst>
              <a:gd name="connsiteX0" fmla="*/ 0 w 1782331"/>
              <a:gd name="connsiteY0" fmla="*/ 76468 h 343228"/>
              <a:gd name="connsiteX1" fmla="*/ 76468 w 1782331"/>
              <a:gd name="connsiteY1" fmla="*/ 0 h 343228"/>
              <a:gd name="connsiteX2" fmla="*/ 1705863 w 1782331"/>
              <a:gd name="connsiteY2" fmla="*/ 0 h 343228"/>
              <a:gd name="connsiteX3" fmla="*/ 1782331 w 1782331"/>
              <a:gd name="connsiteY3" fmla="*/ 76468 h 343228"/>
              <a:gd name="connsiteX4" fmla="*/ 1782331 w 1782331"/>
              <a:gd name="connsiteY4" fmla="*/ 266760 h 343228"/>
              <a:gd name="connsiteX5" fmla="*/ 1705863 w 1782331"/>
              <a:gd name="connsiteY5" fmla="*/ 343228 h 343228"/>
              <a:gd name="connsiteX6" fmla="*/ 76468 w 1782331"/>
              <a:gd name="connsiteY6" fmla="*/ 343228 h 343228"/>
              <a:gd name="connsiteX7" fmla="*/ 0 w 1782331"/>
              <a:gd name="connsiteY7" fmla="*/ 266760 h 343228"/>
              <a:gd name="connsiteX8" fmla="*/ 0 w 1782331"/>
              <a:gd name="connsiteY8" fmla="*/ 76468 h 343228"/>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76468 w 1782331"/>
              <a:gd name="connsiteY7" fmla="*/ 343241 h 343241"/>
              <a:gd name="connsiteX8" fmla="*/ 0 w 1782331"/>
              <a:gd name="connsiteY8" fmla="*/ 266773 h 343241"/>
              <a:gd name="connsiteX9" fmla="*/ 0 w 1782331"/>
              <a:gd name="connsiteY9" fmla="*/ 76481 h 343241"/>
              <a:gd name="connsiteX0" fmla="*/ 0 w 1782331"/>
              <a:gd name="connsiteY0" fmla="*/ 76481 h 343241"/>
              <a:gd name="connsiteX1" fmla="*/ 76468 w 1782331"/>
              <a:gd name="connsiteY1" fmla="*/ 13 h 343241"/>
              <a:gd name="connsiteX2" fmla="*/ 892773 w 1782331"/>
              <a:gd name="connsiteY2" fmla="*/ 64307 h 343241"/>
              <a:gd name="connsiteX3" fmla="*/ 1705863 w 1782331"/>
              <a:gd name="connsiteY3" fmla="*/ 13 h 343241"/>
              <a:gd name="connsiteX4" fmla="*/ 1782331 w 1782331"/>
              <a:gd name="connsiteY4" fmla="*/ 76481 h 343241"/>
              <a:gd name="connsiteX5" fmla="*/ 1782331 w 1782331"/>
              <a:gd name="connsiteY5" fmla="*/ 266773 h 343241"/>
              <a:gd name="connsiteX6" fmla="*/ 1705863 w 1782331"/>
              <a:gd name="connsiteY6" fmla="*/ 343241 h 343241"/>
              <a:gd name="connsiteX7" fmla="*/ 847677 w 1782331"/>
              <a:gd name="connsiteY7" fmla="*/ 308828 h 343241"/>
              <a:gd name="connsiteX8" fmla="*/ 76468 w 1782331"/>
              <a:gd name="connsiteY8" fmla="*/ 343241 h 343241"/>
              <a:gd name="connsiteX9" fmla="*/ 0 w 1782331"/>
              <a:gd name="connsiteY9" fmla="*/ 266773 h 343241"/>
              <a:gd name="connsiteX10" fmla="*/ 0 w 1782331"/>
              <a:gd name="connsiteY10" fmla="*/ 76481 h 34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2331" h="343241">
                <a:moveTo>
                  <a:pt x="0" y="76481"/>
                </a:moveTo>
                <a:cubicBezTo>
                  <a:pt x="0" y="34249"/>
                  <a:pt x="34236" y="13"/>
                  <a:pt x="76468" y="13"/>
                </a:cubicBezTo>
                <a:cubicBezTo>
                  <a:pt x="346416" y="-1078"/>
                  <a:pt x="622825" y="65398"/>
                  <a:pt x="892773" y="64307"/>
                </a:cubicBezTo>
                <a:cubicBezTo>
                  <a:pt x="1165957" y="65398"/>
                  <a:pt x="1432679" y="-1078"/>
                  <a:pt x="1705863" y="13"/>
                </a:cubicBezTo>
                <a:cubicBezTo>
                  <a:pt x="1748095" y="13"/>
                  <a:pt x="1782331" y="34249"/>
                  <a:pt x="1782331" y="76481"/>
                </a:cubicBezTo>
                <a:lnTo>
                  <a:pt x="1782331" y="266773"/>
                </a:lnTo>
                <a:cubicBezTo>
                  <a:pt x="1782331" y="309005"/>
                  <a:pt x="1748095" y="343241"/>
                  <a:pt x="1705863" y="343241"/>
                </a:cubicBezTo>
                <a:cubicBezTo>
                  <a:pt x="1420927" y="342504"/>
                  <a:pt x="1132613" y="309565"/>
                  <a:pt x="847677" y="308828"/>
                </a:cubicBezTo>
                <a:lnTo>
                  <a:pt x="76468" y="343241"/>
                </a:lnTo>
                <a:cubicBezTo>
                  <a:pt x="34236" y="343241"/>
                  <a:pt x="0" y="309005"/>
                  <a:pt x="0" y="266773"/>
                </a:cubicBezTo>
                <a:lnTo>
                  <a:pt x="0" y="76481"/>
                </a:lnTo>
                <a:close/>
              </a:path>
            </a:pathLst>
          </a:custGeom>
          <a:solidFill>
            <a:schemeClr val="accent2"/>
          </a:solidFill>
          <a:ln w="19050">
            <a:solidFill>
              <a:srgbClr val="FFFFFF"/>
            </a:solidFill>
          </a:ln>
          <a:effectLst>
            <a:outerShdw blurRad="762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ea"/>
              <a:sym typeface="+mn-lt"/>
            </a:endParaRPr>
          </a:p>
        </p:txBody>
      </p:sp>
      <p:pic>
        <p:nvPicPr>
          <p:cNvPr id="2" name="图片 3">
            <a:extLst>
              <a:ext uri="{FF2B5EF4-FFF2-40B4-BE49-F238E27FC236}">
                <a16:creationId xmlns:a16="http://schemas.microsoft.com/office/drawing/2014/main" id="{1205A98A-B9DD-43BD-921F-D9300DBE25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67078" y="1353024"/>
            <a:ext cx="4357424" cy="4781042"/>
          </a:xfrm>
          <a:prstGeom prst="rect">
            <a:avLst/>
          </a:prstGeom>
        </p:spPr>
      </p:pic>
      <p:sp>
        <p:nvSpPr>
          <p:cNvPr id="9" name="矩形 69">
            <a:extLst>
              <a:ext uri="{FF2B5EF4-FFF2-40B4-BE49-F238E27FC236}">
                <a16:creationId xmlns:a16="http://schemas.microsoft.com/office/drawing/2014/main" id="{2E07B123-41D4-40FB-912E-8E9C2349CCED}"/>
              </a:ext>
            </a:extLst>
          </p:cNvPr>
          <p:cNvSpPr>
            <a:spLocks noChangeArrowheads="1"/>
          </p:cNvSpPr>
          <p:nvPr/>
        </p:nvSpPr>
        <p:spPr bwMode="auto">
          <a:xfrm>
            <a:off x="3745790" y="1644454"/>
            <a:ext cx="6518451"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a:defRPr/>
            </a:pPr>
            <a:r>
              <a:rPr lang="en-US" altLang="zh-CN" sz="4000" b="1" dirty="0">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I. </a:t>
            </a:r>
            <a:r>
              <a:rPr lang="en-US" altLang="zh-CN" sz="4000" b="1" dirty="0" err="1">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Tìm</a:t>
            </a:r>
            <a:r>
              <a:rPr lang="en-US" altLang="zh-CN" sz="4000" b="1" dirty="0">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lang="en-US" altLang="zh-CN" sz="4000" b="1" dirty="0" err="1">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hiểu</a:t>
            </a:r>
            <a:r>
              <a:rPr lang="en-US" altLang="zh-CN" sz="4000" b="1" dirty="0">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lang="en-US" altLang="zh-CN" sz="4000" b="1" dirty="0" err="1">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giới</a:t>
            </a:r>
            <a:r>
              <a:rPr lang="en-US" altLang="zh-CN" sz="4000" b="1" dirty="0">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lang="en-US" altLang="zh-CN" sz="4000" b="1" dirty="0" err="1">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thiệu</a:t>
            </a:r>
            <a:r>
              <a:rPr lang="en-US" altLang="zh-CN" sz="4000" b="1" dirty="0">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lang="en-US" altLang="zh-CN" sz="4000" b="1" dirty="0" err="1">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bài</a:t>
            </a:r>
            <a:r>
              <a:rPr lang="en-US" altLang="zh-CN" sz="4000" b="1" dirty="0">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 </a:t>
            </a:r>
            <a:r>
              <a:rPr lang="en-US" altLang="zh-CN" sz="4000" b="1" dirty="0" err="1">
                <a:ln w="6350">
                  <a:solidFill>
                    <a:prstClr val="white"/>
                  </a:solidFill>
                </a:ln>
                <a:solidFill>
                  <a:prstClr val="white"/>
                </a:solidFill>
                <a:effectLst>
                  <a:outerShdw blurRad="38100" dist="38100" dir="2700000" algn="tl">
                    <a:srgbClr val="000000">
                      <a:alpha val="43137"/>
                    </a:srgbClr>
                  </a:outerShdw>
                </a:effectLst>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rPr>
              <a:t>học</a:t>
            </a:r>
            <a:endParaRPr kumimoji="0" lang="en-US" altLang="zh-CN" sz="4000" b="1" i="0" u="none" strike="noStrike" kern="1200" cap="none" spc="0" normalizeH="0" baseline="0" noProof="0" dirty="0">
              <a:ln w="6350">
                <a:solidFill>
                  <a:prstClr val="white"/>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sym typeface="微软雅黑" pitchFamily="34" charset="-122"/>
            </a:endParaRPr>
          </a:p>
        </p:txBody>
      </p:sp>
    </p:spTree>
    <p:extLst>
      <p:ext uri="{BB962C8B-B14F-4D97-AF65-F5344CB8AC3E}">
        <p14:creationId xmlns:p14="http://schemas.microsoft.com/office/powerpoint/2010/main" val="287110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5" name="组合 4"/>
          <p:cNvGrpSpPr/>
          <p:nvPr/>
        </p:nvGrpSpPr>
        <p:grpSpPr>
          <a:xfrm>
            <a:off x="3862671" y="5464926"/>
            <a:ext cx="2844800" cy="1263676"/>
            <a:chOff x="1156044" y="2056266"/>
            <a:chExt cx="9573176" cy="4252459"/>
          </a:xfrm>
        </p:grpSpPr>
        <p:pic>
          <p:nvPicPr>
            <p:cNvPr id="6" name="图片 5"/>
            <p:cNvPicPr>
              <a:picLocks noChangeAspect="1"/>
            </p:cNvPicPr>
            <p:nvPr/>
          </p:nvPicPr>
          <p:blipFill>
            <a:blip r:embed="rId3"/>
            <a:stretch>
              <a:fillRect/>
            </a:stretch>
          </p:blipFill>
          <p:spPr>
            <a:xfrm>
              <a:off x="1156044" y="2413453"/>
              <a:ext cx="5169655" cy="3895272"/>
            </a:xfrm>
            <a:prstGeom prst="rect">
              <a:avLst/>
            </a:prstGeom>
          </p:spPr>
        </p:pic>
        <p:pic>
          <p:nvPicPr>
            <p:cNvPr id="7" name="图片 6"/>
            <p:cNvPicPr>
              <a:picLocks noChangeAspect="1"/>
            </p:cNvPicPr>
            <p:nvPr/>
          </p:nvPicPr>
          <p:blipFill>
            <a:blip r:embed="rId4"/>
            <a:stretch>
              <a:fillRect/>
            </a:stretch>
          </p:blipFill>
          <p:spPr>
            <a:xfrm>
              <a:off x="6096000" y="2056266"/>
              <a:ext cx="4633220" cy="4178300"/>
            </a:xfrm>
            <a:prstGeom prst="rect">
              <a:avLst/>
            </a:prstGeom>
          </p:spPr>
        </p:pic>
      </p:grpSp>
      <p:pic>
        <p:nvPicPr>
          <p:cNvPr id="8" name="图片 7"/>
          <p:cNvPicPr>
            <a:picLocks noChangeAspect="1"/>
          </p:cNvPicPr>
          <p:nvPr/>
        </p:nvPicPr>
        <p:blipFill>
          <a:blip r:embed="rId5"/>
          <a:stretch>
            <a:fillRect/>
          </a:stretch>
        </p:blipFill>
        <p:spPr>
          <a:xfrm>
            <a:off x="653142" y="304800"/>
            <a:ext cx="788196" cy="736145"/>
          </a:xfrm>
          <a:prstGeom prst="rect">
            <a:avLst/>
          </a:prstGeom>
        </p:spPr>
      </p:pic>
      <p:sp>
        <p:nvSpPr>
          <p:cNvPr id="14" name="任意多边形: 形状 17">
            <a:extLst>
              <a:ext uri="{FF2B5EF4-FFF2-40B4-BE49-F238E27FC236}">
                <a16:creationId xmlns:a16="http://schemas.microsoft.com/office/drawing/2014/main" id="{66745727-F57C-4440-AF17-6932EFBD08DA}"/>
              </a:ext>
            </a:extLst>
          </p:cNvPr>
          <p:cNvSpPr/>
          <p:nvPr/>
        </p:nvSpPr>
        <p:spPr>
          <a:xfrm>
            <a:off x="874712" y="1464188"/>
            <a:ext cx="3206291" cy="268221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等线" panose="02010600030101010101" pitchFamily="2" charset="-122"/>
              <a:cs typeface="+mn-cs"/>
            </a:endParaRPr>
          </a:p>
        </p:txBody>
      </p:sp>
      <p:sp>
        <p:nvSpPr>
          <p:cNvPr id="15" name="任意多边形: 形状 18">
            <a:extLst>
              <a:ext uri="{FF2B5EF4-FFF2-40B4-BE49-F238E27FC236}">
                <a16:creationId xmlns:a16="http://schemas.microsoft.com/office/drawing/2014/main" id="{FDA38AE6-CBAC-41AD-AC7C-0A0D676B9CB0}"/>
              </a:ext>
            </a:extLst>
          </p:cNvPr>
          <p:cNvSpPr/>
          <p:nvPr/>
        </p:nvSpPr>
        <p:spPr>
          <a:xfrm>
            <a:off x="8165154" y="3429000"/>
            <a:ext cx="3131187" cy="2531006"/>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等线" panose="02010600030101010101" pitchFamily="2" charset="-122"/>
              <a:cs typeface="+mn-cs"/>
            </a:endParaRPr>
          </a:p>
        </p:txBody>
      </p:sp>
      <p:sp>
        <p:nvSpPr>
          <p:cNvPr id="16" name="文本框 16">
            <a:extLst>
              <a:ext uri="{FF2B5EF4-FFF2-40B4-BE49-F238E27FC236}">
                <a16:creationId xmlns:a16="http://schemas.microsoft.com/office/drawing/2014/main" id="{7D032128-182A-4612-AE95-E190A10B06DD}"/>
              </a:ext>
            </a:extLst>
          </p:cNvPr>
          <p:cNvSpPr txBox="1"/>
          <p:nvPr/>
        </p:nvSpPr>
        <p:spPr>
          <a:xfrm>
            <a:off x="8495329" y="3794873"/>
            <a:ext cx="2661144" cy="1569660"/>
          </a:xfrm>
          <a:prstGeom prst="rect">
            <a:avLst/>
          </a:prstGeom>
          <a:noFill/>
        </p:spPr>
        <p:txBody>
          <a:bodyPr wrap="square" rtlCol="0">
            <a:spAutoFit/>
            <a:scene3d>
              <a:camera prst="orthographicFront"/>
              <a:lightRig rig="threePt" dir="t"/>
            </a:scene3d>
            <a:sp3d contourW="12700"/>
          </a:bodyPr>
          <a:lstStyle/>
          <a:p>
            <a:pPr lvl="0">
              <a:defRPr/>
            </a:pPr>
            <a:r>
              <a:rPr lang="vi-VN" sz="2400" i="1" dirty="0">
                <a:solidFill>
                  <a:prstClr val="black"/>
                </a:solidFill>
                <a:latin typeface="Times New Roman" panose="02020603050405020304" pitchFamily="18" charset="0"/>
                <a:cs typeface="Times New Roman" panose="02020603050405020304" pitchFamily="18" charset="0"/>
              </a:rPr>
              <a:t>Thể loại chính của chủ đề? Kể tên các văn bản trong chủ đề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图片 5">
            <a:extLst>
              <a:ext uri="{FF2B5EF4-FFF2-40B4-BE49-F238E27FC236}">
                <a16:creationId xmlns:a16="http://schemas.microsoft.com/office/drawing/2014/main" id="{B725310B-F4B3-49E5-AC48-7CBE12EF8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8030" y="1300394"/>
            <a:ext cx="1051153" cy="609159"/>
          </a:xfrm>
          <a:prstGeom prst="rect">
            <a:avLst/>
          </a:prstGeom>
        </p:spPr>
      </p:pic>
      <p:pic>
        <p:nvPicPr>
          <p:cNvPr id="18" name="图片 11">
            <a:extLst>
              <a:ext uri="{FF2B5EF4-FFF2-40B4-BE49-F238E27FC236}">
                <a16:creationId xmlns:a16="http://schemas.microsoft.com/office/drawing/2014/main" id="{DA40F3DF-EF9D-4FDA-8E1C-762B24D37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170" y="3003317"/>
            <a:ext cx="1051153" cy="609159"/>
          </a:xfrm>
          <a:prstGeom prst="rect">
            <a:avLst/>
          </a:prstGeom>
        </p:spPr>
      </p:pic>
      <p:pic>
        <p:nvPicPr>
          <p:cNvPr id="19" name="图片 10">
            <a:extLst>
              <a:ext uri="{FF2B5EF4-FFF2-40B4-BE49-F238E27FC236}">
                <a16:creationId xmlns:a16="http://schemas.microsoft.com/office/drawing/2014/main" id="{C8A61589-0D07-47AE-AB3C-CE4FD37F2EA4}"/>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4037817" y="1816921"/>
            <a:ext cx="4430117" cy="3511971"/>
          </a:xfrm>
          <a:prstGeom prst="rect">
            <a:avLst/>
          </a:prstGeom>
        </p:spPr>
      </p:pic>
      <p:sp>
        <p:nvSpPr>
          <p:cNvPr id="20" name="文本框 1">
            <a:extLst>
              <a:ext uri="{FF2B5EF4-FFF2-40B4-BE49-F238E27FC236}">
                <a16:creationId xmlns:a16="http://schemas.microsoft.com/office/drawing/2014/main" id="{6FB246E8-2CC2-4505-8CEB-16E589CBD3D6}"/>
              </a:ext>
            </a:extLst>
          </p:cNvPr>
          <p:cNvSpPr txBox="1"/>
          <p:nvPr/>
        </p:nvSpPr>
        <p:spPr>
          <a:xfrm>
            <a:off x="4671093" y="2683157"/>
            <a:ext cx="2975517" cy="107721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94341">
                    <a:lumMod val="50000"/>
                  </a:srgbClr>
                </a:solidFill>
                <a:effectLst/>
                <a:uLnTx/>
                <a:uFillTx/>
                <a:latin typeface="Times New Roman" panose="02020603050405020304" pitchFamily="18" charset="0"/>
                <a:cs typeface="Times New Roman" panose="02020603050405020304" pitchFamily="18" charset="0"/>
              </a:rPr>
              <a:t>Dựa vào SGK và trả lời</a:t>
            </a:r>
            <a:endParaRPr kumimoji="0" lang="en-US" sz="6000" b="1" i="0" u="none" strike="noStrike" kern="1200" cap="none" spc="0" normalizeH="0" baseline="0" noProof="0">
              <a:ln>
                <a:noFill/>
              </a:ln>
              <a:solidFill>
                <a:srgbClr val="F9434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文本框 16">
            <a:extLst>
              <a:ext uri="{FF2B5EF4-FFF2-40B4-BE49-F238E27FC236}">
                <a16:creationId xmlns:a16="http://schemas.microsoft.com/office/drawing/2014/main" id="{AD35812B-5837-42E9-B4F0-BF26F8099B18}"/>
              </a:ext>
            </a:extLst>
          </p:cNvPr>
          <p:cNvSpPr txBox="1"/>
          <p:nvPr/>
        </p:nvSpPr>
        <p:spPr>
          <a:xfrm>
            <a:off x="1174932" y="2073347"/>
            <a:ext cx="2440723" cy="830997"/>
          </a:xfrm>
          <a:prstGeom prst="rect">
            <a:avLst/>
          </a:prstGeom>
          <a:noFill/>
        </p:spPr>
        <p:txBody>
          <a:bodyPr wrap="square" rtlCol="0">
            <a:spAutoFit/>
            <a:scene3d>
              <a:camera prst="orthographicFront"/>
              <a:lightRig rig="threePt" dir="t"/>
            </a:scene3d>
            <a:sp3d contourW="12700"/>
          </a:bodyPr>
          <a:lstStyle/>
          <a:p>
            <a:pPr lvl="0">
              <a:defRPr/>
            </a:pPr>
            <a:r>
              <a:rPr lang="vi-VN" sz="2400" i="1" dirty="0">
                <a:solidFill>
                  <a:prstClr val="black"/>
                </a:solidFill>
                <a:latin typeface="Times New Roman" panose="02020603050405020304" pitchFamily="18" charset="0"/>
                <a:cs typeface="Times New Roman" panose="02020603050405020304" pitchFamily="18" charset="0"/>
              </a:rPr>
              <a:t>Chủ đề của bài học là gì?</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2" name="图片 41">
            <a:extLst>
              <a:ext uri="{FF2B5EF4-FFF2-40B4-BE49-F238E27FC236}">
                <a16:creationId xmlns:a16="http://schemas.microsoft.com/office/drawing/2014/main" id="{0CB82869-9C16-41B9-9558-2A5BFBCBFE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6008" y="524308"/>
            <a:ext cx="2852827" cy="1197220"/>
          </a:xfrm>
          <a:prstGeom prst="rect">
            <a:avLst/>
          </a:prstGeom>
        </p:spPr>
      </p:pic>
    </p:spTree>
    <p:extLst>
      <p:ext uri="{BB962C8B-B14F-4D97-AF65-F5344CB8AC3E}">
        <p14:creationId xmlns:p14="http://schemas.microsoft.com/office/powerpoint/2010/main" val="3960029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par>
                          <p:cTn id="18" fill="hold">
                            <p:stCondLst>
                              <p:cond delay="3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par>
                          <p:cTn id="42" fill="hold">
                            <p:stCondLst>
                              <p:cond delay="500"/>
                            </p:stCondLst>
                            <p:childTnLst>
                              <p:par>
                                <p:cTn id="43" presetID="14" presetClass="entr" presetSubtype="1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randombar(horizont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702185"/>
            <a:ext cx="10784115" cy="603840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769257" y="808327"/>
            <a:ext cx="10548031" cy="5789422"/>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8" name="图片 7"/>
          <p:cNvPicPr>
            <a:picLocks noChangeAspect="1"/>
          </p:cNvPicPr>
          <p:nvPr/>
        </p:nvPicPr>
        <p:blipFill>
          <a:blip r:embed="rId3"/>
          <a:stretch>
            <a:fillRect/>
          </a:stretch>
        </p:blipFill>
        <p:spPr>
          <a:xfrm>
            <a:off x="653142" y="117409"/>
            <a:ext cx="788196" cy="736145"/>
          </a:xfrm>
          <a:prstGeom prst="rect">
            <a:avLst/>
          </a:prstGeom>
        </p:spPr>
      </p:pic>
      <p:sp>
        <p:nvSpPr>
          <p:cNvPr id="9" name="文本框 8"/>
          <p:cNvSpPr txBox="1"/>
          <p:nvPr/>
        </p:nvSpPr>
        <p:spPr>
          <a:xfrm>
            <a:off x="1489480" y="117409"/>
            <a:ext cx="5247527" cy="584775"/>
          </a:xfrm>
          <a:prstGeom prst="rect">
            <a:avLst/>
          </a:prstGeom>
          <a:noFill/>
        </p:spPr>
        <p:txBody>
          <a:bodyPr wrap="none" rtlCol="0">
            <a:spAutoFit/>
            <a:scene3d>
              <a:camera prst="orthographicFront"/>
              <a:lightRig rig="threePt" dir="t"/>
            </a:scene3d>
            <a:sp3d contourW="12700"/>
          </a:bodyPr>
          <a:lstStyle/>
          <a:p>
            <a:pPr lvl="0">
              <a:defRPr/>
            </a:pPr>
            <a:r>
              <a:rPr lang="en-US" sz="3200" b="1" dirty="0">
                <a:solidFill>
                  <a:srgbClr val="002060"/>
                </a:solidFill>
                <a:latin typeface="Times New Roman" panose="02020603050405020304" pitchFamily="18" charset="0"/>
                <a:cs typeface="Times New Roman" panose="02020603050405020304" pitchFamily="18" charset="0"/>
              </a:rPr>
              <a:t>I. </a:t>
            </a:r>
            <a:r>
              <a:rPr lang="en-US" sz="3200" b="1" dirty="0" err="1">
                <a:solidFill>
                  <a:srgbClr val="002060"/>
                </a:solidFill>
                <a:latin typeface="Times New Roman" panose="02020603050405020304" pitchFamily="18" charset="0"/>
                <a:cs typeface="Times New Roman" panose="02020603050405020304" pitchFamily="18" charset="0"/>
              </a:rPr>
              <a:t>Tìm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thiệu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5" name="组合 4"/>
          <p:cNvGrpSpPr/>
          <p:nvPr/>
        </p:nvGrpSpPr>
        <p:grpSpPr>
          <a:xfrm>
            <a:off x="9296113" y="5594324"/>
            <a:ext cx="2844800" cy="1263676"/>
            <a:chOff x="1156044" y="2056266"/>
            <a:chExt cx="9573176" cy="4252459"/>
          </a:xfrm>
        </p:grpSpPr>
        <p:pic>
          <p:nvPicPr>
            <p:cNvPr id="6" name="图片 5"/>
            <p:cNvPicPr>
              <a:picLocks noChangeAspect="1"/>
            </p:cNvPicPr>
            <p:nvPr/>
          </p:nvPicPr>
          <p:blipFill>
            <a:blip r:embed="rId4"/>
            <a:stretch>
              <a:fillRect/>
            </a:stretch>
          </p:blipFill>
          <p:spPr>
            <a:xfrm>
              <a:off x="1156044" y="2413453"/>
              <a:ext cx="5169655" cy="3895272"/>
            </a:xfrm>
            <a:prstGeom prst="rect">
              <a:avLst/>
            </a:prstGeom>
          </p:spPr>
        </p:pic>
        <p:pic>
          <p:nvPicPr>
            <p:cNvPr id="7" name="图片 6"/>
            <p:cNvPicPr>
              <a:picLocks noChangeAspect="1"/>
            </p:cNvPicPr>
            <p:nvPr/>
          </p:nvPicPr>
          <p:blipFill>
            <a:blip r:embed="rId5"/>
            <a:stretch>
              <a:fillRect/>
            </a:stretch>
          </p:blipFill>
          <p:spPr>
            <a:xfrm>
              <a:off x="6096000" y="2056266"/>
              <a:ext cx="4633220" cy="4178300"/>
            </a:xfrm>
            <a:prstGeom prst="rect">
              <a:avLst/>
            </a:prstGeom>
          </p:spPr>
        </p:pic>
      </p:grpSp>
      <p:sp>
        <p:nvSpPr>
          <p:cNvPr id="12" name="Rectangle 11">
            <a:extLst>
              <a:ext uri="{FF2B5EF4-FFF2-40B4-BE49-F238E27FC236}">
                <a16:creationId xmlns:a16="http://schemas.microsoft.com/office/drawing/2014/main" id="{75D7FA7F-70FD-4219-92DD-C0A6E2B5A77E}"/>
              </a:ext>
            </a:extLst>
          </p:cNvPr>
          <p:cNvSpPr/>
          <p:nvPr/>
        </p:nvSpPr>
        <p:spPr>
          <a:xfrm>
            <a:off x="4900064" y="2158581"/>
            <a:ext cx="6096000" cy="504497"/>
          </a:xfrm>
          <a:prstGeom prst="rect">
            <a:avLst/>
          </a:prstGeom>
        </p:spPr>
        <p:txBody>
          <a:bodyPr>
            <a:spAutoFit/>
          </a:bodyPr>
          <a:lstStyle/>
          <a:p>
            <a:pPr lvl="0" algn="just">
              <a:lnSpc>
                <a:spcPct val="150000"/>
              </a:lnSpc>
              <a:defRPr/>
            </a:pP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hủ đề: “Những góc nhìn cuộc sống”</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13" name="图片 1">
            <a:extLst>
              <a:ext uri="{FF2B5EF4-FFF2-40B4-BE49-F238E27FC236}">
                <a16:creationId xmlns:a16="http://schemas.microsoft.com/office/drawing/2014/main" id="{60E1E472-96B4-4A35-8D7B-00E951E445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3919" y="1840525"/>
            <a:ext cx="2591452" cy="3913094"/>
          </a:xfrm>
          <a:prstGeom prst="rect">
            <a:avLst/>
          </a:prstGeom>
        </p:spPr>
      </p:pic>
      <p:grpSp>
        <p:nvGrpSpPr>
          <p:cNvPr id="14" name="组合 7">
            <a:extLst>
              <a:ext uri="{FF2B5EF4-FFF2-40B4-BE49-F238E27FC236}">
                <a16:creationId xmlns:a16="http://schemas.microsoft.com/office/drawing/2014/main" id="{1EC79EE1-7709-4D5A-A1FB-FAB6E4AF3F91}"/>
              </a:ext>
            </a:extLst>
          </p:cNvPr>
          <p:cNvGrpSpPr/>
          <p:nvPr/>
        </p:nvGrpSpPr>
        <p:grpSpPr>
          <a:xfrm>
            <a:off x="4378081" y="1853972"/>
            <a:ext cx="309284" cy="3886200"/>
            <a:chOff x="4585447" y="1721224"/>
            <a:chExt cx="309284" cy="3886200"/>
          </a:xfrm>
        </p:grpSpPr>
        <p:cxnSp>
          <p:nvCxnSpPr>
            <p:cNvPr id="15" name="直接连接符 3">
              <a:extLst>
                <a:ext uri="{FF2B5EF4-FFF2-40B4-BE49-F238E27FC236}">
                  <a16:creationId xmlns:a16="http://schemas.microsoft.com/office/drawing/2014/main" id="{E360622E-9B55-4B08-AE02-BCBE7D1C46A3}"/>
                </a:ext>
              </a:extLst>
            </p:cNvPr>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16" name="椭圆 4">
              <a:extLst>
                <a:ext uri="{FF2B5EF4-FFF2-40B4-BE49-F238E27FC236}">
                  <a16:creationId xmlns:a16="http://schemas.microsoft.com/office/drawing/2014/main" id="{5B457096-A31D-49BE-87C6-1893F199F8D6}"/>
                </a:ext>
              </a:extLst>
            </p:cNvPr>
            <p:cNvSpPr/>
            <p:nvPr/>
          </p:nvSpPr>
          <p:spPr>
            <a:xfrm>
              <a:off x="4585447" y="2124635"/>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mn-cs"/>
              </a:endParaRPr>
            </a:p>
          </p:txBody>
        </p:sp>
        <p:sp>
          <p:nvSpPr>
            <p:cNvPr id="17" name="椭圆 5">
              <a:extLst>
                <a:ext uri="{FF2B5EF4-FFF2-40B4-BE49-F238E27FC236}">
                  <a16:creationId xmlns:a16="http://schemas.microsoft.com/office/drawing/2014/main" id="{A52EB820-E08A-423D-AD58-0142622A8249}"/>
                </a:ext>
              </a:extLst>
            </p:cNvPr>
            <p:cNvSpPr/>
            <p:nvPr/>
          </p:nvSpPr>
          <p:spPr>
            <a:xfrm>
              <a:off x="4585447" y="3442774"/>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mn-cs"/>
              </a:endParaRPr>
            </a:p>
          </p:txBody>
        </p:sp>
        <p:sp>
          <p:nvSpPr>
            <p:cNvPr id="18" name="椭圆 6">
              <a:extLst>
                <a:ext uri="{FF2B5EF4-FFF2-40B4-BE49-F238E27FC236}">
                  <a16:creationId xmlns:a16="http://schemas.microsoft.com/office/drawing/2014/main" id="{FA13AFFA-46B5-494C-BE11-24AAEBFA29D2}"/>
                </a:ext>
              </a:extLst>
            </p:cNvPr>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mn-cs"/>
              </a:endParaRPr>
            </a:p>
          </p:txBody>
        </p:sp>
      </p:grpSp>
      <p:pic>
        <p:nvPicPr>
          <p:cNvPr id="20" name="图片 41">
            <a:extLst>
              <a:ext uri="{FF2B5EF4-FFF2-40B4-BE49-F238E27FC236}">
                <a16:creationId xmlns:a16="http://schemas.microsoft.com/office/drawing/2014/main" id="{74D21044-4C08-4B28-B297-F336552515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9139" y="366392"/>
            <a:ext cx="2852827" cy="1197220"/>
          </a:xfrm>
          <a:prstGeom prst="rect">
            <a:avLst/>
          </a:prstGeom>
        </p:spPr>
      </p:pic>
      <p:sp>
        <p:nvSpPr>
          <p:cNvPr id="19" name="Rectangle 18">
            <a:extLst>
              <a:ext uri="{FF2B5EF4-FFF2-40B4-BE49-F238E27FC236}">
                <a16:creationId xmlns:a16="http://schemas.microsoft.com/office/drawing/2014/main" id="{54351BCE-C16B-4D8C-BA44-8F37BF0CE4B0}"/>
              </a:ext>
            </a:extLst>
          </p:cNvPr>
          <p:cNvSpPr/>
          <p:nvPr/>
        </p:nvSpPr>
        <p:spPr>
          <a:xfrm>
            <a:off x="4944302" y="3425027"/>
            <a:ext cx="6096000" cy="504497"/>
          </a:xfrm>
          <a:prstGeom prst="rect">
            <a:avLst/>
          </a:prstGeom>
        </p:spPr>
        <p:txBody>
          <a:bodyPr>
            <a:spAutoFit/>
          </a:bodyPr>
          <a:lstStyle/>
          <a:p>
            <a:pPr lvl="0" algn="just">
              <a:lnSpc>
                <a:spcPct val="150000"/>
              </a:lnSpc>
              <a:defRPr/>
            </a:pP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F90C15B3-4D8D-4A60-AE4E-C81BC1FB090D}"/>
              </a:ext>
            </a:extLst>
          </p:cNvPr>
          <p:cNvSpPr/>
          <p:nvPr/>
        </p:nvSpPr>
        <p:spPr>
          <a:xfrm>
            <a:off x="5033659" y="4837578"/>
            <a:ext cx="6096000" cy="504497"/>
          </a:xfrm>
          <a:prstGeom prst="rect">
            <a:avLst/>
          </a:prstGeom>
        </p:spPr>
        <p:txBody>
          <a:bodyPr>
            <a:spAutoFit/>
          </a:bodyPr>
          <a:lstStyle/>
          <a:p>
            <a:pPr lvl="0" algn="just">
              <a:lnSpc>
                <a:spcPct val="150000"/>
              </a:lnSpc>
              <a:defRPr/>
            </a:pP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023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 name="矩形 2"/>
          <p:cNvSpPr/>
          <p:nvPr/>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5" name="组合 4"/>
          <p:cNvGrpSpPr/>
          <p:nvPr/>
        </p:nvGrpSpPr>
        <p:grpSpPr>
          <a:xfrm>
            <a:off x="2526869" y="4971684"/>
            <a:ext cx="4932556" cy="1847002"/>
            <a:chOff x="1156044" y="2056266"/>
            <a:chExt cx="9573176" cy="4252459"/>
          </a:xfrm>
        </p:grpSpPr>
        <p:pic>
          <p:nvPicPr>
            <p:cNvPr id="6" name="图片 5"/>
            <p:cNvPicPr>
              <a:picLocks noChangeAspect="1"/>
            </p:cNvPicPr>
            <p:nvPr/>
          </p:nvPicPr>
          <p:blipFill>
            <a:blip r:embed="rId14"/>
            <a:stretch>
              <a:fillRect/>
            </a:stretch>
          </p:blipFill>
          <p:spPr>
            <a:xfrm>
              <a:off x="1156044" y="2413453"/>
              <a:ext cx="5169655" cy="3895272"/>
            </a:xfrm>
            <a:prstGeom prst="rect">
              <a:avLst/>
            </a:prstGeom>
          </p:spPr>
        </p:pic>
        <p:pic>
          <p:nvPicPr>
            <p:cNvPr id="7" name="图片 6"/>
            <p:cNvPicPr>
              <a:picLocks noChangeAspect="1"/>
            </p:cNvPicPr>
            <p:nvPr/>
          </p:nvPicPr>
          <p:blipFill>
            <a:blip r:embed="rId15"/>
            <a:stretch>
              <a:fillRect/>
            </a:stretch>
          </p:blipFill>
          <p:spPr>
            <a:xfrm>
              <a:off x="6096000" y="2056266"/>
              <a:ext cx="4633220" cy="4178300"/>
            </a:xfrm>
            <a:prstGeom prst="rect">
              <a:avLst/>
            </a:prstGeom>
          </p:spPr>
        </p:pic>
      </p:grpSp>
      <p:pic>
        <p:nvPicPr>
          <p:cNvPr id="8" name="图片 7"/>
          <p:cNvPicPr>
            <a:picLocks noChangeAspect="1"/>
          </p:cNvPicPr>
          <p:nvPr/>
        </p:nvPicPr>
        <p:blipFill>
          <a:blip r:embed="rId16"/>
          <a:stretch>
            <a:fillRect/>
          </a:stretch>
        </p:blipFill>
        <p:spPr>
          <a:xfrm>
            <a:off x="653142" y="304800"/>
            <a:ext cx="788196" cy="736145"/>
          </a:xfrm>
          <a:prstGeom prst="rect">
            <a:avLst/>
          </a:prstGeom>
        </p:spPr>
      </p:pic>
      <p:sp>
        <p:nvSpPr>
          <p:cNvPr id="9" name="文本框 8"/>
          <p:cNvSpPr txBox="1"/>
          <p:nvPr/>
        </p:nvSpPr>
        <p:spPr>
          <a:xfrm>
            <a:off x="1441338" y="465923"/>
            <a:ext cx="4708340" cy="584775"/>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thuộc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chủ</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đề</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MH_SubTitle_1">
            <a:extLst>
              <a:ext uri="{FF2B5EF4-FFF2-40B4-BE49-F238E27FC236}">
                <a16:creationId xmlns:a16="http://schemas.microsoft.com/office/drawing/2014/main" id="{08FBBFBF-FB61-405F-963A-B32C26E61624}"/>
              </a:ext>
            </a:extLst>
          </p:cNvPr>
          <p:cNvSpPr>
            <a:spLocks/>
          </p:cNvSpPr>
          <p:nvPr>
            <p:custDataLst>
              <p:tags r:id="rId1"/>
            </p:custDataLst>
          </p:nvPr>
        </p:nvSpPr>
        <p:spPr bwMode="auto">
          <a:xfrm>
            <a:off x="1402086" y="2196027"/>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1"/>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rPr>
              <a:t>01</a:t>
            </a:r>
            <a:endPar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16" name="MH_SubTitle_2">
            <a:extLst>
              <a:ext uri="{FF2B5EF4-FFF2-40B4-BE49-F238E27FC236}">
                <a16:creationId xmlns:a16="http://schemas.microsoft.com/office/drawing/2014/main" id="{D9608DDF-2DEF-4212-A08D-7E08900A64B9}"/>
              </a:ext>
            </a:extLst>
          </p:cNvPr>
          <p:cNvSpPr>
            <a:spLocks/>
          </p:cNvSpPr>
          <p:nvPr>
            <p:custDataLst>
              <p:tags r:id="rId2"/>
            </p:custDataLst>
          </p:nvPr>
        </p:nvSpPr>
        <p:spPr bwMode="auto">
          <a:xfrm>
            <a:off x="3434834" y="2251288"/>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02</a:t>
            </a:r>
            <a:endPar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17" name="MH_SubTitle_3">
            <a:extLst>
              <a:ext uri="{FF2B5EF4-FFF2-40B4-BE49-F238E27FC236}">
                <a16:creationId xmlns:a16="http://schemas.microsoft.com/office/drawing/2014/main" id="{A67043F4-6099-4320-81F4-5892E1D3DF90}"/>
              </a:ext>
            </a:extLst>
          </p:cNvPr>
          <p:cNvSpPr>
            <a:spLocks/>
          </p:cNvSpPr>
          <p:nvPr>
            <p:custDataLst>
              <p:tags r:id="rId3"/>
            </p:custDataLst>
          </p:nvPr>
        </p:nvSpPr>
        <p:spPr bwMode="auto">
          <a:xfrm>
            <a:off x="5467582" y="2213427"/>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3"/>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03</a:t>
            </a:r>
            <a:endPar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18" name="MH_SubTitle_4">
            <a:extLst>
              <a:ext uri="{FF2B5EF4-FFF2-40B4-BE49-F238E27FC236}">
                <a16:creationId xmlns:a16="http://schemas.microsoft.com/office/drawing/2014/main" id="{BDC87E7B-2E84-46C3-96AC-1E2B2102EFA0}"/>
              </a:ext>
            </a:extLst>
          </p:cNvPr>
          <p:cNvSpPr>
            <a:spLocks/>
          </p:cNvSpPr>
          <p:nvPr>
            <p:custDataLst>
              <p:tags r:id="rId4"/>
            </p:custDataLst>
          </p:nvPr>
        </p:nvSpPr>
        <p:spPr bwMode="auto">
          <a:xfrm>
            <a:off x="7500332" y="2213427"/>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4"/>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04</a:t>
            </a:r>
            <a:endPar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19" name="MH_Other_1">
            <a:extLst>
              <a:ext uri="{FF2B5EF4-FFF2-40B4-BE49-F238E27FC236}">
                <a16:creationId xmlns:a16="http://schemas.microsoft.com/office/drawing/2014/main" id="{CE04D797-45F0-4FDB-A23E-DBDC82FFBE18}"/>
              </a:ext>
            </a:extLst>
          </p:cNvPr>
          <p:cNvSpPr>
            <a:spLocks/>
          </p:cNvSpPr>
          <p:nvPr>
            <p:custDataLst>
              <p:tags r:id="rId5"/>
            </p:custDataLst>
          </p:nvPr>
        </p:nvSpPr>
        <p:spPr bwMode="auto">
          <a:xfrm>
            <a:off x="2829391" y="2709052"/>
            <a:ext cx="503238" cy="303213"/>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Helvetica"/>
              <a:cs typeface="Helvetica"/>
              <a:sym typeface="+mn-lt"/>
            </a:endParaRPr>
          </a:p>
        </p:txBody>
      </p:sp>
      <p:sp>
        <p:nvSpPr>
          <p:cNvPr id="20" name="MH_Other_2">
            <a:extLst>
              <a:ext uri="{FF2B5EF4-FFF2-40B4-BE49-F238E27FC236}">
                <a16:creationId xmlns:a16="http://schemas.microsoft.com/office/drawing/2014/main" id="{DBDF23F6-1F1F-43E4-9AA1-FE267FB66332}"/>
              </a:ext>
            </a:extLst>
          </p:cNvPr>
          <p:cNvSpPr>
            <a:spLocks/>
          </p:cNvSpPr>
          <p:nvPr>
            <p:custDataLst>
              <p:tags r:id="rId6"/>
            </p:custDataLst>
          </p:nvPr>
        </p:nvSpPr>
        <p:spPr bwMode="auto">
          <a:xfrm>
            <a:off x="4862980" y="2671191"/>
            <a:ext cx="503237" cy="303213"/>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Helvetica"/>
              <a:cs typeface="Helvetica"/>
              <a:sym typeface="+mn-lt"/>
            </a:endParaRPr>
          </a:p>
        </p:txBody>
      </p:sp>
      <p:sp>
        <p:nvSpPr>
          <p:cNvPr id="21" name="MH_Other_3">
            <a:extLst>
              <a:ext uri="{FF2B5EF4-FFF2-40B4-BE49-F238E27FC236}">
                <a16:creationId xmlns:a16="http://schemas.microsoft.com/office/drawing/2014/main" id="{8B551113-7091-4E89-A836-A8C8DF183292}"/>
              </a:ext>
            </a:extLst>
          </p:cNvPr>
          <p:cNvSpPr>
            <a:spLocks/>
          </p:cNvSpPr>
          <p:nvPr>
            <p:custDataLst>
              <p:tags r:id="rId7"/>
            </p:custDataLst>
          </p:nvPr>
        </p:nvSpPr>
        <p:spPr bwMode="auto">
          <a:xfrm>
            <a:off x="6894980" y="2671191"/>
            <a:ext cx="503237" cy="303213"/>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Helvetica"/>
              <a:cs typeface="Helvetica"/>
              <a:sym typeface="+mn-lt"/>
            </a:endParaRPr>
          </a:p>
        </p:txBody>
      </p:sp>
      <p:sp>
        <p:nvSpPr>
          <p:cNvPr id="22" name="MH_Text_1">
            <a:extLst>
              <a:ext uri="{FF2B5EF4-FFF2-40B4-BE49-F238E27FC236}">
                <a16:creationId xmlns:a16="http://schemas.microsoft.com/office/drawing/2014/main" id="{E81980A6-155B-427A-8BA6-3A43688E1BCC}"/>
              </a:ext>
            </a:extLst>
          </p:cNvPr>
          <p:cNvSpPr txBox="1">
            <a:spLocks noChangeArrowheads="1"/>
          </p:cNvSpPr>
          <p:nvPr>
            <p:custDataLst>
              <p:tags r:id="rId8"/>
            </p:custDataLst>
          </p:nvPr>
        </p:nvSpPr>
        <p:spPr bwMode="auto">
          <a:xfrm>
            <a:off x="869511" y="3651201"/>
            <a:ext cx="200484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lvl="0">
              <a:lnSpc>
                <a:spcPct val="140000"/>
              </a:lnSpc>
              <a:defRPr/>
            </a:pPr>
            <a:r>
              <a:rPr lang="vi-VN" sz="2000" dirty="0">
                <a:solidFill>
                  <a:prstClr val="black"/>
                </a:solidFill>
                <a:latin typeface="Times New Roman" panose="02020603050405020304" pitchFamily="18" charset="0"/>
                <a:cs typeface="Times New Roman" panose="02020603050405020304" pitchFamily="18" charset="0"/>
              </a:rPr>
              <a:t>Học thầy, học bạn</a:t>
            </a:r>
            <a:r>
              <a:rPr lang="en-US" sz="2000" dirty="0">
                <a:solidFill>
                  <a:prstClr val="black"/>
                </a:solidFill>
                <a:latin typeface="Times New Roman" panose="02020603050405020304" pitchFamily="18"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3" name="MH_Text_2">
            <a:extLst>
              <a:ext uri="{FF2B5EF4-FFF2-40B4-BE49-F238E27FC236}">
                <a16:creationId xmlns:a16="http://schemas.microsoft.com/office/drawing/2014/main" id="{2DB260FA-18EC-4A07-8B92-833EF5DE5943}"/>
              </a:ext>
            </a:extLst>
          </p:cNvPr>
          <p:cNvSpPr txBox="1">
            <a:spLocks noChangeArrowheads="1"/>
          </p:cNvSpPr>
          <p:nvPr>
            <p:custDataLst>
              <p:tags r:id="rId9"/>
            </p:custDataLst>
          </p:nvPr>
        </p:nvSpPr>
        <p:spPr bwMode="auto">
          <a:xfrm>
            <a:off x="2918292" y="3817127"/>
            <a:ext cx="2017521"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Bàn về nhân vật Thánh Gióng</a:t>
            </a:r>
            <a:r>
              <a:rPr lang="en-US" sz="2000" dirty="0">
                <a:solidFill>
                  <a:prstClr val="black"/>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MH_Text_3">
            <a:extLst>
              <a:ext uri="{FF2B5EF4-FFF2-40B4-BE49-F238E27FC236}">
                <a16:creationId xmlns:a16="http://schemas.microsoft.com/office/drawing/2014/main" id="{8E26ADCD-51E2-4BFD-AC49-CDC2AA6C7618}"/>
              </a:ext>
            </a:extLst>
          </p:cNvPr>
          <p:cNvSpPr txBox="1">
            <a:spLocks noChangeArrowheads="1"/>
          </p:cNvSpPr>
          <p:nvPr>
            <p:custDataLst>
              <p:tags r:id="rId10"/>
            </p:custDataLst>
          </p:nvPr>
        </p:nvSpPr>
        <p:spPr bwMode="auto">
          <a:xfrm>
            <a:off x="4993147" y="3779266"/>
            <a:ext cx="196215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scene3d>
              <a:camera prst="orthographicFront"/>
              <a:lightRig rig="threePt" dir="t"/>
            </a:scene3d>
            <a:sp3d contourW="12700"/>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Góc nhìn</a:t>
            </a:r>
            <a:r>
              <a:rPr lang="en-US" sz="2000" dirty="0">
                <a:solidFill>
                  <a:prstClr val="black"/>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MH_Text_4">
            <a:extLst>
              <a:ext uri="{FF2B5EF4-FFF2-40B4-BE49-F238E27FC236}">
                <a16:creationId xmlns:a16="http://schemas.microsoft.com/office/drawing/2014/main" id="{419A87BC-0D9B-4CD3-8F48-6C926CD62C18}"/>
              </a:ext>
            </a:extLst>
          </p:cNvPr>
          <p:cNvSpPr txBox="1">
            <a:spLocks noChangeArrowheads="1"/>
          </p:cNvSpPr>
          <p:nvPr>
            <p:custDataLst>
              <p:tags r:id="rId11"/>
            </p:custDataLst>
          </p:nvPr>
        </p:nvSpPr>
        <p:spPr bwMode="auto">
          <a:xfrm>
            <a:off x="7218603" y="3761866"/>
            <a:ext cx="19823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scene3d>
              <a:camera prst="orthographicFront"/>
              <a:lightRig rig="threePt" dir="t"/>
            </a:scene3d>
            <a:sp3d contourW="12700"/>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lvl="0" indent="0" algn="ctr">
              <a:lnSpc>
                <a:spcPct val="140000"/>
              </a:lnSpc>
              <a:buSzPct val="80000"/>
              <a:defRPr/>
            </a:pPr>
            <a:r>
              <a:rPr lang="vi-VN" sz="2000" dirty="0">
                <a:solidFill>
                  <a:prstClr val="black"/>
                </a:solidFill>
                <a:latin typeface="Times New Roman" panose="02020603050405020304" pitchFamily="18" charset="0"/>
                <a:cs typeface="Times New Roman" panose="02020603050405020304" pitchFamily="18" charset="0"/>
              </a:rPr>
              <a:t>Phải chăng chỉ có ngọt ngào mới làm nên hạnh phúc</a:t>
            </a:r>
            <a:r>
              <a:rPr lang="en-US" sz="2000" dirty="0">
                <a:solidFill>
                  <a:prstClr val="black"/>
                </a:solidFill>
                <a:latin typeface="Times New Roman" panose="02020603050405020304" pitchFamily="18"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29" name="图片 41">
            <a:extLst>
              <a:ext uri="{FF2B5EF4-FFF2-40B4-BE49-F238E27FC236}">
                <a16:creationId xmlns:a16="http://schemas.microsoft.com/office/drawing/2014/main" id="{9C8127A7-9ADD-442F-A65D-D2186272552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209759" y="320125"/>
            <a:ext cx="2852827" cy="1197220"/>
          </a:xfrm>
          <a:prstGeom prst="rect">
            <a:avLst/>
          </a:prstGeom>
        </p:spPr>
      </p:pic>
      <p:pic>
        <p:nvPicPr>
          <p:cNvPr id="30" name="图片 41">
            <a:extLst>
              <a:ext uri="{FF2B5EF4-FFF2-40B4-BE49-F238E27FC236}">
                <a16:creationId xmlns:a16="http://schemas.microsoft.com/office/drawing/2014/main" id="{E21C4BB3-9955-4E69-B719-38CB6BE1484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711781" y="1435205"/>
            <a:ext cx="2852827" cy="1197220"/>
          </a:xfrm>
          <a:prstGeom prst="rect">
            <a:avLst/>
          </a:prstGeom>
        </p:spPr>
      </p:pic>
    </p:spTree>
    <p:extLst>
      <p:ext uri="{BB962C8B-B14F-4D97-AF65-F5344CB8AC3E}">
        <p14:creationId xmlns:p14="http://schemas.microsoft.com/office/powerpoint/2010/main" val="23244297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1010171234"/>
  <p:tag name="MH_LIBRARY" val="GRAPHIC"/>
  <p:tag name="MH_ORDER" val="圆角矩形 195"/>
</p:tagLst>
</file>

<file path=ppt/tags/tag10.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Other"/>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1010171234"/>
  <p:tag name="MH_LIBRARY" val="GRAPHIC"/>
  <p:tag name="MH_ORDER" val="圆角矩形 195"/>
</p:tagLst>
</file>

<file path=ppt/tags/tag16.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71010171234"/>
  <p:tag name="MH_LIBRARY" val="GRAPHIC"/>
  <p:tag name="MH_ORDER" val="圆角矩形 195"/>
</p:tagLst>
</file>

<file path=ppt/tags/tag3.xml><?xml version="1.0" encoding="utf-8"?>
<p:tagLst xmlns:a="http://schemas.openxmlformats.org/drawingml/2006/main" xmlns:r="http://schemas.openxmlformats.org/officeDocument/2006/relationships" xmlns:p="http://schemas.openxmlformats.org/presentationml/2006/main">
  <p:tag name="MH" val="20171010171234"/>
  <p:tag name="MH_LIBRARY" val="GRAPHIC"/>
  <p:tag name="MH_ORDER" val="圆角矩形 195"/>
</p:tagLst>
</file>

<file path=ppt/tags/tag4.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Other"/>
  <p:tag name="MH_ORDER" val="2"/>
</p:tagLst>
</file>

<file path=ppt/theme/theme1.xml><?xml version="1.0" encoding="utf-8"?>
<a:theme xmlns:a="http://schemas.openxmlformats.org/drawingml/2006/main" name="包图主题2">
  <a:themeElements>
    <a:clrScheme name="自定义 229">
      <a:dk1>
        <a:sysClr val="windowText" lastClr="000000"/>
      </a:dk1>
      <a:lt1>
        <a:sysClr val="window" lastClr="FFFFFF"/>
      </a:lt1>
      <a:dk2>
        <a:srgbClr val="44546A"/>
      </a:dk2>
      <a:lt2>
        <a:srgbClr val="E7E6E6"/>
      </a:lt2>
      <a:accent1>
        <a:srgbClr val="95CBA1"/>
      </a:accent1>
      <a:accent2>
        <a:srgbClr val="ED7D31"/>
      </a:accent2>
      <a:accent3>
        <a:srgbClr val="95CBA1"/>
      </a:accent3>
      <a:accent4>
        <a:srgbClr val="ED7D31"/>
      </a:accent4>
      <a:accent5>
        <a:srgbClr val="95CBA1"/>
      </a:accent5>
      <a:accent6>
        <a:srgbClr val="ED7D31"/>
      </a:accent6>
      <a:hlink>
        <a:srgbClr val="95CBA1"/>
      </a:hlink>
      <a:folHlink>
        <a:srgbClr val="ED7D31"/>
      </a:folHlink>
    </a:clrScheme>
    <a:fontScheme name="eszvnlh4">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2020</Words>
  <Application>Microsoft Office PowerPoint</Application>
  <PresentationFormat>Widescreen</PresentationFormat>
  <Paragraphs>426</Paragraphs>
  <Slides>33</Slides>
  <Notes>23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33</vt:i4>
      </vt:variant>
    </vt:vector>
  </HeadingPairs>
  <TitlesOfParts>
    <vt:vector size="51" baseType="lpstr">
      <vt:lpstr>微软雅黑</vt:lpstr>
      <vt:lpstr>宋体</vt:lpstr>
      <vt:lpstr>.VnTime</vt:lpstr>
      <vt:lpstr>Arial</vt:lpstr>
      <vt:lpstr>Calibri</vt:lpstr>
      <vt:lpstr>Calibri Light</vt:lpstr>
      <vt:lpstr>等线</vt:lpstr>
      <vt:lpstr>等线 Light</vt:lpstr>
      <vt:lpstr>Helvetica</vt:lpstr>
      <vt:lpstr>Lato</vt:lpstr>
      <vt:lpstr>Times New Roman</vt:lpstr>
      <vt:lpstr>华康少女文字W5(P)</vt:lpstr>
      <vt:lpstr>字魂59号-创粗黑</vt:lpstr>
      <vt:lpstr>思源黑体 CN Regular</vt:lpstr>
      <vt:lpstr>汉仪夏日体W</vt:lpstr>
      <vt:lpstr>包图主题2</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27</cp:revision>
  <dcterms:created xsi:type="dcterms:W3CDTF">2021-12-01T14:21:18Z</dcterms:created>
  <dcterms:modified xsi:type="dcterms:W3CDTF">2022-01-09T15:00:46Z</dcterms:modified>
</cp:coreProperties>
</file>