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 id="2147483705" r:id="rId3"/>
    <p:sldMasterId id="2147483717" r:id="rId4"/>
    <p:sldMasterId id="2147483729" r:id="rId5"/>
    <p:sldMasterId id="2147483741" r:id="rId6"/>
    <p:sldMasterId id="2147483753" r:id="rId7"/>
    <p:sldMasterId id="2147483765" r:id="rId8"/>
  </p:sldMasterIdLst>
  <p:notesMasterIdLst>
    <p:notesMasterId r:id="rId50"/>
  </p:notesMasterIdLst>
  <p:sldIdLst>
    <p:sldId id="470" r:id="rId9"/>
    <p:sldId id="471" r:id="rId10"/>
    <p:sldId id="510" r:id="rId11"/>
    <p:sldId id="552" r:id="rId12"/>
    <p:sldId id="550" r:id="rId13"/>
    <p:sldId id="551" r:id="rId14"/>
    <p:sldId id="553" r:id="rId15"/>
    <p:sldId id="554" r:id="rId16"/>
    <p:sldId id="555" r:id="rId17"/>
    <p:sldId id="512" r:id="rId18"/>
    <p:sldId id="513" r:id="rId19"/>
    <p:sldId id="514" r:id="rId20"/>
    <p:sldId id="558" r:id="rId21"/>
    <p:sldId id="556" r:id="rId22"/>
    <p:sldId id="557" r:id="rId23"/>
    <p:sldId id="560" r:id="rId24"/>
    <p:sldId id="561" r:id="rId25"/>
    <p:sldId id="562" r:id="rId26"/>
    <p:sldId id="564" r:id="rId27"/>
    <p:sldId id="565" r:id="rId28"/>
    <p:sldId id="566" r:id="rId29"/>
    <p:sldId id="567" r:id="rId30"/>
    <p:sldId id="568" r:id="rId31"/>
    <p:sldId id="577" r:id="rId32"/>
    <p:sldId id="569" r:id="rId33"/>
    <p:sldId id="570" r:id="rId34"/>
    <p:sldId id="571" r:id="rId35"/>
    <p:sldId id="572" r:id="rId36"/>
    <p:sldId id="573" r:id="rId37"/>
    <p:sldId id="574" r:id="rId38"/>
    <p:sldId id="575" r:id="rId39"/>
    <p:sldId id="578" r:id="rId40"/>
    <p:sldId id="523" r:id="rId41"/>
    <p:sldId id="318" r:id="rId42"/>
    <p:sldId id="532" r:id="rId43"/>
    <p:sldId id="533" r:id="rId44"/>
    <p:sldId id="546" r:id="rId45"/>
    <p:sldId id="547" r:id="rId46"/>
    <p:sldId id="579" r:id="rId47"/>
    <p:sldId id="531" r:id="rId48"/>
    <p:sldId id="53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5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E461C-C99A-4EF1-95D9-6E0469D77722}" type="datetimeFigureOut">
              <a:rPr lang="en-US" smtClean="0"/>
              <a:t>16/2/2022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00302-9B6D-49B7-BFFC-DCE1AFC924EA}" type="slidenum">
              <a:rPr lang="en-US" smtClean="0"/>
              <a:t>‹#›</a:t>
            </a:fld>
            <a:endParaRPr lang="en-US"/>
          </a:p>
        </p:txBody>
      </p:sp>
    </p:spTree>
    <p:extLst>
      <p:ext uri="{BB962C8B-B14F-4D97-AF65-F5344CB8AC3E}">
        <p14:creationId xmlns:p14="http://schemas.microsoft.com/office/powerpoint/2010/main" val="421127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95030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321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4702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559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16/2/2022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0340575"/>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16/2/2022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2588055"/>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16/2/2022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8072990"/>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16/2/2022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9330744"/>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015906"/>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2085935292"/>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656137713"/>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46222500"/>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2022/2/16</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11189363"/>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2022/2/16</a:t>
            </a:fld>
            <a:endParaRPr lang="zh-CN" altLang="en-US"/>
          </a:p>
        </p:txBody>
      </p:sp>
      <p:sp>
        <p:nvSpPr>
          <p:cNvPr id="8" name="页脚占位符 7"/>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47385958"/>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2022/2/16</a:t>
            </a:fld>
            <a:endParaRPr lang="zh-CN" altLang="en-US"/>
          </a:p>
        </p:txBody>
      </p:sp>
      <p:sp>
        <p:nvSpPr>
          <p:cNvPr id="4" name="页脚占位符 3"/>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19167540"/>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16/2/2022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5514022"/>
      </p:ext>
    </p:extLst>
  </p:cSld>
  <p:clrMapOvr>
    <a:masterClrMapping/>
  </p:clrMapOvr>
  <p:transition spd="slow" advClick="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2022/2/16</a:t>
            </a:fld>
            <a:endParaRPr lang="zh-CN" altLang="en-US"/>
          </a:p>
        </p:txBody>
      </p:sp>
      <p:sp>
        <p:nvSpPr>
          <p:cNvPr id="3" name="页脚占位符 2"/>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46817495"/>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2022/2/16</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925484042"/>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zh-CN" altLang="en-US"/>
          </a:p>
        </p:txBody>
      </p:sp>
      <p:sp>
        <p:nvSpPr>
          <p:cNvPr id="4" name="文本占位符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2022/2/16</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720630168"/>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1"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2022/2/16</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504796035"/>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2022/2/16</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22363784"/>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4"/>
            <a:ext cx="9144000" cy="2387600"/>
          </a:xfrm>
          <a:prstGeom prst="rect">
            <a:avLst/>
          </a:prstGeom>
        </p:spPr>
        <p:txBody>
          <a:bodyPr anchor="b"/>
          <a:lstStyle>
            <a:lvl1pPr algn="ctr">
              <a:defRPr sz="5998"/>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3E26BC15-B161-4C75-9B3A-128C91250747}" type="datetimeFigureOut">
              <a:rPr lang="zh-CN" altLang="en-US" smtClean="0"/>
              <a:t>2022/2/16</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323402283"/>
      </p:ext>
    </p:extLst>
  </p:cSld>
  <p:clrMapOvr>
    <a:masterClrMapping/>
  </p:clrMapOvr>
  <p:transition spd="slow" advClick="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79"/>
            <a:ext cx="9144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7071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7030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83"/>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50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1629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581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smtClean="0"/>
              <a:t>Click to edit Master title style</a:t>
            </a:r>
            <a:endParaRPr lang="en-US"/>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16/2/2022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7263032"/>
      </p:ext>
    </p:extLst>
  </p:cSld>
  <p:clrMapOvr>
    <a:masterClrMapping/>
  </p:clrMapOvr>
  <p:transition spd="slow" advClick="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60519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7348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1595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6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134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68"/>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2510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5790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69"/>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6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746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75"/>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672320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7347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7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501"/>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693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16/2/2022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0954432"/>
      </p:ext>
    </p:extLst>
  </p:cSld>
  <p:clrMapOvr>
    <a:masterClrMapping/>
  </p:clrMapOvr>
  <p:transition spd="slow" advClick="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6603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561748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89025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6994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6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24461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65"/>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30929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40679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65"/>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65"/>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96983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69"/>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032526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7690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smtClean="0"/>
              <a:t>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smtClean="0"/>
              <a:t>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16/2/2022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9001496"/>
      </p:ext>
    </p:extLst>
  </p:cSld>
  <p:clrMapOvr>
    <a:masterClrMapping/>
  </p:clrMapOvr>
  <p:transition spd="slow" advClick="0">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73"/>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96"/>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781903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905488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02652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22149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62201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5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43687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58"/>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51168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8552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58"/>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58"/>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29483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61"/>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4886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16/2/2022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2805562"/>
      </p:ext>
    </p:extLst>
  </p:cSld>
  <p:clrMapOvr>
    <a:masterClrMapping/>
  </p:clrMapOvr>
  <p:transition spd="slow" advClick="0">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32542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5"/>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88"/>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92438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30108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50088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37530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946119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50"/>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27083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50"/>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95673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92703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50"/>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50"/>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081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16/2/2022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0364191"/>
      </p:ext>
    </p:extLst>
  </p:cSld>
  <p:clrMapOvr>
    <a:masterClrMapping/>
  </p:clrMapOvr>
  <p:transition spd="slow" advClick="0">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51"/>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33427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4753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4"/>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77"/>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16182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18472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17372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67087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16974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4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268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41"/>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941397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67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367666"/>
      </p:ext>
    </p:extLst>
  </p:cSld>
  <p:clrMapOvr>
    <a:masterClrMapping/>
  </p:clrMapOvr>
  <p:transition spd="slow" advClick="0">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41"/>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41"/>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50236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9"/>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59578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80533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06191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94533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64896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84438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770090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75974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481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smtClean="0"/>
              <a:t>Click to edit Master title style</a:t>
            </a:r>
            <a:endParaRPr lang="en-US"/>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16/2/2022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6854771"/>
      </p:ext>
    </p:extLst>
  </p:cSld>
  <p:clrMapOvr>
    <a:masterClrMapping/>
  </p:clrMapOvr>
  <p:transition spd="slow" advClick="0">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66502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8AFF1FC-8BB6-4DBB-9940-F696B5579502}"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16/2/2022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416283F-E79A-4174-97F4-305C981B4A8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1914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16/2/2022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680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advClick="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653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ransition spd="slow" advClick="0">
    <p:push dir="u"/>
  </p:transition>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9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E8AFF1FC-8BB6-4DBB-9940-F696B5579502}" type="datetimeFigureOut">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16/2/2022</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5" name="Footer Placeholder 4"/>
          <p:cNvSpPr>
            <a:spLocks noGrp="1"/>
          </p:cNvSpPr>
          <p:nvPr>
            <p:ph type="ftr" sz="quarter" idx="3"/>
          </p:nvPr>
        </p:nvSpPr>
        <p:spPr>
          <a:xfrm>
            <a:off x="4038600" y="635639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6" name="Slide Number Placeholder 5"/>
          <p:cNvSpPr>
            <a:spLocks noGrp="1"/>
          </p:cNvSpPr>
          <p:nvPr>
            <p:ph type="sldNum" sz="quarter" idx="4"/>
          </p:nvPr>
        </p:nvSpPr>
        <p:spPr>
          <a:xfrm>
            <a:off x="8610600" y="635639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416283F-E79A-4174-97F4-305C981B4A88}" type="slidenum">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130534956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8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fld id="{E8AFF1FC-8BB6-4DBB-9940-F696B5579502}" type="datetimeFigureOut">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l" defTabSz="914377" rtl="0" eaLnBrk="0" fontAlgn="base" latinLnBrk="0" hangingPunct="0">
                <a:lnSpc>
                  <a:spcPct val="100000"/>
                </a:lnSpc>
                <a:spcBef>
                  <a:spcPct val="0"/>
                </a:spcBef>
                <a:spcAft>
                  <a:spcPct val="0"/>
                </a:spcAft>
                <a:buClrTx/>
                <a:buSzTx/>
                <a:buFontTx/>
                <a:buNone/>
                <a:tabLst/>
                <a:defRPr/>
              </a:pPr>
              <a:t>16/2/2022</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5" name="Footer Placeholder 4"/>
          <p:cNvSpPr>
            <a:spLocks noGrp="1"/>
          </p:cNvSpPr>
          <p:nvPr>
            <p:ph type="ftr" sz="quarter" idx="3"/>
          </p:nvPr>
        </p:nvSpPr>
        <p:spPr>
          <a:xfrm>
            <a:off x="4038600" y="635638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6" name="Slide Number Placeholder 5"/>
          <p:cNvSpPr>
            <a:spLocks noGrp="1"/>
          </p:cNvSpPr>
          <p:nvPr>
            <p:ph type="sldNum" sz="quarter" idx="4"/>
          </p:nvPr>
        </p:nvSpPr>
        <p:spPr>
          <a:xfrm>
            <a:off x="8610600" y="635638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8416283F-E79A-4174-97F4-305C981B4A88}" type="slidenum">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157315267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83"/>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fld id="{E8AFF1FC-8BB6-4DBB-9940-F696B5579502}" type="datetimeFigureOut">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l" defTabSz="914377" rtl="0" eaLnBrk="0" fontAlgn="base" latinLnBrk="0" hangingPunct="0">
                <a:lnSpc>
                  <a:spcPct val="100000"/>
                </a:lnSpc>
                <a:spcBef>
                  <a:spcPct val="0"/>
                </a:spcBef>
                <a:spcAft>
                  <a:spcPct val="0"/>
                </a:spcAft>
                <a:buClrTx/>
                <a:buSzTx/>
                <a:buFontTx/>
                <a:buNone/>
                <a:tabLst/>
                <a:defRPr/>
              </a:pPr>
              <a:t>16/2/2022</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5" name="Footer Placeholder 4"/>
          <p:cNvSpPr>
            <a:spLocks noGrp="1"/>
          </p:cNvSpPr>
          <p:nvPr>
            <p:ph type="ftr" sz="quarter" idx="3"/>
          </p:nvPr>
        </p:nvSpPr>
        <p:spPr>
          <a:xfrm>
            <a:off x="4038600" y="6356383"/>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6" name="Slide Number Placeholder 5"/>
          <p:cNvSpPr>
            <a:spLocks noGrp="1"/>
          </p:cNvSpPr>
          <p:nvPr>
            <p:ph type="sldNum" sz="quarter" idx="4"/>
          </p:nvPr>
        </p:nvSpPr>
        <p:spPr>
          <a:xfrm>
            <a:off x="8610600" y="6356383"/>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8416283F-E79A-4174-97F4-305C981B4A88}" type="slidenum">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166635725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75"/>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fld id="{E8AFF1FC-8BB6-4DBB-9940-F696B5579502}" type="datetimeFigureOut">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l" defTabSz="914377" rtl="0" eaLnBrk="0" fontAlgn="base" latinLnBrk="0" hangingPunct="0">
                <a:lnSpc>
                  <a:spcPct val="100000"/>
                </a:lnSpc>
                <a:spcBef>
                  <a:spcPct val="0"/>
                </a:spcBef>
                <a:spcAft>
                  <a:spcPct val="0"/>
                </a:spcAft>
                <a:buClrTx/>
                <a:buSzTx/>
                <a:buFontTx/>
                <a:buNone/>
                <a:tabLst/>
                <a:defRPr/>
              </a:pPr>
              <a:t>16/2/2022</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5" name="Footer Placeholder 4"/>
          <p:cNvSpPr>
            <a:spLocks noGrp="1"/>
          </p:cNvSpPr>
          <p:nvPr>
            <p:ph type="ftr" sz="quarter" idx="3"/>
          </p:nvPr>
        </p:nvSpPr>
        <p:spPr>
          <a:xfrm>
            <a:off x="4038600" y="6356375"/>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6" name="Slide Number Placeholder 5"/>
          <p:cNvSpPr>
            <a:spLocks noGrp="1"/>
          </p:cNvSpPr>
          <p:nvPr>
            <p:ph type="sldNum" sz="quarter" idx="4"/>
          </p:nvPr>
        </p:nvSpPr>
        <p:spPr>
          <a:xfrm>
            <a:off x="8610600" y="6356375"/>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8416283F-E79A-4174-97F4-305C981B4A88}" type="slidenum">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48228331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fld id="{E8AFF1FC-8BB6-4DBB-9940-F696B5579502}" type="datetimeFigureOut">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l" defTabSz="914377" rtl="0" eaLnBrk="0" fontAlgn="base" latinLnBrk="0" hangingPunct="0">
                <a:lnSpc>
                  <a:spcPct val="100000"/>
                </a:lnSpc>
                <a:spcBef>
                  <a:spcPct val="0"/>
                </a:spcBef>
                <a:spcAft>
                  <a:spcPct val="0"/>
                </a:spcAft>
                <a:buClrTx/>
                <a:buSzTx/>
                <a:buFontTx/>
                <a:buNone/>
                <a:tabLst/>
                <a:defRPr/>
              </a:pPr>
              <a:t>16/2/2022</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5" name="Footer Placeholder 4"/>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6" name="Slide Number Placeholder 5"/>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8416283F-E79A-4174-97F4-305C981B4A88}" type="slidenum">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108836343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fld id="{E8AFF1FC-8BB6-4DBB-9940-F696B5579502}" type="datetimeFigureOut">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l" defTabSz="914377" rtl="0" eaLnBrk="0" fontAlgn="base" latinLnBrk="0" hangingPunct="0">
                <a:lnSpc>
                  <a:spcPct val="100000"/>
                </a:lnSpc>
                <a:spcBef>
                  <a:spcPct val="0"/>
                </a:spcBef>
                <a:spcAft>
                  <a:spcPct val="0"/>
                </a:spcAft>
                <a:buClrTx/>
                <a:buSzTx/>
                <a:buFontTx/>
                <a:buNone/>
                <a:tabLst/>
                <a:defRPr/>
              </a:pPr>
              <a:t>16/2/2022</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8416283F-E79A-4174-97F4-305C981B4A88}" type="slidenum">
              <a:rPr kumimoji="0" lang="en-US" sz="900" b="1"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353452361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12.png"/><Relationship Id="rId3" Type="http://schemas.openxmlformats.org/officeDocument/2006/relationships/slideLayout" Target="../slideLayouts/slideLayout26.xml"/><Relationship Id="rId7" Type="http://schemas.openxmlformats.org/officeDocument/2006/relationships/slide" Target="slide31.xml"/><Relationship Id="rId12" Type="http://schemas.openxmlformats.org/officeDocument/2006/relationships/slide" Target="slide3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30.xml"/><Relationship Id="rId11" Type="http://schemas.openxmlformats.org/officeDocument/2006/relationships/image" Target="../media/image11.gif"/><Relationship Id="rId5" Type="http://schemas.openxmlformats.org/officeDocument/2006/relationships/slide" Target="slide27.xml"/><Relationship Id="rId10" Type="http://schemas.openxmlformats.org/officeDocument/2006/relationships/slide" Target="slide32.xml"/><Relationship Id="rId4" Type="http://schemas.openxmlformats.org/officeDocument/2006/relationships/slide" Target="slide26.xml"/><Relationship Id="rId9" Type="http://schemas.openxmlformats.org/officeDocument/2006/relationships/slide" Target="slide28.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slide" Target="slide25.xml"/><Relationship Id="rId2" Type="http://schemas.openxmlformats.org/officeDocument/2006/relationships/audio" Target="../media/audio2.wav"/><Relationship Id="rId1" Type="http://schemas.openxmlformats.org/officeDocument/2006/relationships/slideLayout" Target="../slideLayouts/slideLayout27.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slide" Target="slide25.xml"/><Relationship Id="rId2" Type="http://schemas.openxmlformats.org/officeDocument/2006/relationships/audio" Target="../media/audio2.wav"/><Relationship Id="rId1" Type="http://schemas.openxmlformats.org/officeDocument/2006/relationships/slideLayout" Target="../slideLayouts/slideLayout38.xml"/><Relationship Id="rId6" Type="http://schemas.openxmlformats.org/officeDocument/2006/relationships/image" Target="../media/image17.png"/><Relationship Id="rId5" Type="http://schemas.openxmlformats.org/officeDocument/2006/relationships/image" Target="../media/image15.gif"/><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slide" Target="slide25.xml"/><Relationship Id="rId2" Type="http://schemas.openxmlformats.org/officeDocument/2006/relationships/audio" Target="../media/audio2.wav"/><Relationship Id="rId1" Type="http://schemas.openxmlformats.org/officeDocument/2006/relationships/slideLayout" Target="../slideLayouts/slideLayout49.xml"/><Relationship Id="rId6" Type="http://schemas.openxmlformats.org/officeDocument/2006/relationships/image" Target="../media/image17.png"/><Relationship Id="rId5" Type="http://schemas.openxmlformats.org/officeDocument/2006/relationships/image" Target="../media/image15.gif"/><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slide" Target="slide25.xml"/><Relationship Id="rId2" Type="http://schemas.openxmlformats.org/officeDocument/2006/relationships/audio" Target="../media/audio2.wav"/><Relationship Id="rId1" Type="http://schemas.openxmlformats.org/officeDocument/2006/relationships/slideLayout" Target="../slideLayouts/slideLayout60.xml"/><Relationship Id="rId6" Type="http://schemas.openxmlformats.org/officeDocument/2006/relationships/image" Target="../media/image17.png"/><Relationship Id="rId5" Type="http://schemas.openxmlformats.org/officeDocument/2006/relationships/image" Target="../media/image15.gif"/><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slide" Target="slide25.xml"/><Relationship Id="rId2" Type="http://schemas.openxmlformats.org/officeDocument/2006/relationships/audio" Target="../media/audio2.wav"/><Relationship Id="rId1" Type="http://schemas.openxmlformats.org/officeDocument/2006/relationships/slideLayout" Target="../slideLayouts/slideLayout71.xml"/><Relationship Id="rId6" Type="http://schemas.openxmlformats.org/officeDocument/2006/relationships/image" Target="../media/image17.png"/><Relationship Id="rId5" Type="http://schemas.openxmlformats.org/officeDocument/2006/relationships/image" Target="../media/image15.gif"/><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slide" Target="slide25.xml"/><Relationship Id="rId2" Type="http://schemas.openxmlformats.org/officeDocument/2006/relationships/audio" Target="../media/audio2.wav"/><Relationship Id="rId1" Type="http://schemas.openxmlformats.org/officeDocument/2006/relationships/slideLayout" Target="../slideLayouts/slideLayout82.xml"/><Relationship Id="rId6" Type="http://schemas.openxmlformats.org/officeDocument/2006/relationships/image" Target="../media/image18.png"/><Relationship Id="rId5" Type="http://schemas.openxmlformats.org/officeDocument/2006/relationships/image" Target="../media/image15.gif"/><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82.xml"/><Relationship Id="rId6" Type="http://schemas.openxmlformats.org/officeDocument/2006/relationships/slide" Target="slide25.xml"/><Relationship Id="rId5" Type="http://schemas.openxmlformats.org/officeDocument/2006/relationships/image" Target="../media/image15.gif"/><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slideLayout" Target="../slideLayouts/slideLayout15.xml"/><Relationship Id="rId1" Type="http://schemas.openxmlformats.org/officeDocument/2006/relationships/themeOverride" Target="../theme/themeOverride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slideLayout" Target="../slideLayouts/slideLayout15.xml"/><Relationship Id="rId1" Type="http://schemas.openxmlformats.org/officeDocument/2006/relationships/themeOverride" Target="../theme/themeOverride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slideLayout" Target="../slideLayouts/slideLayout15.xml"/><Relationship Id="rId1" Type="http://schemas.openxmlformats.org/officeDocument/2006/relationships/themeOverride" Target="../theme/themeOverride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5.xml"/><Relationship Id="rId7"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slide" Target="slide7.xml"/><Relationship Id="rId5" Type="http://schemas.openxmlformats.org/officeDocument/2006/relationships/slide" Target="slide9.xml"/><Relationship Id="rId4" Type="http://schemas.openxmlformats.org/officeDocument/2006/relationships/slide" Target="slide6.xml"/><Relationship Id="rId9" Type="http://schemas.openxmlformats.org/officeDocument/2006/relationships/slide" Target="slide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xml"/><Relationship Id="rId1" Type="http://schemas.openxmlformats.org/officeDocument/2006/relationships/slideLayout" Target="../slideLayouts/slideLayout3.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 y="11589"/>
            <a:ext cx="12187592" cy="6855520"/>
          </a:xfrm>
          <a:prstGeom prst="rect">
            <a:avLst/>
          </a:prstGeom>
        </p:spPr>
      </p:pic>
      <p:grpSp>
        <p:nvGrpSpPr>
          <p:cNvPr id="15" name="组合 14">
            <a:extLst>
              <a:ext uri="{FF2B5EF4-FFF2-40B4-BE49-F238E27FC236}">
                <a16:creationId xmlns="" xmlns:a16="http://schemas.microsoft.com/office/drawing/2014/main" id="{9F928D08-CBC1-47DA-8C48-8196F1B2EEA6}"/>
              </a:ext>
            </a:extLst>
          </p:cNvPr>
          <p:cNvGrpSpPr/>
          <p:nvPr/>
        </p:nvGrpSpPr>
        <p:grpSpPr>
          <a:xfrm>
            <a:off x="3915620" y="3772295"/>
            <a:ext cx="4295235" cy="182228"/>
            <a:chOff x="1839287" y="5184146"/>
            <a:chExt cx="2767715" cy="95254"/>
          </a:xfrm>
        </p:grpSpPr>
        <p:grpSp>
          <p:nvGrpSpPr>
            <p:cNvPr id="16" name="组合 15">
              <a:extLst>
                <a:ext uri="{FF2B5EF4-FFF2-40B4-BE49-F238E27FC236}">
                  <a16:creationId xmlns=""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2" name="TextBox 1">
            <a:extLst>
              <a:ext uri="{FF2B5EF4-FFF2-40B4-BE49-F238E27FC236}">
                <a16:creationId xmlns="" xmlns:a16="http://schemas.microsoft.com/office/drawing/2014/main" id="{DD8C6575-801C-4F6E-839C-957AA570E83A}"/>
              </a:ext>
            </a:extLst>
          </p:cNvPr>
          <p:cNvSpPr txBox="1"/>
          <p:nvPr/>
        </p:nvSpPr>
        <p:spPr>
          <a:xfrm>
            <a:off x="4710838" y="784354"/>
            <a:ext cx="6803380" cy="923116"/>
          </a:xfrm>
          <a:prstGeom prst="rect">
            <a:avLst/>
          </a:prstGeom>
          <a:noFill/>
        </p:spPr>
        <p:txBody>
          <a:bodyPr wrap="square" rtlCol="0">
            <a:spAutoFit/>
          </a:bodyPr>
          <a:lstStyle/>
          <a:p>
            <a:pPr defTabSz="914217"/>
            <a:r>
              <a:rPr lang="en-US" sz="5399" b="1" smtClean="0">
                <a:solidFill>
                  <a:srgbClr val="FFBF53">
                    <a:lumMod val="50000"/>
                  </a:srgbClr>
                </a:solidFill>
                <a:latin typeface="Times New Roman" panose="02020603050405020304" pitchFamily="18" charset="0"/>
                <a:cs typeface="Times New Roman" panose="02020603050405020304" pitchFamily="18" charset="0"/>
              </a:rPr>
              <a:t>Tiết: 9</a:t>
            </a:r>
            <a:endParaRPr lang="en-US" sz="5399" b="1">
              <a:solidFill>
                <a:srgbClr val="FFBF53">
                  <a:lumMod val="50000"/>
                </a:srgbClr>
              </a:solidFill>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 xmlns:a16="http://schemas.microsoft.com/office/drawing/2014/main" id="{F877874D-0A72-48B5-A4C2-63E4B1A9DBF2}"/>
              </a:ext>
            </a:extLst>
          </p:cNvPr>
          <p:cNvSpPr txBox="1"/>
          <p:nvPr/>
        </p:nvSpPr>
        <p:spPr>
          <a:xfrm>
            <a:off x="3499912" y="1916048"/>
            <a:ext cx="7761392" cy="1015534"/>
          </a:xfrm>
          <a:prstGeom prst="rect">
            <a:avLst/>
          </a:prstGeom>
          <a:noFill/>
        </p:spPr>
        <p:txBody>
          <a:bodyPr wrap="square" rtlCol="0">
            <a:spAutoFit/>
          </a:bodyPr>
          <a:lstStyle/>
          <a:p>
            <a:pPr defTabSz="914217"/>
            <a:r>
              <a:rPr lang="en-US" sz="5999" b="1" smtClean="0">
                <a:solidFill>
                  <a:srgbClr val="002060"/>
                </a:solidFill>
                <a:latin typeface="Times New Roman" panose="02020603050405020304" pitchFamily="18" charset="0"/>
                <a:cs typeface="Times New Roman" panose="02020603050405020304" pitchFamily="18" charset="0"/>
              </a:rPr>
              <a:t>CON LÀ…</a:t>
            </a:r>
            <a:endParaRPr lang="en-US" sz="5999" b="1">
              <a:solidFill>
                <a:srgbClr val="002060"/>
              </a:solidFill>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 xmlns:a16="http://schemas.microsoft.com/office/drawing/2014/main" id="{F877874D-0A72-48B5-A4C2-63E4B1A9DBF2}"/>
              </a:ext>
            </a:extLst>
          </p:cNvPr>
          <p:cNvSpPr txBox="1"/>
          <p:nvPr/>
        </p:nvSpPr>
        <p:spPr>
          <a:xfrm>
            <a:off x="5494825" y="2877651"/>
            <a:ext cx="6156212" cy="1015534"/>
          </a:xfrm>
          <a:prstGeom prst="rect">
            <a:avLst/>
          </a:prstGeom>
          <a:noFill/>
        </p:spPr>
        <p:txBody>
          <a:bodyPr wrap="square" rtlCol="0">
            <a:spAutoFit/>
          </a:bodyPr>
          <a:lstStyle/>
          <a:p>
            <a:pPr defTabSz="914217"/>
            <a:r>
              <a:rPr lang="en-US" sz="5999" b="1" smtClean="0">
                <a:solidFill>
                  <a:srgbClr val="002060"/>
                </a:solidFill>
                <a:latin typeface="Times New Roman" panose="02020603050405020304" pitchFamily="18" charset="0"/>
                <a:cs typeface="Times New Roman" panose="02020603050405020304" pitchFamily="18" charset="0"/>
              </a:rPr>
              <a:t>Y Phương</a:t>
            </a:r>
            <a:endParaRPr lang="en-US" sz="5999" b="1">
              <a:solidFill>
                <a:srgbClr val="002060"/>
              </a:solidFill>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 xmlns:a16="http://schemas.microsoft.com/office/drawing/2014/main" id="{F877874D-0A72-48B5-A4C2-63E4B1A9DBF2}"/>
              </a:ext>
            </a:extLst>
          </p:cNvPr>
          <p:cNvSpPr txBox="1"/>
          <p:nvPr/>
        </p:nvSpPr>
        <p:spPr>
          <a:xfrm>
            <a:off x="1445256" y="3771250"/>
            <a:ext cx="9816047" cy="1015534"/>
          </a:xfrm>
          <a:prstGeom prst="rect">
            <a:avLst/>
          </a:prstGeom>
          <a:noFill/>
        </p:spPr>
        <p:txBody>
          <a:bodyPr wrap="square" rtlCol="0">
            <a:spAutoFit/>
          </a:bodyPr>
          <a:lstStyle/>
          <a:p>
            <a:pPr defTabSz="914217"/>
            <a:r>
              <a:rPr lang="en-US" sz="5999" b="1" smtClean="0">
                <a:solidFill>
                  <a:srgbClr val="002060"/>
                </a:solidFill>
                <a:latin typeface="Times New Roman" panose="02020603050405020304" pitchFamily="18" charset="0"/>
                <a:cs typeface="Times New Roman" panose="02020603050405020304" pitchFamily="18" charset="0"/>
              </a:rPr>
              <a:t>Giáo viên:….</a:t>
            </a:r>
            <a:endParaRPr lang="en-US" sz="5999"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424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arn(inVertical)">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barn(inVertical)">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barn(inVertical)">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8" grpId="0"/>
      <p:bldP spid="59" grpId="0"/>
      <p:bldP spid="6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 xmlns:a16="http://schemas.microsoft.com/office/drawing/2014/main" id="{F7669892-921E-4C06-8E87-4D7BEE52D011}"/>
              </a:ext>
            </a:extLst>
          </p:cNvPr>
          <p:cNvGrpSpPr/>
          <p:nvPr/>
        </p:nvGrpSpPr>
        <p:grpSpPr>
          <a:xfrm>
            <a:off x="2864373" y="1213162"/>
            <a:ext cx="6510885" cy="2337529"/>
            <a:chOff x="2863624" y="1789966"/>
            <a:chExt cx="6512392" cy="2338070"/>
          </a:xfrm>
        </p:grpSpPr>
        <p:sp>
          <p:nvSpPr>
            <p:cNvPr id="13" name="文本框 283">
              <a:extLst>
                <a:ext uri="{FF2B5EF4-FFF2-40B4-BE49-F238E27FC236}">
                  <a16:creationId xmlns="" xmlns:a16="http://schemas.microsoft.com/office/drawing/2014/main" id="{192A6D67-F623-4427-AD7F-F91A32D1486D}"/>
                </a:ext>
              </a:extLst>
            </p:cNvPr>
            <p:cNvSpPr txBox="1"/>
            <p:nvPr/>
          </p:nvSpPr>
          <p:spPr>
            <a:xfrm>
              <a:off x="3585296" y="3019913"/>
              <a:ext cx="5051719" cy="1108123"/>
            </a:xfrm>
            <a:prstGeom prst="rect">
              <a:avLst/>
            </a:prstGeom>
            <a:noFill/>
          </p:spPr>
          <p:txBody>
            <a:bodyPr wrap="none" rtlCol="0">
              <a:spAutoFit/>
            </a:bodyPr>
            <a:lstStyle/>
            <a:p>
              <a:pPr algn="ctr" defTabSz="914217"/>
              <a:r>
                <a:rPr lang="en-US" altLang="zh-CN" sz="6599" b="1"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KIẾN THỨC</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 xmlns:a16="http://schemas.microsoft.com/office/drawing/2014/main" id="{9C6ACA75-01C4-483A-8EA7-A8C0D2092203}"/>
                </a:ext>
              </a:extLst>
            </p:cNvPr>
            <p:cNvSpPr txBox="1"/>
            <p:nvPr/>
          </p:nvSpPr>
          <p:spPr>
            <a:xfrm>
              <a:off x="2863624" y="1789966"/>
              <a:ext cx="6512392" cy="1108123"/>
            </a:xfrm>
            <a:prstGeom prst="rect">
              <a:avLst/>
            </a:prstGeom>
            <a:noFill/>
          </p:spPr>
          <p:txBody>
            <a:bodyPr wrap="none" rtlCol="0">
              <a:spAutoFit/>
            </a:bodyPr>
            <a:lstStyle/>
            <a:p>
              <a:pPr algn="ctr" defTabSz="914217"/>
              <a:r>
                <a:rPr lang="en-US" altLang="zh-CN" sz="6599" b="1" spc="600"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HÌNH THÀNH</a:t>
              </a:r>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1550238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11</a:t>
            </a:fld>
            <a:endParaRPr lang="en-US" dirty="0">
              <a:solidFill>
                <a:prstClr val="black">
                  <a:tint val="75000"/>
                </a:prstClr>
              </a:solidFill>
            </a:endParaRPr>
          </a:p>
        </p:txBody>
      </p:sp>
      <p:grpSp>
        <p:nvGrpSpPr>
          <p:cNvPr id="4" name="组合 44">
            <a:extLst>
              <a:ext uri="{FF2B5EF4-FFF2-40B4-BE49-F238E27FC236}">
                <a16:creationId xmlns="" xmlns:a16="http://schemas.microsoft.com/office/drawing/2014/main"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2292" y="1137888"/>
            <a:ext cx="3167669" cy="5150808"/>
          </a:xfrm>
          <a:prstGeom prst="rect">
            <a:avLst/>
          </a:prstGeom>
        </p:spPr>
      </p:pic>
      <p:pic>
        <p:nvPicPr>
          <p:cNvPr id="17" name="图片 11">
            <a:extLst>
              <a:ext uri="{FF2B5EF4-FFF2-40B4-BE49-F238E27FC236}">
                <a16:creationId xmlns=""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 xmlns:a16="http://schemas.microsoft.com/office/drawing/2014/main" id="{25EFD4B2-71A3-4CE8-8336-8C143AADE4EF}"/>
              </a:ext>
            </a:extLst>
          </p:cNvPr>
          <p:cNvSpPr txBox="1"/>
          <p:nvPr/>
        </p:nvSpPr>
        <p:spPr>
          <a:xfrm>
            <a:off x="4510501" y="1214495"/>
            <a:ext cx="7469558" cy="1754070"/>
          </a:xfrm>
          <a:prstGeom prst="rect">
            <a:avLst/>
          </a:prstGeom>
          <a:noFill/>
        </p:spPr>
        <p:txBody>
          <a:bodyPr vert="horz" wrap="square" rtlCol="0">
            <a:spAutoFit/>
          </a:bodyPr>
          <a:lstStyle/>
          <a:p>
            <a:pPr defTabSz="914217"/>
            <a:endPar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 Đọc văn bản </a:t>
            </a:r>
            <a:endParaRPr lang="zh-CN" altLang="en-US"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77889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12</a:t>
            </a:fld>
            <a:endParaRPr lang="en-US" dirty="0">
              <a:solidFill>
                <a:prstClr val="black">
                  <a:tint val="75000"/>
                </a:prstClr>
              </a:solidFill>
            </a:endParaRPr>
          </a:p>
        </p:txBody>
      </p:sp>
      <p:grpSp>
        <p:nvGrpSpPr>
          <p:cNvPr id="4" name="组合 44">
            <a:extLst>
              <a:ext uri="{FF2B5EF4-FFF2-40B4-BE49-F238E27FC236}">
                <a16:creationId xmlns="" xmlns:a16="http://schemas.microsoft.com/office/drawing/2014/main" id="{468826E0-7A31-44C3-B4BF-CB0C0E7DFDF2}"/>
              </a:ext>
            </a:extLst>
          </p:cNvPr>
          <p:cNvGrpSpPr/>
          <p:nvPr/>
        </p:nvGrpSpPr>
        <p:grpSpPr>
          <a:xfrm>
            <a:off x="1997646" y="1633156"/>
            <a:ext cx="2512855" cy="179063"/>
            <a:chOff x="4531763" y="904319"/>
            <a:chExt cx="3274666" cy="206375"/>
          </a:xfrm>
        </p:grpSpPr>
        <p:sp>
          <p:nvSpPr>
            <p:cNvPr id="6" name="Freeform 139">
              <a:extLst>
                <a:ext uri="{FF2B5EF4-FFF2-40B4-BE49-F238E27FC236}">
                  <a16:creationId xmlns=""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sp>
        <p:nvSpPr>
          <p:cNvPr id="16" name="文本框 41">
            <a:extLst>
              <a:ext uri="{FF2B5EF4-FFF2-40B4-BE49-F238E27FC236}">
                <a16:creationId xmlns="" xmlns:a16="http://schemas.microsoft.com/office/drawing/2014/main" id="{56100E42-1B9F-4C8D-B484-B237526F1280}"/>
              </a:ext>
            </a:extLst>
          </p:cNvPr>
          <p:cNvSpPr txBox="1"/>
          <p:nvPr/>
        </p:nvSpPr>
        <p:spPr>
          <a:xfrm>
            <a:off x="1225725" y="257585"/>
            <a:ext cx="7469558" cy="830805"/>
          </a:xfrm>
          <a:prstGeom prst="rect">
            <a:avLst/>
          </a:prstGeom>
          <a:noFill/>
        </p:spPr>
        <p:txBody>
          <a:bodyPr vert="horz" wrap="square" rtlCol="0">
            <a:spAutoFit/>
          </a:bodyPr>
          <a:lstStyle/>
          <a:p>
            <a:pPr defTabSz="914217"/>
            <a:r>
              <a:rPr lang="en-US" altLang="zh-CN" sz="4799" b="1" smtClean="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Đọc</a:t>
            </a:r>
            <a:endPar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 xmlns:a16="http://schemas.microsoft.com/office/drawing/2014/main" id="{541BEC1A-4E02-4ED4-8E23-A40B767C9C57}"/>
              </a:ext>
            </a:extLst>
          </p:cNvPr>
          <p:cNvSpPr>
            <a:spLocks noEditPoints="1"/>
          </p:cNvSpPr>
          <p:nvPr/>
        </p:nvSpPr>
        <p:spPr bwMode="auto">
          <a:xfrm rot="3896716" flipH="1">
            <a:off x="1636030" y="4693098"/>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26" name="组合 2">
            <a:extLst>
              <a:ext uri="{FF2B5EF4-FFF2-40B4-BE49-F238E27FC236}">
                <a16:creationId xmlns="" xmlns:a16="http://schemas.microsoft.com/office/drawing/2014/main" id="{9C1DCEB9-0956-4876-8387-3186CD050357}"/>
              </a:ext>
            </a:extLst>
          </p:cNvPr>
          <p:cNvGrpSpPr/>
          <p:nvPr/>
        </p:nvGrpSpPr>
        <p:grpSpPr>
          <a:xfrm>
            <a:off x="703140" y="2056753"/>
            <a:ext cx="3685160" cy="2730533"/>
            <a:chOff x="1949253" y="1627716"/>
            <a:chExt cx="3271491" cy="2309600"/>
          </a:xfrm>
        </p:grpSpPr>
        <p:grpSp>
          <p:nvGrpSpPr>
            <p:cNvPr id="27" name="组合 135">
              <a:extLst>
                <a:ext uri="{FF2B5EF4-FFF2-40B4-BE49-F238E27FC236}">
                  <a16:creationId xmlns="" xmlns:a16="http://schemas.microsoft.com/office/drawing/2014/main" id="{1402207D-CBB7-427C-BF5A-10E4874000E2}"/>
                </a:ext>
              </a:extLst>
            </p:cNvPr>
            <p:cNvGrpSpPr/>
            <p:nvPr/>
          </p:nvGrpSpPr>
          <p:grpSpPr>
            <a:xfrm>
              <a:off x="1949253" y="1627716"/>
              <a:ext cx="3271491" cy="2309600"/>
              <a:chOff x="3246438" y="1068388"/>
              <a:chExt cx="5711825" cy="4678363"/>
            </a:xfrm>
            <a:solidFill>
              <a:schemeClr val="tx1"/>
            </a:solidFill>
          </p:grpSpPr>
          <p:sp>
            <p:nvSpPr>
              <p:cNvPr id="29" name="Freeform 5">
                <a:extLst>
                  <a:ext uri="{FF2B5EF4-FFF2-40B4-BE49-F238E27FC236}">
                    <a16:creationId xmlns="" xmlns:a16="http://schemas.microsoft.com/office/drawing/2014/main" id="{701E2887-6ABA-48C5-BE20-199CEFE6512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6">
                <a:extLst>
                  <a:ext uri="{FF2B5EF4-FFF2-40B4-BE49-F238E27FC236}">
                    <a16:creationId xmlns="" xmlns:a16="http://schemas.microsoft.com/office/drawing/2014/main" id="{FEC9D7C9-93D5-4739-AFFE-8040BA6CC21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7">
                <a:extLst>
                  <a:ext uri="{FF2B5EF4-FFF2-40B4-BE49-F238E27FC236}">
                    <a16:creationId xmlns="" xmlns:a16="http://schemas.microsoft.com/office/drawing/2014/main" id="{281FD407-A2BD-466C-B194-8B144655D8D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8">
                <a:extLst>
                  <a:ext uri="{FF2B5EF4-FFF2-40B4-BE49-F238E27FC236}">
                    <a16:creationId xmlns="" xmlns:a16="http://schemas.microsoft.com/office/drawing/2014/main" id="{BEE6043B-26CB-4A02-A61F-D54DCA348DB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9">
                <a:extLst>
                  <a:ext uri="{FF2B5EF4-FFF2-40B4-BE49-F238E27FC236}">
                    <a16:creationId xmlns="" xmlns:a16="http://schemas.microsoft.com/office/drawing/2014/main" id="{23FBEF70-9206-482A-834F-13124F07B0A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10">
                <a:extLst>
                  <a:ext uri="{FF2B5EF4-FFF2-40B4-BE49-F238E27FC236}">
                    <a16:creationId xmlns="" xmlns:a16="http://schemas.microsoft.com/office/drawing/2014/main" id="{6B69A711-8366-4A40-B126-2B7D4B09CB0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11">
                <a:extLst>
                  <a:ext uri="{FF2B5EF4-FFF2-40B4-BE49-F238E27FC236}">
                    <a16:creationId xmlns="" xmlns:a16="http://schemas.microsoft.com/office/drawing/2014/main" id="{449C6D7B-31B9-4A11-9433-50B7CE0F90D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6" name="组合 143">
                <a:extLst>
                  <a:ext uri="{FF2B5EF4-FFF2-40B4-BE49-F238E27FC236}">
                    <a16:creationId xmlns="" xmlns:a16="http://schemas.microsoft.com/office/drawing/2014/main" id="{EE171D6A-3ACD-4978-9415-A984A59E9474}"/>
                  </a:ext>
                </a:extLst>
              </p:cNvPr>
              <p:cNvGrpSpPr/>
              <p:nvPr/>
            </p:nvGrpSpPr>
            <p:grpSpPr>
              <a:xfrm>
                <a:off x="3517901" y="1225551"/>
                <a:ext cx="5260975" cy="4090987"/>
                <a:chOff x="3517901" y="1225551"/>
                <a:chExt cx="5260975" cy="4090987"/>
              </a:xfrm>
              <a:grpFill/>
            </p:grpSpPr>
            <p:sp>
              <p:nvSpPr>
                <p:cNvPr id="37" name="Freeform 12">
                  <a:extLst>
                    <a:ext uri="{FF2B5EF4-FFF2-40B4-BE49-F238E27FC236}">
                      <a16:creationId xmlns="" xmlns:a16="http://schemas.microsoft.com/office/drawing/2014/main" id="{E015D9C1-A573-4E07-B619-F8F9CDD2D7E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13">
                  <a:extLst>
                    <a:ext uri="{FF2B5EF4-FFF2-40B4-BE49-F238E27FC236}">
                      <a16:creationId xmlns="" xmlns:a16="http://schemas.microsoft.com/office/drawing/2014/main" id="{7C07ABB5-BA6E-4F7D-902B-CD32DDB41B5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14">
                  <a:extLst>
                    <a:ext uri="{FF2B5EF4-FFF2-40B4-BE49-F238E27FC236}">
                      <a16:creationId xmlns="" xmlns:a16="http://schemas.microsoft.com/office/drawing/2014/main" id="{44AAD421-E009-4F6A-AD56-381D1DE3145B}"/>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15">
                  <a:extLst>
                    <a:ext uri="{FF2B5EF4-FFF2-40B4-BE49-F238E27FC236}">
                      <a16:creationId xmlns="" xmlns:a16="http://schemas.microsoft.com/office/drawing/2014/main" id="{9AA74B08-8CB5-4728-9BA0-48BEC60983B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16">
                  <a:extLst>
                    <a:ext uri="{FF2B5EF4-FFF2-40B4-BE49-F238E27FC236}">
                      <a16:creationId xmlns="" xmlns:a16="http://schemas.microsoft.com/office/drawing/2014/main" id="{0E1B772E-09AB-479A-90B6-786FE0E9C50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17">
                  <a:extLst>
                    <a:ext uri="{FF2B5EF4-FFF2-40B4-BE49-F238E27FC236}">
                      <a16:creationId xmlns="" xmlns:a16="http://schemas.microsoft.com/office/drawing/2014/main" id="{BD4D0207-0475-4316-A452-0D5A326A1DC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18">
                  <a:extLst>
                    <a:ext uri="{FF2B5EF4-FFF2-40B4-BE49-F238E27FC236}">
                      <a16:creationId xmlns="" xmlns:a16="http://schemas.microsoft.com/office/drawing/2014/main" id="{48834AB3-5E24-49A5-8A8C-AE7180BA2D2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19">
                  <a:extLst>
                    <a:ext uri="{FF2B5EF4-FFF2-40B4-BE49-F238E27FC236}">
                      <a16:creationId xmlns="" xmlns:a16="http://schemas.microsoft.com/office/drawing/2014/main" id="{0770A82D-6F9B-4A7A-97E3-D945D75215C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20">
                  <a:extLst>
                    <a:ext uri="{FF2B5EF4-FFF2-40B4-BE49-F238E27FC236}">
                      <a16:creationId xmlns="" xmlns:a16="http://schemas.microsoft.com/office/drawing/2014/main" id="{3099E63C-2A25-47C4-BA51-88F2633CAAE3}"/>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21">
                  <a:extLst>
                    <a:ext uri="{FF2B5EF4-FFF2-40B4-BE49-F238E27FC236}">
                      <a16:creationId xmlns="" xmlns:a16="http://schemas.microsoft.com/office/drawing/2014/main" id="{0590627B-1471-484E-8B06-F8AE402C946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22">
                  <a:extLst>
                    <a:ext uri="{FF2B5EF4-FFF2-40B4-BE49-F238E27FC236}">
                      <a16:creationId xmlns="" xmlns:a16="http://schemas.microsoft.com/office/drawing/2014/main" id="{1DFDADF5-D0AA-4367-8AFB-4A8DDA3A78E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23">
                  <a:extLst>
                    <a:ext uri="{FF2B5EF4-FFF2-40B4-BE49-F238E27FC236}">
                      <a16:creationId xmlns="" xmlns:a16="http://schemas.microsoft.com/office/drawing/2014/main" id="{E20125AD-5077-4C4C-98B3-47A40958016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24">
                  <a:extLst>
                    <a:ext uri="{FF2B5EF4-FFF2-40B4-BE49-F238E27FC236}">
                      <a16:creationId xmlns="" xmlns:a16="http://schemas.microsoft.com/office/drawing/2014/main" id="{D88DC943-DD10-4969-A9C0-C71A8BBCFA1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25">
                  <a:extLst>
                    <a:ext uri="{FF2B5EF4-FFF2-40B4-BE49-F238E27FC236}">
                      <a16:creationId xmlns="" xmlns:a16="http://schemas.microsoft.com/office/drawing/2014/main" id="{0A2B48AC-0E32-46F3-A039-0F1C3FFE04B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26">
                  <a:extLst>
                    <a:ext uri="{FF2B5EF4-FFF2-40B4-BE49-F238E27FC236}">
                      <a16:creationId xmlns="" xmlns:a16="http://schemas.microsoft.com/office/drawing/2014/main" id="{35229857-2090-4812-9F3D-E418AB82DF6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27">
                  <a:extLst>
                    <a:ext uri="{FF2B5EF4-FFF2-40B4-BE49-F238E27FC236}">
                      <a16:creationId xmlns="" xmlns:a16="http://schemas.microsoft.com/office/drawing/2014/main" id="{E54BB5CE-5791-49E7-A07D-DB26C45173C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28">
                  <a:extLst>
                    <a:ext uri="{FF2B5EF4-FFF2-40B4-BE49-F238E27FC236}">
                      <a16:creationId xmlns="" xmlns:a16="http://schemas.microsoft.com/office/drawing/2014/main" id="{F277204C-B5F8-470B-A492-CE8AC03F1EC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29">
                  <a:extLst>
                    <a:ext uri="{FF2B5EF4-FFF2-40B4-BE49-F238E27FC236}">
                      <a16:creationId xmlns="" xmlns:a16="http://schemas.microsoft.com/office/drawing/2014/main" id="{5928E602-5813-4F8E-A664-109FEB1436F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30">
                  <a:extLst>
                    <a:ext uri="{FF2B5EF4-FFF2-40B4-BE49-F238E27FC236}">
                      <a16:creationId xmlns="" xmlns:a16="http://schemas.microsoft.com/office/drawing/2014/main" id="{4C173127-D346-4DF7-8A5E-4C211C694362}"/>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31">
                  <a:extLst>
                    <a:ext uri="{FF2B5EF4-FFF2-40B4-BE49-F238E27FC236}">
                      <a16:creationId xmlns="" xmlns:a16="http://schemas.microsoft.com/office/drawing/2014/main" id="{75733073-D4F7-42DC-9E83-4F7A36786E6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32">
                  <a:extLst>
                    <a:ext uri="{FF2B5EF4-FFF2-40B4-BE49-F238E27FC236}">
                      <a16:creationId xmlns="" xmlns:a16="http://schemas.microsoft.com/office/drawing/2014/main" id="{FF42CD20-5BEC-4D54-A36C-A6432F48389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33">
                  <a:extLst>
                    <a:ext uri="{FF2B5EF4-FFF2-40B4-BE49-F238E27FC236}">
                      <a16:creationId xmlns="" xmlns:a16="http://schemas.microsoft.com/office/drawing/2014/main" id="{9EAD28BE-35E7-4344-B647-DB40F303FFA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34">
                  <a:extLst>
                    <a:ext uri="{FF2B5EF4-FFF2-40B4-BE49-F238E27FC236}">
                      <a16:creationId xmlns="" xmlns:a16="http://schemas.microsoft.com/office/drawing/2014/main" id="{9711B4D5-3997-4B99-8D48-B923E531E3B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35">
                  <a:extLst>
                    <a:ext uri="{FF2B5EF4-FFF2-40B4-BE49-F238E27FC236}">
                      <a16:creationId xmlns="" xmlns:a16="http://schemas.microsoft.com/office/drawing/2014/main" id="{F9BE8954-CB1D-4C11-9495-096C154028B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36">
                  <a:extLst>
                    <a:ext uri="{FF2B5EF4-FFF2-40B4-BE49-F238E27FC236}">
                      <a16:creationId xmlns="" xmlns:a16="http://schemas.microsoft.com/office/drawing/2014/main" id="{8F2ECA86-31D8-4CE9-9FD2-9888148E6A3E}"/>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37">
                  <a:extLst>
                    <a:ext uri="{FF2B5EF4-FFF2-40B4-BE49-F238E27FC236}">
                      <a16:creationId xmlns="" xmlns:a16="http://schemas.microsoft.com/office/drawing/2014/main" id="{EF6FBDA4-50E8-42CA-967E-07746015AE22}"/>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38">
                  <a:extLst>
                    <a:ext uri="{FF2B5EF4-FFF2-40B4-BE49-F238E27FC236}">
                      <a16:creationId xmlns="" xmlns:a16="http://schemas.microsoft.com/office/drawing/2014/main" id="{E788B09E-8EED-4546-8DFE-27080633707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39">
                  <a:extLst>
                    <a:ext uri="{FF2B5EF4-FFF2-40B4-BE49-F238E27FC236}">
                      <a16:creationId xmlns="" xmlns:a16="http://schemas.microsoft.com/office/drawing/2014/main" id="{E0F306DA-482F-41EC-AC53-ECEA31E2F8EA}"/>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40">
                  <a:extLst>
                    <a:ext uri="{FF2B5EF4-FFF2-40B4-BE49-F238E27FC236}">
                      <a16:creationId xmlns="" xmlns:a16="http://schemas.microsoft.com/office/drawing/2014/main" id="{F9019F41-AA79-450E-AC9C-AB827DFF75F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41">
                  <a:extLst>
                    <a:ext uri="{FF2B5EF4-FFF2-40B4-BE49-F238E27FC236}">
                      <a16:creationId xmlns="" xmlns:a16="http://schemas.microsoft.com/office/drawing/2014/main" id="{625F3391-9DA9-41E6-B0D7-FD43E352D4E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42">
                  <a:extLst>
                    <a:ext uri="{FF2B5EF4-FFF2-40B4-BE49-F238E27FC236}">
                      <a16:creationId xmlns="" xmlns:a16="http://schemas.microsoft.com/office/drawing/2014/main" id="{3E12A41F-9891-4277-B659-FF45D196EAB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43">
                  <a:extLst>
                    <a:ext uri="{FF2B5EF4-FFF2-40B4-BE49-F238E27FC236}">
                      <a16:creationId xmlns="" xmlns:a16="http://schemas.microsoft.com/office/drawing/2014/main" id="{FD8A6B80-FA46-42D6-A716-CDAE76BA4CD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44">
                  <a:extLst>
                    <a:ext uri="{FF2B5EF4-FFF2-40B4-BE49-F238E27FC236}">
                      <a16:creationId xmlns="" xmlns:a16="http://schemas.microsoft.com/office/drawing/2014/main" id="{21F30691-6933-4867-8106-7E6980A66413}"/>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45">
                  <a:extLst>
                    <a:ext uri="{FF2B5EF4-FFF2-40B4-BE49-F238E27FC236}">
                      <a16:creationId xmlns="" xmlns:a16="http://schemas.microsoft.com/office/drawing/2014/main" id="{84AFA11C-6335-457E-BEC4-67776333663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46">
                  <a:extLst>
                    <a:ext uri="{FF2B5EF4-FFF2-40B4-BE49-F238E27FC236}">
                      <a16:creationId xmlns="" xmlns:a16="http://schemas.microsoft.com/office/drawing/2014/main" id="{B03A00FE-B39F-43FE-8E05-DF90D97257C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47">
                  <a:extLst>
                    <a:ext uri="{FF2B5EF4-FFF2-40B4-BE49-F238E27FC236}">
                      <a16:creationId xmlns="" xmlns:a16="http://schemas.microsoft.com/office/drawing/2014/main" id="{EF4CFE13-535A-44CE-88FC-19F5A7491C7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48">
                  <a:extLst>
                    <a:ext uri="{FF2B5EF4-FFF2-40B4-BE49-F238E27FC236}">
                      <a16:creationId xmlns="" xmlns:a16="http://schemas.microsoft.com/office/drawing/2014/main" id="{031AC784-A262-48A8-ACE9-77E8E2D8D385}"/>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49">
                  <a:extLst>
                    <a:ext uri="{FF2B5EF4-FFF2-40B4-BE49-F238E27FC236}">
                      <a16:creationId xmlns="" xmlns:a16="http://schemas.microsoft.com/office/drawing/2014/main" id="{8C8A3B5C-4EF0-4EC9-8521-7B1FCCD78B75}"/>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50">
                  <a:extLst>
                    <a:ext uri="{FF2B5EF4-FFF2-40B4-BE49-F238E27FC236}">
                      <a16:creationId xmlns="" xmlns:a16="http://schemas.microsoft.com/office/drawing/2014/main" id="{26E05434-E6DA-4B13-BCF3-DC5AB3FA52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51">
                  <a:extLst>
                    <a:ext uri="{FF2B5EF4-FFF2-40B4-BE49-F238E27FC236}">
                      <a16:creationId xmlns="" xmlns:a16="http://schemas.microsoft.com/office/drawing/2014/main" id="{45CDB74D-A396-4F48-ACFD-4E80D575D1B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52">
                  <a:extLst>
                    <a:ext uri="{FF2B5EF4-FFF2-40B4-BE49-F238E27FC236}">
                      <a16:creationId xmlns="" xmlns:a16="http://schemas.microsoft.com/office/drawing/2014/main" id="{4659356A-B39A-4FAC-A59F-3A26FDC2F165}"/>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53">
                  <a:extLst>
                    <a:ext uri="{FF2B5EF4-FFF2-40B4-BE49-F238E27FC236}">
                      <a16:creationId xmlns="" xmlns:a16="http://schemas.microsoft.com/office/drawing/2014/main" id="{F48D0C0B-F4BF-4019-8847-ECC9AFFF8A1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54">
                  <a:extLst>
                    <a:ext uri="{FF2B5EF4-FFF2-40B4-BE49-F238E27FC236}">
                      <a16:creationId xmlns="" xmlns:a16="http://schemas.microsoft.com/office/drawing/2014/main" id="{59767D5B-32F8-4FBF-9CD7-83B218A036F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55">
                  <a:extLst>
                    <a:ext uri="{FF2B5EF4-FFF2-40B4-BE49-F238E27FC236}">
                      <a16:creationId xmlns="" xmlns:a16="http://schemas.microsoft.com/office/drawing/2014/main" id="{5B35165E-E984-47BD-BF06-F8B0318BA62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56">
                  <a:extLst>
                    <a:ext uri="{FF2B5EF4-FFF2-40B4-BE49-F238E27FC236}">
                      <a16:creationId xmlns="" xmlns:a16="http://schemas.microsoft.com/office/drawing/2014/main" id="{370AB6F0-8D5C-4953-A7A4-CC8CBD552BD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57">
                  <a:extLst>
                    <a:ext uri="{FF2B5EF4-FFF2-40B4-BE49-F238E27FC236}">
                      <a16:creationId xmlns="" xmlns:a16="http://schemas.microsoft.com/office/drawing/2014/main" id="{C6A30B16-EBCF-4FA3-B34B-2393C74F718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58">
                  <a:extLst>
                    <a:ext uri="{FF2B5EF4-FFF2-40B4-BE49-F238E27FC236}">
                      <a16:creationId xmlns="" xmlns:a16="http://schemas.microsoft.com/office/drawing/2014/main" id="{6C655FF5-9E07-4B98-85AA-856BBBA2504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59">
                  <a:extLst>
                    <a:ext uri="{FF2B5EF4-FFF2-40B4-BE49-F238E27FC236}">
                      <a16:creationId xmlns="" xmlns:a16="http://schemas.microsoft.com/office/drawing/2014/main" id="{7D2ADCC3-0D5F-4975-84F0-73F917F3DDC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60">
                  <a:extLst>
                    <a:ext uri="{FF2B5EF4-FFF2-40B4-BE49-F238E27FC236}">
                      <a16:creationId xmlns="" xmlns:a16="http://schemas.microsoft.com/office/drawing/2014/main" id="{D00201DB-CD9D-4006-BE16-557729C3901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61">
                  <a:extLst>
                    <a:ext uri="{FF2B5EF4-FFF2-40B4-BE49-F238E27FC236}">
                      <a16:creationId xmlns="" xmlns:a16="http://schemas.microsoft.com/office/drawing/2014/main" id="{87DCB535-D733-4AC2-8297-C1155E86D07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62">
                  <a:extLst>
                    <a:ext uri="{FF2B5EF4-FFF2-40B4-BE49-F238E27FC236}">
                      <a16:creationId xmlns="" xmlns:a16="http://schemas.microsoft.com/office/drawing/2014/main" id="{6FFC27E7-AA98-467B-995B-2D8008AB1C3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63">
                  <a:extLst>
                    <a:ext uri="{FF2B5EF4-FFF2-40B4-BE49-F238E27FC236}">
                      <a16:creationId xmlns="" xmlns:a16="http://schemas.microsoft.com/office/drawing/2014/main" id="{C73E76C2-A3CA-44D2-A491-D5D8489F2CE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64">
                  <a:extLst>
                    <a:ext uri="{FF2B5EF4-FFF2-40B4-BE49-F238E27FC236}">
                      <a16:creationId xmlns="" xmlns:a16="http://schemas.microsoft.com/office/drawing/2014/main" id="{C1E92A81-0537-4950-A01D-3E678BBCEE5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65">
                  <a:extLst>
                    <a:ext uri="{FF2B5EF4-FFF2-40B4-BE49-F238E27FC236}">
                      <a16:creationId xmlns="" xmlns:a16="http://schemas.microsoft.com/office/drawing/2014/main" id="{7F0ECE0B-FC3C-4177-9475-C57F5BBA056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66">
                  <a:extLst>
                    <a:ext uri="{FF2B5EF4-FFF2-40B4-BE49-F238E27FC236}">
                      <a16:creationId xmlns="" xmlns:a16="http://schemas.microsoft.com/office/drawing/2014/main" id="{31B7DC14-8E39-4838-809D-6EDCA7EC2A7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67">
                  <a:extLst>
                    <a:ext uri="{FF2B5EF4-FFF2-40B4-BE49-F238E27FC236}">
                      <a16:creationId xmlns="" xmlns:a16="http://schemas.microsoft.com/office/drawing/2014/main" id="{88EC3E88-0DC8-47F7-9ECC-D664E9F1F4A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68">
                  <a:extLst>
                    <a:ext uri="{FF2B5EF4-FFF2-40B4-BE49-F238E27FC236}">
                      <a16:creationId xmlns="" xmlns:a16="http://schemas.microsoft.com/office/drawing/2014/main" id="{727FE61F-1EF3-4CFF-950E-138EBA1F8DD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69">
                  <a:extLst>
                    <a:ext uri="{FF2B5EF4-FFF2-40B4-BE49-F238E27FC236}">
                      <a16:creationId xmlns="" xmlns:a16="http://schemas.microsoft.com/office/drawing/2014/main" id="{0CC78F17-B147-48D5-ADE2-2AAB21B6688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70">
                  <a:extLst>
                    <a:ext uri="{FF2B5EF4-FFF2-40B4-BE49-F238E27FC236}">
                      <a16:creationId xmlns="" xmlns:a16="http://schemas.microsoft.com/office/drawing/2014/main" id="{092C0303-A9CA-4A61-9DF4-2D557394D2D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71">
                  <a:extLst>
                    <a:ext uri="{FF2B5EF4-FFF2-40B4-BE49-F238E27FC236}">
                      <a16:creationId xmlns="" xmlns:a16="http://schemas.microsoft.com/office/drawing/2014/main" id="{E2E3840E-B749-4F33-9B8F-DAB92677815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72">
                  <a:extLst>
                    <a:ext uri="{FF2B5EF4-FFF2-40B4-BE49-F238E27FC236}">
                      <a16:creationId xmlns="" xmlns:a16="http://schemas.microsoft.com/office/drawing/2014/main" id="{6D33B346-6B13-49B8-ADDA-31C2BC1A238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8" name="Freeform 73">
                  <a:extLst>
                    <a:ext uri="{FF2B5EF4-FFF2-40B4-BE49-F238E27FC236}">
                      <a16:creationId xmlns="" xmlns:a16="http://schemas.microsoft.com/office/drawing/2014/main" id="{0FCB5350-3E26-4F8F-822B-C058391A60C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9" name="Freeform 74">
                  <a:extLst>
                    <a:ext uri="{FF2B5EF4-FFF2-40B4-BE49-F238E27FC236}">
                      <a16:creationId xmlns="" xmlns:a16="http://schemas.microsoft.com/office/drawing/2014/main" id="{33B22136-E893-448D-A4F1-228546CD65F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0" name="Freeform 75">
                  <a:extLst>
                    <a:ext uri="{FF2B5EF4-FFF2-40B4-BE49-F238E27FC236}">
                      <a16:creationId xmlns="" xmlns:a16="http://schemas.microsoft.com/office/drawing/2014/main" id="{D909AA22-AD8D-47E6-8FCF-64C26CB58D2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1" name="Freeform 76">
                  <a:extLst>
                    <a:ext uri="{FF2B5EF4-FFF2-40B4-BE49-F238E27FC236}">
                      <a16:creationId xmlns="" xmlns:a16="http://schemas.microsoft.com/office/drawing/2014/main" id="{9C7E1E9C-3B65-4066-802F-6F955D7C7E6C}"/>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77">
                  <a:extLst>
                    <a:ext uri="{FF2B5EF4-FFF2-40B4-BE49-F238E27FC236}">
                      <a16:creationId xmlns="" xmlns:a16="http://schemas.microsoft.com/office/drawing/2014/main" id="{1317837A-0F99-4001-B1AC-5419250C6DF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78">
                  <a:extLst>
                    <a:ext uri="{FF2B5EF4-FFF2-40B4-BE49-F238E27FC236}">
                      <a16:creationId xmlns="" xmlns:a16="http://schemas.microsoft.com/office/drawing/2014/main" id="{A418E24D-F8DE-44FC-8D94-91D3EB1DCFA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79">
                  <a:extLst>
                    <a:ext uri="{FF2B5EF4-FFF2-40B4-BE49-F238E27FC236}">
                      <a16:creationId xmlns="" xmlns:a16="http://schemas.microsoft.com/office/drawing/2014/main" id="{08CC5617-2940-4195-9B1A-7E16960335A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80">
                  <a:extLst>
                    <a:ext uri="{FF2B5EF4-FFF2-40B4-BE49-F238E27FC236}">
                      <a16:creationId xmlns="" xmlns:a16="http://schemas.microsoft.com/office/drawing/2014/main" id="{DBB2C5BA-07CF-4786-9AE7-3D303CDD6CB2}"/>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81">
                  <a:extLst>
                    <a:ext uri="{FF2B5EF4-FFF2-40B4-BE49-F238E27FC236}">
                      <a16:creationId xmlns="" xmlns:a16="http://schemas.microsoft.com/office/drawing/2014/main" id="{6F1FB5D3-9525-4605-A64A-77CC4255E1D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82">
                  <a:extLst>
                    <a:ext uri="{FF2B5EF4-FFF2-40B4-BE49-F238E27FC236}">
                      <a16:creationId xmlns="" xmlns:a16="http://schemas.microsoft.com/office/drawing/2014/main" id="{025C32E8-9426-4A96-8BFB-A970BF38B61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8" name="Freeform 83">
                  <a:extLst>
                    <a:ext uri="{FF2B5EF4-FFF2-40B4-BE49-F238E27FC236}">
                      <a16:creationId xmlns="" xmlns:a16="http://schemas.microsoft.com/office/drawing/2014/main" id="{10D58B64-B393-46DF-9CBC-27908868F37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9" name="Freeform 84">
                  <a:extLst>
                    <a:ext uri="{FF2B5EF4-FFF2-40B4-BE49-F238E27FC236}">
                      <a16:creationId xmlns="" xmlns:a16="http://schemas.microsoft.com/office/drawing/2014/main" id="{69E6EE21-34C1-4A7B-857B-B6EF1B5D61E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85">
                  <a:extLst>
                    <a:ext uri="{FF2B5EF4-FFF2-40B4-BE49-F238E27FC236}">
                      <a16:creationId xmlns="" xmlns:a16="http://schemas.microsoft.com/office/drawing/2014/main" id="{E67F3BEB-A6BA-4A1A-B0C2-F537BD189CC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86">
                  <a:extLst>
                    <a:ext uri="{FF2B5EF4-FFF2-40B4-BE49-F238E27FC236}">
                      <a16:creationId xmlns="" xmlns:a16="http://schemas.microsoft.com/office/drawing/2014/main" id="{3CC4357A-9137-490E-A509-E2EFBFAF906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87">
                  <a:extLst>
                    <a:ext uri="{FF2B5EF4-FFF2-40B4-BE49-F238E27FC236}">
                      <a16:creationId xmlns="" xmlns:a16="http://schemas.microsoft.com/office/drawing/2014/main" id="{58A21A22-0D62-4E6B-9EE8-83BFF2A1055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88">
                  <a:extLst>
                    <a:ext uri="{FF2B5EF4-FFF2-40B4-BE49-F238E27FC236}">
                      <a16:creationId xmlns="" xmlns:a16="http://schemas.microsoft.com/office/drawing/2014/main" id="{0F7E0899-EA21-44AF-AA29-A27137A5C74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4" name="Freeform 89">
                  <a:extLst>
                    <a:ext uri="{FF2B5EF4-FFF2-40B4-BE49-F238E27FC236}">
                      <a16:creationId xmlns="" xmlns:a16="http://schemas.microsoft.com/office/drawing/2014/main" id="{39842D9D-13CA-4F31-A223-2E64F48399C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5" name="Freeform 90">
                  <a:extLst>
                    <a:ext uri="{FF2B5EF4-FFF2-40B4-BE49-F238E27FC236}">
                      <a16:creationId xmlns="" xmlns:a16="http://schemas.microsoft.com/office/drawing/2014/main" id="{38751A6F-21CA-4ADD-87BE-A54C6B2C373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6" name="Freeform 91">
                  <a:extLst>
                    <a:ext uri="{FF2B5EF4-FFF2-40B4-BE49-F238E27FC236}">
                      <a16:creationId xmlns="" xmlns:a16="http://schemas.microsoft.com/office/drawing/2014/main" id="{904119BD-1E4B-4A66-B1C6-3816BB68300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7" name="Freeform 92">
                  <a:extLst>
                    <a:ext uri="{FF2B5EF4-FFF2-40B4-BE49-F238E27FC236}">
                      <a16:creationId xmlns="" xmlns:a16="http://schemas.microsoft.com/office/drawing/2014/main" id="{DAB246D2-320B-477F-96F2-C12020B397F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28" name="文本框 49">
              <a:extLst>
                <a:ext uri="{FF2B5EF4-FFF2-40B4-BE49-F238E27FC236}">
                  <a16:creationId xmlns="" xmlns:a16="http://schemas.microsoft.com/office/drawing/2014/main" id="{E9CF78FE-9F32-4956-898B-87BC320820CB}"/>
                </a:ext>
              </a:extLst>
            </p:cNvPr>
            <p:cNvSpPr txBox="1">
              <a:spLocks noChangeArrowheads="1"/>
            </p:cNvSpPr>
            <p:nvPr/>
          </p:nvSpPr>
          <p:spPr bwMode="auto">
            <a:xfrm>
              <a:off x="2118879" y="2306090"/>
              <a:ext cx="2909328" cy="1015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en-US" sz="4000" i="1" smtClean="0">
                  <a:solidFill>
                    <a:srgbClr val="000000"/>
                  </a:solidFill>
                  <a:latin typeface="Times New Roman" panose="02020603050405020304" pitchFamily="18" charset="0"/>
                </a:rPr>
                <a:t>Biết đọc diễn cảm</a:t>
              </a:r>
              <a:endParaRPr lang="en-US" sz="4000">
                <a:solidFill>
                  <a:srgbClr val="000000"/>
                </a:solidFill>
                <a:latin typeface="Calibri"/>
              </a:endParaRPr>
            </a:p>
          </p:txBody>
        </p:sp>
      </p:grpSp>
      <p:grpSp>
        <p:nvGrpSpPr>
          <p:cNvPr id="118" name="组合 3">
            <a:extLst>
              <a:ext uri="{FF2B5EF4-FFF2-40B4-BE49-F238E27FC236}">
                <a16:creationId xmlns="" xmlns:a16="http://schemas.microsoft.com/office/drawing/2014/main" id="{5870B94D-5D36-4D10-8A3B-7BF49A7DBFA4}"/>
              </a:ext>
            </a:extLst>
          </p:cNvPr>
          <p:cNvGrpSpPr/>
          <p:nvPr/>
        </p:nvGrpSpPr>
        <p:grpSpPr>
          <a:xfrm>
            <a:off x="5255786" y="969778"/>
            <a:ext cx="2833241" cy="2417481"/>
            <a:chOff x="7522624" y="1711467"/>
            <a:chExt cx="2698523" cy="1980244"/>
          </a:xfrm>
        </p:grpSpPr>
        <p:grpSp>
          <p:nvGrpSpPr>
            <p:cNvPr id="119" name="组合 225">
              <a:extLst>
                <a:ext uri="{FF2B5EF4-FFF2-40B4-BE49-F238E27FC236}">
                  <a16:creationId xmlns="" xmlns:a16="http://schemas.microsoft.com/office/drawing/2014/main" id="{3841CF2F-5722-4672-BAC7-2BDF3E9207CF}"/>
                </a:ext>
              </a:extLst>
            </p:cNvPr>
            <p:cNvGrpSpPr/>
            <p:nvPr/>
          </p:nvGrpSpPr>
          <p:grpSpPr>
            <a:xfrm flipH="1">
              <a:off x="7522624" y="1711467"/>
              <a:ext cx="2698523" cy="1980244"/>
              <a:chOff x="3246438" y="1068388"/>
              <a:chExt cx="5711825" cy="4678363"/>
            </a:xfrm>
            <a:solidFill>
              <a:schemeClr val="tx1"/>
            </a:solidFill>
          </p:grpSpPr>
          <p:sp>
            <p:nvSpPr>
              <p:cNvPr id="121" name="Freeform 5">
                <a:extLst>
                  <a:ext uri="{FF2B5EF4-FFF2-40B4-BE49-F238E27FC236}">
                    <a16:creationId xmlns="" xmlns:a16="http://schemas.microsoft.com/office/drawing/2014/main" id="{A425AEA3-FB98-4A22-81ED-49B1CD24652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6">
                <a:extLst>
                  <a:ext uri="{FF2B5EF4-FFF2-40B4-BE49-F238E27FC236}">
                    <a16:creationId xmlns="" xmlns:a16="http://schemas.microsoft.com/office/drawing/2014/main" id="{8CE79A64-3ED4-4825-BBE6-617ABE6A10F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7">
                <a:extLst>
                  <a:ext uri="{FF2B5EF4-FFF2-40B4-BE49-F238E27FC236}">
                    <a16:creationId xmlns="" xmlns:a16="http://schemas.microsoft.com/office/drawing/2014/main" id="{2C7172BC-A7F5-4308-8D72-13DCBEBB2E2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4" name="Freeform 8">
                <a:extLst>
                  <a:ext uri="{FF2B5EF4-FFF2-40B4-BE49-F238E27FC236}">
                    <a16:creationId xmlns="" xmlns:a16="http://schemas.microsoft.com/office/drawing/2014/main" id="{F034F6EF-1456-4A2E-AC0F-56A06297D50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5" name="Freeform 9">
                <a:extLst>
                  <a:ext uri="{FF2B5EF4-FFF2-40B4-BE49-F238E27FC236}">
                    <a16:creationId xmlns="" xmlns:a16="http://schemas.microsoft.com/office/drawing/2014/main" id="{4A750B0B-CED0-4D12-8B70-C3C1BB56A8E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10">
                <a:extLst>
                  <a:ext uri="{FF2B5EF4-FFF2-40B4-BE49-F238E27FC236}">
                    <a16:creationId xmlns="" xmlns:a16="http://schemas.microsoft.com/office/drawing/2014/main" id="{D96CC480-C800-45CD-880F-75421D128FFC}"/>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11">
                <a:extLst>
                  <a:ext uri="{FF2B5EF4-FFF2-40B4-BE49-F238E27FC236}">
                    <a16:creationId xmlns="" xmlns:a16="http://schemas.microsoft.com/office/drawing/2014/main" id="{4D32D243-A0F4-43C2-91A2-1C0069A2835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28" name="组合 233">
                <a:extLst>
                  <a:ext uri="{FF2B5EF4-FFF2-40B4-BE49-F238E27FC236}">
                    <a16:creationId xmlns="" xmlns:a16="http://schemas.microsoft.com/office/drawing/2014/main" id="{20F128F9-080E-4248-B04E-42F0242F46E7}"/>
                  </a:ext>
                </a:extLst>
              </p:cNvPr>
              <p:cNvGrpSpPr/>
              <p:nvPr/>
            </p:nvGrpSpPr>
            <p:grpSpPr>
              <a:xfrm>
                <a:off x="3517901" y="1225551"/>
                <a:ext cx="5260975" cy="4090987"/>
                <a:chOff x="3517901" y="1225551"/>
                <a:chExt cx="5260975" cy="4090987"/>
              </a:xfrm>
              <a:grpFill/>
            </p:grpSpPr>
            <p:sp>
              <p:nvSpPr>
                <p:cNvPr id="129" name="Freeform 12">
                  <a:extLst>
                    <a:ext uri="{FF2B5EF4-FFF2-40B4-BE49-F238E27FC236}">
                      <a16:creationId xmlns="" xmlns:a16="http://schemas.microsoft.com/office/drawing/2014/main" id="{E5D21414-9F55-41CE-8529-04C982F027B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13">
                  <a:extLst>
                    <a:ext uri="{FF2B5EF4-FFF2-40B4-BE49-F238E27FC236}">
                      <a16:creationId xmlns="" xmlns:a16="http://schemas.microsoft.com/office/drawing/2014/main" id="{CEC948D7-FBC4-4D52-8BD6-108E6F0F5D1C}"/>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14">
                  <a:extLst>
                    <a:ext uri="{FF2B5EF4-FFF2-40B4-BE49-F238E27FC236}">
                      <a16:creationId xmlns="" xmlns:a16="http://schemas.microsoft.com/office/drawing/2014/main" id="{EEDDC0D4-4E58-44E4-BD59-4B8C43EB824E}"/>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15">
                  <a:extLst>
                    <a:ext uri="{FF2B5EF4-FFF2-40B4-BE49-F238E27FC236}">
                      <a16:creationId xmlns="" xmlns:a16="http://schemas.microsoft.com/office/drawing/2014/main" id="{E12FB58C-05FF-4A42-9A6A-280B2C31BFF8}"/>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16">
                  <a:extLst>
                    <a:ext uri="{FF2B5EF4-FFF2-40B4-BE49-F238E27FC236}">
                      <a16:creationId xmlns="" xmlns:a16="http://schemas.microsoft.com/office/drawing/2014/main" id="{F4354F25-5071-42D4-B5A0-1009E48B5AC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17">
                  <a:extLst>
                    <a:ext uri="{FF2B5EF4-FFF2-40B4-BE49-F238E27FC236}">
                      <a16:creationId xmlns="" xmlns:a16="http://schemas.microsoft.com/office/drawing/2014/main" id="{FE07DED5-D287-4B4A-9DE1-D728976BF992}"/>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18">
                  <a:extLst>
                    <a:ext uri="{FF2B5EF4-FFF2-40B4-BE49-F238E27FC236}">
                      <a16:creationId xmlns="" xmlns:a16="http://schemas.microsoft.com/office/drawing/2014/main" id="{38B28F73-4840-40B1-B3A9-A8FA8C87619B}"/>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19">
                  <a:extLst>
                    <a:ext uri="{FF2B5EF4-FFF2-40B4-BE49-F238E27FC236}">
                      <a16:creationId xmlns="" xmlns:a16="http://schemas.microsoft.com/office/drawing/2014/main" id="{27B45940-925C-4C05-8146-72D2F846991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20">
                  <a:extLst>
                    <a:ext uri="{FF2B5EF4-FFF2-40B4-BE49-F238E27FC236}">
                      <a16:creationId xmlns="" xmlns:a16="http://schemas.microsoft.com/office/drawing/2014/main" id="{5429CC19-05FA-4162-B1AA-81F2CDA66390}"/>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21">
                  <a:extLst>
                    <a:ext uri="{FF2B5EF4-FFF2-40B4-BE49-F238E27FC236}">
                      <a16:creationId xmlns="" xmlns:a16="http://schemas.microsoft.com/office/drawing/2014/main" id="{173BC9EE-B7DF-4981-A980-D277EB0F939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22">
                  <a:extLst>
                    <a:ext uri="{FF2B5EF4-FFF2-40B4-BE49-F238E27FC236}">
                      <a16:creationId xmlns="" xmlns:a16="http://schemas.microsoft.com/office/drawing/2014/main" id="{50A2A64B-8201-461F-9A81-A4787E919E2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23">
                  <a:extLst>
                    <a:ext uri="{FF2B5EF4-FFF2-40B4-BE49-F238E27FC236}">
                      <a16:creationId xmlns="" xmlns:a16="http://schemas.microsoft.com/office/drawing/2014/main" id="{FDD5F413-3194-4BBA-B24C-FB7D19CCECB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24">
                  <a:extLst>
                    <a:ext uri="{FF2B5EF4-FFF2-40B4-BE49-F238E27FC236}">
                      <a16:creationId xmlns="" xmlns:a16="http://schemas.microsoft.com/office/drawing/2014/main" id="{CDB15970-4968-4B4A-8DD8-0CE2F92694D8}"/>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25">
                  <a:extLst>
                    <a:ext uri="{FF2B5EF4-FFF2-40B4-BE49-F238E27FC236}">
                      <a16:creationId xmlns="" xmlns:a16="http://schemas.microsoft.com/office/drawing/2014/main" id="{9A30AE4C-E337-4D76-911A-97902F504ED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26">
                  <a:extLst>
                    <a:ext uri="{FF2B5EF4-FFF2-40B4-BE49-F238E27FC236}">
                      <a16:creationId xmlns="" xmlns:a16="http://schemas.microsoft.com/office/drawing/2014/main" id="{8AA0208A-D690-46F9-A2C9-F8AEB7A3002B}"/>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27">
                  <a:extLst>
                    <a:ext uri="{FF2B5EF4-FFF2-40B4-BE49-F238E27FC236}">
                      <a16:creationId xmlns="" xmlns:a16="http://schemas.microsoft.com/office/drawing/2014/main" id="{9CC769EB-DE12-4BD7-A55F-B3E8FE6825A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28">
                  <a:extLst>
                    <a:ext uri="{FF2B5EF4-FFF2-40B4-BE49-F238E27FC236}">
                      <a16:creationId xmlns="" xmlns:a16="http://schemas.microsoft.com/office/drawing/2014/main" id="{5EB7354D-9EB0-4642-A732-6A9A5CAA61BD}"/>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29">
                  <a:extLst>
                    <a:ext uri="{FF2B5EF4-FFF2-40B4-BE49-F238E27FC236}">
                      <a16:creationId xmlns="" xmlns:a16="http://schemas.microsoft.com/office/drawing/2014/main" id="{C8EC35EF-FA74-4B6A-B8C6-77EB7C35B41F}"/>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30">
                  <a:extLst>
                    <a:ext uri="{FF2B5EF4-FFF2-40B4-BE49-F238E27FC236}">
                      <a16:creationId xmlns="" xmlns:a16="http://schemas.microsoft.com/office/drawing/2014/main" id="{78FD2136-E352-47DF-B541-9540B11A32D1}"/>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31">
                  <a:extLst>
                    <a:ext uri="{FF2B5EF4-FFF2-40B4-BE49-F238E27FC236}">
                      <a16:creationId xmlns="" xmlns:a16="http://schemas.microsoft.com/office/drawing/2014/main" id="{D56DE6B9-1EBE-44BB-AD25-9C816439FB1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32">
                  <a:extLst>
                    <a:ext uri="{FF2B5EF4-FFF2-40B4-BE49-F238E27FC236}">
                      <a16:creationId xmlns="" xmlns:a16="http://schemas.microsoft.com/office/drawing/2014/main" id="{090707BB-9C57-4659-8409-4701EFD441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33">
                  <a:extLst>
                    <a:ext uri="{FF2B5EF4-FFF2-40B4-BE49-F238E27FC236}">
                      <a16:creationId xmlns="" xmlns:a16="http://schemas.microsoft.com/office/drawing/2014/main" id="{8162A9B9-4042-420D-AC4B-4C29DD0519D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34">
                  <a:extLst>
                    <a:ext uri="{FF2B5EF4-FFF2-40B4-BE49-F238E27FC236}">
                      <a16:creationId xmlns="" xmlns:a16="http://schemas.microsoft.com/office/drawing/2014/main" id="{E8179D54-9264-483E-8EE1-CF809266AE5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35">
                  <a:extLst>
                    <a:ext uri="{FF2B5EF4-FFF2-40B4-BE49-F238E27FC236}">
                      <a16:creationId xmlns="" xmlns:a16="http://schemas.microsoft.com/office/drawing/2014/main" id="{1A4E1915-CBF2-4C67-8C2B-B4A55F031B2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36">
                  <a:extLst>
                    <a:ext uri="{FF2B5EF4-FFF2-40B4-BE49-F238E27FC236}">
                      <a16:creationId xmlns="" xmlns:a16="http://schemas.microsoft.com/office/drawing/2014/main" id="{8C057786-4203-4F34-B5C0-60FC6D75178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37">
                  <a:extLst>
                    <a:ext uri="{FF2B5EF4-FFF2-40B4-BE49-F238E27FC236}">
                      <a16:creationId xmlns="" xmlns:a16="http://schemas.microsoft.com/office/drawing/2014/main" id="{9CC7FA0E-CDA2-4EEF-8C8F-248340DD195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38">
                  <a:extLst>
                    <a:ext uri="{FF2B5EF4-FFF2-40B4-BE49-F238E27FC236}">
                      <a16:creationId xmlns="" xmlns:a16="http://schemas.microsoft.com/office/drawing/2014/main" id="{26495CAD-6C83-40CD-AA5D-22C17E0E29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39">
                  <a:extLst>
                    <a:ext uri="{FF2B5EF4-FFF2-40B4-BE49-F238E27FC236}">
                      <a16:creationId xmlns="" xmlns:a16="http://schemas.microsoft.com/office/drawing/2014/main" id="{C217ECB1-CEEA-4634-A3A8-911CB0D9453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40">
                  <a:extLst>
                    <a:ext uri="{FF2B5EF4-FFF2-40B4-BE49-F238E27FC236}">
                      <a16:creationId xmlns="" xmlns:a16="http://schemas.microsoft.com/office/drawing/2014/main" id="{B231DDD2-0654-4EDC-8016-EFD65970B54B}"/>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41">
                  <a:extLst>
                    <a:ext uri="{FF2B5EF4-FFF2-40B4-BE49-F238E27FC236}">
                      <a16:creationId xmlns="" xmlns:a16="http://schemas.microsoft.com/office/drawing/2014/main" id="{DFB11617-362A-46EE-8201-446A84490D0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42">
                  <a:extLst>
                    <a:ext uri="{FF2B5EF4-FFF2-40B4-BE49-F238E27FC236}">
                      <a16:creationId xmlns="" xmlns:a16="http://schemas.microsoft.com/office/drawing/2014/main" id="{8B340E1D-FDF5-4389-BBEB-D4FDF9392693}"/>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43">
                  <a:extLst>
                    <a:ext uri="{FF2B5EF4-FFF2-40B4-BE49-F238E27FC236}">
                      <a16:creationId xmlns="" xmlns:a16="http://schemas.microsoft.com/office/drawing/2014/main" id="{C897FFDB-D02B-48B0-AAC8-6D4D7089040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44">
                  <a:extLst>
                    <a:ext uri="{FF2B5EF4-FFF2-40B4-BE49-F238E27FC236}">
                      <a16:creationId xmlns="" xmlns:a16="http://schemas.microsoft.com/office/drawing/2014/main" id="{9A04636C-72E4-4E97-96D6-6C20665752B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45">
                  <a:extLst>
                    <a:ext uri="{FF2B5EF4-FFF2-40B4-BE49-F238E27FC236}">
                      <a16:creationId xmlns="" xmlns:a16="http://schemas.microsoft.com/office/drawing/2014/main" id="{3956BB4C-92F2-4A58-8B6D-F410BAFD295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46">
                  <a:extLst>
                    <a:ext uri="{FF2B5EF4-FFF2-40B4-BE49-F238E27FC236}">
                      <a16:creationId xmlns="" xmlns:a16="http://schemas.microsoft.com/office/drawing/2014/main" id="{462B4C83-9E20-4711-9836-D30D610C8AA7}"/>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47">
                  <a:extLst>
                    <a:ext uri="{FF2B5EF4-FFF2-40B4-BE49-F238E27FC236}">
                      <a16:creationId xmlns="" xmlns:a16="http://schemas.microsoft.com/office/drawing/2014/main" id="{E4F365AD-12A5-4AEE-8EFB-FC803BBF8C1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48">
                  <a:extLst>
                    <a:ext uri="{FF2B5EF4-FFF2-40B4-BE49-F238E27FC236}">
                      <a16:creationId xmlns="" xmlns:a16="http://schemas.microsoft.com/office/drawing/2014/main" id="{DA92CD9D-36E2-4AA7-96F6-FA1886FC60C1}"/>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49">
                  <a:extLst>
                    <a:ext uri="{FF2B5EF4-FFF2-40B4-BE49-F238E27FC236}">
                      <a16:creationId xmlns="" xmlns:a16="http://schemas.microsoft.com/office/drawing/2014/main" id="{9293471B-B06F-46CA-AE2C-DFE6C8DD697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50">
                  <a:extLst>
                    <a:ext uri="{FF2B5EF4-FFF2-40B4-BE49-F238E27FC236}">
                      <a16:creationId xmlns="" xmlns:a16="http://schemas.microsoft.com/office/drawing/2014/main" id="{806DA8AD-8F39-4B47-A515-4868850D1F2F}"/>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51">
                  <a:extLst>
                    <a:ext uri="{FF2B5EF4-FFF2-40B4-BE49-F238E27FC236}">
                      <a16:creationId xmlns="" xmlns:a16="http://schemas.microsoft.com/office/drawing/2014/main" id="{489F3904-F911-488F-839F-3ECAA16125EC}"/>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52">
                  <a:extLst>
                    <a:ext uri="{FF2B5EF4-FFF2-40B4-BE49-F238E27FC236}">
                      <a16:creationId xmlns="" xmlns:a16="http://schemas.microsoft.com/office/drawing/2014/main" id="{ACB8247B-0234-473D-A613-E59F623EAE87}"/>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53">
                  <a:extLst>
                    <a:ext uri="{FF2B5EF4-FFF2-40B4-BE49-F238E27FC236}">
                      <a16:creationId xmlns="" xmlns:a16="http://schemas.microsoft.com/office/drawing/2014/main" id="{A654B7E0-D445-4F90-A3C8-0933EF9C729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54">
                  <a:extLst>
                    <a:ext uri="{FF2B5EF4-FFF2-40B4-BE49-F238E27FC236}">
                      <a16:creationId xmlns="" xmlns:a16="http://schemas.microsoft.com/office/drawing/2014/main" id="{93340EBB-33DC-4E20-AF93-4235C00AA712}"/>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55">
                  <a:extLst>
                    <a:ext uri="{FF2B5EF4-FFF2-40B4-BE49-F238E27FC236}">
                      <a16:creationId xmlns="" xmlns:a16="http://schemas.microsoft.com/office/drawing/2014/main" id="{065FFAC6-B7DC-48C2-B589-44C69D12A99B}"/>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56">
                  <a:extLst>
                    <a:ext uri="{FF2B5EF4-FFF2-40B4-BE49-F238E27FC236}">
                      <a16:creationId xmlns="" xmlns:a16="http://schemas.microsoft.com/office/drawing/2014/main" id="{5AAF0A37-B864-4B05-94F0-5B23EC81DC7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57">
                  <a:extLst>
                    <a:ext uri="{FF2B5EF4-FFF2-40B4-BE49-F238E27FC236}">
                      <a16:creationId xmlns="" xmlns:a16="http://schemas.microsoft.com/office/drawing/2014/main" id="{AEDD4440-F31D-4A2E-B2C3-52695AA41335}"/>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58">
                  <a:extLst>
                    <a:ext uri="{FF2B5EF4-FFF2-40B4-BE49-F238E27FC236}">
                      <a16:creationId xmlns="" xmlns:a16="http://schemas.microsoft.com/office/drawing/2014/main" id="{4005BC86-0E79-42FD-9863-0F2DA91B85C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59">
                  <a:extLst>
                    <a:ext uri="{FF2B5EF4-FFF2-40B4-BE49-F238E27FC236}">
                      <a16:creationId xmlns="" xmlns:a16="http://schemas.microsoft.com/office/drawing/2014/main" id="{9EC8486C-BDF4-4A94-A468-42389EF1D38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60">
                  <a:extLst>
                    <a:ext uri="{FF2B5EF4-FFF2-40B4-BE49-F238E27FC236}">
                      <a16:creationId xmlns="" xmlns:a16="http://schemas.microsoft.com/office/drawing/2014/main" id="{90AC8B8B-F209-42B5-A5A1-BAC17677491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61">
                  <a:extLst>
                    <a:ext uri="{FF2B5EF4-FFF2-40B4-BE49-F238E27FC236}">
                      <a16:creationId xmlns="" xmlns:a16="http://schemas.microsoft.com/office/drawing/2014/main" id="{AFEE6515-CA08-4DD3-AA24-F240B14CB7F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62">
                  <a:extLst>
                    <a:ext uri="{FF2B5EF4-FFF2-40B4-BE49-F238E27FC236}">
                      <a16:creationId xmlns="" xmlns:a16="http://schemas.microsoft.com/office/drawing/2014/main" id="{84E465AD-49F2-417A-8CB9-868EABC56D64}"/>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63">
                  <a:extLst>
                    <a:ext uri="{FF2B5EF4-FFF2-40B4-BE49-F238E27FC236}">
                      <a16:creationId xmlns="" xmlns:a16="http://schemas.microsoft.com/office/drawing/2014/main" id="{ED711285-517A-47E2-986B-D34CF26DE53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64">
                  <a:extLst>
                    <a:ext uri="{FF2B5EF4-FFF2-40B4-BE49-F238E27FC236}">
                      <a16:creationId xmlns="" xmlns:a16="http://schemas.microsoft.com/office/drawing/2014/main" id="{7AA94D49-2F82-4A89-AFE4-82FA88AB2F4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65">
                  <a:extLst>
                    <a:ext uri="{FF2B5EF4-FFF2-40B4-BE49-F238E27FC236}">
                      <a16:creationId xmlns="" xmlns:a16="http://schemas.microsoft.com/office/drawing/2014/main" id="{72CC4A7F-C091-4AC8-86F4-82B775A0633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66">
                  <a:extLst>
                    <a:ext uri="{FF2B5EF4-FFF2-40B4-BE49-F238E27FC236}">
                      <a16:creationId xmlns="" xmlns:a16="http://schemas.microsoft.com/office/drawing/2014/main" id="{27C4EB60-AD50-43EE-8E92-7A9FA69A7219}"/>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67">
                  <a:extLst>
                    <a:ext uri="{FF2B5EF4-FFF2-40B4-BE49-F238E27FC236}">
                      <a16:creationId xmlns="" xmlns:a16="http://schemas.microsoft.com/office/drawing/2014/main" id="{F6212A2B-821D-4FA9-B2BB-2B287B2C49A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68">
                  <a:extLst>
                    <a:ext uri="{FF2B5EF4-FFF2-40B4-BE49-F238E27FC236}">
                      <a16:creationId xmlns="" xmlns:a16="http://schemas.microsoft.com/office/drawing/2014/main" id="{8E4B7047-7A76-49A0-88D4-2CAF7D8C5F2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69">
                  <a:extLst>
                    <a:ext uri="{FF2B5EF4-FFF2-40B4-BE49-F238E27FC236}">
                      <a16:creationId xmlns="" xmlns:a16="http://schemas.microsoft.com/office/drawing/2014/main" id="{4131A23A-7932-4BF7-92F4-62B6C107CE6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70">
                  <a:extLst>
                    <a:ext uri="{FF2B5EF4-FFF2-40B4-BE49-F238E27FC236}">
                      <a16:creationId xmlns="" xmlns:a16="http://schemas.microsoft.com/office/drawing/2014/main" id="{E12494F1-3375-44DD-9C29-BED241921D7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71">
                  <a:extLst>
                    <a:ext uri="{FF2B5EF4-FFF2-40B4-BE49-F238E27FC236}">
                      <a16:creationId xmlns="" xmlns:a16="http://schemas.microsoft.com/office/drawing/2014/main" id="{9FB39C3D-7886-4FD6-BE4C-27EA2F2F1DF6}"/>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72">
                  <a:extLst>
                    <a:ext uri="{FF2B5EF4-FFF2-40B4-BE49-F238E27FC236}">
                      <a16:creationId xmlns="" xmlns:a16="http://schemas.microsoft.com/office/drawing/2014/main" id="{86E6E586-F42D-4C73-9CBB-03658097A25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0" name="Freeform 73">
                  <a:extLst>
                    <a:ext uri="{FF2B5EF4-FFF2-40B4-BE49-F238E27FC236}">
                      <a16:creationId xmlns="" xmlns:a16="http://schemas.microsoft.com/office/drawing/2014/main" id="{13EE3B66-F362-4E25-83C8-23A75108B67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1" name="Freeform 74">
                  <a:extLst>
                    <a:ext uri="{FF2B5EF4-FFF2-40B4-BE49-F238E27FC236}">
                      <a16:creationId xmlns="" xmlns:a16="http://schemas.microsoft.com/office/drawing/2014/main" id="{1E184FE9-8C89-4A93-A931-D3F8A4606ED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2" name="Freeform 75">
                  <a:extLst>
                    <a:ext uri="{FF2B5EF4-FFF2-40B4-BE49-F238E27FC236}">
                      <a16:creationId xmlns="" xmlns:a16="http://schemas.microsoft.com/office/drawing/2014/main" id="{664C3A9A-0B8C-4279-BB23-E7D101B9F7A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3" name="Freeform 76">
                  <a:extLst>
                    <a:ext uri="{FF2B5EF4-FFF2-40B4-BE49-F238E27FC236}">
                      <a16:creationId xmlns="" xmlns:a16="http://schemas.microsoft.com/office/drawing/2014/main" id="{5C93BD2C-1919-4CF2-8338-2F0420DA1C9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4" name="Freeform 77">
                  <a:extLst>
                    <a:ext uri="{FF2B5EF4-FFF2-40B4-BE49-F238E27FC236}">
                      <a16:creationId xmlns="" xmlns:a16="http://schemas.microsoft.com/office/drawing/2014/main" id="{AB8C4CBD-77BC-49CA-9D6B-E6DAD86D468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5" name="Freeform 78">
                  <a:extLst>
                    <a:ext uri="{FF2B5EF4-FFF2-40B4-BE49-F238E27FC236}">
                      <a16:creationId xmlns="" xmlns:a16="http://schemas.microsoft.com/office/drawing/2014/main" id="{27AE42BD-98AB-4D24-AA35-A0FEFC838E48}"/>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6" name="Freeform 79">
                  <a:extLst>
                    <a:ext uri="{FF2B5EF4-FFF2-40B4-BE49-F238E27FC236}">
                      <a16:creationId xmlns="" xmlns:a16="http://schemas.microsoft.com/office/drawing/2014/main" id="{A7490DF0-A5B7-4166-BFE3-3F6ED26F3A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7" name="Freeform 80">
                  <a:extLst>
                    <a:ext uri="{FF2B5EF4-FFF2-40B4-BE49-F238E27FC236}">
                      <a16:creationId xmlns="" xmlns:a16="http://schemas.microsoft.com/office/drawing/2014/main" id="{5C300F4C-174A-4685-8081-21E1C649B77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8" name="Freeform 81">
                  <a:extLst>
                    <a:ext uri="{FF2B5EF4-FFF2-40B4-BE49-F238E27FC236}">
                      <a16:creationId xmlns="" xmlns:a16="http://schemas.microsoft.com/office/drawing/2014/main" id="{05CD3B65-6329-4BE7-B20B-951BCB397DB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9" name="Freeform 82">
                  <a:extLst>
                    <a:ext uri="{FF2B5EF4-FFF2-40B4-BE49-F238E27FC236}">
                      <a16:creationId xmlns="" xmlns:a16="http://schemas.microsoft.com/office/drawing/2014/main" id="{A52979EE-C015-4C6C-9BD7-46B36F6C8F5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0" name="Freeform 83">
                  <a:extLst>
                    <a:ext uri="{FF2B5EF4-FFF2-40B4-BE49-F238E27FC236}">
                      <a16:creationId xmlns="" xmlns:a16="http://schemas.microsoft.com/office/drawing/2014/main" id="{D6DEC8AC-9991-4FB4-977B-0BFAC9AAFE2A}"/>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1" name="Freeform 84">
                  <a:extLst>
                    <a:ext uri="{FF2B5EF4-FFF2-40B4-BE49-F238E27FC236}">
                      <a16:creationId xmlns="" xmlns:a16="http://schemas.microsoft.com/office/drawing/2014/main" id="{17FB778A-4C98-479C-9EFC-8F2F1838167E}"/>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2" name="Freeform 85">
                  <a:extLst>
                    <a:ext uri="{FF2B5EF4-FFF2-40B4-BE49-F238E27FC236}">
                      <a16:creationId xmlns="" xmlns:a16="http://schemas.microsoft.com/office/drawing/2014/main" id="{330BEC31-0476-4E12-8F8F-423277A4209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3" name="Freeform 86">
                  <a:extLst>
                    <a:ext uri="{FF2B5EF4-FFF2-40B4-BE49-F238E27FC236}">
                      <a16:creationId xmlns="" xmlns:a16="http://schemas.microsoft.com/office/drawing/2014/main" id="{01E38696-6DA7-40A1-9DB6-9851FC7A3A08}"/>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4" name="Freeform 87">
                  <a:extLst>
                    <a:ext uri="{FF2B5EF4-FFF2-40B4-BE49-F238E27FC236}">
                      <a16:creationId xmlns="" xmlns:a16="http://schemas.microsoft.com/office/drawing/2014/main" id="{66D1D82B-BECF-40A7-BC56-4A01241E84F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5" name="Freeform 88">
                  <a:extLst>
                    <a:ext uri="{FF2B5EF4-FFF2-40B4-BE49-F238E27FC236}">
                      <a16:creationId xmlns="" xmlns:a16="http://schemas.microsoft.com/office/drawing/2014/main" id="{694364E0-FEF2-4CFA-B4BA-011B93FED90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6" name="Freeform 89">
                  <a:extLst>
                    <a:ext uri="{FF2B5EF4-FFF2-40B4-BE49-F238E27FC236}">
                      <a16:creationId xmlns="" xmlns:a16="http://schemas.microsoft.com/office/drawing/2014/main" id="{2E085FC5-EEB3-4289-ADA4-7EC6BA502A90}"/>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7" name="Freeform 90">
                  <a:extLst>
                    <a:ext uri="{FF2B5EF4-FFF2-40B4-BE49-F238E27FC236}">
                      <a16:creationId xmlns="" xmlns:a16="http://schemas.microsoft.com/office/drawing/2014/main" id="{D08301CA-E976-418C-AB19-01D36A2E1D9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8" name="Freeform 91">
                  <a:extLst>
                    <a:ext uri="{FF2B5EF4-FFF2-40B4-BE49-F238E27FC236}">
                      <a16:creationId xmlns="" xmlns:a16="http://schemas.microsoft.com/office/drawing/2014/main" id="{7AD4FC00-59D8-4210-856B-1C07267B1F66}"/>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9" name="Freeform 92">
                  <a:extLst>
                    <a:ext uri="{FF2B5EF4-FFF2-40B4-BE49-F238E27FC236}">
                      <a16:creationId xmlns="" xmlns:a16="http://schemas.microsoft.com/office/drawing/2014/main" id="{A67D8390-7EFA-4392-9B1E-95EE4957D749}"/>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20" name="文本框 49">
              <a:extLst>
                <a:ext uri="{FF2B5EF4-FFF2-40B4-BE49-F238E27FC236}">
                  <a16:creationId xmlns="" xmlns:a16="http://schemas.microsoft.com/office/drawing/2014/main" id="{FF155A2C-BDA6-462B-ABBC-AE448B3691CE}"/>
                </a:ext>
              </a:extLst>
            </p:cNvPr>
            <p:cNvSpPr txBox="1">
              <a:spLocks noChangeArrowheads="1"/>
            </p:cNvSpPr>
            <p:nvPr/>
          </p:nvSpPr>
          <p:spPr bwMode="auto">
            <a:xfrm>
              <a:off x="7848015" y="2052728"/>
              <a:ext cx="2095630" cy="1437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en-US" sz="4000" i="1" smtClean="0">
                  <a:solidFill>
                    <a:srgbClr val="000000"/>
                  </a:solidFill>
                  <a:latin typeface="Times New Roman" panose="02020603050405020304" pitchFamily="18" charset="0"/>
                </a:rPr>
                <a:t>Biết ngắt nhịp đúng.</a:t>
              </a:r>
              <a:endParaRPr lang="en-US" sz="4000">
                <a:solidFill>
                  <a:srgbClr val="000000"/>
                </a:solidFill>
                <a:latin typeface="Calibri"/>
              </a:endParaRPr>
            </a:p>
          </p:txBody>
        </p:sp>
      </p:grpSp>
      <p:grpSp>
        <p:nvGrpSpPr>
          <p:cNvPr id="302" name="组合 4">
            <a:extLst>
              <a:ext uri="{FF2B5EF4-FFF2-40B4-BE49-F238E27FC236}">
                <a16:creationId xmlns="" xmlns:a16="http://schemas.microsoft.com/office/drawing/2014/main" id="{3F84AF79-9A4F-44FD-B4BF-8EF2CD87BEF4}"/>
              </a:ext>
            </a:extLst>
          </p:cNvPr>
          <p:cNvGrpSpPr/>
          <p:nvPr/>
        </p:nvGrpSpPr>
        <p:grpSpPr>
          <a:xfrm>
            <a:off x="7360546" y="3105424"/>
            <a:ext cx="4320399" cy="3002913"/>
            <a:chOff x="8543412" y="3705249"/>
            <a:chExt cx="2506734" cy="1762160"/>
          </a:xfrm>
        </p:grpSpPr>
        <p:grpSp>
          <p:nvGrpSpPr>
            <p:cNvPr id="303" name="组合 315">
              <a:extLst>
                <a:ext uri="{FF2B5EF4-FFF2-40B4-BE49-F238E27FC236}">
                  <a16:creationId xmlns="" xmlns:a16="http://schemas.microsoft.com/office/drawing/2014/main" id="{4820D7E6-B640-4700-B829-F18D975E90A3}"/>
                </a:ext>
              </a:extLst>
            </p:cNvPr>
            <p:cNvGrpSpPr/>
            <p:nvPr/>
          </p:nvGrpSpPr>
          <p:grpSpPr>
            <a:xfrm rot="626096" flipH="1">
              <a:off x="8543412" y="3705249"/>
              <a:ext cx="2506734" cy="1762160"/>
              <a:chOff x="3246438" y="1068388"/>
              <a:chExt cx="5711825" cy="4678363"/>
            </a:xfrm>
            <a:solidFill>
              <a:schemeClr val="tx1"/>
            </a:solidFill>
          </p:grpSpPr>
          <p:sp>
            <p:nvSpPr>
              <p:cNvPr id="305" name="Freeform 5">
                <a:extLst>
                  <a:ext uri="{FF2B5EF4-FFF2-40B4-BE49-F238E27FC236}">
                    <a16:creationId xmlns="" xmlns:a16="http://schemas.microsoft.com/office/drawing/2014/main" id="{25B0B9A5-520A-466C-89C1-95887B81DE6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6" name="Freeform 6">
                <a:extLst>
                  <a:ext uri="{FF2B5EF4-FFF2-40B4-BE49-F238E27FC236}">
                    <a16:creationId xmlns="" xmlns:a16="http://schemas.microsoft.com/office/drawing/2014/main" id="{B0F8DB78-C215-43C0-8C29-685317EE711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7" name="Freeform 7">
                <a:extLst>
                  <a:ext uri="{FF2B5EF4-FFF2-40B4-BE49-F238E27FC236}">
                    <a16:creationId xmlns="" xmlns:a16="http://schemas.microsoft.com/office/drawing/2014/main" id="{777FEBC0-9BD3-4F11-9113-CA4A189D8308}"/>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8" name="Freeform 8">
                <a:extLst>
                  <a:ext uri="{FF2B5EF4-FFF2-40B4-BE49-F238E27FC236}">
                    <a16:creationId xmlns="" xmlns:a16="http://schemas.microsoft.com/office/drawing/2014/main" id="{AC21797F-87E8-4B58-8113-AC8EB0E28D9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9" name="Freeform 9">
                <a:extLst>
                  <a:ext uri="{FF2B5EF4-FFF2-40B4-BE49-F238E27FC236}">
                    <a16:creationId xmlns="" xmlns:a16="http://schemas.microsoft.com/office/drawing/2014/main" id="{61B8C014-DD8E-42C9-9FDD-2D04E953E0DE}"/>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0" name="Freeform 10">
                <a:extLst>
                  <a:ext uri="{FF2B5EF4-FFF2-40B4-BE49-F238E27FC236}">
                    <a16:creationId xmlns="" xmlns:a16="http://schemas.microsoft.com/office/drawing/2014/main" id="{69455291-17D6-4B36-A7CE-B07EC7BD3815}"/>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1" name="Freeform 11">
                <a:extLst>
                  <a:ext uri="{FF2B5EF4-FFF2-40B4-BE49-F238E27FC236}">
                    <a16:creationId xmlns="" xmlns:a16="http://schemas.microsoft.com/office/drawing/2014/main" id="{52799F36-72EC-4BE1-AA97-5E9B84FCDE8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12" name="组合 323">
                <a:extLst>
                  <a:ext uri="{FF2B5EF4-FFF2-40B4-BE49-F238E27FC236}">
                    <a16:creationId xmlns="" xmlns:a16="http://schemas.microsoft.com/office/drawing/2014/main" id="{98C5BF76-4F42-4FCF-9BB3-5FCD9AA7245E}"/>
                  </a:ext>
                </a:extLst>
              </p:cNvPr>
              <p:cNvGrpSpPr/>
              <p:nvPr/>
            </p:nvGrpSpPr>
            <p:grpSpPr>
              <a:xfrm>
                <a:off x="3517901" y="1225551"/>
                <a:ext cx="5260975" cy="4090987"/>
                <a:chOff x="3517901" y="1225551"/>
                <a:chExt cx="5260975" cy="4090987"/>
              </a:xfrm>
              <a:grpFill/>
            </p:grpSpPr>
            <p:sp>
              <p:nvSpPr>
                <p:cNvPr id="313" name="Freeform 12">
                  <a:extLst>
                    <a:ext uri="{FF2B5EF4-FFF2-40B4-BE49-F238E27FC236}">
                      <a16:creationId xmlns="" xmlns:a16="http://schemas.microsoft.com/office/drawing/2014/main" id="{A1B48524-7EDF-4482-8D07-BBC69644ADA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4" name="Freeform 13">
                  <a:extLst>
                    <a:ext uri="{FF2B5EF4-FFF2-40B4-BE49-F238E27FC236}">
                      <a16:creationId xmlns="" xmlns:a16="http://schemas.microsoft.com/office/drawing/2014/main" id="{6402B0D6-3CEB-4E6C-B3C8-D169037527B2}"/>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5" name="Freeform 14">
                  <a:extLst>
                    <a:ext uri="{FF2B5EF4-FFF2-40B4-BE49-F238E27FC236}">
                      <a16:creationId xmlns="" xmlns:a16="http://schemas.microsoft.com/office/drawing/2014/main" id="{EFE99532-DA70-461E-A143-2BFD1FDF4A16}"/>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6" name="Freeform 15">
                  <a:extLst>
                    <a:ext uri="{FF2B5EF4-FFF2-40B4-BE49-F238E27FC236}">
                      <a16:creationId xmlns="" xmlns:a16="http://schemas.microsoft.com/office/drawing/2014/main" id="{D5117822-A717-4B37-BD53-373C9DCAA57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7" name="Freeform 16">
                  <a:extLst>
                    <a:ext uri="{FF2B5EF4-FFF2-40B4-BE49-F238E27FC236}">
                      <a16:creationId xmlns="" xmlns:a16="http://schemas.microsoft.com/office/drawing/2014/main" id="{DA738C33-2CEC-4D9D-9698-1274EB7037E6}"/>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8" name="Freeform 17">
                  <a:extLst>
                    <a:ext uri="{FF2B5EF4-FFF2-40B4-BE49-F238E27FC236}">
                      <a16:creationId xmlns="" xmlns:a16="http://schemas.microsoft.com/office/drawing/2014/main" id="{5A13625A-A0F7-42ED-B3C1-B3E266742F2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9" name="Freeform 18">
                  <a:extLst>
                    <a:ext uri="{FF2B5EF4-FFF2-40B4-BE49-F238E27FC236}">
                      <a16:creationId xmlns="" xmlns:a16="http://schemas.microsoft.com/office/drawing/2014/main" id="{692D3032-0CDF-46EF-9AE2-64B25DFC9F79}"/>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0" name="Freeform 19">
                  <a:extLst>
                    <a:ext uri="{FF2B5EF4-FFF2-40B4-BE49-F238E27FC236}">
                      <a16:creationId xmlns="" xmlns:a16="http://schemas.microsoft.com/office/drawing/2014/main" id="{C392BB19-AE60-4022-A36D-4803042DED67}"/>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1" name="Freeform 20">
                  <a:extLst>
                    <a:ext uri="{FF2B5EF4-FFF2-40B4-BE49-F238E27FC236}">
                      <a16:creationId xmlns="" xmlns:a16="http://schemas.microsoft.com/office/drawing/2014/main" id="{258A9D56-EA41-4054-8A9B-7312DD8A42E5}"/>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2" name="Freeform 21">
                  <a:extLst>
                    <a:ext uri="{FF2B5EF4-FFF2-40B4-BE49-F238E27FC236}">
                      <a16:creationId xmlns="" xmlns:a16="http://schemas.microsoft.com/office/drawing/2014/main" id="{DBBA7633-22DF-4BB5-8275-6202B4054E58}"/>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3" name="Freeform 22">
                  <a:extLst>
                    <a:ext uri="{FF2B5EF4-FFF2-40B4-BE49-F238E27FC236}">
                      <a16:creationId xmlns="" xmlns:a16="http://schemas.microsoft.com/office/drawing/2014/main" id="{CD63A1EB-5CC5-464E-83E0-8D90B6CDEC37}"/>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4" name="Freeform 23">
                  <a:extLst>
                    <a:ext uri="{FF2B5EF4-FFF2-40B4-BE49-F238E27FC236}">
                      <a16:creationId xmlns="" xmlns:a16="http://schemas.microsoft.com/office/drawing/2014/main" id="{8B825D54-88D9-4F89-AB41-92536C9552E2}"/>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5" name="Freeform 24">
                  <a:extLst>
                    <a:ext uri="{FF2B5EF4-FFF2-40B4-BE49-F238E27FC236}">
                      <a16:creationId xmlns="" xmlns:a16="http://schemas.microsoft.com/office/drawing/2014/main" id="{B57CF752-3FE7-4FA5-B69D-B47572A9497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6" name="Freeform 25">
                  <a:extLst>
                    <a:ext uri="{FF2B5EF4-FFF2-40B4-BE49-F238E27FC236}">
                      <a16:creationId xmlns="" xmlns:a16="http://schemas.microsoft.com/office/drawing/2014/main" id="{78785FD6-283F-4DFF-8ED9-76D4CD510EF4}"/>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7" name="Freeform 26">
                  <a:extLst>
                    <a:ext uri="{FF2B5EF4-FFF2-40B4-BE49-F238E27FC236}">
                      <a16:creationId xmlns="" xmlns:a16="http://schemas.microsoft.com/office/drawing/2014/main" id="{4B03B1E9-345A-46BE-B376-F4DBE9E6F9A3}"/>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8" name="Freeform 27">
                  <a:extLst>
                    <a:ext uri="{FF2B5EF4-FFF2-40B4-BE49-F238E27FC236}">
                      <a16:creationId xmlns="" xmlns:a16="http://schemas.microsoft.com/office/drawing/2014/main" id="{05F85081-C47E-42B5-854D-595B08513FD7}"/>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9" name="Freeform 28">
                  <a:extLst>
                    <a:ext uri="{FF2B5EF4-FFF2-40B4-BE49-F238E27FC236}">
                      <a16:creationId xmlns="" xmlns:a16="http://schemas.microsoft.com/office/drawing/2014/main" id="{B9769EE4-807E-4E67-8A59-23DDD859410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0" name="Freeform 29">
                  <a:extLst>
                    <a:ext uri="{FF2B5EF4-FFF2-40B4-BE49-F238E27FC236}">
                      <a16:creationId xmlns="" xmlns:a16="http://schemas.microsoft.com/office/drawing/2014/main" id="{4AC8B4C2-0D0E-493D-8DAA-88BA56558B2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1" name="Freeform 30">
                  <a:extLst>
                    <a:ext uri="{FF2B5EF4-FFF2-40B4-BE49-F238E27FC236}">
                      <a16:creationId xmlns="" xmlns:a16="http://schemas.microsoft.com/office/drawing/2014/main" id="{060C0B4A-3DC5-44E5-A3EC-81F3A07834E8}"/>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2" name="Freeform 31">
                  <a:extLst>
                    <a:ext uri="{FF2B5EF4-FFF2-40B4-BE49-F238E27FC236}">
                      <a16:creationId xmlns="" xmlns:a16="http://schemas.microsoft.com/office/drawing/2014/main" id="{4ECB1D5F-E935-40EB-8562-AB69B861716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3" name="Freeform 32">
                  <a:extLst>
                    <a:ext uri="{FF2B5EF4-FFF2-40B4-BE49-F238E27FC236}">
                      <a16:creationId xmlns="" xmlns:a16="http://schemas.microsoft.com/office/drawing/2014/main" id="{1E1273D4-E9D3-4CF0-A2D7-AD3714C94062}"/>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4" name="Freeform 33">
                  <a:extLst>
                    <a:ext uri="{FF2B5EF4-FFF2-40B4-BE49-F238E27FC236}">
                      <a16:creationId xmlns="" xmlns:a16="http://schemas.microsoft.com/office/drawing/2014/main" id="{95BC2193-AFE2-443B-8B14-C23EB112BBB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5" name="Freeform 34">
                  <a:extLst>
                    <a:ext uri="{FF2B5EF4-FFF2-40B4-BE49-F238E27FC236}">
                      <a16:creationId xmlns="" xmlns:a16="http://schemas.microsoft.com/office/drawing/2014/main" id="{11892AC9-0360-4320-B34C-1F3ED4192F3C}"/>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6" name="Freeform 35">
                  <a:extLst>
                    <a:ext uri="{FF2B5EF4-FFF2-40B4-BE49-F238E27FC236}">
                      <a16:creationId xmlns="" xmlns:a16="http://schemas.microsoft.com/office/drawing/2014/main" id="{8AC006EC-38C3-45F5-9D48-E9A3853D817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7" name="Freeform 36">
                  <a:extLst>
                    <a:ext uri="{FF2B5EF4-FFF2-40B4-BE49-F238E27FC236}">
                      <a16:creationId xmlns="" xmlns:a16="http://schemas.microsoft.com/office/drawing/2014/main" id="{EA9EF2D2-E491-4982-8F62-5D844E469CC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8" name="Freeform 37">
                  <a:extLst>
                    <a:ext uri="{FF2B5EF4-FFF2-40B4-BE49-F238E27FC236}">
                      <a16:creationId xmlns="" xmlns:a16="http://schemas.microsoft.com/office/drawing/2014/main" id="{1CCBA26B-9CA5-4D34-8688-DD6C62759E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9" name="Freeform 38">
                  <a:extLst>
                    <a:ext uri="{FF2B5EF4-FFF2-40B4-BE49-F238E27FC236}">
                      <a16:creationId xmlns="" xmlns:a16="http://schemas.microsoft.com/office/drawing/2014/main" id="{E3DF24B9-087F-4039-B39F-FF983B348A1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0" name="Freeform 39">
                  <a:extLst>
                    <a:ext uri="{FF2B5EF4-FFF2-40B4-BE49-F238E27FC236}">
                      <a16:creationId xmlns="" xmlns:a16="http://schemas.microsoft.com/office/drawing/2014/main" id="{35F91295-ECC5-443B-91CF-EC6D79A5927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1" name="Freeform 40">
                  <a:extLst>
                    <a:ext uri="{FF2B5EF4-FFF2-40B4-BE49-F238E27FC236}">
                      <a16:creationId xmlns="" xmlns:a16="http://schemas.microsoft.com/office/drawing/2014/main" id="{E59EC82D-4855-4C10-A48F-BD69C56F2DD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2" name="Freeform 41">
                  <a:extLst>
                    <a:ext uri="{FF2B5EF4-FFF2-40B4-BE49-F238E27FC236}">
                      <a16:creationId xmlns="" xmlns:a16="http://schemas.microsoft.com/office/drawing/2014/main" id="{28D1ED89-6A5D-4675-9D16-502F86C6F34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3" name="Freeform 42">
                  <a:extLst>
                    <a:ext uri="{FF2B5EF4-FFF2-40B4-BE49-F238E27FC236}">
                      <a16:creationId xmlns="" xmlns:a16="http://schemas.microsoft.com/office/drawing/2014/main" id="{37052C1A-BB98-4E15-A585-5884FAAA5C5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4" name="Freeform 43">
                  <a:extLst>
                    <a:ext uri="{FF2B5EF4-FFF2-40B4-BE49-F238E27FC236}">
                      <a16:creationId xmlns="" xmlns:a16="http://schemas.microsoft.com/office/drawing/2014/main" id="{280F2F6F-8EEF-4F2E-AF3B-0A448DDF86CF}"/>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5" name="Freeform 44">
                  <a:extLst>
                    <a:ext uri="{FF2B5EF4-FFF2-40B4-BE49-F238E27FC236}">
                      <a16:creationId xmlns="" xmlns:a16="http://schemas.microsoft.com/office/drawing/2014/main" id="{2E595A7C-DFE6-4937-B919-3982D6C58170}"/>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6" name="Freeform 45">
                  <a:extLst>
                    <a:ext uri="{FF2B5EF4-FFF2-40B4-BE49-F238E27FC236}">
                      <a16:creationId xmlns="" xmlns:a16="http://schemas.microsoft.com/office/drawing/2014/main" id="{76B2CBB2-00DE-4AE4-9104-AE969A1F1FF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7" name="Freeform 46">
                  <a:extLst>
                    <a:ext uri="{FF2B5EF4-FFF2-40B4-BE49-F238E27FC236}">
                      <a16:creationId xmlns="" xmlns:a16="http://schemas.microsoft.com/office/drawing/2014/main" id="{02C4D7D1-9038-4256-BB9C-85998ECF1B92}"/>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8" name="Freeform 47">
                  <a:extLst>
                    <a:ext uri="{FF2B5EF4-FFF2-40B4-BE49-F238E27FC236}">
                      <a16:creationId xmlns="" xmlns:a16="http://schemas.microsoft.com/office/drawing/2014/main" id="{8835537C-12E9-4E7B-A4BF-E33AF6BDE3DF}"/>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9" name="Freeform 48">
                  <a:extLst>
                    <a:ext uri="{FF2B5EF4-FFF2-40B4-BE49-F238E27FC236}">
                      <a16:creationId xmlns="" xmlns:a16="http://schemas.microsoft.com/office/drawing/2014/main" id="{E264714D-6816-4995-8A84-0A18AC2E82E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0" name="Freeform 49">
                  <a:extLst>
                    <a:ext uri="{FF2B5EF4-FFF2-40B4-BE49-F238E27FC236}">
                      <a16:creationId xmlns="" xmlns:a16="http://schemas.microsoft.com/office/drawing/2014/main" id="{E3DFE761-1771-4256-8E4A-759B4FA7B6D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1" name="Freeform 50">
                  <a:extLst>
                    <a:ext uri="{FF2B5EF4-FFF2-40B4-BE49-F238E27FC236}">
                      <a16:creationId xmlns="" xmlns:a16="http://schemas.microsoft.com/office/drawing/2014/main" id="{800B85CD-ACF2-4BE9-9EEE-17051752E605}"/>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2" name="Freeform 51">
                  <a:extLst>
                    <a:ext uri="{FF2B5EF4-FFF2-40B4-BE49-F238E27FC236}">
                      <a16:creationId xmlns="" xmlns:a16="http://schemas.microsoft.com/office/drawing/2014/main" id="{3D8E79E6-3879-4925-BEB4-0AC27B0795EB}"/>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3" name="Freeform 52">
                  <a:extLst>
                    <a:ext uri="{FF2B5EF4-FFF2-40B4-BE49-F238E27FC236}">
                      <a16:creationId xmlns="" xmlns:a16="http://schemas.microsoft.com/office/drawing/2014/main" id="{57A9C175-CFB7-49F2-8763-FC767A5EB0C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4" name="Freeform 53">
                  <a:extLst>
                    <a:ext uri="{FF2B5EF4-FFF2-40B4-BE49-F238E27FC236}">
                      <a16:creationId xmlns="" xmlns:a16="http://schemas.microsoft.com/office/drawing/2014/main" id="{04077714-809D-4603-AB1C-4C49AC53F6BF}"/>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5" name="Freeform 54">
                  <a:extLst>
                    <a:ext uri="{FF2B5EF4-FFF2-40B4-BE49-F238E27FC236}">
                      <a16:creationId xmlns="" xmlns:a16="http://schemas.microsoft.com/office/drawing/2014/main" id="{344867DF-A95C-4DCA-8CCA-AA63F6F4236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6" name="Freeform 55">
                  <a:extLst>
                    <a:ext uri="{FF2B5EF4-FFF2-40B4-BE49-F238E27FC236}">
                      <a16:creationId xmlns="" xmlns:a16="http://schemas.microsoft.com/office/drawing/2014/main" id="{EF6C1B33-A54D-46A1-99D1-F2C2A0B9EBA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7" name="Freeform 56">
                  <a:extLst>
                    <a:ext uri="{FF2B5EF4-FFF2-40B4-BE49-F238E27FC236}">
                      <a16:creationId xmlns="" xmlns:a16="http://schemas.microsoft.com/office/drawing/2014/main" id="{63E81E99-5EDD-4DF1-B9A9-DC2DBBA782C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8" name="Freeform 57">
                  <a:extLst>
                    <a:ext uri="{FF2B5EF4-FFF2-40B4-BE49-F238E27FC236}">
                      <a16:creationId xmlns="" xmlns:a16="http://schemas.microsoft.com/office/drawing/2014/main" id="{0AF1E3BC-D9F4-49C4-A496-0597AD64FB3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9" name="Freeform 58">
                  <a:extLst>
                    <a:ext uri="{FF2B5EF4-FFF2-40B4-BE49-F238E27FC236}">
                      <a16:creationId xmlns="" xmlns:a16="http://schemas.microsoft.com/office/drawing/2014/main" id="{27E02501-8FAB-4598-9F2D-14072716EA54}"/>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0" name="Freeform 59">
                  <a:extLst>
                    <a:ext uri="{FF2B5EF4-FFF2-40B4-BE49-F238E27FC236}">
                      <a16:creationId xmlns="" xmlns:a16="http://schemas.microsoft.com/office/drawing/2014/main" id="{968D0DEC-580D-4209-B97D-D72BFC098781}"/>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1" name="Freeform 60">
                  <a:extLst>
                    <a:ext uri="{FF2B5EF4-FFF2-40B4-BE49-F238E27FC236}">
                      <a16:creationId xmlns="" xmlns:a16="http://schemas.microsoft.com/office/drawing/2014/main" id="{C67560C6-68BC-4E9C-9E6E-9FE9E339570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2" name="Freeform 61">
                  <a:extLst>
                    <a:ext uri="{FF2B5EF4-FFF2-40B4-BE49-F238E27FC236}">
                      <a16:creationId xmlns="" xmlns:a16="http://schemas.microsoft.com/office/drawing/2014/main" id="{E154B541-15EF-4985-B69E-740511DBE871}"/>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3" name="Freeform 62">
                  <a:extLst>
                    <a:ext uri="{FF2B5EF4-FFF2-40B4-BE49-F238E27FC236}">
                      <a16:creationId xmlns="" xmlns:a16="http://schemas.microsoft.com/office/drawing/2014/main" id="{A7E67B55-32C6-4852-8BFF-6C00D850E5CE}"/>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4" name="Freeform 63">
                  <a:extLst>
                    <a:ext uri="{FF2B5EF4-FFF2-40B4-BE49-F238E27FC236}">
                      <a16:creationId xmlns="" xmlns:a16="http://schemas.microsoft.com/office/drawing/2014/main" id="{658B33E6-F654-40D1-9A7B-9537C6F1DB8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5" name="Freeform 64">
                  <a:extLst>
                    <a:ext uri="{FF2B5EF4-FFF2-40B4-BE49-F238E27FC236}">
                      <a16:creationId xmlns="" xmlns:a16="http://schemas.microsoft.com/office/drawing/2014/main" id="{016A21C9-3567-483E-B4BD-088C372D62B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6" name="Freeform 65">
                  <a:extLst>
                    <a:ext uri="{FF2B5EF4-FFF2-40B4-BE49-F238E27FC236}">
                      <a16:creationId xmlns="" xmlns:a16="http://schemas.microsoft.com/office/drawing/2014/main" id="{7A6ADA72-3CD5-4866-BC02-940351E3133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7" name="Freeform 66">
                  <a:extLst>
                    <a:ext uri="{FF2B5EF4-FFF2-40B4-BE49-F238E27FC236}">
                      <a16:creationId xmlns="" xmlns:a16="http://schemas.microsoft.com/office/drawing/2014/main" id="{05748531-0FFD-4163-A2BC-28E24753ACB7}"/>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8" name="Freeform 67">
                  <a:extLst>
                    <a:ext uri="{FF2B5EF4-FFF2-40B4-BE49-F238E27FC236}">
                      <a16:creationId xmlns="" xmlns:a16="http://schemas.microsoft.com/office/drawing/2014/main" id="{46910843-4A63-41AF-94F3-3C60974F9036}"/>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9" name="Freeform 68">
                  <a:extLst>
                    <a:ext uri="{FF2B5EF4-FFF2-40B4-BE49-F238E27FC236}">
                      <a16:creationId xmlns="" xmlns:a16="http://schemas.microsoft.com/office/drawing/2014/main" id="{C98E936F-F183-4338-B8BC-95372EC32115}"/>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0" name="Freeform 69">
                  <a:extLst>
                    <a:ext uri="{FF2B5EF4-FFF2-40B4-BE49-F238E27FC236}">
                      <a16:creationId xmlns="" xmlns:a16="http://schemas.microsoft.com/office/drawing/2014/main" id="{B931F5F1-D9FA-4766-AC24-DF237F1131C2}"/>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1" name="Freeform 70">
                  <a:extLst>
                    <a:ext uri="{FF2B5EF4-FFF2-40B4-BE49-F238E27FC236}">
                      <a16:creationId xmlns="" xmlns:a16="http://schemas.microsoft.com/office/drawing/2014/main" id="{882ED73C-82B0-48DC-A85D-0F6993FB5F5B}"/>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2" name="Freeform 71">
                  <a:extLst>
                    <a:ext uri="{FF2B5EF4-FFF2-40B4-BE49-F238E27FC236}">
                      <a16:creationId xmlns="" xmlns:a16="http://schemas.microsoft.com/office/drawing/2014/main" id="{C6B2195F-E5B0-4B78-A0AB-7AA6B150181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3" name="Freeform 72">
                  <a:extLst>
                    <a:ext uri="{FF2B5EF4-FFF2-40B4-BE49-F238E27FC236}">
                      <a16:creationId xmlns="" xmlns:a16="http://schemas.microsoft.com/office/drawing/2014/main" id="{117D9EAB-2BAE-4832-8A34-86E6187014D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4" name="Freeform 73">
                  <a:extLst>
                    <a:ext uri="{FF2B5EF4-FFF2-40B4-BE49-F238E27FC236}">
                      <a16:creationId xmlns="" xmlns:a16="http://schemas.microsoft.com/office/drawing/2014/main" id="{6C9AC6A8-93B0-4C9D-A981-CCECE759585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5" name="Freeform 74">
                  <a:extLst>
                    <a:ext uri="{FF2B5EF4-FFF2-40B4-BE49-F238E27FC236}">
                      <a16:creationId xmlns="" xmlns:a16="http://schemas.microsoft.com/office/drawing/2014/main" id="{54401DE2-B7F2-4B69-AC29-31621AA77A5A}"/>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6" name="Freeform 75">
                  <a:extLst>
                    <a:ext uri="{FF2B5EF4-FFF2-40B4-BE49-F238E27FC236}">
                      <a16:creationId xmlns="" xmlns:a16="http://schemas.microsoft.com/office/drawing/2014/main" id="{14C086A1-504D-498C-B48E-92AAC57B7C45}"/>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7" name="Freeform 76">
                  <a:extLst>
                    <a:ext uri="{FF2B5EF4-FFF2-40B4-BE49-F238E27FC236}">
                      <a16:creationId xmlns="" xmlns:a16="http://schemas.microsoft.com/office/drawing/2014/main" id="{E45ED14E-4974-4ABD-9C02-4B8EB6D4B6B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8" name="Freeform 77">
                  <a:extLst>
                    <a:ext uri="{FF2B5EF4-FFF2-40B4-BE49-F238E27FC236}">
                      <a16:creationId xmlns="" xmlns:a16="http://schemas.microsoft.com/office/drawing/2014/main" id="{4C1E7C62-EB6A-4B2F-AE53-2171AAF6869E}"/>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9" name="Freeform 78">
                  <a:extLst>
                    <a:ext uri="{FF2B5EF4-FFF2-40B4-BE49-F238E27FC236}">
                      <a16:creationId xmlns="" xmlns:a16="http://schemas.microsoft.com/office/drawing/2014/main" id="{385B44C6-B646-40FC-8FD7-9914C8BBA8BF}"/>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0" name="Freeform 79">
                  <a:extLst>
                    <a:ext uri="{FF2B5EF4-FFF2-40B4-BE49-F238E27FC236}">
                      <a16:creationId xmlns="" xmlns:a16="http://schemas.microsoft.com/office/drawing/2014/main" id="{B66EBA87-EED6-4D3A-8340-055AF196AE24}"/>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1" name="Freeform 80">
                  <a:extLst>
                    <a:ext uri="{FF2B5EF4-FFF2-40B4-BE49-F238E27FC236}">
                      <a16:creationId xmlns="" xmlns:a16="http://schemas.microsoft.com/office/drawing/2014/main" id="{16DFEC05-8AD6-43E1-A298-EE50F3E05B5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2" name="Freeform 81">
                  <a:extLst>
                    <a:ext uri="{FF2B5EF4-FFF2-40B4-BE49-F238E27FC236}">
                      <a16:creationId xmlns="" xmlns:a16="http://schemas.microsoft.com/office/drawing/2014/main" id="{6256324F-DFE2-4AF3-99CF-03D76CC8D93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3" name="Freeform 82">
                  <a:extLst>
                    <a:ext uri="{FF2B5EF4-FFF2-40B4-BE49-F238E27FC236}">
                      <a16:creationId xmlns="" xmlns:a16="http://schemas.microsoft.com/office/drawing/2014/main" id="{8F565891-94A0-4494-9C9B-C50065A371F5}"/>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4" name="Freeform 83">
                  <a:extLst>
                    <a:ext uri="{FF2B5EF4-FFF2-40B4-BE49-F238E27FC236}">
                      <a16:creationId xmlns="" xmlns:a16="http://schemas.microsoft.com/office/drawing/2014/main" id="{1FE876A0-9DCA-46B2-94EA-8D3A78B008C7}"/>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5" name="Freeform 84">
                  <a:extLst>
                    <a:ext uri="{FF2B5EF4-FFF2-40B4-BE49-F238E27FC236}">
                      <a16:creationId xmlns="" xmlns:a16="http://schemas.microsoft.com/office/drawing/2014/main" id="{C0289F7D-47A3-4BE2-B3E8-8C9FD6C02D1B}"/>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6" name="Freeform 85">
                  <a:extLst>
                    <a:ext uri="{FF2B5EF4-FFF2-40B4-BE49-F238E27FC236}">
                      <a16:creationId xmlns="" xmlns:a16="http://schemas.microsoft.com/office/drawing/2014/main" id="{59ED7AB8-2CAC-4825-99D4-390FA713677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7" name="Freeform 86">
                  <a:extLst>
                    <a:ext uri="{FF2B5EF4-FFF2-40B4-BE49-F238E27FC236}">
                      <a16:creationId xmlns="" xmlns:a16="http://schemas.microsoft.com/office/drawing/2014/main" id="{C9942416-35D8-4F35-98E8-9DFB7AD55DA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8" name="Freeform 87">
                  <a:extLst>
                    <a:ext uri="{FF2B5EF4-FFF2-40B4-BE49-F238E27FC236}">
                      <a16:creationId xmlns="" xmlns:a16="http://schemas.microsoft.com/office/drawing/2014/main" id="{0E01D2F9-127E-4741-8F09-A2B7E288CAC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9" name="Freeform 88">
                  <a:extLst>
                    <a:ext uri="{FF2B5EF4-FFF2-40B4-BE49-F238E27FC236}">
                      <a16:creationId xmlns="" xmlns:a16="http://schemas.microsoft.com/office/drawing/2014/main" id="{C29E2495-2964-4251-B516-19CE6617D4B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0" name="Freeform 89">
                  <a:extLst>
                    <a:ext uri="{FF2B5EF4-FFF2-40B4-BE49-F238E27FC236}">
                      <a16:creationId xmlns="" xmlns:a16="http://schemas.microsoft.com/office/drawing/2014/main" id="{5E981BA0-576D-449C-BE21-8FF701546C1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1" name="Freeform 90">
                  <a:extLst>
                    <a:ext uri="{FF2B5EF4-FFF2-40B4-BE49-F238E27FC236}">
                      <a16:creationId xmlns="" xmlns:a16="http://schemas.microsoft.com/office/drawing/2014/main" id="{3E0A9832-A398-4D04-A868-243FE262BE3B}"/>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2" name="Freeform 91">
                  <a:extLst>
                    <a:ext uri="{FF2B5EF4-FFF2-40B4-BE49-F238E27FC236}">
                      <a16:creationId xmlns="" xmlns:a16="http://schemas.microsoft.com/office/drawing/2014/main" id="{466CA51B-B70A-43E9-9F30-0D6382CA648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3" name="Freeform 92">
                  <a:extLst>
                    <a:ext uri="{FF2B5EF4-FFF2-40B4-BE49-F238E27FC236}">
                      <a16:creationId xmlns="" xmlns:a16="http://schemas.microsoft.com/office/drawing/2014/main" id="{59B42516-8398-4828-86DC-261B6C1E78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304" name="文本框 49">
              <a:extLst>
                <a:ext uri="{FF2B5EF4-FFF2-40B4-BE49-F238E27FC236}">
                  <a16:creationId xmlns="" xmlns:a16="http://schemas.microsoft.com/office/drawing/2014/main" id="{91C3532E-A27A-4BF9-8550-6CE157410C8E}"/>
                </a:ext>
              </a:extLst>
            </p:cNvPr>
            <p:cNvSpPr txBox="1">
              <a:spLocks noChangeArrowheads="1"/>
            </p:cNvSpPr>
            <p:nvPr/>
          </p:nvSpPr>
          <p:spPr bwMode="auto">
            <a:xfrm>
              <a:off x="8817954" y="4134936"/>
              <a:ext cx="2035090" cy="776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126">
                <a:lnSpc>
                  <a:spcPct val="100000"/>
                </a:lnSpc>
                <a:buNone/>
              </a:pPr>
              <a:r>
                <a:rPr lang="en-US" altLang="zh-CN" sz="4000" i="1" smtClean="0">
                  <a:solidFill>
                    <a:srgbClr val="000000"/>
                  </a:solidFill>
                  <a:latin typeface="Times New Roman" panose="02020603050405020304" pitchFamily="18" charset="0"/>
                  <a:cs typeface="Times New Roman" panose="02020603050405020304" pitchFamily="18" charset="0"/>
                </a:rPr>
                <a:t>Đọc to thành tiếng</a:t>
              </a:r>
              <a:endParaRPr lang="en-US" altLang="zh-CN" sz="4000" dirty="0">
                <a:solidFill>
                  <a:prstClr val="black"/>
                </a:solidFill>
                <a:latin typeface="Times New Roman" panose="02020603050405020304" pitchFamily="18" charset="0"/>
                <a:ea typeface="方正静蕾简体" panose="02000000000000000000" pitchFamily="2" charset="-122"/>
                <a:cs typeface="Times New Roman" panose="02020603050405020304" pitchFamily="18" charset="0"/>
              </a:endParaRPr>
            </a:p>
          </p:txBody>
        </p:sp>
      </p:grpSp>
      <p:grpSp>
        <p:nvGrpSpPr>
          <p:cNvPr id="394" name="组合 452">
            <a:extLst>
              <a:ext uri="{FF2B5EF4-FFF2-40B4-BE49-F238E27FC236}">
                <a16:creationId xmlns="" xmlns:a16="http://schemas.microsoft.com/office/drawing/2014/main" id="{1CC5315A-8666-4C7A-9C69-0A07748C31D1}"/>
              </a:ext>
            </a:extLst>
          </p:cNvPr>
          <p:cNvGrpSpPr/>
          <p:nvPr/>
        </p:nvGrpSpPr>
        <p:grpSpPr>
          <a:xfrm>
            <a:off x="4193066" y="3015100"/>
            <a:ext cx="3005355" cy="3217518"/>
            <a:chOff x="4427538" y="954088"/>
            <a:chExt cx="3333750" cy="3729038"/>
          </a:xfrm>
        </p:grpSpPr>
        <p:sp>
          <p:nvSpPr>
            <p:cNvPr id="395" name="Freeform 5">
              <a:extLst>
                <a:ext uri="{FF2B5EF4-FFF2-40B4-BE49-F238E27FC236}">
                  <a16:creationId xmlns="" xmlns:a16="http://schemas.microsoft.com/office/drawing/2014/main" id="{E79A76EF-2CD8-4188-91BF-4FF2970D5C54}"/>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dirty="0">
                <a:solidFill>
                  <a:prstClr val="black"/>
                </a:solidFill>
                <a:latin typeface="Calibri"/>
                <a:ea typeface="宋体" panose="02010600030101010101" pitchFamily="2" charset="-122"/>
              </a:endParaRPr>
            </a:p>
          </p:txBody>
        </p:sp>
        <p:sp>
          <p:nvSpPr>
            <p:cNvPr id="396" name="Freeform 6">
              <a:extLst>
                <a:ext uri="{FF2B5EF4-FFF2-40B4-BE49-F238E27FC236}">
                  <a16:creationId xmlns="" xmlns:a16="http://schemas.microsoft.com/office/drawing/2014/main" id="{F0B1D970-C775-4683-80A1-E120537D6879}"/>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7" name="Freeform 7">
              <a:extLst>
                <a:ext uri="{FF2B5EF4-FFF2-40B4-BE49-F238E27FC236}">
                  <a16:creationId xmlns="" xmlns:a16="http://schemas.microsoft.com/office/drawing/2014/main" id="{89D0A322-08DC-4EA1-8B58-2B5D238C9232}"/>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8" name="Freeform 8">
              <a:extLst>
                <a:ext uri="{FF2B5EF4-FFF2-40B4-BE49-F238E27FC236}">
                  <a16:creationId xmlns="" xmlns:a16="http://schemas.microsoft.com/office/drawing/2014/main" id="{4F626CD4-A78C-4E5E-BE38-CC27BE1D7C9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9" name="Freeform 9">
              <a:extLst>
                <a:ext uri="{FF2B5EF4-FFF2-40B4-BE49-F238E27FC236}">
                  <a16:creationId xmlns="" xmlns:a16="http://schemas.microsoft.com/office/drawing/2014/main" id="{CA857226-FC1A-48A3-9161-051FCC1DCC14}"/>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0" name="Freeform 10">
              <a:extLst>
                <a:ext uri="{FF2B5EF4-FFF2-40B4-BE49-F238E27FC236}">
                  <a16:creationId xmlns="" xmlns:a16="http://schemas.microsoft.com/office/drawing/2014/main" id="{C8F89B50-1B88-45F2-B1AD-366CC34D1379}"/>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1" name="Freeform 11">
              <a:extLst>
                <a:ext uri="{FF2B5EF4-FFF2-40B4-BE49-F238E27FC236}">
                  <a16:creationId xmlns="" xmlns:a16="http://schemas.microsoft.com/office/drawing/2014/main" id="{A4B426C5-DE0B-43F9-AD47-C3F58716B471}"/>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2" name="Freeform 12">
              <a:extLst>
                <a:ext uri="{FF2B5EF4-FFF2-40B4-BE49-F238E27FC236}">
                  <a16:creationId xmlns="" xmlns:a16="http://schemas.microsoft.com/office/drawing/2014/main" id="{2257FCC4-602F-428F-989F-0A6FF3E19E4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3" name="Freeform 13">
              <a:extLst>
                <a:ext uri="{FF2B5EF4-FFF2-40B4-BE49-F238E27FC236}">
                  <a16:creationId xmlns="" xmlns:a16="http://schemas.microsoft.com/office/drawing/2014/main" id="{B6528C68-3C3E-49C0-915F-7BB689F25B82}"/>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4" name="Freeform 14">
              <a:extLst>
                <a:ext uri="{FF2B5EF4-FFF2-40B4-BE49-F238E27FC236}">
                  <a16:creationId xmlns="" xmlns:a16="http://schemas.microsoft.com/office/drawing/2014/main" id="{5B342AE4-E0E2-4B38-B583-61542F6AD0A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5" name="Freeform 15">
              <a:extLst>
                <a:ext uri="{FF2B5EF4-FFF2-40B4-BE49-F238E27FC236}">
                  <a16:creationId xmlns="" xmlns:a16="http://schemas.microsoft.com/office/drawing/2014/main" id="{46035631-53A1-4AFE-B6A2-D015DFFCA33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6" name="Freeform 16">
              <a:extLst>
                <a:ext uri="{FF2B5EF4-FFF2-40B4-BE49-F238E27FC236}">
                  <a16:creationId xmlns="" xmlns:a16="http://schemas.microsoft.com/office/drawing/2014/main" id="{796F8C6B-2A9D-4033-90F2-EE1C5DDC45C4}"/>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7" name="Freeform 17">
              <a:extLst>
                <a:ext uri="{FF2B5EF4-FFF2-40B4-BE49-F238E27FC236}">
                  <a16:creationId xmlns="" xmlns:a16="http://schemas.microsoft.com/office/drawing/2014/main" id="{848209AA-1776-40D3-AD06-46CF81312757}"/>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8" name="Freeform 18">
              <a:extLst>
                <a:ext uri="{FF2B5EF4-FFF2-40B4-BE49-F238E27FC236}">
                  <a16:creationId xmlns="" xmlns:a16="http://schemas.microsoft.com/office/drawing/2014/main" id="{41656028-BDE1-442A-ABC9-66A0A874DE0B}"/>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9" name="Freeform 19">
              <a:extLst>
                <a:ext uri="{FF2B5EF4-FFF2-40B4-BE49-F238E27FC236}">
                  <a16:creationId xmlns="" xmlns:a16="http://schemas.microsoft.com/office/drawing/2014/main" id="{85DDCF2F-4AC0-4DFC-9A00-A957E55C957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0" name="Freeform 20">
              <a:extLst>
                <a:ext uri="{FF2B5EF4-FFF2-40B4-BE49-F238E27FC236}">
                  <a16:creationId xmlns="" xmlns:a16="http://schemas.microsoft.com/office/drawing/2014/main" id="{4E75387D-DAE6-4088-BD57-1E7C6DCD3DA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1" name="Freeform 21">
              <a:extLst>
                <a:ext uri="{FF2B5EF4-FFF2-40B4-BE49-F238E27FC236}">
                  <a16:creationId xmlns="" xmlns:a16="http://schemas.microsoft.com/office/drawing/2014/main" id="{ABD5A0EF-58D0-4EF6-83C5-6E2A041A5D50}"/>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2" name="Freeform 22">
              <a:extLst>
                <a:ext uri="{FF2B5EF4-FFF2-40B4-BE49-F238E27FC236}">
                  <a16:creationId xmlns="" xmlns:a16="http://schemas.microsoft.com/office/drawing/2014/main" id="{56AEE24B-3C4E-48C3-A9FB-5545117D7E72}"/>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3" name="Freeform 23">
              <a:extLst>
                <a:ext uri="{FF2B5EF4-FFF2-40B4-BE49-F238E27FC236}">
                  <a16:creationId xmlns="" xmlns:a16="http://schemas.microsoft.com/office/drawing/2014/main" id="{156E13D7-2C18-4CAB-B5BD-79C3A1DE112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4" name="Freeform 24">
              <a:extLst>
                <a:ext uri="{FF2B5EF4-FFF2-40B4-BE49-F238E27FC236}">
                  <a16:creationId xmlns="" xmlns:a16="http://schemas.microsoft.com/office/drawing/2014/main" id="{0922EF87-4A02-4F61-99D1-553DC7CFCDE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5" name="Freeform 25">
              <a:extLst>
                <a:ext uri="{FF2B5EF4-FFF2-40B4-BE49-F238E27FC236}">
                  <a16:creationId xmlns="" xmlns:a16="http://schemas.microsoft.com/office/drawing/2014/main" id="{81B4E36B-4A37-4673-A8ED-74B792229C27}"/>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6" name="Freeform 26">
              <a:extLst>
                <a:ext uri="{FF2B5EF4-FFF2-40B4-BE49-F238E27FC236}">
                  <a16:creationId xmlns="" xmlns:a16="http://schemas.microsoft.com/office/drawing/2014/main" id="{1E0FDCD0-DA79-4286-8F15-8FB7239C800E}"/>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7" name="Freeform 27">
              <a:extLst>
                <a:ext uri="{FF2B5EF4-FFF2-40B4-BE49-F238E27FC236}">
                  <a16:creationId xmlns="" xmlns:a16="http://schemas.microsoft.com/office/drawing/2014/main" id="{634C9249-EC66-4D9E-AEF9-390D002D6F0F}"/>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8" name="Freeform 28">
              <a:extLst>
                <a:ext uri="{FF2B5EF4-FFF2-40B4-BE49-F238E27FC236}">
                  <a16:creationId xmlns="" xmlns:a16="http://schemas.microsoft.com/office/drawing/2014/main" id="{DB90FEEB-06F7-408D-8FFA-AB82E1F6215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9" name="Freeform 29">
              <a:extLst>
                <a:ext uri="{FF2B5EF4-FFF2-40B4-BE49-F238E27FC236}">
                  <a16:creationId xmlns="" xmlns:a16="http://schemas.microsoft.com/office/drawing/2014/main" id="{5CCED121-00DE-4A17-86BC-73F827002D8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0" name="Freeform 30">
              <a:extLst>
                <a:ext uri="{FF2B5EF4-FFF2-40B4-BE49-F238E27FC236}">
                  <a16:creationId xmlns="" xmlns:a16="http://schemas.microsoft.com/office/drawing/2014/main" id="{331E2E25-DD7C-4CAE-A8A0-8A93DA2F5299}"/>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1" name="Freeform 31">
              <a:extLst>
                <a:ext uri="{FF2B5EF4-FFF2-40B4-BE49-F238E27FC236}">
                  <a16:creationId xmlns="" xmlns:a16="http://schemas.microsoft.com/office/drawing/2014/main" id="{B800B7D6-F948-4CB0-B654-6FC7E2297909}"/>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2" name="Freeform 32">
              <a:extLst>
                <a:ext uri="{FF2B5EF4-FFF2-40B4-BE49-F238E27FC236}">
                  <a16:creationId xmlns="" xmlns:a16="http://schemas.microsoft.com/office/drawing/2014/main" id="{FD195AFE-D9E2-40C6-B010-1A1E4F5906A8}"/>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3" name="Freeform 33">
              <a:extLst>
                <a:ext uri="{FF2B5EF4-FFF2-40B4-BE49-F238E27FC236}">
                  <a16:creationId xmlns="" xmlns:a16="http://schemas.microsoft.com/office/drawing/2014/main" id="{059F4D8C-58EF-4041-B59D-AD5955F0F84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4" name="Freeform 34">
              <a:extLst>
                <a:ext uri="{FF2B5EF4-FFF2-40B4-BE49-F238E27FC236}">
                  <a16:creationId xmlns="" xmlns:a16="http://schemas.microsoft.com/office/drawing/2014/main" id="{D485D28D-3EF0-4877-91DA-C7355BB45C2E}"/>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5" name="Freeform 35">
              <a:extLst>
                <a:ext uri="{FF2B5EF4-FFF2-40B4-BE49-F238E27FC236}">
                  <a16:creationId xmlns="" xmlns:a16="http://schemas.microsoft.com/office/drawing/2014/main" id="{B457AB6C-E8B4-46AE-88B6-DEAFD4E8BC8E}"/>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6" name="Freeform 36">
              <a:extLst>
                <a:ext uri="{FF2B5EF4-FFF2-40B4-BE49-F238E27FC236}">
                  <a16:creationId xmlns="" xmlns:a16="http://schemas.microsoft.com/office/drawing/2014/main" id="{0D65005D-EE0E-4AAE-95D8-7406DA8DB5B4}"/>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7" name="Freeform 37">
              <a:extLst>
                <a:ext uri="{FF2B5EF4-FFF2-40B4-BE49-F238E27FC236}">
                  <a16:creationId xmlns="" xmlns:a16="http://schemas.microsoft.com/office/drawing/2014/main" id="{02422BDB-6B6F-47ED-B4A8-4C0421EFDFB4}"/>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8" name="Freeform 38">
              <a:extLst>
                <a:ext uri="{FF2B5EF4-FFF2-40B4-BE49-F238E27FC236}">
                  <a16:creationId xmlns="" xmlns:a16="http://schemas.microsoft.com/office/drawing/2014/main" id="{51567F7B-293F-4A8F-B979-68F20994C84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9" name="Freeform 39">
              <a:extLst>
                <a:ext uri="{FF2B5EF4-FFF2-40B4-BE49-F238E27FC236}">
                  <a16:creationId xmlns="" xmlns:a16="http://schemas.microsoft.com/office/drawing/2014/main" id="{AD2C84D3-A787-4EC0-B601-4C6633C2F600}"/>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0" name="Freeform 40">
              <a:extLst>
                <a:ext uri="{FF2B5EF4-FFF2-40B4-BE49-F238E27FC236}">
                  <a16:creationId xmlns="" xmlns:a16="http://schemas.microsoft.com/office/drawing/2014/main" id="{8F6F4A9F-FA55-44E7-ABF8-038BACE4E67D}"/>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1" name="Freeform 41">
              <a:extLst>
                <a:ext uri="{FF2B5EF4-FFF2-40B4-BE49-F238E27FC236}">
                  <a16:creationId xmlns="" xmlns:a16="http://schemas.microsoft.com/office/drawing/2014/main" id="{EB513C5F-FE2A-4ABB-B75D-1C68767347DA}"/>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2" name="Freeform 42">
              <a:extLst>
                <a:ext uri="{FF2B5EF4-FFF2-40B4-BE49-F238E27FC236}">
                  <a16:creationId xmlns="" xmlns:a16="http://schemas.microsoft.com/office/drawing/2014/main" id="{7917BDEE-763C-478E-B44C-3D5394FEFD16}"/>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3" name="Freeform 43">
              <a:extLst>
                <a:ext uri="{FF2B5EF4-FFF2-40B4-BE49-F238E27FC236}">
                  <a16:creationId xmlns="" xmlns:a16="http://schemas.microsoft.com/office/drawing/2014/main" id="{C830BC44-1EAE-407A-92DF-FB10D884DE6E}"/>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4" name="Freeform 44">
              <a:extLst>
                <a:ext uri="{FF2B5EF4-FFF2-40B4-BE49-F238E27FC236}">
                  <a16:creationId xmlns="" xmlns:a16="http://schemas.microsoft.com/office/drawing/2014/main" id="{D88B1D2F-F526-41C2-ACB6-D4B46074220A}"/>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5" name="Freeform 45">
              <a:extLst>
                <a:ext uri="{FF2B5EF4-FFF2-40B4-BE49-F238E27FC236}">
                  <a16:creationId xmlns="" xmlns:a16="http://schemas.microsoft.com/office/drawing/2014/main" id="{F9128FBA-668C-4634-AD5C-33E36CC407A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6" name="Freeform 46">
              <a:extLst>
                <a:ext uri="{FF2B5EF4-FFF2-40B4-BE49-F238E27FC236}">
                  <a16:creationId xmlns="" xmlns:a16="http://schemas.microsoft.com/office/drawing/2014/main" id="{46500CDA-CF4A-4CF9-9C19-766DB260922B}"/>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grpSp>
    </p:spTree>
    <p:extLst>
      <p:ext uri="{BB962C8B-B14F-4D97-AF65-F5344CB8AC3E}">
        <p14:creationId xmlns:p14="http://schemas.microsoft.com/office/powerpoint/2010/main" val="4176652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par>
                          <p:cTn id="34" fill="hold">
                            <p:stCondLst>
                              <p:cond delay="500"/>
                            </p:stCondLst>
                            <p:childTnLst>
                              <p:par>
                                <p:cTn id="35" presetID="14" presetClass="entr" presetSubtype="10" fill="hold" nodeType="afterEffect">
                                  <p:stCondLst>
                                    <p:cond delay="0"/>
                                  </p:stCondLst>
                                  <p:childTnLst>
                                    <p:set>
                                      <p:cBhvr>
                                        <p:cTn id="36" dur="1" fill="hold">
                                          <p:stCondLst>
                                            <p:cond delay="0"/>
                                          </p:stCondLst>
                                        </p:cTn>
                                        <p:tgtEl>
                                          <p:spTgt spid="394"/>
                                        </p:tgtEl>
                                        <p:attrNameLst>
                                          <p:attrName>style.visibility</p:attrName>
                                        </p:attrNameLst>
                                      </p:cBhvr>
                                      <p:to>
                                        <p:strVal val="visible"/>
                                      </p:to>
                                    </p:set>
                                    <p:animEffect transition="in" filter="randombar(horizontal)">
                                      <p:cBhvr>
                                        <p:cTn id="37" dur="750"/>
                                        <p:tgtEl>
                                          <p:spTgt spid="394"/>
                                        </p:tgtEl>
                                      </p:cBhvr>
                                    </p:animEffect>
                                  </p:childTnLst>
                                </p:cTn>
                              </p:par>
                            </p:childTnLst>
                          </p:cTn>
                        </p:par>
                        <p:par>
                          <p:cTn id="38" fill="hold">
                            <p:stCondLst>
                              <p:cond delay="1250"/>
                            </p:stCondLst>
                            <p:childTnLst>
                              <p:par>
                                <p:cTn id="39" presetID="10" presetClass="entr" presetSubtype="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8"/>
                                        </p:tgtEl>
                                        <p:attrNameLst>
                                          <p:attrName>style.visibility</p:attrName>
                                        </p:attrNameLst>
                                      </p:cBhvr>
                                      <p:to>
                                        <p:strVal val="visible"/>
                                      </p:to>
                                    </p:set>
                                    <p:animEffect transition="in" filter="fade">
                                      <p:cBhvr>
                                        <p:cTn id="46" dur="500"/>
                                        <p:tgtEl>
                                          <p:spTgt spid="1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02"/>
                                        </p:tgtEl>
                                        <p:attrNameLst>
                                          <p:attrName>style.visibility</p:attrName>
                                        </p:attrNameLst>
                                      </p:cBhvr>
                                      <p:to>
                                        <p:strVal val="visible"/>
                                      </p:to>
                                    </p:set>
                                    <p:animEffect transition="in" filter="fade">
                                      <p:cBhvr>
                                        <p:cTn id="51" dur="5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8C9E6F7-ED01-4857-BBCF-E7782D6AE007}"/>
              </a:ext>
            </a:extLst>
          </p:cNvPr>
          <p:cNvSpPr>
            <a:spLocks noGrp="1"/>
          </p:cNvSpPr>
          <p:nvPr>
            <p:ph type="sldNum" sz="quarter" idx="12"/>
          </p:nvPr>
        </p:nvSpPr>
        <p:spPr/>
        <p: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217"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grpSp>
        <p:nvGrpSpPr>
          <p:cNvPr id="4" name="组合 44">
            <a:extLst>
              <a:ext uri="{FF2B5EF4-FFF2-40B4-BE49-F238E27FC236}">
                <a16:creationId xmlns="" xmlns:a16="http://schemas.microsoft.com/office/drawing/2014/main"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Freeform 139">
              <a:extLst>
                <a:ext uri="{FF2B5EF4-FFF2-40B4-BE49-F238E27FC236}">
                  <a16:creationId xmlns=""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139">
              <a:extLst>
                <a:ext uri="{FF2B5EF4-FFF2-40B4-BE49-F238E27FC236}">
                  <a16:creationId xmlns=""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139">
              <a:extLst>
                <a:ext uri="{FF2B5EF4-FFF2-40B4-BE49-F238E27FC236}">
                  <a16:creationId xmlns=""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139">
              <a:extLst>
                <a:ext uri="{FF2B5EF4-FFF2-40B4-BE49-F238E27FC236}">
                  <a16:creationId xmlns=""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139">
              <a:extLst>
                <a:ext uri="{FF2B5EF4-FFF2-40B4-BE49-F238E27FC236}">
                  <a16:creationId xmlns=""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139">
              <a:extLst>
                <a:ext uri="{FF2B5EF4-FFF2-40B4-BE49-F238E27FC236}">
                  <a16:creationId xmlns=""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Freeform 139">
              <a:extLst>
                <a:ext uri="{FF2B5EF4-FFF2-40B4-BE49-F238E27FC236}">
                  <a16:creationId xmlns=""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Freeform 139">
              <a:extLst>
                <a:ext uri="{FF2B5EF4-FFF2-40B4-BE49-F238E27FC236}">
                  <a16:creationId xmlns=""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Freeform 139">
              <a:extLst>
                <a:ext uri="{FF2B5EF4-FFF2-40B4-BE49-F238E27FC236}">
                  <a16:creationId xmlns=""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5" name="图片 68">
            <a:extLst>
              <a:ext uri="{FF2B5EF4-FFF2-40B4-BE49-F238E27FC236}">
                <a16:creationId xmlns=""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2292" y="1137888"/>
            <a:ext cx="3167669" cy="5150808"/>
          </a:xfrm>
          <a:prstGeom prst="rect">
            <a:avLst/>
          </a:prstGeom>
        </p:spPr>
      </p:pic>
      <p:pic>
        <p:nvPicPr>
          <p:cNvPr id="17" name="图片 11">
            <a:extLst>
              <a:ext uri="{FF2B5EF4-FFF2-40B4-BE49-F238E27FC236}">
                <a16:creationId xmlns=""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1" name="图片 32">
            <a:extLst>
              <a:ext uri="{FF2B5EF4-FFF2-40B4-BE49-F238E27FC236}">
                <a16:creationId xmlns=""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 xmlns:a16="http://schemas.microsoft.com/office/drawing/2014/main" id="{25EFD4B2-71A3-4CE8-8336-8C143AADE4EF}"/>
              </a:ext>
            </a:extLst>
          </p:cNvPr>
          <p:cNvSpPr txBox="1"/>
          <p:nvPr/>
        </p:nvSpPr>
        <p:spPr>
          <a:xfrm>
            <a:off x="4510501" y="1214495"/>
            <a:ext cx="7469558" cy="1754070"/>
          </a:xfrm>
          <a:prstGeom prst="rect">
            <a:avLst/>
          </a:prstGeom>
          <a:noFill/>
        </p:spPr>
        <p:txBody>
          <a:bodyPr vert="horz"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altLang="zh-CN" sz="5399" b="1" i="0" u="none" strike="noStrike" kern="1200" cap="none" spc="0" normalizeH="0" baseline="0" noProof="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lvl="0" defTabSz="914217"/>
            <a:r>
              <a:rPr kumimoji="0" lang="en-US" altLang="zh-CN" sz="5399" b="1" i="0" u="none" strike="noStrike" kern="1200" cap="none" spc="0" normalizeH="0" baseline="0" noProof="0" smtClean="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II</a:t>
            </a:r>
            <a:r>
              <a:rPr kumimoji="0" lang="en-US" altLang="zh-CN" sz="5399" b="1" i="0" u="none" strike="noStrike" kern="1200" cap="none" spc="0" normalizeH="0" baseline="0" noProof="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Khám phá văn bản </a:t>
            </a:r>
            <a:endParaRPr kumimoji="0" lang="zh-CN" altLang="en-US" sz="5399" b="1" i="0" u="none" strike="noStrike" kern="1200" cap="none" spc="0" normalizeH="0" baseline="0" noProof="0" dirty="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933771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14</a:t>
            </a:fld>
            <a:endParaRPr lang="en-US" dirty="0">
              <a:solidFill>
                <a:prstClr val="black">
                  <a:tint val="75000"/>
                </a:prstClr>
              </a:solidFill>
            </a:endParaRPr>
          </a:p>
        </p:txBody>
      </p:sp>
      <p:sp>
        <p:nvSpPr>
          <p:cNvPr id="5" name="Rounded Rectangle 4"/>
          <p:cNvSpPr/>
          <p:nvPr/>
        </p:nvSpPr>
        <p:spPr>
          <a:xfrm>
            <a:off x="-1" y="2873828"/>
            <a:ext cx="2481943" cy="9144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smtClean="0">
                <a:latin typeface="Times New Roman" panose="02020603050405020304" pitchFamily="18" charset="0"/>
                <a:cs typeface="Times New Roman" panose="02020603050405020304" pitchFamily="18" charset="0"/>
              </a:rPr>
              <a:t>1. Những đặc điểm của thơ</a:t>
            </a:r>
            <a:endParaRPr lang="en-US" sz="2800">
              <a:latin typeface="Times New Roman" panose="02020603050405020304" pitchFamily="18" charset="0"/>
              <a:cs typeface="Times New Roman" panose="02020603050405020304" pitchFamily="18" charset="0"/>
            </a:endParaRPr>
          </a:p>
        </p:txBody>
      </p:sp>
      <p:sp>
        <p:nvSpPr>
          <p:cNvPr id="6" name="Rounded Rectangle 5"/>
          <p:cNvSpPr/>
          <p:nvPr/>
        </p:nvSpPr>
        <p:spPr>
          <a:xfrm>
            <a:off x="3614058" y="209005"/>
            <a:ext cx="4741818" cy="1210362"/>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a:latin typeface="Times New Roman" panose="02020603050405020304" pitchFamily="18" charset="0"/>
                <a:cs typeface="Times New Roman" panose="02020603050405020304" pitchFamily="18" charset="0"/>
              </a:rPr>
              <a:t>Đ</a:t>
            </a:r>
            <a:r>
              <a:rPr lang="vi-VN" sz="4000" smtClean="0">
                <a:latin typeface="Times New Roman" panose="02020603050405020304" pitchFamily="18" charset="0"/>
                <a:cs typeface="Times New Roman" panose="02020603050405020304" pitchFamily="18" charset="0"/>
              </a:rPr>
              <a:t>ược </a:t>
            </a:r>
            <a:r>
              <a:rPr lang="vi-VN" sz="4000">
                <a:latin typeface="Times New Roman" panose="02020603050405020304" pitchFamily="18" charset="0"/>
                <a:cs typeface="Times New Roman" panose="02020603050405020304" pitchFamily="18" charset="0"/>
              </a:rPr>
              <a:t>chia thành 3 </a:t>
            </a:r>
            <a:endParaRPr lang="en-US" sz="4000" smtClean="0">
              <a:latin typeface="Times New Roman" panose="02020603050405020304" pitchFamily="18" charset="0"/>
              <a:cs typeface="Times New Roman" panose="02020603050405020304" pitchFamily="18" charset="0"/>
            </a:endParaRPr>
          </a:p>
          <a:p>
            <a:pPr algn="ctr"/>
            <a:r>
              <a:rPr lang="vi-VN" sz="4000" smtClean="0">
                <a:latin typeface="Times New Roman" panose="02020603050405020304" pitchFamily="18" charset="0"/>
                <a:cs typeface="Times New Roman" panose="02020603050405020304" pitchFamily="18" charset="0"/>
              </a:rPr>
              <a:t>đoạn </a:t>
            </a:r>
            <a:r>
              <a:rPr lang="vi-VN" sz="4000">
                <a:latin typeface="Times New Roman" panose="02020603050405020304" pitchFamily="18" charset="0"/>
                <a:cs typeface="Times New Roman" panose="02020603050405020304" pitchFamily="18" charset="0"/>
              </a:rPr>
              <a:t>rõ </a:t>
            </a:r>
            <a:r>
              <a:rPr lang="vi-VN" sz="4000" smtClean="0">
                <a:latin typeface="Times New Roman" panose="02020603050405020304" pitchFamily="18" charset="0"/>
                <a:cs typeface="Times New Roman" panose="02020603050405020304" pitchFamily="18" charset="0"/>
              </a:rPr>
              <a:t>r</a:t>
            </a:r>
            <a:r>
              <a:rPr lang="en-US" sz="4000">
                <a:latin typeface="Times New Roman" panose="02020603050405020304" pitchFamily="18" charset="0"/>
                <a:cs typeface="Times New Roman" panose="02020603050405020304" pitchFamily="18" charset="0"/>
              </a:rPr>
              <a:t>à</a:t>
            </a:r>
            <a:r>
              <a:rPr lang="vi-VN" sz="4000" smtClean="0">
                <a:latin typeface="Times New Roman" panose="02020603050405020304" pitchFamily="18" charset="0"/>
                <a:cs typeface="Times New Roman" panose="02020603050405020304" pitchFamily="18" charset="0"/>
              </a:rPr>
              <a:t>ng</a:t>
            </a:r>
            <a:r>
              <a:rPr lang="en-US" sz="4000" smtClean="0">
                <a:latin typeface="Times New Roman" panose="02020603050405020304" pitchFamily="18" charset="0"/>
                <a:cs typeface="Times New Roman" panose="02020603050405020304" pitchFamily="18" charset="0"/>
              </a:rPr>
              <a:t>.</a:t>
            </a:r>
            <a:r>
              <a:rPr lang="vi-VN" sz="4000" smtClean="0">
                <a:latin typeface="Times New Roman" panose="02020603050405020304" pitchFamily="18" charset="0"/>
                <a:cs typeface="Times New Roman" panose="02020603050405020304" pitchFamily="18" charset="0"/>
              </a:rPr>
              <a:t> </a:t>
            </a:r>
            <a:endParaRPr lang="en-US" sz="4000">
              <a:latin typeface="Times New Roman" panose="02020603050405020304" pitchFamily="18" charset="0"/>
              <a:cs typeface="Times New Roman" panose="02020603050405020304" pitchFamily="18" charset="0"/>
            </a:endParaRPr>
          </a:p>
        </p:txBody>
      </p:sp>
      <p:sp>
        <p:nvSpPr>
          <p:cNvPr id="7" name="Rounded Rectangle 6"/>
          <p:cNvSpPr/>
          <p:nvPr/>
        </p:nvSpPr>
        <p:spPr>
          <a:xfrm>
            <a:off x="3836126" y="2416628"/>
            <a:ext cx="4519750" cy="914400"/>
          </a:xfrm>
          <a:prstGeom prst="roundRect">
            <a:avLst/>
          </a:prstGeom>
          <a:ln>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a:latin typeface="Times New Roman" panose="02020603050405020304" pitchFamily="18" charset="0"/>
                <a:cs typeface="Times New Roman" panose="02020603050405020304" pitchFamily="18" charset="0"/>
              </a:rPr>
              <a:t>Biện pháp tu từ</a:t>
            </a:r>
          </a:p>
        </p:txBody>
      </p:sp>
      <p:sp>
        <p:nvSpPr>
          <p:cNvPr id="8" name="Rounded Rectangle 7"/>
          <p:cNvSpPr/>
          <p:nvPr/>
        </p:nvSpPr>
        <p:spPr>
          <a:xfrm>
            <a:off x="3814354" y="4976948"/>
            <a:ext cx="4650377" cy="914400"/>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smtClean="0">
                <a:latin typeface="Times New Roman" panose="02020603050405020304" pitchFamily="18" charset="0"/>
                <a:cs typeface="Times New Roman" panose="02020603050405020304" pitchFamily="18" charset="0"/>
              </a:rPr>
              <a:t>Hình ảnh</a:t>
            </a:r>
            <a:endParaRPr lang="en-US" sz="4000">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2481942" y="1123405"/>
            <a:ext cx="1132116" cy="209005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81942" y="3257223"/>
            <a:ext cx="1240971" cy="2059360"/>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460171" y="3002172"/>
            <a:ext cx="1419498" cy="211291"/>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431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15</a:t>
            </a:fld>
            <a:endParaRPr lang="en-US" dirty="0">
              <a:solidFill>
                <a:prstClr val="black">
                  <a:tint val="75000"/>
                </a:prstClr>
              </a:solidFill>
            </a:endParaRPr>
          </a:p>
        </p:txBody>
      </p:sp>
      <p:sp>
        <p:nvSpPr>
          <p:cNvPr id="3" name="Rectangle 2"/>
          <p:cNvSpPr/>
          <p:nvPr/>
        </p:nvSpPr>
        <p:spPr>
          <a:xfrm>
            <a:off x="2734491" y="516378"/>
            <a:ext cx="6096000" cy="2308324"/>
          </a:xfrm>
          <a:prstGeom prst="rect">
            <a:avLst/>
          </a:prstGeom>
        </p:spPr>
        <p:txBody>
          <a:bodyPr>
            <a:spAutoFit/>
          </a:bodyPr>
          <a:lstStyle/>
          <a:p>
            <a:r>
              <a:rPr lang="vi-VN" sz="3600" b="1" i="1">
                <a:latin typeface="Times New Roman" panose="02020603050405020304" pitchFamily="18" charset="0"/>
                <a:cs typeface="Times New Roman" panose="02020603050405020304" pitchFamily="18" charset="0"/>
              </a:rPr>
              <a:t>Con là ...</a:t>
            </a:r>
            <a:endParaRPr lang="vi-VN" sz="3600" i="1">
              <a:latin typeface="Times New Roman" panose="02020603050405020304" pitchFamily="18" charset="0"/>
              <a:cs typeface="Times New Roman" panose="02020603050405020304" pitchFamily="18" charset="0"/>
            </a:endParaRPr>
          </a:p>
          <a:p>
            <a:r>
              <a:rPr lang="vi-VN" sz="3600">
                <a:latin typeface="Times New Roman" panose="02020603050405020304" pitchFamily="18" charset="0"/>
                <a:cs typeface="Times New Roman" panose="02020603050405020304" pitchFamily="18" charset="0"/>
              </a:rPr>
              <a:t/>
            </a:r>
            <a:br>
              <a:rPr lang="vi-VN" sz="3600">
                <a:latin typeface="Times New Roman" panose="02020603050405020304" pitchFamily="18" charset="0"/>
                <a:cs typeface="Times New Roman" panose="02020603050405020304" pitchFamily="18" charset="0"/>
              </a:rPr>
            </a:br>
            <a:r>
              <a:rPr lang="vi-VN" sz="3600">
                <a:latin typeface="Times New Roman" panose="02020603050405020304" pitchFamily="18" charset="0"/>
                <a:cs typeface="Times New Roman" panose="02020603050405020304" pitchFamily="18" charset="0"/>
              </a:rPr>
              <a:t/>
            </a:r>
            <a:br>
              <a:rPr lang="vi-VN" sz="3600">
                <a:latin typeface="Times New Roman" panose="02020603050405020304" pitchFamily="18" charset="0"/>
                <a:cs typeface="Times New Roman" panose="02020603050405020304" pitchFamily="18" charset="0"/>
              </a:rPr>
            </a:br>
            <a:endParaRPr lang="en-US" sz="3600">
              <a:latin typeface="Times New Roman" panose="02020603050405020304" pitchFamily="18" charset="0"/>
              <a:cs typeface="Times New Roman" panose="02020603050405020304" pitchFamily="18" charset="0"/>
            </a:endParaRPr>
          </a:p>
        </p:txBody>
      </p:sp>
      <p:sp>
        <p:nvSpPr>
          <p:cNvPr id="4" name="Rectangle 3"/>
          <p:cNvSpPr/>
          <p:nvPr/>
        </p:nvSpPr>
        <p:spPr>
          <a:xfrm>
            <a:off x="2734491" y="1085787"/>
            <a:ext cx="6096000" cy="1938992"/>
          </a:xfrm>
          <a:prstGeom prst="rect">
            <a:avLst/>
          </a:prstGeom>
        </p:spPr>
        <p:txBody>
          <a:bodyPr>
            <a:spAutoFit/>
          </a:bodyPr>
          <a:lstStyle/>
          <a:p>
            <a:pPr lvl="0"/>
            <a:r>
              <a:rPr lang="vi-VN" sz="4000" i="1">
                <a:solidFill>
                  <a:srgbClr val="000000"/>
                </a:solidFill>
                <a:latin typeface="Times New Roman" panose="02020603050405020304" pitchFamily="18" charset="0"/>
                <a:cs typeface="Times New Roman" panose="02020603050405020304" pitchFamily="18" charset="0"/>
              </a:rPr>
              <a:t>Con là nỗi buồn của Cha</a:t>
            </a:r>
            <a:br>
              <a:rPr lang="vi-VN" sz="4000" i="1">
                <a:solidFill>
                  <a:srgbClr val="000000"/>
                </a:solidFill>
                <a:latin typeface="Times New Roman" panose="02020603050405020304" pitchFamily="18" charset="0"/>
                <a:cs typeface="Times New Roman" panose="02020603050405020304" pitchFamily="18" charset="0"/>
              </a:rPr>
            </a:br>
            <a:r>
              <a:rPr lang="vi-VN" sz="4000" i="1">
                <a:solidFill>
                  <a:srgbClr val="000000"/>
                </a:solidFill>
                <a:latin typeface="Times New Roman" panose="02020603050405020304" pitchFamily="18" charset="0"/>
                <a:cs typeface="Times New Roman" panose="02020603050405020304" pitchFamily="18" charset="0"/>
              </a:rPr>
              <a:t>Dù to bằng trời</a:t>
            </a:r>
            <a:br>
              <a:rPr lang="vi-VN" sz="4000" i="1">
                <a:solidFill>
                  <a:srgbClr val="000000"/>
                </a:solidFill>
                <a:latin typeface="Times New Roman" panose="02020603050405020304" pitchFamily="18" charset="0"/>
                <a:cs typeface="Times New Roman" panose="02020603050405020304" pitchFamily="18" charset="0"/>
              </a:rPr>
            </a:br>
            <a:r>
              <a:rPr lang="vi-VN" sz="4000" i="1">
                <a:solidFill>
                  <a:srgbClr val="000000"/>
                </a:solidFill>
                <a:latin typeface="Times New Roman" panose="02020603050405020304" pitchFamily="18" charset="0"/>
                <a:cs typeface="Times New Roman" panose="02020603050405020304" pitchFamily="18" charset="0"/>
              </a:rPr>
              <a:t>Cũng sẽ được lấp </a:t>
            </a:r>
            <a:r>
              <a:rPr lang="vi-VN" sz="4000" i="1" smtClean="0">
                <a:solidFill>
                  <a:srgbClr val="000000"/>
                </a:solidFill>
                <a:latin typeface="Times New Roman" panose="02020603050405020304" pitchFamily="18" charset="0"/>
                <a:cs typeface="Times New Roman" panose="02020603050405020304" pitchFamily="18" charset="0"/>
              </a:rPr>
              <a:t>đầy</a:t>
            </a:r>
            <a:r>
              <a:rPr lang="en-US" sz="4000" i="1" smtClean="0">
                <a:solidFill>
                  <a:srgbClr val="000000"/>
                </a:solidFill>
                <a:latin typeface="Times New Roman" panose="02020603050405020304" pitchFamily="18" charset="0"/>
                <a:cs typeface="Times New Roman" panose="02020603050405020304" pitchFamily="18" charset="0"/>
              </a:rPr>
              <a:t>.</a:t>
            </a:r>
            <a:endParaRPr lang="vi-VN" sz="4000" i="1">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734491" y="2935681"/>
            <a:ext cx="6096000" cy="1938992"/>
          </a:xfrm>
          <a:prstGeom prst="rect">
            <a:avLst/>
          </a:prstGeom>
        </p:spPr>
        <p:txBody>
          <a:bodyPr>
            <a:spAutoFit/>
          </a:bodyPr>
          <a:lstStyle/>
          <a:p>
            <a:pPr lvl="0"/>
            <a:r>
              <a:rPr lang="vi-VN" sz="4000" i="1">
                <a:solidFill>
                  <a:srgbClr val="000000"/>
                </a:solidFill>
                <a:latin typeface="Times New Roman" panose="02020603050405020304" pitchFamily="18" charset="0"/>
                <a:cs typeface="Times New Roman" panose="02020603050405020304" pitchFamily="18" charset="0"/>
              </a:rPr>
              <a:t>Con là niềm vui của Cha</a:t>
            </a:r>
            <a:br>
              <a:rPr lang="vi-VN" sz="4000" i="1">
                <a:solidFill>
                  <a:srgbClr val="000000"/>
                </a:solidFill>
                <a:latin typeface="Times New Roman" panose="02020603050405020304" pitchFamily="18" charset="0"/>
                <a:cs typeface="Times New Roman" panose="02020603050405020304" pitchFamily="18" charset="0"/>
              </a:rPr>
            </a:br>
            <a:r>
              <a:rPr lang="vi-VN" sz="4000" i="1">
                <a:solidFill>
                  <a:srgbClr val="000000"/>
                </a:solidFill>
                <a:latin typeface="Times New Roman" panose="02020603050405020304" pitchFamily="18" charset="0"/>
                <a:cs typeface="Times New Roman" panose="02020603050405020304" pitchFamily="18" charset="0"/>
              </a:rPr>
              <a:t>Dù nhỏ bằng hạt vừng</a:t>
            </a:r>
            <a:br>
              <a:rPr lang="vi-VN" sz="4000" i="1">
                <a:solidFill>
                  <a:srgbClr val="000000"/>
                </a:solidFill>
                <a:latin typeface="Times New Roman" panose="02020603050405020304" pitchFamily="18" charset="0"/>
                <a:cs typeface="Times New Roman" panose="02020603050405020304" pitchFamily="18" charset="0"/>
              </a:rPr>
            </a:br>
            <a:r>
              <a:rPr lang="vi-VN" sz="4000" i="1">
                <a:solidFill>
                  <a:srgbClr val="000000"/>
                </a:solidFill>
                <a:latin typeface="Times New Roman" panose="02020603050405020304" pitchFamily="18" charset="0"/>
                <a:cs typeface="Times New Roman" panose="02020603050405020304" pitchFamily="18" charset="0"/>
              </a:rPr>
              <a:t>Ăn mãi không bao giờ </a:t>
            </a:r>
            <a:r>
              <a:rPr lang="vi-VN" sz="4000" i="1" smtClean="0">
                <a:solidFill>
                  <a:srgbClr val="000000"/>
                </a:solidFill>
                <a:latin typeface="Times New Roman" panose="02020603050405020304" pitchFamily="18" charset="0"/>
                <a:cs typeface="Times New Roman" panose="02020603050405020304" pitchFamily="18" charset="0"/>
              </a:rPr>
              <a:t>hết</a:t>
            </a:r>
            <a:r>
              <a:rPr lang="en-US" sz="4000" i="1" smtClean="0">
                <a:solidFill>
                  <a:srgbClr val="000000"/>
                </a:solidFill>
                <a:latin typeface="Times New Roman" panose="02020603050405020304" pitchFamily="18" charset="0"/>
                <a:cs typeface="Times New Roman" panose="02020603050405020304" pitchFamily="18" charset="0"/>
              </a:rPr>
              <a:t>.</a:t>
            </a:r>
            <a:endParaRPr lang="vi-VN" sz="4000" i="1">
              <a:solidFill>
                <a:srgbClr val="0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590799" y="4816398"/>
            <a:ext cx="7194645" cy="1938992"/>
          </a:xfrm>
          <a:prstGeom prst="rect">
            <a:avLst/>
          </a:prstGeom>
        </p:spPr>
        <p:txBody>
          <a:bodyPr wrap="square">
            <a:spAutoFit/>
          </a:bodyPr>
          <a:lstStyle/>
          <a:p>
            <a:pPr lvl="0"/>
            <a:r>
              <a:rPr lang="vi-VN" sz="4000" i="1">
                <a:solidFill>
                  <a:srgbClr val="000000"/>
                </a:solidFill>
                <a:latin typeface="Times New Roman" panose="02020603050405020304" pitchFamily="18" charset="0"/>
                <a:cs typeface="Times New Roman" panose="02020603050405020304" pitchFamily="18" charset="0"/>
              </a:rPr>
              <a:t>Con là sợi giây hạnh phúc</a:t>
            </a:r>
            <a:br>
              <a:rPr lang="vi-VN" sz="4000" i="1">
                <a:solidFill>
                  <a:srgbClr val="000000"/>
                </a:solidFill>
                <a:latin typeface="Times New Roman" panose="02020603050405020304" pitchFamily="18" charset="0"/>
                <a:cs typeface="Times New Roman" panose="02020603050405020304" pitchFamily="18" charset="0"/>
              </a:rPr>
            </a:br>
            <a:r>
              <a:rPr lang="vi-VN" sz="4000" i="1">
                <a:solidFill>
                  <a:srgbClr val="000000"/>
                </a:solidFill>
                <a:latin typeface="Times New Roman" panose="02020603050405020304" pitchFamily="18" charset="0"/>
                <a:cs typeface="Times New Roman" panose="02020603050405020304" pitchFamily="18" charset="0"/>
              </a:rPr>
              <a:t>Mảnh hơn sợi tóc</a:t>
            </a:r>
            <a:br>
              <a:rPr lang="vi-VN" sz="4000" i="1">
                <a:solidFill>
                  <a:srgbClr val="000000"/>
                </a:solidFill>
                <a:latin typeface="Times New Roman" panose="02020603050405020304" pitchFamily="18" charset="0"/>
                <a:cs typeface="Times New Roman" panose="02020603050405020304" pitchFamily="18" charset="0"/>
              </a:rPr>
            </a:br>
            <a:r>
              <a:rPr lang="vi-VN" sz="4000" i="1">
                <a:solidFill>
                  <a:srgbClr val="000000"/>
                </a:solidFill>
                <a:latin typeface="Times New Roman" panose="02020603050405020304" pitchFamily="18" charset="0"/>
                <a:cs typeface="Times New Roman" panose="02020603050405020304" pitchFamily="18" charset="0"/>
              </a:rPr>
              <a:t>Buộc cuộc đời Cha vào với Mẹ.</a:t>
            </a:r>
          </a:p>
        </p:txBody>
      </p:sp>
    </p:spTree>
    <p:extLst>
      <p:ext uri="{BB962C8B-B14F-4D97-AF65-F5344CB8AC3E}">
        <p14:creationId xmlns:p14="http://schemas.microsoft.com/office/powerpoint/2010/main" val="1650273477"/>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5" name="Rounded Rectangle 4"/>
          <p:cNvSpPr/>
          <p:nvPr/>
        </p:nvSpPr>
        <p:spPr>
          <a:xfrm>
            <a:off x="-1" y="2103119"/>
            <a:ext cx="2481943" cy="227293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2800">
                <a:solidFill>
                  <a:srgbClr val="FFFFFF"/>
                </a:solidFill>
                <a:latin typeface="Times New Roman" panose="02020603050405020304" pitchFamily="18" charset="0"/>
                <a:cs typeface="Times New Roman" panose="02020603050405020304" pitchFamily="18" charset="0"/>
              </a:rPr>
              <a:t>2. Nét độc đáo của bài thơ được thể hiện qua:</a:t>
            </a: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3614058" y="209005"/>
            <a:ext cx="4850673" cy="914400"/>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a:solidFill>
                  <a:srgbClr val="000000"/>
                </a:solidFill>
                <a:latin typeface="Times New Roman" panose="02020603050405020304" pitchFamily="18" charset="0"/>
                <a:cs typeface="Times New Roman" panose="02020603050405020304" pitchFamily="18" charset="0"/>
              </a:rPr>
              <a:t>Từ ngữ</a:t>
            </a:r>
            <a:endParaRPr kumimoji="0" lang="en-US" sz="4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Rounded Rectangle 6"/>
          <p:cNvSpPr/>
          <p:nvPr/>
        </p:nvSpPr>
        <p:spPr>
          <a:xfrm>
            <a:off x="3836126" y="2416628"/>
            <a:ext cx="4519750" cy="914400"/>
          </a:xfrm>
          <a:prstGeom prst="roundRect">
            <a:avLst/>
          </a:prstGeom>
          <a:ln>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Mỗi </a:t>
            </a:r>
            <a:r>
              <a:rPr kumimoji="0" lang="en-US" sz="4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đoạn 3 </a:t>
            </a:r>
            <a:r>
              <a:rPr kumimoji="0" lang="en-US" sz="4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câu</a:t>
            </a:r>
            <a:endParaRPr kumimoji="0" lang="en-US" sz="4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Rounded Rectangle 7"/>
          <p:cNvSpPr/>
          <p:nvPr/>
        </p:nvSpPr>
        <p:spPr>
          <a:xfrm>
            <a:off x="3814354" y="4976948"/>
            <a:ext cx="4650377" cy="914400"/>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Một </a:t>
            </a:r>
            <a:r>
              <a:rPr kumimoji="0" lang="en-US" sz="4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câu có </a:t>
            </a:r>
            <a:r>
              <a:rPr kumimoji="0" lang="en-US" sz="4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4-7 </a:t>
            </a:r>
            <a:r>
              <a:rPr kumimoji="0" lang="en-US" sz="4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từ.</a:t>
            </a:r>
          </a:p>
        </p:txBody>
      </p:sp>
      <p:cxnSp>
        <p:nvCxnSpPr>
          <p:cNvPr id="11" name="Straight Arrow Connector 10"/>
          <p:cNvCxnSpPr/>
          <p:nvPr/>
        </p:nvCxnSpPr>
        <p:spPr>
          <a:xfrm flipV="1">
            <a:off x="2481942" y="1123405"/>
            <a:ext cx="1132116" cy="209005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81942" y="3257223"/>
            <a:ext cx="1240971" cy="2059360"/>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460171" y="3002172"/>
            <a:ext cx="1419498" cy="211291"/>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310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5" name="Rounded Rectangle 4"/>
          <p:cNvSpPr/>
          <p:nvPr/>
        </p:nvSpPr>
        <p:spPr>
          <a:xfrm>
            <a:off x="-1" y="2103119"/>
            <a:ext cx="2481943" cy="227293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4800">
                <a:solidFill>
                  <a:srgbClr val="FFFFFF"/>
                </a:solidFill>
                <a:latin typeface="Times New Roman" panose="02020603050405020304" pitchFamily="18" charset="0"/>
                <a:cs typeface="Times New Roman" panose="02020603050405020304" pitchFamily="18" charset="0"/>
              </a:rPr>
              <a:t>Từ ngữ</a:t>
            </a:r>
            <a:endParaRPr kumimoji="0" lang="en-US" sz="4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6" name="Rounded Rectangle 5"/>
          <p:cNvSpPr/>
          <p:nvPr/>
        </p:nvSpPr>
        <p:spPr>
          <a:xfrm>
            <a:off x="3614058" y="209004"/>
            <a:ext cx="7058491" cy="1372047"/>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smtClean="0">
                <a:solidFill>
                  <a:srgbClr val="000000"/>
                </a:solidFill>
                <a:latin typeface="Times New Roman" panose="02020603050405020304" pitchFamily="18" charset="0"/>
                <a:cs typeface="Times New Roman" panose="02020603050405020304" pitchFamily="18" charset="0"/>
              </a:rPr>
              <a:t>C</a:t>
            </a:r>
            <a:r>
              <a:rPr lang="vi-VN" sz="4000" smtClean="0">
                <a:solidFill>
                  <a:srgbClr val="000000"/>
                </a:solidFill>
                <a:latin typeface="Times New Roman" panose="02020603050405020304" pitchFamily="18" charset="0"/>
                <a:cs typeface="Times New Roman" panose="02020603050405020304" pitchFamily="18" charset="0"/>
              </a:rPr>
              <a:t>ụm </a:t>
            </a:r>
            <a:r>
              <a:rPr lang="vi-VN" sz="4000">
                <a:solidFill>
                  <a:srgbClr val="000000"/>
                </a:solidFill>
                <a:latin typeface="Times New Roman" panose="02020603050405020304" pitchFamily="18" charset="0"/>
                <a:cs typeface="Times New Roman" panose="02020603050405020304" pitchFamily="18" charset="0"/>
              </a:rPr>
              <a:t>từ "con là" được lặp lại ở mỗi dòng đầu của 1 khổ</a:t>
            </a:r>
            <a:endParaRPr kumimoji="0" lang="en-US" sz="4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Rounded Rectangle 7"/>
          <p:cNvSpPr/>
          <p:nvPr/>
        </p:nvSpPr>
        <p:spPr>
          <a:xfrm>
            <a:off x="3814354" y="4376056"/>
            <a:ext cx="6858195" cy="1515292"/>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smtClean="0">
                <a:solidFill>
                  <a:srgbClr val="000000"/>
                </a:solidFill>
                <a:latin typeface="Times New Roman" panose="02020603050405020304" pitchFamily="18" charset="0"/>
                <a:cs typeface="Times New Roman" panose="02020603050405020304" pitchFamily="18" charset="0"/>
              </a:rPr>
              <a:t>Giúp </a:t>
            </a:r>
            <a:r>
              <a:rPr lang="en-US" sz="4000">
                <a:solidFill>
                  <a:srgbClr val="000000"/>
                </a:solidFill>
                <a:latin typeface="Times New Roman" panose="02020603050405020304" pitchFamily="18" charset="0"/>
                <a:cs typeface="Times New Roman" panose="02020603050405020304" pitchFamily="18" charset="0"/>
              </a:rPr>
              <a:t>nhấn mạnh con rất quan trọng đối với cha.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11" name="Straight Arrow Connector 10"/>
          <p:cNvCxnSpPr/>
          <p:nvPr/>
        </p:nvCxnSpPr>
        <p:spPr>
          <a:xfrm flipV="1">
            <a:off x="2481942" y="1123405"/>
            <a:ext cx="1132116" cy="209005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81942" y="3257223"/>
            <a:ext cx="1240971" cy="2059360"/>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50674" y="3725874"/>
            <a:ext cx="6096000" cy="376963"/>
          </a:xfrm>
          <a:prstGeom prst="rect">
            <a:avLst/>
          </a:prstGeom>
        </p:spPr>
        <p:txBody>
          <a:bodyPr>
            <a:spAutoFit/>
          </a:bodyPr>
          <a:lstStyle/>
          <a:p>
            <a:pPr algn="just">
              <a:lnSpc>
                <a:spcPct val="150000"/>
              </a:lnSpc>
            </a:pPr>
            <a:r>
              <a:rPr lang="en-US" sz="1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629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5" name="Rounded Rectangle 4"/>
          <p:cNvSpPr/>
          <p:nvPr/>
        </p:nvSpPr>
        <p:spPr>
          <a:xfrm>
            <a:off x="-1" y="2103119"/>
            <a:ext cx="2481943" cy="227293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4800">
                <a:solidFill>
                  <a:srgbClr val="FFFFFF"/>
                </a:solidFill>
                <a:latin typeface="Times New Roman" panose="02020603050405020304" pitchFamily="18" charset="0"/>
                <a:cs typeface="Times New Roman" panose="02020603050405020304" pitchFamily="18" charset="0"/>
              </a:rPr>
              <a:t>Biện pháp tu từ</a:t>
            </a:r>
            <a:endParaRPr kumimoji="0" lang="en-US" sz="4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6" name="Rounded Rectangle 5"/>
          <p:cNvSpPr/>
          <p:nvPr/>
        </p:nvSpPr>
        <p:spPr>
          <a:xfrm>
            <a:off x="3614058" y="209004"/>
            <a:ext cx="6362455" cy="1372047"/>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smtClean="0">
                <a:solidFill>
                  <a:srgbClr val="000000"/>
                </a:solidFill>
                <a:latin typeface="Times New Roman" panose="02020603050405020304" pitchFamily="18" charset="0"/>
                <a:cs typeface="Times New Roman" panose="02020603050405020304" pitchFamily="18" charset="0"/>
              </a:rPr>
              <a:t>So </a:t>
            </a:r>
            <a:r>
              <a:rPr lang="en-US" sz="4000">
                <a:solidFill>
                  <a:srgbClr val="000000"/>
                </a:solidFill>
                <a:latin typeface="Times New Roman" panose="02020603050405020304" pitchFamily="18" charset="0"/>
                <a:cs typeface="Times New Roman" panose="02020603050405020304" pitchFamily="18" charset="0"/>
              </a:rPr>
              <a:t>sánh con với nỗi buồn, niềm vui và hạnh phúc</a:t>
            </a:r>
            <a:endParaRPr kumimoji="0" lang="en-US" sz="4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Rounded Rectangle 7"/>
          <p:cNvSpPr/>
          <p:nvPr/>
        </p:nvSpPr>
        <p:spPr>
          <a:xfrm>
            <a:off x="3722913" y="4602697"/>
            <a:ext cx="6253600" cy="1515292"/>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endParaRPr lang="en-US" sz="4000" smtClean="0">
              <a:solidFill>
                <a:srgbClr val="000000"/>
              </a:solidFill>
              <a:latin typeface="Times New Roman" panose="02020603050405020304" pitchFamily="18" charset="0"/>
              <a:cs typeface="Times New Roman" panose="02020603050405020304" pitchFamily="18" charset="0"/>
            </a:endParaRPr>
          </a:p>
          <a:p>
            <a:pPr lvl="0" algn="ctr"/>
            <a:r>
              <a:rPr lang="vi-VN" sz="4000" smtClean="0">
                <a:solidFill>
                  <a:srgbClr val="000000"/>
                </a:solidFill>
                <a:latin typeface="Times New Roman" panose="02020603050405020304" pitchFamily="18" charset="0"/>
                <a:cs typeface="Times New Roman" panose="02020603050405020304" pitchFamily="18" charset="0"/>
              </a:rPr>
              <a:t>Đó </a:t>
            </a:r>
            <a:r>
              <a:rPr lang="vi-VN" sz="4000">
                <a:solidFill>
                  <a:srgbClr val="000000"/>
                </a:solidFill>
                <a:latin typeface="Times New Roman" panose="02020603050405020304" pitchFamily="18" charset="0"/>
                <a:cs typeface="Times New Roman" panose="02020603050405020304" pitchFamily="18" charset="0"/>
              </a:rPr>
              <a:t>là những thứ có giá trị vô cùng to lớn với người </a:t>
            </a:r>
            <a:r>
              <a:rPr lang="vi-VN" sz="4000" smtClean="0">
                <a:solidFill>
                  <a:srgbClr val="000000"/>
                </a:solidFill>
                <a:latin typeface="Times New Roman" panose="02020603050405020304" pitchFamily="18" charset="0"/>
                <a:cs typeface="Times New Roman" panose="02020603050405020304" pitchFamily="18" charset="0"/>
              </a:rPr>
              <a:t>cha</a:t>
            </a:r>
            <a:r>
              <a:rPr lang="en-US" sz="4000" smtClean="0">
                <a:solidFill>
                  <a:srgbClr val="000000"/>
                </a:solidFill>
                <a:latin typeface="Times New Roman" panose="02020603050405020304" pitchFamily="18" charset="0"/>
                <a:cs typeface="Times New Roman" panose="02020603050405020304" pitchFamily="18" charset="0"/>
              </a:rPr>
              <a:t>.</a:t>
            </a:r>
            <a:endParaRPr lang="en-US" sz="4000">
              <a:solidFill>
                <a:srgbClr val="00000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2481942" y="1123405"/>
            <a:ext cx="1132116" cy="209005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81942" y="3257223"/>
            <a:ext cx="1240971" cy="2059360"/>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50674" y="3725874"/>
            <a:ext cx="6096000" cy="376963"/>
          </a:xfrm>
          <a:prstGeom prst="rect">
            <a:avLst/>
          </a:prstGeom>
        </p:spPr>
        <p:txBody>
          <a:bodyPr>
            <a:spAutoFit/>
          </a:bodyPr>
          <a:lstStyle/>
          <a:p>
            <a:pPr algn="just">
              <a:lnSpc>
                <a:spcPct val="150000"/>
              </a:lnSpc>
            </a:pPr>
            <a:r>
              <a:rPr lang="en-US" sz="1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396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5" name="Rounded Rectangle 4"/>
          <p:cNvSpPr/>
          <p:nvPr/>
        </p:nvSpPr>
        <p:spPr>
          <a:xfrm>
            <a:off x="-1" y="2103119"/>
            <a:ext cx="1965279" cy="227293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4800">
                <a:solidFill>
                  <a:srgbClr val="FFFFFF"/>
                </a:solidFill>
                <a:latin typeface="Times New Roman" panose="02020603050405020304" pitchFamily="18" charset="0"/>
                <a:cs typeface="Times New Roman" panose="02020603050405020304" pitchFamily="18" charset="0"/>
              </a:rPr>
              <a:t>Hình ảnh</a:t>
            </a:r>
            <a:endParaRPr kumimoji="0" lang="en-US" sz="4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6" name="Rounded Rectangle 5"/>
          <p:cNvSpPr/>
          <p:nvPr/>
        </p:nvSpPr>
        <p:spPr>
          <a:xfrm>
            <a:off x="2866030" y="209004"/>
            <a:ext cx="8080645" cy="1372047"/>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a:solidFill>
                  <a:srgbClr val="000000"/>
                </a:solidFill>
                <a:latin typeface="Times New Roman" panose="02020603050405020304" pitchFamily="18" charset="0"/>
                <a:cs typeface="Times New Roman" panose="02020603050405020304" pitchFamily="18" charset="0"/>
              </a:rPr>
              <a:t>Đ</a:t>
            </a:r>
            <a:r>
              <a:rPr lang="vi-VN" sz="4000" smtClean="0">
                <a:solidFill>
                  <a:srgbClr val="000000"/>
                </a:solidFill>
                <a:latin typeface="Times New Roman" panose="02020603050405020304" pitchFamily="18" charset="0"/>
                <a:cs typeface="Times New Roman" panose="02020603050405020304" pitchFamily="18" charset="0"/>
              </a:rPr>
              <a:t>ộc </a:t>
            </a:r>
            <a:r>
              <a:rPr lang="vi-VN" sz="4000">
                <a:solidFill>
                  <a:srgbClr val="000000"/>
                </a:solidFill>
                <a:latin typeface="Times New Roman" panose="02020603050405020304" pitchFamily="18" charset="0"/>
                <a:cs typeface="Times New Roman" panose="02020603050405020304" pitchFamily="18" charset="0"/>
              </a:rPr>
              <a:t>đáo như trời, hạt vừng, sợi tóc. </a:t>
            </a:r>
            <a:endParaRPr kumimoji="0" lang="en-US" sz="4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Rounded Rectangle 7"/>
          <p:cNvSpPr/>
          <p:nvPr/>
        </p:nvSpPr>
        <p:spPr>
          <a:xfrm>
            <a:off x="2866030" y="2338697"/>
            <a:ext cx="8080645" cy="1764140"/>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a:solidFill>
                  <a:srgbClr val="000000"/>
                </a:solidFill>
                <a:latin typeface="Times New Roman" panose="02020603050405020304" pitchFamily="18" charset="0"/>
                <a:cs typeface="Times New Roman" panose="02020603050405020304" pitchFamily="18" charset="0"/>
              </a:rPr>
              <a:t>Những hình ảnh được sử dụng đại diện cho sự rộng lớn, nhỏ bé và mong manh. </a:t>
            </a:r>
            <a:endParaRPr kumimoji="0" lang="en-US" sz="4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11" name="Straight Arrow Connector 10"/>
          <p:cNvCxnSpPr>
            <a:stCxn id="5" idx="3"/>
          </p:cNvCxnSpPr>
          <p:nvPr/>
        </p:nvCxnSpPr>
        <p:spPr>
          <a:xfrm flipV="1">
            <a:off x="1965278" y="1123405"/>
            <a:ext cx="900752" cy="2116183"/>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3"/>
            <a:endCxn id="8" idx="1"/>
          </p:cNvCxnSpPr>
          <p:nvPr/>
        </p:nvCxnSpPr>
        <p:spPr>
          <a:xfrm flipV="1">
            <a:off x="1965278" y="3220767"/>
            <a:ext cx="900752" cy="18821"/>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50674" y="3725874"/>
            <a:ext cx="6096000" cy="376963"/>
          </a:xfrm>
          <a:prstGeom prst="rect">
            <a:avLst/>
          </a:prstGeom>
        </p:spPr>
        <p:txBody>
          <a:bodyPr>
            <a:spAutoFit/>
          </a:bodyPr>
          <a:lstStyle/>
          <a:p>
            <a:pPr algn="just">
              <a:lnSpc>
                <a:spcPct val="150000"/>
              </a:lnSpc>
            </a:pPr>
            <a:r>
              <a:rPr lang="en-US" sz="1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12" name="Straight Arrow Connector 11"/>
          <p:cNvCxnSpPr>
            <a:stCxn id="5" idx="3"/>
            <a:endCxn id="15" idx="1"/>
          </p:cNvCxnSpPr>
          <p:nvPr/>
        </p:nvCxnSpPr>
        <p:spPr>
          <a:xfrm>
            <a:off x="1965278" y="3239588"/>
            <a:ext cx="900752" cy="2259430"/>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866030" y="4569940"/>
            <a:ext cx="8080645" cy="1858155"/>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a:solidFill>
                  <a:srgbClr val="000000"/>
                </a:solidFill>
                <a:latin typeface="Times New Roman" panose="02020603050405020304" pitchFamily="18" charset="0"/>
                <a:cs typeface="Times New Roman" panose="02020603050405020304" pitchFamily="18" charset="0"/>
              </a:rPr>
              <a:t>Tưởng như nó mâu thuẫn với nhau nhưng lại diễn tả tình yêu thương của người cha dành cho con là vô bờ bến.</a:t>
            </a:r>
            <a:endParaRPr kumimoji="0" lang="en-US" sz="4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4400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 xmlns:a16="http://schemas.microsoft.com/office/drawing/2014/main" id="{F7669892-921E-4C06-8E87-4D7BEE52D011}"/>
              </a:ext>
            </a:extLst>
          </p:cNvPr>
          <p:cNvGrpSpPr/>
          <p:nvPr/>
        </p:nvGrpSpPr>
        <p:grpSpPr>
          <a:xfrm>
            <a:off x="3239162" y="1213162"/>
            <a:ext cx="5713677" cy="2337529"/>
            <a:chOff x="3238500" y="1789966"/>
            <a:chExt cx="5715000" cy="2338070"/>
          </a:xfrm>
        </p:grpSpPr>
        <p:sp>
          <p:nvSpPr>
            <p:cNvPr id="13" name="文本框 283">
              <a:extLst>
                <a:ext uri="{FF2B5EF4-FFF2-40B4-BE49-F238E27FC236}">
                  <a16:creationId xmlns="" xmlns:a16="http://schemas.microsoft.com/office/drawing/2014/main" id="{192A6D67-F623-4427-AD7F-F91A32D1486D}"/>
                </a:ext>
              </a:extLst>
            </p:cNvPr>
            <p:cNvSpPr txBox="1"/>
            <p:nvPr/>
          </p:nvSpPr>
          <p:spPr>
            <a:xfrm>
              <a:off x="3490274" y="3019913"/>
              <a:ext cx="5241750" cy="1108123"/>
            </a:xfrm>
            <a:prstGeom prst="rect">
              <a:avLst/>
            </a:prstGeom>
            <a:noFill/>
          </p:spPr>
          <p:txBody>
            <a:bodyPr wrap="none" rtlCol="0">
              <a:spAutoFit/>
            </a:bodyPr>
            <a:lstStyle/>
            <a:p>
              <a:pPr algn="ctr" defTabSz="914217"/>
              <a:r>
                <a:rPr lang="en-US" altLang="zh-CN" sz="6599" b="1"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KHỞI ĐỘNG</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 xmlns:a16="http://schemas.microsoft.com/office/drawing/2014/main" id="{9C6ACA75-01C4-483A-8EA7-A8C0D2092203}"/>
                </a:ext>
              </a:extLst>
            </p:cNvPr>
            <p:cNvSpPr txBox="1"/>
            <p:nvPr/>
          </p:nvSpPr>
          <p:spPr>
            <a:xfrm>
              <a:off x="6027427" y="1789966"/>
              <a:ext cx="184774"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804804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5" name="Rounded Rectangle 4"/>
          <p:cNvSpPr/>
          <p:nvPr/>
        </p:nvSpPr>
        <p:spPr>
          <a:xfrm>
            <a:off x="-1" y="2103119"/>
            <a:ext cx="2481943" cy="227293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3. </a:t>
            </a:r>
            <a:r>
              <a:rPr kumimoji="0" lang="vi-VN"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Tình </a:t>
            </a:r>
            <a:r>
              <a:rPr kumimoji="0" lang="vi-VN"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cảm người cha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3614058" y="209004"/>
            <a:ext cx="6849291" cy="1372047"/>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smtClean="0">
                <a:solidFill>
                  <a:srgbClr val="000000"/>
                </a:solidFill>
                <a:latin typeface="Times New Roman" panose="02020603050405020304" pitchFamily="18" charset="0"/>
                <a:cs typeface="Times New Roman" panose="02020603050405020304" pitchFamily="18" charset="0"/>
              </a:rPr>
              <a:t>Thể </a:t>
            </a:r>
            <a:r>
              <a:rPr lang="en-US" sz="4000">
                <a:solidFill>
                  <a:srgbClr val="000000"/>
                </a:solidFill>
                <a:latin typeface="Times New Roman" panose="02020603050405020304" pitchFamily="18" charset="0"/>
                <a:cs typeface="Times New Roman" panose="02020603050405020304" pitchFamily="18" charset="0"/>
              </a:rPr>
              <a:t>hiện một cách rõ ràng và sinh động</a:t>
            </a:r>
            <a:r>
              <a:rPr kumimoji="0" lang="vi-VN" sz="4000" b="0" i="0" u="none" strike="noStrike" kern="120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 </a:t>
            </a:r>
            <a:endParaRPr kumimoji="0" lang="en-US" sz="4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Rounded Rectangle 7"/>
          <p:cNvSpPr/>
          <p:nvPr/>
        </p:nvSpPr>
        <p:spPr>
          <a:xfrm>
            <a:off x="3220872" y="2338697"/>
            <a:ext cx="7588155" cy="1515292"/>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a:solidFill>
                  <a:srgbClr val="000000"/>
                </a:solidFill>
                <a:latin typeface="Times New Roman" panose="02020603050405020304" pitchFamily="18" charset="0"/>
                <a:cs typeface="Times New Roman" panose="02020603050405020304" pitchFamily="18" charset="0"/>
              </a:rPr>
              <a:t>Đó là tình yêu thương vô cùng </a:t>
            </a:r>
            <a:r>
              <a:rPr lang="vi-VN" sz="4000" smtClean="0">
                <a:solidFill>
                  <a:srgbClr val="000000"/>
                </a:solidFill>
                <a:latin typeface="Times New Roman" panose="02020603050405020304" pitchFamily="18" charset="0"/>
                <a:cs typeface="Times New Roman" panose="02020603050405020304" pitchFamily="18" charset="0"/>
              </a:rPr>
              <a:t>lớn</a:t>
            </a:r>
            <a:r>
              <a:rPr lang="en-US" sz="4000" smtClean="0">
                <a:solidFill>
                  <a:srgbClr val="000000"/>
                </a:solidFill>
                <a:latin typeface="Times New Roman" panose="02020603050405020304" pitchFamily="18" charset="0"/>
                <a:cs typeface="Times New Roman" panose="02020603050405020304" pitchFamily="18" charset="0"/>
              </a:rPr>
              <a:t>.</a:t>
            </a:r>
            <a:r>
              <a:rPr lang="vi-VN" sz="4000" smtClean="0">
                <a:solidFill>
                  <a:srgbClr val="000000"/>
                </a:solidFill>
                <a:latin typeface="Times New Roman" panose="02020603050405020304" pitchFamily="18" charset="0"/>
                <a:cs typeface="Times New Roman" panose="02020603050405020304" pitchFamily="18" charset="0"/>
              </a:rPr>
              <a:t> </a:t>
            </a:r>
            <a:endParaRPr kumimoji="0" lang="en-US" sz="4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2481942" y="1123405"/>
            <a:ext cx="1132116" cy="209005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481942" y="3248405"/>
            <a:ext cx="738930" cy="881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50674" y="3725874"/>
            <a:ext cx="6096000" cy="376963"/>
          </a:xfrm>
          <a:prstGeom prst="rect">
            <a:avLst/>
          </a:prstGeom>
        </p:spPr>
        <p:txBody>
          <a:bodyP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200" b="0" i="0" u="none" strike="noStrike" kern="1200" cap="none" spc="0" normalizeH="0" baseline="0" noProof="0">
              <a:ln>
                <a:noFill/>
              </a:ln>
              <a:solidFill>
                <a:srgbClr val="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12" name="Straight Arrow Connector 11"/>
          <p:cNvCxnSpPr>
            <a:stCxn id="5" idx="3"/>
            <a:endCxn id="15" idx="1"/>
          </p:cNvCxnSpPr>
          <p:nvPr/>
        </p:nvCxnSpPr>
        <p:spPr>
          <a:xfrm>
            <a:off x="2481942" y="3239588"/>
            <a:ext cx="738930" cy="2162807"/>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220872" y="4308456"/>
            <a:ext cx="7588155" cy="2187878"/>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smtClean="0">
                <a:solidFill>
                  <a:srgbClr val="000000"/>
                </a:solidFill>
                <a:latin typeface="Times New Roman" panose="02020603050405020304" pitchFamily="18" charset="0"/>
                <a:cs typeface="Times New Roman" panose="02020603050405020304" pitchFamily="18" charset="0"/>
              </a:rPr>
              <a:t>C</a:t>
            </a:r>
            <a:r>
              <a:rPr lang="vi-VN" sz="4000" smtClean="0">
                <a:solidFill>
                  <a:srgbClr val="000000"/>
                </a:solidFill>
                <a:latin typeface="Times New Roman" panose="02020603050405020304" pitchFamily="18" charset="0"/>
                <a:cs typeface="Times New Roman" panose="02020603050405020304" pitchFamily="18" charset="0"/>
              </a:rPr>
              <a:t>on </a:t>
            </a:r>
            <a:r>
              <a:rPr lang="vi-VN" sz="4000">
                <a:solidFill>
                  <a:srgbClr val="000000"/>
                </a:solidFill>
                <a:latin typeface="Times New Roman" panose="02020603050405020304" pitchFamily="18" charset="0"/>
                <a:cs typeface="Times New Roman" panose="02020603050405020304" pitchFamily="18" charset="0"/>
              </a:rPr>
              <a:t>là vừa là nỗi buồn vừa là niềm vui vừalà hạnh phúc, đủ thấy cha yêu con biết nhường nào.</a:t>
            </a:r>
          </a:p>
        </p:txBody>
      </p:sp>
    </p:spTree>
    <p:extLst>
      <p:ext uri="{BB962C8B-B14F-4D97-AF65-F5344CB8AC3E}">
        <p14:creationId xmlns:p14="http://schemas.microsoft.com/office/powerpoint/2010/main" val="4172197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8C9E6F7-ED01-4857-BBCF-E7782D6AE007}"/>
              </a:ext>
            </a:extLst>
          </p:cNvPr>
          <p:cNvSpPr>
            <a:spLocks noGrp="1"/>
          </p:cNvSpPr>
          <p:nvPr>
            <p:ph type="sldNum" sz="quarter" idx="12"/>
          </p:nvPr>
        </p:nvSpPr>
        <p:spPr/>
        <p: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217"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grpSp>
        <p:nvGrpSpPr>
          <p:cNvPr id="4" name="组合 44">
            <a:extLst>
              <a:ext uri="{FF2B5EF4-FFF2-40B4-BE49-F238E27FC236}">
                <a16:creationId xmlns="" xmlns:a16="http://schemas.microsoft.com/office/drawing/2014/main"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Freeform 139">
              <a:extLst>
                <a:ext uri="{FF2B5EF4-FFF2-40B4-BE49-F238E27FC236}">
                  <a16:creationId xmlns=""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139">
              <a:extLst>
                <a:ext uri="{FF2B5EF4-FFF2-40B4-BE49-F238E27FC236}">
                  <a16:creationId xmlns=""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139">
              <a:extLst>
                <a:ext uri="{FF2B5EF4-FFF2-40B4-BE49-F238E27FC236}">
                  <a16:creationId xmlns=""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139">
              <a:extLst>
                <a:ext uri="{FF2B5EF4-FFF2-40B4-BE49-F238E27FC236}">
                  <a16:creationId xmlns=""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139">
              <a:extLst>
                <a:ext uri="{FF2B5EF4-FFF2-40B4-BE49-F238E27FC236}">
                  <a16:creationId xmlns=""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139">
              <a:extLst>
                <a:ext uri="{FF2B5EF4-FFF2-40B4-BE49-F238E27FC236}">
                  <a16:creationId xmlns=""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Freeform 139">
              <a:extLst>
                <a:ext uri="{FF2B5EF4-FFF2-40B4-BE49-F238E27FC236}">
                  <a16:creationId xmlns=""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Freeform 139">
              <a:extLst>
                <a:ext uri="{FF2B5EF4-FFF2-40B4-BE49-F238E27FC236}">
                  <a16:creationId xmlns=""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Freeform 139">
              <a:extLst>
                <a:ext uri="{FF2B5EF4-FFF2-40B4-BE49-F238E27FC236}">
                  <a16:creationId xmlns=""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5" name="图片 68">
            <a:extLst>
              <a:ext uri="{FF2B5EF4-FFF2-40B4-BE49-F238E27FC236}">
                <a16:creationId xmlns=""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2292" y="1137888"/>
            <a:ext cx="3167669" cy="5150808"/>
          </a:xfrm>
          <a:prstGeom prst="rect">
            <a:avLst/>
          </a:prstGeom>
        </p:spPr>
      </p:pic>
      <p:pic>
        <p:nvPicPr>
          <p:cNvPr id="17" name="图片 11">
            <a:extLst>
              <a:ext uri="{FF2B5EF4-FFF2-40B4-BE49-F238E27FC236}">
                <a16:creationId xmlns=""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1" name="图片 32">
            <a:extLst>
              <a:ext uri="{FF2B5EF4-FFF2-40B4-BE49-F238E27FC236}">
                <a16:creationId xmlns=""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 xmlns:a16="http://schemas.microsoft.com/office/drawing/2014/main" id="{25EFD4B2-71A3-4CE8-8336-8C143AADE4EF}"/>
              </a:ext>
            </a:extLst>
          </p:cNvPr>
          <p:cNvSpPr txBox="1"/>
          <p:nvPr/>
        </p:nvSpPr>
        <p:spPr>
          <a:xfrm>
            <a:off x="4510501" y="1214495"/>
            <a:ext cx="7469558" cy="1754070"/>
          </a:xfrm>
          <a:prstGeom prst="rect">
            <a:avLst/>
          </a:prstGeom>
          <a:noFill/>
        </p:spPr>
        <p:txBody>
          <a:bodyPr vert="horz"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altLang="zh-CN" sz="5399" b="1" i="0" u="none" strike="noStrike" kern="1200" cap="none" spc="0" normalizeH="0" baseline="0" noProof="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lvl="0" defTabSz="914217"/>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III. Tổng kết</a:t>
            </a:r>
            <a:endParaRPr kumimoji="0" lang="zh-CN" altLang="en-US" sz="5399" b="1" i="0" u="none" strike="noStrike" kern="1200" cap="none" spc="0" normalizeH="0" baseline="0" noProof="0" dirty="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3868586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5" name="Rounded Rectangle 4"/>
          <p:cNvSpPr/>
          <p:nvPr/>
        </p:nvSpPr>
        <p:spPr>
          <a:xfrm>
            <a:off x="-1" y="2103119"/>
            <a:ext cx="2481943" cy="227293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1. Nghệ</a:t>
            </a:r>
            <a:r>
              <a:rPr kumimoji="0" lang="en-US" sz="48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thuật</a:t>
            </a:r>
            <a:endParaRPr kumimoji="0" lang="en-US" sz="4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3614058" y="209004"/>
            <a:ext cx="7154026" cy="3407653"/>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a:solidFill>
                  <a:srgbClr val="000000"/>
                </a:solidFill>
                <a:latin typeface="Times New Roman" panose="02020603050405020304" pitchFamily="18" charset="0"/>
                <a:cs typeface="Times New Roman" panose="02020603050405020304" pitchFamily="18" charset="0"/>
              </a:rPr>
              <a:t>Biện pháp tu từ: điệp ngữ “con là” cùng với những nghệ thuật so sánh, qua đó đã tăng thêm sức gợi cho hình ảnh so sánh là đứa con. </a:t>
            </a:r>
            <a:endParaRPr kumimoji="0" lang="en-US" sz="4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Rounded Rectangle 7"/>
          <p:cNvSpPr/>
          <p:nvPr/>
        </p:nvSpPr>
        <p:spPr>
          <a:xfrm>
            <a:off x="3644538" y="4102837"/>
            <a:ext cx="7302136" cy="2293390"/>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a:solidFill>
                  <a:srgbClr val="000000"/>
                </a:solidFill>
                <a:latin typeface="Times New Roman" panose="02020603050405020304" pitchFamily="18" charset="0"/>
                <a:cs typeface="Times New Roman" panose="02020603050405020304" pitchFamily="18" charset="0"/>
              </a:rPr>
              <a:t>Từ ngữ mộc mạc, giản dị, người cha so sánh con với những gì là tự nhiên và gẫn gũi nhất </a:t>
            </a:r>
            <a:endParaRPr kumimoji="0" lang="en-US" sz="4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2481942" y="1123405"/>
            <a:ext cx="1132116" cy="2090058"/>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81942" y="3257223"/>
            <a:ext cx="1132116" cy="2346743"/>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50674" y="3725874"/>
            <a:ext cx="6096000" cy="376963"/>
          </a:xfrm>
          <a:prstGeom prst="rect">
            <a:avLst/>
          </a:prstGeom>
        </p:spPr>
        <p:txBody>
          <a:bodyP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200" b="0" i="0" u="none" strike="noStrike" kern="1200" cap="none" spc="0" normalizeH="0" baseline="0" noProof="0">
              <a:ln>
                <a:noFill/>
              </a:ln>
              <a:solidFill>
                <a:srgbClr val="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0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5" name="Rounded Rectangle 4"/>
          <p:cNvSpPr/>
          <p:nvPr/>
        </p:nvSpPr>
        <p:spPr>
          <a:xfrm>
            <a:off x="0" y="2103119"/>
            <a:ext cx="2210938" cy="227293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a:r>
              <a:rPr lang="en-US" sz="4800">
                <a:solidFill>
                  <a:srgbClr val="FFFFFF"/>
                </a:solidFill>
                <a:latin typeface="Times New Roman" panose="02020603050405020304" pitchFamily="18" charset="0"/>
                <a:cs typeface="Times New Roman" panose="02020603050405020304" pitchFamily="18" charset="0"/>
              </a:rPr>
              <a:t>2. Nội dung</a:t>
            </a:r>
            <a:endParaRPr kumimoji="0" lang="en-US" sz="4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3192278" y="240844"/>
            <a:ext cx="4706982" cy="2575410"/>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a:solidFill>
                  <a:srgbClr val="000000"/>
                </a:solidFill>
                <a:latin typeface="Times New Roman" panose="02020603050405020304" pitchFamily="18" charset="0"/>
                <a:cs typeface="Times New Roman" panose="02020603050405020304" pitchFamily="18" charset="0"/>
              </a:rPr>
              <a:t>Bài thơ khắc họa những suy nghĩ, cảm nhận của người cha về đứa con bé bỏng. </a:t>
            </a:r>
            <a:endParaRPr kumimoji="0" lang="en-US" sz="4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Rounded Rectangle 7"/>
          <p:cNvSpPr/>
          <p:nvPr/>
        </p:nvSpPr>
        <p:spPr>
          <a:xfrm>
            <a:off x="3166281" y="3616657"/>
            <a:ext cx="4532811" cy="2779570"/>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a:solidFill>
                  <a:srgbClr val="000000"/>
                </a:solidFill>
                <a:latin typeface="Times New Roman" panose="02020603050405020304" pitchFamily="18" charset="0"/>
                <a:cs typeface="Times New Roman" panose="02020603050405020304" pitchFamily="18" charset="0"/>
              </a:rPr>
              <a:t>Con là nỗi buồn, niềm vui, là sợi dây gắn kết tình cảm giữa cha và mẹ.</a:t>
            </a:r>
            <a:endParaRPr kumimoji="0" lang="en-US" sz="4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2210938" y="1359961"/>
            <a:ext cx="955343" cy="1897262"/>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210938" y="3177605"/>
            <a:ext cx="955343" cy="1981249"/>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850674" y="3725874"/>
            <a:ext cx="6096000" cy="376963"/>
          </a:xfrm>
          <a:prstGeom prst="rect">
            <a:avLst/>
          </a:prstGeom>
        </p:spPr>
        <p:txBody>
          <a:bodyP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200" b="0" i="0" u="none" strike="noStrike" kern="1200" cap="none" spc="0" normalizeH="0" baseline="0" noProof="0">
              <a:ln>
                <a:noFill/>
              </a:ln>
              <a:solidFill>
                <a:srgbClr val="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9" name="Straight Arrow Connector 8"/>
          <p:cNvCxnSpPr>
            <a:endCxn id="19" idx="1"/>
          </p:cNvCxnSpPr>
          <p:nvPr/>
        </p:nvCxnSpPr>
        <p:spPr>
          <a:xfrm>
            <a:off x="7899260" y="1201003"/>
            <a:ext cx="685182" cy="2204114"/>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a:endCxn id="19" idx="1"/>
          </p:cNvCxnSpPr>
          <p:nvPr/>
        </p:nvCxnSpPr>
        <p:spPr>
          <a:xfrm flipV="1">
            <a:off x="7699092" y="3405117"/>
            <a:ext cx="885350" cy="1601325"/>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8584442" y="1528549"/>
            <a:ext cx="3480179" cy="3753135"/>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a:solidFill>
                  <a:srgbClr val="000000"/>
                </a:solidFill>
                <a:latin typeface="Times New Roman" panose="02020603050405020304" pitchFamily="18" charset="0"/>
                <a:cs typeface="Times New Roman" panose="02020603050405020304" pitchFamily="18" charset="0"/>
              </a:rPr>
              <a:t>Qua đó cho thấy niềm hạnh phúc lớn lao của người cha khi có con.</a:t>
            </a:r>
            <a:endParaRPr kumimoji="0" lang="en-US" sz="4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83243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8C9E6F7-ED01-4857-BBCF-E7782D6AE007}"/>
              </a:ext>
            </a:extLst>
          </p:cNvPr>
          <p:cNvSpPr>
            <a:spLocks noGrp="1"/>
          </p:cNvSpPr>
          <p:nvPr>
            <p:ph type="sldNum" sz="quarter" idx="12"/>
          </p:nvPr>
        </p:nvSpPr>
        <p:spPr/>
        <p: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217"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grpSp>
        <p:nvGrpSpPr>
          <p:cNvPr id="4" name="组合 44">
            <a:extLst>
              <a:ext uri="{FF2B5EF4-FFF2-40B4-BE49-F238E27FC236}">
                <a16:creationId xmlns="" xmlns:a16="http://schemas.microsoft.com/office/drawing/2014/main"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Freeform 139">
              <a:extLst>
                <a:ext uri="{FF2B5EF4-FFF2-40B4-BE49-F238E27FC236}">
                  <a16:creationId xmlns=""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139">
              <a:extLst>
                <a:ext uri="{FF2B5EF4-FFF2-40B4-BE49-F238E27FC236}">
                  <a16:creationId xmlns=""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139">
              <a:extLst>
                <a:ext uri="{FF2B5EF4-FFF2-40B4-BE49-F238E27FC236}">
                  <a16:creationId xmlns=""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139">
              <a:extLst>
                <a:ext uri="{FF2B5EF4-FFF2-40B4-BE49-F238E27FC236}">
                  <a16:creationId xmlns=""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139">
              <a:extLst>
                <a:ext uri="{FF2B5EF4-FFF2-40B4-BE49-F238E27FC236}">
                  <a16:creationId xmlns=""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139">
              <a:extLst>
                <a:ext uri="{FF2B5EF4-FFF2-40B4-BE49-F238E27FC236}">
                  <a16:creationId xmlns=""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Freeform 139">
              <a:extLst>
                <a:ext uri="{FF2B5EF4-FFF2-40B4-BE49-F238E27FC236}">
                  <a16:creationId xmlns=""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Freeform 139">
              <a:extLst>
                <a:ext uri="{FF2B5EF4-FFF2-40B4-BE49-F238E27FC236}">
                  <a16:creationId xmlns=""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Freeform 139">
              <a:extLst>
                <a:ext uri="{FF2B5EF4-FFF2-40B4-BE49-F238E27FC236}">
                  <a16:creationId xmlns=""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5" name="图片 68">
            <a:extLst>
              <a:ext uri="{FF2B5EF4-FFF2-40B4-BE49-F238E27FC236}">
                <a16:creationId xmlns=""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2292" y="1137888"/>
            <a:ext cx="3167669" cy="5150808"/>
          </a:xfrm>
          <a:prstGeom prst="rect">
            <a:avLst/>
          </a:prstGeom>
        </p:spPr>
      </p:pic>
      <p:pic>
        <p:nvPicPr>
          <p:cNvPr id="17" name="图片 11">
            <a:extLst>
              <a:ext uri="{FF2B5EF4-FFF2-40B4-BE49-F238E27FC236}">
                <a16:creationId xmlns=""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1" name="图片 32">
            <a:extLst>
              <a:ext uri="{FF2B5EF4-FFF2-40B4-BE49-F238E27FC236}">
                <a16:creationId xmlns=""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 xmlns:a16="http://schemas.microsoft.com/office/drawing/2014/main" id="{25EFD4B2-71A3-4CE8-8336-8C143AADE4EF}"/>
              </a:ext>
            </a:extLst>
          </p:cNvPr>
          <p:cNvSpPr txBox="1"/>
          <p:nvPr/>
        </p:nvSpPr>
        <p:spPr>
          <a:xfrm>
            <a:off x="4630206" y="2079236"/>
            <a:ext cx="7469558" cy="1754070"/>
          </a:xfrm>
          <a:prstGeom prst="rect">
            <a:avLst/>
          </a:prstGeom>
          <a:noFill/>
        </p:spPr>
        <p:txBody>
          <a:bodyPr vert="horz"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altLang="zh-CN" sz="5399" b="1" i="0" u="none" strike="noStrike" kern="1200" cap="none" spc="0" normalizeH="0" baseline="0" noProof="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5399" b="1" i="0" u="none" strike="noStrike" kern="1200" cap="none" spc="0" normalizeH="0" baseline="0" noProof="0" smtClean="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LUYỆN</a:t>
            </a:r>
            <a:r>
              <a:rPr kumimoji="0" lang="en-US" altLang="zh-CN" sz="5399" b="1" i="0" u="none" strike="noStrike" kern="1200" cap="none" spc="0" normalizeH="0" noProof="0" smtClean="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TẬP</a:t>
            </a:r>
            <a:endParaRPr kumimoji="0" lang="zh-CN" altLang="en-US" sz="5399" b="1" i="0" u="none" strike="noStrike" kern="1200" cap="none" spc="0" normalizeH="0" baseline="0" noProof="0" dirty="0">
              <a:ln w="12700">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252048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Isosceles Triangle 48"/>
          <p:cNvSpPr/>
          <p:nvPr/>
        </p:nvSpPr>
        <p:spPr>
          <a:xfrm>
            <a:off x="3729863" y="4601816"/>
            <a:ext cx="3900652" cy="1387823"/>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29" name="TextBox 28"/>
          <p:cNvSpPr txBox="1"/>
          <p:nvPr/>
        </p:nvSpPr>
        <p:spPr>
          <a:xfrm>
            <a:off x="1820475" y="1252665"/>
            <a:ext cx="34015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a:sym typeface="Arial"/>
              </a:rPr>
              <a:t>1</a:t>
            </a:r>
          </a:p>
        </p:txBody>
      </p:sp>
      <p:sp>
        <p:nvSpPr>
          <p:cNvPr id="48" name="Isosceles Triangle 47"/>
          <p:cNvSpPr/>
          <p:nvPr/>
        </p:nvSpPr>
        <p:spPr>
          <a:xfrm>
            <a:off x="2703" y="4097064"/>
            <a:ext cx="5350548" cy="1903686"/>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51" name="5-Point Star 50">
            <a:hlinkClick r:id="rId4" action="ppaction://hlinksldjump"/>
          </p:cNvPr>
          <p:cNvSpPr/>
          <p:nvPr/>
        </p:nvSpPr>
        <p:spPr>
          <a:xfrm>
            <a:off x="1710557" y="1578327"/>
            <a:ext cx="612891" cy="459668"/>
          </a:xfrm>
          <a:prstGeom prst="star5">
            <a:avLst>
              <a:gd name="adj" fmla="val 32376"/>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52" name="TextBox 51"/>
          <p:cNvSpPr txBox="1"/>
          <p:nvPr/>
        </p:nvSpPr>
        <p:spPr>
          <a:xfrm>
            <a:off x="3533329" y="1897021"/>
            <a:ext cx="34015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a:sym typeface="Arial"/>
              </a:rPr>
              <a:t>2</a:t>
            </a:r>
          </a:p>
        </p:txBody>
      </p:sp>
      <p:sp>
        <p:nvSpPr>
          <p:cNvPr id="53" name="5-Point Star 52">
            <a:hlinkClick r:id="rId5" action="ppaction://hlinksldjump"/>
          </p:cNvPr>
          <p:cNvSpPr/>
          <p:nvPr/>
        </p:nvSpPr>
        <p:spPr>
          <a:xfrm>
            <a:off x="3300288" y="2222682"/>
            <a:ext cx="859141" cy="644356"/>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54" name="TextBox 53"/>
          <p:cNvSpPr txBox="1"/>
          <p:nvPr/>
        </p:nvSpPr>
        <p:spPr>
          <a:xfrm>
            <a:off x="6346085" y="1249135"/>
            <a:ext cx="34015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a:sym typeface="Arial"/>
              </a:rPr>
              <a:t>5</a:t>
            </a:r>
          </a:p>
        </p:txBody>
      </p:sp>
      <p:sp>
        <p:nvSpPr>
          <p:cNvPr id="55" name="5-Point Star 54">
            <a:hlinkClick r:id="rId6" action="ppaction://hlinksldjump"/>
          </p:cNvPr>
          <p:cNvSpPr/>
          <p:nvPr/>
        </p:nvSpPr>
        <p:spPr>
          <a:xfrm>
            <a:off x="6113044" y="1574796"/>
            <a:ext cx="859141" cy="644356"/>
          </a:xfrm>
          <a:prstGeom prst="star5">
            <a:avLst>
              <a:gd name="adj" fmla="val 2407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56" name="TextBox 55"/>
          <p:cNvSpPr txBox="1"/>
          <p:nvPr/>
        </p:nvSpPr>
        <p:spPr>
          <a:xfrm>
            <a:off x="9158841" y="2219198"/>
            <a:ext cx="34015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a:sym typeface="Arial"/>
              </a:rPr>
              <a:t>6</a:t>
            </a:r>
          </a:p>
        </p:txBody>
      </p:sp>
      <p:sp>
        <p:nvSpPr>
          <p:cNvPr id="57" name="5-Point Star 56">
            <a:hlinkClick r:id="rId7" action="ppaction://hlinksldjump"/>
          </p:cNvPr>
          <p:cNvSpPr/>
          <p:nvPr/>
        </p:nvSpPr>
        <p:spPr>
          <a:xfrm>
            <a:off x="8925800" y="2544860"/>
            <a:ext cx="859141" cy="644356"/>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58" name="TextBox 57"/>
          <p:cNvSpPr txBox="1"/>
          <p:nvPr/>
        </p:nvSpPr>
        <p:spPr>
          <a:xfrm>
            <a:off x="7088705" y="2955174"/>
            <a:ext cx="34015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a:sym typeface="Arial"/>
              </a:rPr>
              <a:t>4</a:t>
            </a:r>
          </a:p>
        </p:txBody>
      </p:sp>
      <p:sp>
        <p:nvSpPr>
          <p:cNvPr id="59" name="5-Point Star 58">
            <a:hlinkClick r:id="rId8" action="ppaction://hlinksldjump"/>
          </p:cNvPr>
          <p:cNvSpPr/>
          <p:nvPr/>
        </p:nvSpPr>
        <p:spPr>
          <a:xfrm>
            <a:off x="6972185" y="3280836"/>
            <a:ext cx="626099" cy="469574"/>
          </a:xfrm>
          <a:prstGeom prst="star5">
            <a:avLst>
              <a:gd name="adj" fmla="val 2820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62" name="TextBox 61"/>
          <p:cNvSpPr txBox="1"/>
          <p:nvPr/>
        </p:nvSpPr>
        <p:spPr>
          <a:xfrm>
            <a:off x="750953" y="2219197"/>
            <a:ext cx="34015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a:sym typeface="Arial"/>
              </a:rPr>
              <a:t>3</a:t>
            </a:r>
          </a:p>
        </p:txBody>
      </p:sp>
      <p:sp>
        <p:nvSpPr>
          <p:cNvPr id="63" name="5-Point Star 62">
            <a:hlinkClick r:id="rId9" action="ppaction://hlinksldjump"/>
          </p:cNvPr>
          <p:cNvSpPr/>
          <p:nvPr/>
        </p:nvSpPr>
        <p:spPr>
          <a:xfrm>
            <a:off x="732697" y="2544860"/>
            <a:ext cx="429571" cy="322178"/>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68" name="TextBox 67"/>
          <p:cNvSpPr txBox="1"/>
          <p:nvPr/>
        </p:nvSpPr>
        <p:spPr>
          <a:xfrm>
            <a:off x="4584971" y="2750680"/>
            <a:ext cx="34015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white"/>
                </a:solidFill>
                <a:effectLst/>
                <a:uLnTx/>
                <a:uFillTx/>
                <a:latin typeface="Calibri"/>
                <a:ea typeface="+mn-ea"/>
                <a:cs typeface="Arial"/>
                <a:sym typeface="Arial"/>
              </a:rPr>
              <a:t>7</a:t>
            </a:r>
            <a:endParaRPr kumimoji="0" lang="en-US" sz="24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69" name="5-Point Star 68">
            <a:hlinkClick r:id="rId10" action="ppaction://hlinksldjump"/>
          </p:cNvPr>
          <p:cNvSpPr/>
          <p:nvPr/>
        </p:nvSpPr>
        <p:spPr>
          <a:xfrm>
            <a:off x="3866340" y="3127007"/>
            <a:ext cx="2579713" cy="1441897"/>
          </a:xfrm>
          <a:prstGeom prst="star5">
            <a:avLst>
              <a:gd name="adj" fmla="val 2905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70" name="Pentagon 69"/>
          <p:cNvSpPr/>
          <p:nvPr/>
        </p:nvSpPr>
        <p:spPr>
          <a:xfrm flipH="1">
            <a:off x="10159133" y="5436144"/>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pipi</a:t>
            </a:r>
          </a:p>
        </p:txBody>
      </p:sp>
      <p:sp>
        <p:nvSpPr>
          <p:cNvPr id="71" name="Rectangle 70"/>
          <p:cNvSpPr/>
          <p:nvPr/>
        </p:nvSpPr>
        <p:spPr>
          <a:xfrm>
            <a:off x="2800451" y="4478041"/>
            <a:ext cx="6591100" cy="1084912"/>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Arial"/>
                <a:sym typeface="Arial"/>
              </a:rPr>
              <a:t>Ngôi</a:t>
            </a:r>
            <a:r>
              <a:rPr kumimoji="0" lang="en-US" sz="6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Arial"/>
                <a:sym typeface="Arial"/>
              </a:rPr>
              <a:t> </a:t>
            </a:r>
            <a:r>
              <a:rPr kumimoji="0" lang="en-US" sz="66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Arial"/>
                <a:sym typeface="Arial"/>
              </a:rPr>
              <a:t>sao</a:t>
            </a:r>
            <a:r>
              <a:rPr kumimoji="0" lang="en-US" sz="6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Arial"/>
                <a:sym typeface="Arial"/>
              </a:rPr>
              <a:t> may </a:t>
            </a:r>
            <a:r>
              <a:rPr kumimoji="0" lang="en-US" sz="66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Arial"/>
                <a:sym typeface="Arial"/>
              </a:rPr>
              <a:t>mắn</a:t>
            </a:r>
            <a:endParaRPr kumimoji="0" lang="en-US" sz="6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Arial"/>
              <a:sym typeface="Arial"/>
            </a:endParaRPr>
          </a:p>
        </p:txBody>
      </p:sp>
      <p:pic>
        <p:nvPicPr>
          <p:cNvPr id="73" name="Picture 7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73505" y="3168687"/>
            <a:ext cx="149975" cy="99502"/>
          </a:xfrm>
          <a:prstGeom prst="rect">
            <a:avLst/>
          </a:prstGeom>
        </p:spPr>
      </p:pic>
      <p:pic>
        <p:nvPicPr>
          <p:cNvPr id="76" name="Picture 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17129" y="1859268"/>
            <a:ext cx="247651" cy="164306"/>
          </a:xfrm>
          <a:prstGeom prst="rect">
            <a:avLst/>
          </a:prstGeom>
        </p:spPr>
      </p:pic>
      <p:pic>
        <p:nvPicPr>
          <p:cNvPr id="77" name="Picture 7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77168" y="2256886"/>
            <a:ext cx="206475" cy="136988"/>
          </a:xfrm>
          <a:prstGeom prst="rect">
            <a:avLst/>
          </a:prstGeom>
        </p:spPr>
      </p:pic>
      <p:pic>
        <p:nvPicPr>
          <p:cNvPr id="79" name="Picture 7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08513" y="2274135"/>
            <a:ext cx="174279" cy="115628"/>
          </a:xfrm>
          <a:prstGeom prst="rect">
            <a:avLst/>
          </a:prstGeom>
        </p:spPr>
      </p:pic>
      <p:sp>
        <p:nvSpPr>
          <p:cNvPr id="2" name="Rectangle: Rounded Corners 1">
            <a:hlinkClick r:id="rId12" action="ppaction://hlinksldjump"/>
            <a:extLst>
              <a:ext uri="{FF2B5EF4-FFF2-40B4-BE49-F238E27FC236}">
                <a16:creationId xmlns="" xmlns:a16="http://schemas.microsoft.com/office/drawing/2014/main" id="{0480B393-4988-4D76-866F-5168E707A428}"/>
              </a:ext>
            </a:extLst>
          </p:cNvPr>
          <p:cNvSpPr/>
          <p:nvPr/>
        </p:nvSpPr>
        <p:spPr>
          <a:xfrm>
            <a:off x="100884" y="5488100"/>
            <a:ext cx="1693257" cy="437797"/>
          </a:xfrm>
          <a:prstGeom prst="round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a:ln>
                  <a:noFill/>
                </a:ln>
                <a:solidFill>
                  <a:prstClr val="black"/>
                </a:solidFill>
                <a:effectLst/>
                <a:uLnTx/>
                <a:uFillTx/>
                <a:latin typeface="Calibri"/>
                <a:ea typeface="+mn-ea"/>
                <a:cs typeface="+mn-cs"/>
                <a:sym typeface="Arial"/>
              </a:rPr>
              <a:t>Bài học</a:t>
            </a:r>
          </a:p>
        </p:txBody>
      </p:sp>
      <p:pic>
        <p:nvPicPr>
          <p:cNvPr id="4" name="Victory-Bond_zh8.mp3">
            <a:hlinkClick r:id="" action="ppaction://media"/>
          </p:cNvPr>
          <p:cNvPicPr>
            <a:picLocks noChangeAspect="1"/>
          </p:cNvPicPr>
          <p:nvPr>
            <a:audioFile r:link="rId1"/>
            <p:extLst>
              <p:ext uri="{DAA4B4D4-6D71-4841-9C94-3DE7FCFB9230}">
                <p14:media xmlns:p14="http://schemas.microsoft.com/office/powerpoint/2010/main" r:embed="rId2">
                  <p14:trim st="12176.8776" end="183294.0435"/>
                </p14:media>
              </p:ext>
            </p:extLst>
          </p:nvPr>
        </p:nvPicPr>
        <p:blipFill>
          <a:blip r:embed="rId13"/>
          <a:stretch>
            <a:fillRect/>
          </a:stretch>
        </p:blipFill>
        <p:spPr>
          <a:xfrm>
            <a:off x="-943735" y="3543155"/>
            <a:ext cx="609600" cy="609600"/>
          </a:xfrm>
          <a:prstGeom prst="rect">
            <a:avLst/>
          </a:prstGeom>
        </p:spPr>
      </p:pic>
    </p:spTree>
    <p:extLst>
      <p:ext uri="{BB962C8B-B14F-4D97-AF65-F5344CB8AC3E}">
        <p14:creationId xmlns:p14="http://schemas.microsoft.com/office/powerpoint/2010/main" val="300332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1"/>
                                        </p:tgtEl>
                                        <p:attrNameLst>
                                          <p:attrName>ppt_x</p:attrName>
                                          <p:attrName>ppt_y</p:attrName>
                                        </p:attrNameLst>
                                      </p:cBhvr>
                                    </p:animMotion>
                                    <p:animRot by="1500000">
                                      <p:cBhvr>
                                        <p:cTn id="7" dur="125" fill="hold">
                                          <p:stCondLst>
                                            <p:cond delay="0"/>
                                          </p:stCondLst>
                                        </p:cTn>
                                        <p:tgtEl>
                                          <p:spTgt spid="71"/>
                                        </p:tgtEl>
                                        <p:attrNameLst>
                                          <p:attrName>r</p:attrName>
                                        </p:attrNameLst>
                                      </p:cBhvr>
                                    </p:animRot>
                                    <p:animRot by="-1500000">
                                      <p:cBhvr>
                                        <p:cTn id="8" dur="125" fill="hold">
                                          <p:stCondLst>
                                            <p:cond delay="125"/>
                                          </p:stCondLst>
                                        </p:cTn>
                                        <p:tgtEl>
                                          <p:spTgt spid="71"/>
                                        </p:tgtEl>
                                        <p:attrNameLst>
                                          <p:attrName>r</p:attrName>
                                        </p:attrNameLst>
                                      </p:cBhvr>
                                    </p:animRot>
                                    <p:animRot by="-1500000">
                                      <p:cBhvr>
                                        <p:cTn id="9" dur="125" fill="hold">
                                          <p:stCondLst>
                                            <p:cond delay="250"/>
                                          </p:stCondLst>
                                        </p:cTn>
                                        <p:tgtEl>
                                          <p:spTgt spid="71"/>
                                        </p:tgtEl>
                                        <p:attrNameLst>
                                          <p:attrName>r</p:attrName>
                                        </p:attrNameLst>
                                      </p:cBhvr>
                                    </p:animRot>
                                    <p:animRot by="1500000">
                                      <p:cBhvr>
                                        <p:cTn id="10" dur="125" fill="hold">
                                          <p:stCondLst>
                                            <p:cond delay="375"/>
                                          </p:stCondLst>
                                        </p:cTn>
                                        <p:tgtEl>
                                          <p:spTgt spid="71"/>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3000" fill="hold"/>
                                        <p:tgtEl>
                                          <p:spTgt spid="51"/>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2500" fill="hold"/>
                                        <p:tgtEl>
                                          <p:spTgt spid="53"/>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3250" fill="hold"/>
                                        <p:tgtEl>
                                          <p:spTgt spid="55"/>
                                        </p:tgtEl>
                                        <p:attrNameLst>
                                          <p:attrName>r</p:attrName>
                                        </p:attrNameLst>
                                      </p:cBhvr>
                                    </p:animRot>
                                  </p:childTnLst>
                                </p:cTn>
                              </p:par>
                              <p:par>
                                <p:cTn id="17" presetID="8" presetClass="emph" presetSubtype="0" repeatCount="indefinite" fill="hold" grpId="1" nodeType="withEffect">
                                  <p:stCondLst>
                                    <p:cond delay="0"/>
                                  </p:stCondLst>
                                  <p:childTnLst>
                                    <p:animRot by="21600000">
                                      <p:cBhvr>
                                        <p:cTn id="18" dur="1000" fill="hold"/>
                                        <p:tgtEl>
                                          <p:spTgt spid="57"/>
                                        </p:tgtEl>
                                        <p:attrNameLst>
                                          <p:attrName>r</p:attrName>
                                        </p:attrNameLst>
                                      </p:cBhvr>
                                    </p:animRot>
                                  </p:childTnLst>
                                </p:cTn>
                              </p:par>
                              <p:par>
                                <p:cTn id="19" presetID="8" presetClass="emph" presetSubtype="0" repeatCount="indefinite" fill="hold" grpId="1" nodeType="withEffect">
                                  <p:stCondLst>
                                    <p:cond delay="0"/>
                                  </p:stCondLst>
                                  <p:childTnLst>
                                    <p:animRot by="21600000">
                                      <p:cBhvr>
                                        <p:cTn id="20" dur="1250" fill="hold"/>
                                        <p:tgtEl>
                                          <p:spTgt spid="59"/>
                                        </p:tgtEl>
                                        <p:attrNameLst>
                                          <p:attrName>r</p:attrName>
                                        </p:attrNameLst>
                                      </p:cBhvr>
                                    </p:animRot>
                                  </p:childTnLst>
                                </p:cTn>
                              </p:par>
                              <p:par>
                                <p:cTn id="21" presetID="8" presetClass="emph" presetSubtype="0" repeatCount="indefinite" fill="hold" grpId="1" nodeType="withEffect">
                                  <p:stCondLst>
                                    <p:cond delay="0"/>
                                  </p:stCondLst>
                                  <p:childTnLst>
                                    <p:animRot by="21600000">
                                      <p:cBhvr>
                                        <p:cTn id="22" dur="1750" fill="hold"/>
                                        <p:tgtEl>
                                          <p:spTgt spid="63"/>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2500" fill="hold"/>
                                        <p:tgtEl>
                                          <p:spTgt spid="69"/>
                                        </p:tgtEl>
                                        <p:attrNameLst>
                                          <p:attrName>r</p:attrName>
                                        </p:attrNameLst>
                                      </p:cBhvr>
                                    </p:animRot>
                                  </p:childTnLst>
                                </p:cTn>
                              </p:par>
                            </p:childTnLst>
                          </p:cTn>
                        </p:par>
                        <p:par>
                          <p:cTn id="25" fill="hold">
                            <p:stCondLst>
                              <p:cond delay="3250"/>
                            </p:stCondLst>
                            <p:childTnLst>
                              <p:par>
                                <p:cTn id="26" presetID="1" presetClass="mediacall" presetSubtype="0" fill="hold" nodeType="afterEffect">
                                  <p:stCondLst>
                                    <p:cond delay="0"/>
                                  </p:stCondLst>
                                  <p:childTnLst>
                                    <p:cmd type="call" cmd="playFrom(0.0)">
                                      <p:cBhvr>
                                        <p:cTn id="27" dur="729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1"/>
                    </p:tgtEl>
                  </p:cond>
                </p:stCondLst>
                <p:endSync evt="end" delay="0">
                  <p:rtn val="all"/>
                </p:endSync>
                <p:childTnLst>
                  <p:par>
                    <p:cTn id="29" fill="hold">
                      <p:stCondLst>
                        <p:cond delay="0"/>
                      </p:stCondLst>
                      <p:childTnLst>
                        <p:par>
                          <p:cTn id="30" fill="hold">
                            <p:stCondLst>
                              <p:cond delay="0"/>
                            </p:stCondLst>
                            <p:childTnLst>
                              <p:par>
                                <p:cTn id="31" presetID="23" presetClass="exit" presetSubtype="544" fill="hold" grpId="0" nodeType="clickEffect">
                                  <p:stCondLst>
                                    <p:cond delay="0"/>
                                  </p:stCondLst>
                                  <p:childTnLst>
                                    <p:anim calcmode="lin" valueType="num">
                                      <p:cBhvr>
                                        <p:cTn id="32" dur="500"/>
                                        <p:tgtEl>
                                          <p:spTgt spid="51"/>
                                        </p:tgtEl>
                                        <p:attrNameLst>
                                          <p:attrName>ppt_w</p:attrName>
                                        </p:attrNameLst>
                                      </p:cBhvr>
                                      <p:tavLst>
                                        <p:tav tm="0">
                                          <p:val>
                                            <p:strVal val="ppt_w"/>
                                          </p:val>
                                        </p:tav>
                                        <p:tav tm="100000">
                                          <p:val>
                                            <p:fltVal val="0"/>
                                          </p:val>
                                        </p:tav>
                                      </p:tavLst>
                                    </p:anim>
                                    <p:anim calcmode="lin" valueType="num">
                                      <p:cBhvr>
                                        <p:cTn id="33" dur="500"/>
                                        <p:tgtEl>
                                          <p:spTgt spid="51"/>
                                        </p:tgtEl>
                                        <p:attrNameLst>
                                          <p:attrName>ppt_h</p:attrName>
                                        </p:attrNameLst>
                                      </p:cBhvr>
                                      <p:tavLst>
                                        <p:tav tm="0">
                                          <p:val>
                                            <p:strVal val="ppt_h"/>
                                          </p:val>
                                        </p:tav>
                                        <p:tav tm="100000">
                                          <p:val>
                                            <p:fltVal val="0"/>
                                          </p:val>
                                        </p:tav>
                                      </p:tavLst>
                                    </p:anim>
                                    <p:anim calcmode="lin" valueType="num">
                                      <p:cBhvr>
                                        <p:cTn id="34" dur="500"/>
                                        <p:tgtEl>
                                          <p:spTgt spid="51"/>
                                        </p:tgtEl>
                                        <p:attrNameLst>
                                          <p:attrName>ppt_x</p:attrName>
                                        </p:attrNameLst>
                                      </p:cBhvr>
                                      <p:tavLst>
                                        <p:tav tm="0">
                                          <p:val>
                                            <p:strVal val="ppt_x"/>
                                          </p:val>
                                        </p:tav>
                                        <p:tav tm="100000">
                                          <p:val>
                                            <p:fltVal val="0.5"/>
                                          </p:val>
                                        </p:tav>
                                      </p:tavLst>
                                    </p:anim>
                                    <p:anim calcmode="lin" valueType="num">
                                      <p:cBhvr>
                                        <p:cTn id="35" dur="500"/>
                                        <p:tgtEl>
                                          <p:spTgt spid="51"/>
                                        </p:tgtEl>
                                        <p:attrNameLst>
                                          <p:attrName>ppt_y</p:attrName>
                                        </p:attrNameLst>
                                      </p:cBhvr>
                                      <p:tavLst>
                                        <p:tav tm="0">
                                          <p:val>
                                            <p:strVal val="ppt_y"/>
                                          </p:val>
                                        </p:tav>
                                        <p:tav tm="100000">
                                          <p:val>
                                            <p:fltVal val="0.5"/>
                                          </p:val>
                                        </p:tav>
                                      </p:tavLst>
                                    </p:anim>
                                    <p:set>
                                      <p:cBhvr>
                                        <p:cTn id="36" dur="1" fill="hold">
                                          <p:stCondLst>
                                            <p:cond delay="499"/>
                                          </p:stCondLst>
                                        </p:cTn>
                                        <p:tgtEl>
                                          <p:spTgt spid="5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10"/>
                                        <p:tgtEl>
                                          <p:spTgt spid="29"/>
                                        </p:tgtEl>
                                      </p:cBhvr>
                                    </p:animEffect>
                                    <p:set>
                                      <p:cBhvr>
                                        <p:cTn id="39"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40" restart="whenNotActive" fill="hold" evtFilter="cancelBubble" nodeType="interactiveSeq">
                <p:stCondLst>
                  <p:cond evt="onClick" delay="0">
                    <p:tgtEl>
                      <p:spTgt spid="53"/>
                    </p:tgtEl>
                  </p:cond>
                </p:stCondLst>
                <p:endSync evt="end" delay="0">
                  <p:rtn val="all"/>
                </p:endSync>
                <p:childTnLst>
                  <p:par>
                    <p:cTn id="41" fill="hold">
                      <p:stCondLst>
                        <p:cond delay="0"/>
                      </p:stCondLst>
                      <p:childTnLst>
                        <p:par>
                          <p:cTn id="42" fill="hold">
                            <p:stCondLst>
                              <p:cond delay="0"/>
                            </p:stCondLst>
                            <p:childTnLst>
                              <p:par>
                                <p:cTn id="43" presetID="23" presetClass="exit" presetSubtype="544" fill="hold" grpId="0" nodeType="clickEffect">
                                  <p:stCondLst>
                                    <p:cond delay="0"/>
                                  </p:stCondLst>
                                  <p:childTnLst>
                                    <p:anim calcmode="lin" valueType="num">
                                      <p:cBhvr>
                                        <p:cTn id="44" dur="500"/>
                                        <p:tgtEl>
                                          <p:spTgt spid="53"/>
                                        </p:tgtEl>
                                        <p:attrNameLst>
                                          <p:attrName>ppt_w</p:attrName>
                                        </p:attrNameLst>
                                      </p:cBhvr>
                                      <p:tavLst>
                                        <p:tav tm="0">
                                          <p:val>
                                            <p:strVal val="ppt_w"/>
                                          </p:val>
                                        </p:tav>
                                        <p:tav tm="100000">
                                          <p:val>
                                            <p:fltVal val="0"/>
                                          </p:val>
                                        </p:tav>
                                      </p:tavLst>
                                    </p:anim>
                                    <p:anim calcmode="lin" valueType="num">
                                      <p:cBhvr>
                                        <p:cTn id="45" dur="500"/>
                                        <p:tgtEl>
                                          <p:spTgt spid="53"/>
                                        </p:tgtEl>
                                        <p:attrNameLst>
                                          <p:attrName>ppt_h</p:attrName>
                                        </p:attrNameLst>
                                      </p:cBhvr>
                                      <p:tavLst>
                                        <p:tav tm="0">
                                          <p:val>
                                            <p:strVal val="ppt_h"/>
                                          </p:val>
                                        </p:tav>
                                        <p:tav tm="100000">
                                          <p:val>
                                            <p:fltVal val="0"/>
                                          </p:val>
                                        </p:tav>
                                      </p:tavLst>
                                    </p:anim>
                                    <p:anim calcmode="lin" valueType="num">
                                      <p:cBhvr>
                                        <p:cTn id="46" dur="500"/>
                                        <p:tgtEl>
                                          <p:spTgt spid="53"/>
                                        </p:tgtEl>
                                        <p:attrNameLst>
                                          <p:attrName>ppt_x</p:attrName>
                                        </p:attrNameLst>
                                      </p:cBhvr>
                                      <p:tavLst>
                                        <p:tav tm="0">
                                          <p:val>
                                            <p:strVal val="ppt_x"/>
                                          </p:val>
                                        </p:tav>
                                        <p:tav tm="100000">
                                          <p:val>
                                            <p:fltVal val="0.5"/>
                                          </p:val>
                                        </p:tav>
                                      </p:tavLst>
                                    </p:anim>
                                    <p:anim calcmode="lin" valueType="num">
                                      <p:cBhvr>
                                        <p:cTn id="47" dur="500"/>
                                        <p:tgtEl>
                                          <p:spTgt spid="53"/>
                                        </p:tgtEl>
                                        <p:attrNameLst>
                                          <p:attrName>ppt_y</p:attrName>
                                        </p:attrNameLst>
                                      </p:cBhvr>
                                      <p:tavLst>
                                        <p:tav tm="0">
                                          <p:val>
                                            <p:strVal val="ppt_y"/>
                                          </p:val>
                                        </p:tav>
                                        <p:tav tm="100000">
                                          <p:val>
                                            <p:fltVal val="0.5"/>
                                          </p:val>
                                        </p:tav>
                                      </p:tavLst>
                                    </p:anim>
                                    <p:set>
                                      <p:cBhvr>
                                        <p:cTn id="48" dur="1" fill="hold">
                                          <p:stCondLst>
                                            <p:cond delay="499"/>
                                          </p:stCondLst>
                                        </p:cTn>
                                        <p:tgtEl>
                                          <p:spTgt spid="53"/>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10"/>
                                        <p:tgtEl>
                                          <p:spTgt spid="52"/>
                                        </p:tgtEl>
                                      </p:cBhvr>
                                    </p:animEffect>
                                    <p:set>
                                      <p:cBhvr>
                                        <p:cTn id="51" dur="1" fill="hold">
                                          <p:stCondLst>
                                            <p:cond delay="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52" restart="whenNotActive" fill="hold" evtFilter="cancelBubble" nodeType="interactiveSeq">
                <p:stCondLst>
                  <p:cond evt="onClick" delay="0">
                    <p:tgtEl>
                      <p:spTgt spid="55"/>
                    </p:tgtEl>
                  </p:cond>
                </p:stCondLst>
                <p:endSync evt="end" delay="0">
                  <p:rtn val="all"/>
                </p:endSync>
                <p:childTnLst>
                  <p:par>
                    <p:cTn id="53" fill="hold">
                      <p:stCondLst>
                        <p:cond delay="0"/>
                      </p:stCondLst>
                      <p:childTnLst>
                        <p:par>
                          <p:cTn id="54" fill="hold">
                            <p:stCondLst>
                              <p:cond delay="0"/>
                            </p:stCondLst>
                            <p:childTnLst>
                              <p:par>
                                <p:cTn id="55" presetID="23" presetClass="exit" presetSubtype="544" fill="hold" grpId="0" nodeType="clickEffect">
                                  <p:stCondLst>
                                    <p:cond delay="0"/>
                                  </p:stCondLst>
                                  <p:childTnLst>
                                    <p:anim calcmode="lin" valueType="num">
                                      <p:cBhvr>
                                        <p:cTn id="56" dur="500"/>
                                        <p:tgtEl>
                                          <p:spTgt spid="55"/>
                                        </p:tgtEl>
                                        <p:attrNameLst>
                                          <p:attrName>ppt_w</p:attrName>
                                        </p:attrNameLst>
                                      </p:cBhvr>
                                      <p:tavLst>
                                        <p:tav tm="0">
                                          <p:val>
                                            <p:strVal val="ppt_w"/>
                                          </p:val>
                                        </p:tav>
                                        <p:tav tm="100000">
                                          <p:val>
                                            <p:fltVal val="0"/>
                                          </p:val>
                                        </p:tav>
                                      </p:tavLst>
                                    </p:anim>
                                    <p:anim calcmode="lin" valueType="num">
                                      <p:cBhvr>
                                        <p:cTn id="57" dur="500"/>
                                        <p:tgtEl>
                                          <p:spTgt spid="55"/>
                                        </p:tgtEl>
                                        <p:attrNameLst>
                                          <p:attrName>ppt_h</p:attrName>
                                        </p:attrNameLst>
                                      </p:cBhvr>
                                      <p:tavLst>
                                        <p:tav tm="0">
                                          <p:val>
                                            <p:strVal val="ppt_h"/>
                                          </p:val>
                                        </p:tav>
                                        <p:tav tm="100000">
                                          <p:val>
                                            <p:fltVal val="0"/>
                                          </p:val>
                                        </p:tav>
                                      </p:tavLst>
                                    </p:anim>
                                    <p:anim calcmode="lin" valueType="num">
                                      <p:cBhvr>
                                        <p:cTn id="58" dur="500"/>
                                        <p:tgtEl>
                                          <p:spTgt spid="55"/>
                                        </p:tgtEl>
                                        <p:attrNameLst>
                                          <p:attrName>ppt_x</p:attrName>
                                        </p:attrNameLst>
                                      </p:cBhvr>
                                      <p:tavLst>
                                        <p:tav tm="0">
                                          <p:val>
                                            <p:strVal val="ppt_x"/>
                                          </p:val>
                                        </p:tav>
                                        <p:tav tm="100000">
                                          <p:val>
                                            <p:fltVal val="0.5"/>
                                          </p:val>
                                        </p:tav>
                                      </p:tavLst>
                                    </p:anim>
                                    <p:anim calcmode="lin" valueType="num">
                                      <p:cBhvr>
                                        <p:cTn id="59" dur="500"/>
                                        <p:tgtEl>
                                          <p:spTgt spid="55"/>
                                        </p:tgtEl>
                                        <p:attrNameLst>
                                          <p:attrName>ppt_y</p:attrName>
                                        </p:attrNameLst>
                                      </p:cBhvr>
                                      <p:tavLst>
                                        <p:tav tm="0">
                                          <p:val>
                                            <p:strVal val="ppt_y"/>
                                          </p:val>
                                        </p:tav>
                                        <p:tav tm="100000">
                                          <p:val>
                                            <p:fltVal val="0.5"/>
                                          </p:val>
                                        </p:tav>
                                      </p:tavLst>
                                    </p:anim>
                                    <p:set>
                                      <p:cBhvr>
                                        <p:cTn id="60" dur="1" fill="hold">
                                          <p:stCondLst>
                                            <p:cond delay="499"/>
                                          </p:stCondLst>
                                        </p:cTn>
                                        <p:tgtEl>
                                          <p:spTgt spid="55"/>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10"/>
                                        <p:tgtEl>
                                          <p:spTgt spid="54"/>
                                        </p:tgtEl>
                                      </p:cBhvr>
                                    </p:animEffect>
                                    <p:set>
                                      <p:cBhvr>
                                        <p:cTn id="63" dur="1" fill="hold">
                                          <p:stCondLst>
                                            <p:cond delay="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64" restart="whenNotActive" fill="hold" evtFilter="cancelBubble" nodeType="interactiveSeq">
                <p:stCondLst>
                  <p:cond evt="onClick" delay="0">
                    <p:tgtEl>
                      <p:spTgt spid="57"/>
                    </p:tgtEl>
                  </p:cond>
                </p:stCondLst>
                <p:endSync evt="end" delay="0">
                  <p:rtn val="all"/>
                </p:endSync>
                <p:childTnLst>
                  <p:par>
                    <p:cTn id="65" fill="hold">
                      <p:stCondLst>
                        <p:cond delay="0"/>
                      </p:stCondLst>
                      <p:childTnLst>
                        <p:par>
                          <p:cTn id="66" fill="hold">
                            <p:stCondLst>
                              <p:cond delay="0"/>
                            </p:stCondLst>
                            <p:childTnLst>
                              <p:par>
                                <p:cTn id="67" presetID="23" presetClass="exit" presetSubtype="544" fill="hold" grpId="0" nodeType="clickEffect">
                                  <p:stCondLst>
                                    <p:cond delay="0"/>
                                  </p:stCondLst>
                                  <p:childTnLst>
                                    <p:anim calcmode="lin" valueType="num">
                                      <p:cBhvr>
                                        <p:cTn id="68" dur="500"/>
                                        <p:tgtEl>
                                          <p:spTgt spid="57"/>
                                        </p:tgtEl>
                                        <p:attrNameLst>
                                          <p:attrName>ppt_w</p:attrName>
                                        </p:attrNameLst>
                                      </p:cBhvr>
                                      <p:tavLst>
                                        <p:tav tm="0">
                                          <p:val>
                                            <p:strVal val="ppt_w"/>
                                          </p:val>
                                        </p:tav>
                                        <p:tav tm="100000">
                                          <p:val>
                                            <p:fltVal val="0"/>
                                          </p:val>
                                        </p:tav>
                                      </p:tavLst>
                                    </p:anim>
                                    <p:anim calcmode="lin" valueType="num">
                                      <p:cBhvr>
                                        <p:cTn id="69" dur="500"/>
                                        <p:tgtEl>
                                          <p:spTgt spid="57"/>
                                        </p:tgtEl>
                                        <p:attrNameLst>
                                          <p:attrName>ppt_h</p:attrName>
                                        </p:attrNameLst>
                                      </p:cBhvr>
                                      <p:tavLst>
                                        <p:tav tm="0">
                                          <p:val>
                                            <p:strVal val="ppt_h"/>
                                          </p:val>
                                        </p:tav>
                                        <p:tav tm="100000">
                                          <p:val>
                                            <p:fltVal val="0"/>
                                          </p:val>
                                        </p:tav>
                                      </p:tavLst>
                                    </p:anim>
                                    <p:anim calcmode="lin" valueType="num">
                                      <p:cBhvr>
                                        <p:cTn id="70" dur="500"/>
                                        <p:tgtEl>
                                          <p:spTgt spid="57"/>
                                        </p:tgtEl>
                                        <p:attrNameLst>
                                          <p:attrName>ppt_x</p:attrName>
                                        </p:attrNameLst>
                                      </p:cBhvr>
                                      <p:tavLst>
                                        <p:tav tm="0">
                                          <p:val>
                                            <p:strVal val="ppt_x"/>
                                          </p:val>
                                        </p:tav>
                                        <p:tav tm="100000">
                                          <p:val>
                                            <p:fltVal val="0.5"/>
                                          </p:val>
                                        </p:tav>
                                      </p:tavLst>
                                    </p:anim>
                                    <p:anim calcmode="lin" valueType="num">
                                      <p:cBhvr>
                                        <p:cTn id="71" dur="500"/>
                                        <p:tgtEl>
                                          <p:spTgt spid="57"/>
                                        </p:tgtEl>
                                        <p:attrNameLst>
                                          <p:attrName>ppt_y</p:attrName>
                                        </p:attrNameLst>
                                      </p:cBhvr>
                                      <p:tavLst>
                                        <p:tav tm="0">
                                          <p:val>
                                            <p:strVal val="ppt_y"/>
                                          </p:val>
                                        </p:tav>
                                        <p:tav tm="100000">
                                          <p:val>
                                            <p:fltVal val="0.5"/>
                                          </p:val>
                                        </p:tav>
                                      </p:tavLst>
                                    </p:anim>
                                    <p:set>
                                      <p:cBhvr>
                                        <p:cTn id="72" dur="1" fill="hold">
                                          <p:stCondLst>
                                            <p:cond delay="499"/>
                                          </p:stCondLst>
                                        </p:cTn>
                                        <p:tgtEl>
                                          <p:spTgt spid="57"/>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10"/>
                                        <p:tgtEl>
                                          <p:spTgt spid="56"/>
                                        </p:tgtEl>
                                      </p:cBhvr>
                                    </p:animEffect>
                                    <p:set>
                                      <p:cBhvr>
                                        <p:cTn id="75" dur="1" fill="hold">
                                          <p:stCondLst>
                                            <p:cond delay="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76" restart="whenNotActive" fill="hold" evtFilter="cancelBubble" nodeType="interactiveSeq">
                <p:stCondLst>
                  <p:cond evt="onClick" delay="0">
                    <p:tgtEl>
                      <p:spTgt spid="59"/>
                    </p:tgtEl>
                  </p:cond>
                </p:stCondLst>
                <p:endSync evt="end" delay="0">
                  <p:rtn val="all"/>
                </p:endSync>
                <p:childTnLst>
                  <p:par>
                    <p:cTn id="77" fill="hold">
                      <p:stCondLst>
                        <p:cond delay="0"/>
                      </p:stCondLst>
                      <p:childTnLst>
                        <p:par>
                          <p:cTn id="78" fill="hold">
                            <p:stCondLst>
                              <p:cond delay="0"/>
                            </p:stCondLst>
                            <p:childTnLst>
                              <p:par>
                                <p:cTn id="79" presetID="23" presetClass="exit" presetSubtype="544" fill="hold" grpId="0" nodeType="clickEffect">
                                  <p:stCondLst>
                                    <p:cond delay="0"/>
                                  </p:stCondLst>
                                  <p:childTnLst>
                                    <p:anim calcmode="lin" valueType="num">
                                      <p:cBhvr>
                                        <p:cTn id="80" dur="500"/>
                                        <p:tgtEl>
                                          <p:spTgt spid="59"/>
                                        </p:tgtEl>
                                        <p:attrNameLst>
                                          <p:attrName>ppt_w</p:attrName>
                                        </p:attrNameLst>
                                      </p:cBhvr>
                                      <p:tavLst>
                                        <p:tav tm="0">
                                          <p:val>
                                            <p:strVal val="ppt_w"/>
                                          </p:val>
                                        </p:tav>
                                        <p:tav tm="100000">
                                          <p:val>
                                            <p:fltVal val="0"/>
                                          </p:val>
                                        </p:tav>
                                      </p:tavLst>
                                    </p:anim>
                                    <p:anim calcmode="lin" valueType="num">
                                      <p:cBhvr>
                                        <p:cTn id="81" dur="500"/>
                                        <p:tgtEl>
                                          <p:spTgt spid="59"/>
                                        </p:tgtEl>
                                        <p:attrNameLst>
                                          <p:attrName>ppt_h</p:attrName>
                                        </p:attrNameLst>
                                      </p:cBhvr>
                                      <p:tavLst>
                                        <p:tav tm="0">
                                          <p:val>
                                            <p:strVal val="ppt_h"/>
                                          </p:val>
                                        </p:tav>
                                        <p:tav tm="100000">
                                          <p:val>
                                            <p:fltVal val="0"/>
                                          </p:val>
                                        </p:tav>
                                      </p:tavLst>
                                    </p:anim>
                                    <p:anim calcmode="lin" valueType="num">
                                      <p:cBhvr>
                                        <p:cTn id="82" dur="500"/>
                                        <p:tgtEl>
                                          <p:spTgt spid="59"/>
                                        </p:tgtEl>
                                        <p:attrNameLst>
                                          <p:attrName>ppt_x</p:attrName>
                                        </p:attrNameLst>
                                      </p:cBhvr>
                                      <p:tavLst>
                                        <p:tav tm="0">
                                          <p:val>
                                            <p:strVal val="ppt_x"/>
                                          </p:val>
                                        </p:tav>
                                        <p:tav tm="100000">
                                          <p:val>
                                            <p:fltVal val="0.5"/>
                                          </p:val>
                                        </p:tav>
                                      </p:tavLst>
                                    </p:anim>
                                    <p:anim calcmode="lin" valueType="num">
                                      <p:cBhvr>
                                        <p:cTn id="83" dur="500"/>
                                        <p:tgtEl>
                                          <p:spTgt spid="59"/>
                                        </p:tgtEl>
                                        <p:attrNameLst>
                                          <p:attrName>ppt_y</p:attrName>
                                        </p:attrNameLst>
                                      </p:cBhvr>
                                      <p:tavLst>
                                        <p:tav tm="0">
                                          <p:val>
                                            <p:strVal val="ppt_y"/>
                                          </p:val>
                                        </p:tav>
                                        <p:tav tm="100000">
                                          <p:val>
                                            <p:fltVal val="0.5"/>
                                          </p:val>
                                        </p:tav>
                                      </p:tavLst>
                                    </p:anim>
                                    <p:set>
                                      <p:cBhvr>
                                        <p:cTn id="84" dur="1" fill="hold">
                                          <p:stCondLst>
                                            <p:cond delay="499"/>
                                          </p:stCondLst>
                                        </p:cTn>
                                        <p:tgtEl>
                                          <p:spTgt spid="59"/>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10"/>
                                        <p:tgtEl>
                                          <p:spTgt spid="58"/>
                                        </p:tgtEl>
                                      </p:cBhvr>
                                    </p:animEffect>
                                    <p:set>
                                      <p:cBhvr>
                                        <p:cTn id="87" dur="1" fill="hold">
                                          <p:stCondLst>
                                            <p:cond delay="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88" restart="whenNotActive" fill="hold" evtFilter="cancelBubble" nodeType="interactiveSeq">
                <p:stCondLst>
                  <p:cond evt="onClick" delay="0">
                    <p:tgtEl>
                      <p:spTgt spid="63"/>
                    </p:tgtEl>
                  </p:cond>
                </p:stCondLst>
                <p:endSync evt="end" delay="0">
                  <p:rtn val="all"/>
                </p:endSync>
                <p:childTnLst>
                  <p:par>
                    <p:cTn id="89" fill="hold">
                      <p:stCondLst>
                        <p:cond delay="0"/>
                      </p:stCondLst>
                      <p:childTnLst>
                        <p:par>
                          <p:cTn id="90" fill="hold">
                            <p:stCondLst>
                              <p:cond delay="0"/>
                            </p:stCondLst>
                            <p:childTnLst>
                              <p:par>
                                <p:cTn id="91" presetID="23" presetClass="exit" presetSubtype="544" fill="hold" grpId="0" nodeType="clickEffect">
                                  <p:stCondLst>
                                    <p:cond delay="0"/>
                                  </p:stCondLst>
                                  <p:childTnLst>
                                    <p:anim calcmode="lin" valueType="num">
                                      <p:cBhvr>
                                        <p:cTn id="92" dur="500"/>
                                        <p:tgtEl>
                                          <p:spTgt spid="63"/>
                                        </p:tgtEl>
                                        <p:attrNameLst>
                                          <p:attrName>ppt_w</p:attrName>
                                        </p:attrNameLst>
                                      </p:cBhvr>
                                      <p:tavLst>
                                        <p:tav tm="0">
                                          <p:val>
                                            <p:strVal val="ppt_w"/>
                                          </p:val>
                                        </p:tav>
                                        <p:tav tm="100000">
                                          <p:val>
                                            <p:fltVal val="0"/>
                                          </p:val>
                                        </p:tav>
                                      </p:tavLst>
                                    </p:anim>
                                    <p:anim calcmode="lin" valueType="num">
                                      <p:cBhvr>
                                        <p:cTn id="93" dur="500"/>
                                        <p:tgtEl>
                                          <p:spTgt spid="63"/>
                                        </p:tgtEl>
                                        <p:attrNameLst>
                                          <p:attrName>ppt_h</p:attrName>
                                        </p:attrNameLst>
                                      </p:cBhvr>
                                      <p:tavLst>
                                        <p:tav tm="0">
                                          <p:val>
                                            <p:strVal val="ppt_h"/>
                                          </p:val>
                                        </p:tav>
                                        <p:tav tm="100000">
                                          <p:val>
                                            <p:fltVal val="0"/>
                                          </p:val>
                                        </p:tav>
                                      </p:tavLst>
                                    </p:anim>
                                    <p:anim calcmode="lin" valueType="num">
                                      <p:cBhvr>
                                        <p:cTn id="94" dur="500"/>
                                        <p:tgtEl>
                                          <p:spTgt spid="63"/>
                                        </p:tgtEl>
                                        <p:attrNameLst>
                                          <p:attrName>ppt_x</p:attrName>
                                        </p:attrNameLst>
                                      </p:cBhvr>
                                      <p:tavLst>
                                        <p:tav tm="0">
                                          <p:val>
                                            <p:strVal val="ppt_x"/>
                                          </p:val>
                                        </p:tav>
                                        <p:tav tm="100000">
                                          <p:val>
                                            <p:fltVal val="0.5"/>
                                          </p:val>
                                        </p:tav>
                                      </p:tavLst>
                                    </p:anim>
                                    <p:anim calcmode="lin" valueType="num">
                                      <p:cBhvr>
                                        <p:cTn id="95" dur="500"/>
                                        <p:tgtEl>
                                          <p:spTgt spid="63"/>
                                        </p:tgtEl>
                                        <p:attrNameLst>
                                          <p:attrName>ppt_y</p:attrName>
                                        </p:attrNameLst>
                                      </p:cBhvr>
                                      <p:tavLst>
                                        <p:tav tm="0">
                                          <p:val>
                                            <p:strVal val="ppt_y"/>
                                          </p:val>
                                        </p:tav>
                                        <p:tav tm="100000">
                                          <p:val>
                                            <p:fltVal val="0.5"/>
                                          </p:val>
                                        </p:tav>
                                      </p:tavLst>
                                    </p:anim>
                                    <p:set>
                                      <p:cBhvr>
                                        <p:cTn id="96" dur="1" fill="hold">
                                          <p:stCondLst>
                                            <p:cond delay="499"/>
                                          </p:stCondLst>
                                        </p:cTn>
                                        <p:tgtEl>
                                          <p:spTgt spid="63"/>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10"/>
                                        <p:tgtEl>
                                          <p:spTgt spid="62"/>
                                        </p:tgtEl>
                                      </p:cBhvr>
                                    </p:animEffect>
                                    <p:set>
                                      <p:cBhvr>
                                        <p:cTn id="99" dur="1" fill="hold">
                                          <p:stCondLst>
                                            <p:cond delay="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00" restart="whenNotActive" fill="hold" evtFilter="cancelBubble" nodeType="interactiveSeq">
                <p:stCondLst>
                  <p:cond evt="onClick" delay="0">
                    <p:tgtEl>
                      <p:spTgt spid="69"/>
                    </p:tgtEl>
                  </p:cond>
                </p:stCondLst>
                <p:endSync evt="end" delay="0">
                  <p:rtn val="all"/>
                </p:endSync>
                <p:childTnLst>
                  <p:par>
                    <p:cTn id="101" fill="hold">
                      <p:stCondLst>
                        <p:cond delay="0"/>
                      </p:stCondLst>
                      <p:childTnLst>
                        <p:par>
                          <p:cTn id="102" fill="hold">
                            <p:stCondLst>
                              <p:cond delay="0"/>
                            </p:stCondLst>
                            <p:childTnLst>
                              <p:par>
                                <p:cTn id="103" presetID="23" presetClass="exit" presetSubtype="544" fill="hold" grpId="0" nodeType="clickEffect">
                                  <p:stCondLst>
                                    <p:cond delay="0"/>
                                  </p:stCondLst>
                                  <p:childTnLst>
                                    <p:anim calcmode="lin" valueType="num">
                                      <p:cBhvr>
                                        <p:cTn id="104" dur="500"/>
                                        <p:tgtEl>
                                          <p:spTgt spid="69"/>
                                        </p:tgtEl>
                                        <p:attrNameLst>
                                          <p:attrName>ppt_w</p:attrName>
                                        </p:attrNameLst>
                                      </p:cBhvr>
                                      <p:tavLst>
                                        <p:tav tm="0">
                                          <p:val>
                                            <p:strVal val="ppt_w"/>
                                          </p:val>
                                        </p:tav>
                                        <p:tav tm="100000">
                                          <p:val>
                                            <p:fltVal val="0"/>
                                          </p:val>
                                        </p:tav>
                                      </p:tavLst>
                                    </p:anim>
                                    <p:anim calcmode="lin" valueType="num">
                                      <p:cBhvr>
                                        <p:cTn id="105" dur="500"/>
                                        <p:tgtEl>
                                          <p:spTgt spid="69"/>
                                        </p:tgtEl>
                                        <p:attrNameLst>
                                          <p:attrName>ppt_h</p:attrName>
                                        </p:attrNameLst>
                                      </p:cBhvr>
                                      <p:tavLst>
                                        <p:tav tm="0">
                                          <p:val>
                                            <p:strVal val="ppt_h"/>
                                          </p:val>
                                        </p:tav>
                                        <p:tav tm="100000">
                                          <p:val>
                                            <p:fltVal val="0"/>
                                          </p:val>
                                        </p:tav>
                                      </p:tavLst>
                                    </p:anim>
                                    <p:anim calcmode="lin" valueType="num">
                                      <p:cBhvr>
                                        <p:cTn id="106" dur="500"/>
                                        <p:tgtEl>
                                          <p:spTgt spid="69"/>
                                        </p:tgtEl>
                                        <p:attrNameLst>
                                          <p:attrName>ppt_x</p:attrName>
                                        </p:attrNameLst>
                                      </p:cBhvr>
                                      <p:tavLst>
                                        <p:tav tm="0">
                                          <p:val>
                                            <p:strVal val="ppt_x"/>
                                          </p:val>
                                        </p:tav>
                                        <p:tav tm="100000">
                                          <p:val>
                                            <p:fltVal val="0.5"/>
                                          </p:val>
                                        </p:tav>
                                      </p:tavLst>
                                    </p:anim>
                                    <p:anim calcmode="lin" valueType="num">
                                      <p:cBhvr>
                                        <p:cTn id="107" dur="500"/>
                                        <p:tgtEl>
                                          <p:spTgt spid="69"/>
                                        </p:tgtEl>
                                        <p:attrNameLst>
                                          <p:attrName>ppt_y</p:attrName>
                                        </p:attrNameLst>
                                      </p:cBhvr>
                                      <p:tavLst>
                                        <p:tav tm="0">
                                          <p:val>
                                            <p:strVal val="ppt_y"/>
                                          </p:val>
                                        </p:tav>
                                        <p:tav tm="100000">
                                          <p:val>
                                            <p:fltVal val="0.5"/>
                                          </p:val>
                                        </p:tav>
                                      </p:tavLst>
                                    </p:anim>
                                    <p:set>
                                      <p:cBhvr>
                                        <p:cTn id="108" dur="1" fill="hold">
                                          <p:stCondLst>
                                            <p:cond delay="499"/>
                                          </p:stCondLst>
                                        </p:cTn>
                                        <p:tgtEl>
                                          <p:spTgt spid="69"/>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10"/>
                                        <p:tgtEl>
                                          <p:spTgt spid="68"/>
                                        </p:tgtEl>
                                      </p:cBhvr>
                                    </p:animEffect>
                                    <p:set>
                                      <p:cBhvr>
                                        <p:cTn id="111" dur="1" fill="hold">
                                          <p:stCondLst>
                                            <p:cond delay="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p:cTn id="112" fill="hold" display="0">
                  <p:stCondLst>
                    <p:cond delay="indefinite"/>
                  </p:stCondLst>
                  <p:endCondLst>
                    <p:cond evt="onStopAudio" delay="0">
                      <p:tgtEl>
                        <p:sldTgt/>
                      </p:tgtEl>
                    </p:cond>
                  </p:endCondLst>
                </p:cTn>
                <p:tgtEl>
                  <p:spTgt spid="4"/>
                </p:tgtEl>
              </p:cMediaNode>
            </p:audio>
          </p:childTnLst>
        </p:cTn>
      </p:par>
    </p:tnLst>
    <p:bldLst>
      <p:bldP spid="29" grpId="0"/>
      <p:bldP spid="51" grpId="0" animBg="1"/>
      <p:bldP spid="51" grpId="1" animBg="1"/>
      <p:bldP spid="52" grpId="0"/>
      <p:bldP spid="53" grpId="0" animBg="1"/>
      <p:bldP spid="53" grpId="1" animBg="1"/>
      <p:bldP spid="54" grpId="0"/>
      <p:bldP spid="55" grpId="0" animBg="1"/>
      <p:bldP spid="55" grpId="1" animBg="1"/>
      <p:bldP spid="56" grpId="0"/>
      <p:bldP spid="57" grpId="0" animBg="1"/>
      <p:bldP spid="57" grpId="1" animBg="1"/>
      <p:bldP spid="58" grpId="0"/>
      <p:bldP spid="59" grpId="0" animBg="1"/>
      <p:bldP spid="59" grpId="1" animBg="1"/>
      <p:bldP spid="62" grpId="0"/>
      <p:bldP spid="63" grpId="0" animBg="1"/>
      <p:bldP spid="63" grpId="1" animBg="1"/>
      <p:bldP spid="68" grpId="0"/>
      <p:bldP spid="69" grpId="0" animBg="1"/>
      <p:bldP spid="69" grpId="1"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46" y="4757109"/>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5"/>
            <a:ext cx="7620000" cy="4286250"/>
          </a:xfrm>
          <a:prstGeom prst="rect">
            <a:avLst/>
          </a:prstGeom>
        </p:spPr>
      </p:pic>
      <p:sp>
        <p:nvSpPr>
          <p:cNvPr id="12" name="Snip Diagonal Corner Rectangle 11"/>
          <p:cNvSpPr/>
          <p:nvPr/>
        </p:nvSpPr>
        <p:spPr>
          <a:xfrm>
            <a:off x="1623847" y="1059918"/>
            <a:ext cx="9375819" cy="1406363"/>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r>
              <a:rPr lang="vi-VN" sz="2800" b="1">
                <a:solidFill>
                  <a:prstClr val="white"/>
                </a:solidFill>
                <a:latin typeface="Times New Roman" panose="02020603050405020304" pitchFamily="18" charset="0"/>
              </a:rPr>
              <a:t>Câu 1: Tác giả bài thơ Con là…là ai?</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2286000" y="4402436"/>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sym typeface="Arial"/>
              </a:rPr>
              <a:t>Y Phương.</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sym typeface="Arial"/>
            </a:endParaRPr>
          </a:p>
        </p:txBody>
      </p:sp>
      <p:sp>
        <p:nvSpPr>
          <p:cNvPr id="15" name="Rectangle 14"/>
          <p:cNvSpPr/>
          <p:nvPr/>
        </p:nvSpPr>
        <p:spPr>
          <a:xfrm>
            <a:off x="3938287" y="3646688"/>
            <a:ext cx="4746941" cy="623248"/>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Arial"/>
              </a:rPr>
              <a:t>You are given 3 candies</a:t>
            </a:r>
          </a:p>
        </p:txBody>
      </p:sp>
      <p:sp>
        <p:nvSpPr>
          <p:cNvPr id="8" name="Pentagon 7">
            <a:hlinkClick r:id="rId7" action="ppaction://hlinksldjump"/>
          </p:cNvPr>
          <p:cNvSpPr/>
          <p:nvPr/>
        </p:nvSpPr>
        <p:spPr>
          <a:xfrm flipH="1">
            <a:off x="10062588" y="5747134"/>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Tree>
    <p:extLst>
      <p:ext uri="{BB962C8B-B14F-4D97-AF65-F5344CB8AC3E}">
        <p14:creationId xmlns:p14="http://schemas.microsoft.com/office/powerpoint/2010/main" val="52318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45" y="4757106"/>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5"/>
            <a:ext cx="7620000" cy="4286251"/>
          </a:xfrm>
          <a:prstGeom prst="rect">
            <a:avLst/>
          </a:prstGeom>
        </p:spPr>
      </p:pic>
      <p:sp>
        <p:nvSpPr>
          <p:cNvPr id="12" name="Snip Diagonal Corner Rectangle 11"/>
          <p:cNvSpPr/>
          <p:nvPr/>
        </p:nvSpPr>
        <p:spPr>
          <a:xfrm>
            <a:off x="1493553" y="1703993"/>
            <a:ext cx="9375819" cy="1406363"/>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77" eaLnBrk="0" fontAlgn="base" hangingPunct="0">
              <a:spcBef>
                <a:spcPct val="0"/>
              </a:spcBef>
              <a:spcAft>
                <a:spcPct val="0"/>
              </a:spcAft>
              <a:defRPr/>
            </a:pPr>
            <a:r>
              <a:rPr lang="vi-VN" sz="2800" b="1">
                <a:solidFill>
                  <a:prstClr val="white"/>
                </a:solidFill>
                <a:latin typeface="Times New Roman" pitchFamily="18" charset="0"/>
                <a:cs typeface="Times New Roman" pitchFamily="18" charset="0"/>
              </a:rPr>
              <a:t>Câu 2:Biện pháp tu từ nào được sử dụng nhiều nhất trong bài thơ Con là…?</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p:cNvSpPr/>
          <p:nvPr/>
        </p:nvSpPr>
        <p:spPr>
          <a:xfrm>
            <a:off x="2203823" y="3733345"/>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So sánh.</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5" name="Rectangle 14"/>
          <p:cNvSpPr/>
          <p:nvPr/>
        </p:nvSpPr>
        <p:spPr>
          <a:xfrm>
            <a:off x="3722559" y="3117377"/>
            <a:ext cx="4746941"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Arial"/>
              </a:rPr>
              <a:t>You are given 1 candies</a:t>
            </a:r>
          </a:p>
        </p:txBody>
      </p:sp>
      <p:sp>
        <p:nvSpPr>
          <p:cNvPr id="9" name="Pentagon 8">
            <a:hlinkClick r:id="rId7" action="ppaction://hlinksldjump"/>
          </p:cNvPr>
          <p:cNvSpPr/>
          <p:nvPr/>
        </p:nvSpPr>
        <p:spPr>
          <a:xfrm flipH="1">
            <a:off x="10062588" y="6073705"/>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Tree>
    <p:extLst>
      <p:ext uri="{BB962C8B-B14F-4D97-AF65-F5344CB8AC3E}">
        <p14:creationId xmlns:p14="http://schemas.microsoft.com/office/powerpoint/2010/main" val="417302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41" y="4757101"/>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5"/>
            <a:ext cx="7620000" cy="4286251"/>
          </a:xfrm>
          <a:prstGeom prst="rect">
            <a:avLst/>
          </a:prstGeom>
        </p:spPr>
      </p:pic>
      <p:sp>
        <p:nvSpPr>
          <p:cNvPr id="12" name="Snip Diagonal Corner Rectangle 11"/>
          <p:cNvSpPr/>
          <p:nvPr/>
        </p:nvSpPr>
        <p:spPr>
          <a:xfrm>
            <a:off x="1493553" y="1703988"/>
            <a:ext cx="9375819" cy="1406363"/>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eaLnBrk="0" fontAlgn="base" hangingPunct="0">
              <a:spcBef>
                <a:spcPct val="0"/>
              </a:spcBef>
              <a:spcAft>
                <a:spcPct val="0"/>
              </a:spcAft>
              <a:defRPr/>
            </a:pPr>
            <a:r>
              <a:rPr lang="vi-VN" sz="2800" b="1">
                <a:solidFill>
                  <a:prstClr val="white"/>
                </a:solidFill>
                <a:latin typeface="Times New Roman" pitchFamily="18" charset="0"/>
                <a:cs typeface="Times New Roman" pitchFamily="18" charset="0"/>
              </a:rPr>
              <a:t>Câu 3: Trong bài thơ Con là…, niềm vui của cha được so sánh với hình ảnh nào?</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p:cNvSpPr/>
          <p:nvPr/>
        </p:nvSpPr>
        <p:spPr>
          <a:xfrm>
            <a:off x="2203823" y="3733338"/>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002060"/>
                </a:solidFill>
                <a:effectLst/>
                <a:uLnTx/>
                <a:uFillTx/>
                <a:latin typeface="Times New Roman" pitchFamily="18" charset="0"/>
                <a:ea typeface="+mn-ea"/>
                <a:cs typeface="Times New Roman" pitchFamily="18" charset="0"/>
                <a:sym typeface="Arial"/>
              </a:rPr>
              <a:t>Hạt</a:t>
            </a:r>
            <a:r>
              <a:rPr kumimoji="0" lang="en-US" sz="3200" b="1" i="0" u="none" strike="noStrike" kern="1200" cap="none" spc="0" normalizeH="0" noProof="0" smtClean="0">
                <a:ln>
                  <a:noFill/>
                </a:ln>
                <a:solidFill>
                  <a:srgbClr val="002060"/>
                </a:solidFill>
                <a:effectLst/>
                <a:uLnTx/>
                <a:uFillTx/>
                <a:latin typeface="Times New Roman" pitchFamily="18" charset="0"/>
                <a:ea typeface="+mn-ea"/>
                <a:cs typeface="Times New Roman" pitchFamily="18" charset="0"/>
                <a:sym typeface="Arial"/>
              </a:rPr>
              <a:t> vừng.</a:t>
            </a:r>
            <a:endPar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endParaRPr>
          </a:p>
        </p:txBody>
      </p:sp>
      <p:sp>
        <p:nvSpPr>
          <p:cNvPr id="15" name="Rectangle 14"/>
          <p:cNvSpPr/>
          <p:nvPr/>
        </p:nvSpPr>
        <p:spPr>
          <a:xfrm>
            <a:off x="3804850" y="3117377"/>
            <a:ext cx="4582345"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Calibri"/>
                <a:ea typeface="+mn-ea"/>
                <a:cs typeface="Arial"/>
                <a:sym typeface="Arial"/>
              </a:rPr>
              <a:t>You are given 5 candies</a:t>
            </a:r>
          </a:p>
        </p:txBody>
      </p:sp>
      <p:sp>
        <p:nvSpPr>
          <p:cNvPr id="9" name="Pentagon 8">
            <a:hlinkClick r:id="rId7" action="ppaction://hlinksldjump"/>
          </p:cNvPr>
          <p:cNvSpPr/>
          <p:nvPr/>
        </p:nvSpPr>
        <p:spPr>
          <a:xfrm flipH="1">
            <a:off x="10036462" y="6034517"/>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Tree>
    <p:extLst>
      <p:ext uri="{BB962C8B-B14F-4D97-AF65-F5344CB8AC3E}">
        <p14:creationId xmlns:p14="http://schemas.microsoft.com/office/powerpoint/2010/main" val="248762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36" y="4757093"/>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5"/>
            <a:ext cx="7620000" cy="4286251"/>
          </a:xfrm>
          <a:prstGeom prst="rect">
            <a:avLst/>
          </a:prstGeom>
        </p:spPr>
      </p:pic>
      <p:sp>
        <p:nvSpPr>
          <p:cNvPr id="12" name="Snip Diagonal Corner Rectangle 11"/>
          <p:cNvSpPr/>
          <p:nvPr/>
        </p:nvSpPr>
        <p:spPr>
          <a:xfrm>
            <a:off x="1493553" y="1703980"/>
            <a:ext cx="9375819" cy="1406363"/>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77" eaLnBrk="0" fontAlgn="base" hangingPunct="0">
              <a:spcBef>
                <a:spcPct val="0"/>
              </a:spcBef>
              <a:spcAft>
                <a:spcPct val="0"/>
              </a:spcAft>
              <a:defRPr/>
            </a:pPr>
            <a:r>
              <a:rPr lang="vi-VN" sz="2800" b="1">
                <a:solidFill>
                  <a:prstClr val="white"/>
                </a:solidFill>
                <a:latin typeface="Times New Roman" pitchFamily="18" charset="0"/>
                <a:cs typeface="Times New Roman" pitchFamily="18" charset="0"/>
              </a:rPr>
              <a:t>Câu 4: Bài thơ Con là…được viết theo thể thơ nào?</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p:cNvSpPr/>
          <p:nvPr/>
        </p:nvSpPr>
        <p:spPr>
          <a:xfrm>
            <a:off x="2203823" y="3733330"/>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002060"/>
                </a:solidFill>
                <a:effectLst/>
                <a:uLnTx/>
                <a:uFillTx/>
                <a:latin typeface="Times New Roman" pitchFamily="18" charset="0"/>
                <a:ea typeface="+mn-ea"/>
                <a:cs typeface="Times New Roman" pitchFamily="18" charset="0"/>
                <a:sym typeface="Arial"/>
              </a:rPr>
              <a:t>Tự</a:t>
            </a:r>
            <a:r>
              <a:rPr kumimoji="0" lang="en-US" sz="3200" b="1" i="0" u="none" strike="noStrike" kern="1200" cap="none" spc="0" normalizeH="0" noProof="0" smtClean="0">
                <a:ln>
                  <a:noFill/>
                </a:ln>
                <a:solidFill>
                  <a:srgbClr val="002060"/>
                </a:solidFill>
                <a:effectLst/>
                <a:uLnTx/>
                <a:uFillTx/>
                <a:latin typeface="Times New Roman" pitchFamily="18" charset="0"/>
                <a:ea typeface="+mn-ea"/>
                <a:cs typeface="Times New Roman" pitchFamily="18" charset="0"/>
                <a:sym typeface="Arial"/>
              </a:rPr>
              <a:t> do.</a:t>
            </a:r>
            <a:endPar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endParaRPr>
          </a:p>
        </p:txBody>
      </p:sp>
      <p:sp>
        <p:nvSpPr>
          <p:cNvPr id="15" name="Rectangle 14"/>
          <p:cNvSpPr/>
          <p:nvPr/>
        </p:nvSpPr>
        <p:spPr>
          <a:xfrm>
            <a:off x="3722550" y="3117377"/>
            <a:ext cx="4746941"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Arial"/>
              </a:rPr>
              <a:t>You are given 8 candies</a:t>
            </a:r>
          </a:p>
        </p:txBody>
      </p:sp>
      <p:sp>
        <p:nvSpPr>
          <p:cNvPr id="9" name="Pentagon 8">
            <a:hlinkClick r:id="rId7" action="ppaction://hlinksldjump"/>
          </p:cNvPr>
          <p:cNvSpPr/>
          <p:nvPr/>
        </p:nvSpPr>
        <p:spPr>
          <a:xfrm flipH="1">
            <a:off x="10062588" y="5930014"/>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Tree>
    <p:extLst>
      <p:ext uri="{BB962C8B-B14F-4D97-AF65-F5344CB8AC3E}">
        <p14:creationId xmlns:p14="http://schemas.microsoft.com/office/powerpoint/2010/main" val="107415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CA319046-6F89-4DE7-B6D0-6D4AC59529A6}"/>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latin typeface="Calibri"/>
              </a:rPr>
              <a:pPr defTabSz="914217">
                <a:defRPr/>
              </a:pPr>
              <a:t>3</a:t>
            </a:fld>
            <a:endParaRPr lang="en-US" dirty="0">
              <a:solidFill>
                <a:prstClr val="black">
                  <a:tint val="75000"/>
                </a:prstClr>
              </a:solidFill>
              <a:latin typeface="Calibri"/>
            </a:endParaRPr>
          </a:p>
        </p:txBody>
      </p:sp>
      <p:grpSp>
        <p:nvGrpSpPr>
          <p:cNvPr id="5" name="组合 5">
            <a:extLst>
              <a:ext uri="{FF2B5EF4-FFF2-40B4-BE49-F238E27FC236}">
                <a16:creationId xmlns="" xmlns:a16="http://schemas.microsoft.com/office/drawing/2014/main" id="{CED6A439-5EFE-4F12-A545-7E1AA534BD07}"/>
              </a:ext>
            </a:extLst>
          </p:cNvPr>
          <p:cNvGrpSpPr/>
          <p:nvPr/>
        </p:nvGrpSpPr>
        <p:grpSpPr>
          <a:xfrm flipH="1">
            <a:off x="10241114" y="2686307"/>
            <a:ext cx="1554697" cy="3102013"/>
            <a:chOff x="7313614" y="5424488"/>
            <a:chExt cx="363538" cy="641350"/>
          </a:xfrm>
          <a:solidFill>
            <a:schemeClr val="tx1">
              <a:lumMod val="75000"/>
              <a:lumOff val="25000"/>
            </a:schemeClr>
          </a:solidFill>
        </p:grpSpPr>
        <p:sp>
          <p:nvSpPr>
            <p:cNvPr id="6" name="Freeform 1842">
              <a:extLst>
                <a:ext uri="{FF2B5EF4-FFF2-40B4-BE49-F238E27FC236}">
                  <a16:creationId xmlns="" xmlns:a16="http://schemas.microsoft.com/office/drawing/2014/main" id="{0F00E65A-D9AF-4398-B84D-18613E6C40E5}"/>
                </a:ext>
              </a:extLst>
            </p:cNvPr>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7" name="Freeform 1843">
              <a:extLst>
                <a:ext uri="{FF2B5EF4-FFF2-40B4-BE49-F238E27FC236}">
                  <a16:creationId xmlns="" xmlns:a16="http://schemas.microsoft.com/office/drawing/2014/main" id="{69FF9336-A058-41C7-A801-9DA7BFDFEAC3}"/>
                </a:ext>
              </a:extLst>
            </p:cNvPr>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8" name="Freeform 1844">
              <a:extLst>
                <a:ext uri="{FF2B5EF4-FFF2-40B4-BE49-F238E27FC236}">
                  <a16:creationId xmlns="" xmlns:a16="http://schemas.microsoft.com/office/drawing/2014/main" id="{E5656C66-AD44-4408-82CF-83EE09AE681A}"/>
                </a:ext>
              </a:extLst>
            </p:cNvPr>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9" name="Freeform 1845">
              <a:extLst>
                <a:ext uri="{FF2B5EF4-FFF2-40B4-BE49-F238E27FC236}">
                  <a16:creationId xmlns="" xmlns:a16="http://schemas.microsoft.com/office/drawing/2014/main" id="{13669506-480F-48F8-AD2E-025AED2AA5D2}"/>
                </a:ext>
              </a:extLst>
            </p:cNvPr>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0" name="Freeform 1846">
              <a:extLst>
                <a:ext uri="{FF2B5EF4-FFF2-40B4-BE49-F238E27FC236}">
                  <a16:creationId xmlns="" xmlns:a16="http://schemas.microsoft.com/office/drawing/2014/main" id="{AD70668F-BCA9-4794-ABFB-D11DB7BDFF84}"/>
                </a:ext>
              </a:extLst>
            </p:cNvPr>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1" name="Freeform 1847">
              <a:extLst>
                <a:ext uri="{FF2B5EF4-FFF2-40B4-BE49-F238E27FC236}">
                  <a16:creationId xmlns="" xmlns:a16="http://schemas.microsoft.com/office/drawing/2014/main" id="{507EF41D-2238-44C3-BF01-EBC6E1E7E1F2}"/>
                </a:ext>
              </a:extLst>
            </p:cNvPr>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2" name="Freeform 1848">
              <a:extLst>
                <a:ext uri="{FF2B5EF4-FFF2-40B4-BE49-F238E27FC236}">
                  <a16:creationId xmlns="" xmlns:a16="http://schemas.microsoft.com/office/drawing/2014/main" id="{EE7FA7B6-8F07-4C9C-B214-5DB64D1EAC24}"/>
                </a:ext>
              </a:extLst>
            </p:cNvPr>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3" name="Freeform 1849">
              <a:extLst>
                <a:ext uri="{FF2B5EF4-FFF2-40B4-BE49-F238E27FC236}">
                  <a16:creationId xmlns="" xmlns:a16="http://schemas.microsoft.com/office/drawing/2014/main" id="{5063B212-20C6-4921-9742-1A46FD66E7BE}"/>
                </a:ext>
              </a:extLst>
            </p:cNvPr>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4" name="Freeform 1850">
              <a:extLst>
                <a:ext uri="{FF2B5EF4-FFF2-40B4-BE49-F238E27FC236}">
                  <a16:creationId xmlns="" xmlns:a16="http://schemas.microsoft.com/office/drawing/2014/main" id="{485B49CF-CCCB-498C-9D35-2C923B6404A0}"/>
                </a:ext>
              </a:extLst>
            </p:cNvPr>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5" name="Freeform 1851">
              <a:extLst>
                <a:ext uri="{FF2B5EF4-FFF2-40B4-BE49-F238E27FC236}">
                  <a16:creationId xmlns="" xmlns:a16="http://schemas.microsoft.com/office/drawing/2014/main" id="{34F015A3-E68B-42C5-9D91-B98F037E99FD}"/>
                </a:ext>
              </a:extLst>
            </p:cNvPr>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6" name="Freeform 1852">
              <a:extLst>
                <a:ext uri="{FF2B5EF4-FFF2-40B4-BE49-F238E27FC236}">
                  <a16:creationId xmlns="" xmlns:a16="http://schemas.microsoft.com/office/drawing/2014/main" id="{084842DB-3391-441F-B805-9D9D49415C3A}"/>
                </a:ext>
              </a:extLst>
            </p:cNvPr>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7" name="Freeform 1853">
              <a:extLst>
                <a:ext uri="{FF2B5EF4-FFF2-40B4-BE49-F238E27FC236}">
                  <a16:creationId xmlns="" xmlns:a16="http://schemas.microsoft.com/office/drawing/2014/main" id="{EE31986D-7E3C-4209-8BD8-2AEBF6B554B3}"/>
                </a:ext>
              </a:extLst>
            </p:cNvPr>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8" name="Freeform 1854">
              <a:extLst>
                <a:ext uri="{FF2B5EF4-FFF2-40B4-BE49-F238E27FC236}">
                  <a16:creationId xmlns="" xmlns:a16="http://schemas.microsoft.com/office/drawing/2014/main" id="{67C8D434-3BAA-420D-A90F-3D4B37D71BEB}"/>
                </a:ext>
              </a:extLst>
            </p:cNvPr>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19" name="Freeform 1855">
              <a:extLst>
                <a:ext uri="{FF2B5EF4-FFF2-40B4-BE49-F238E27FC236}">
                  <a16:creationId xmlns="" xmlns:a16="http://schemas.microsoft.com/office/drawing/2014/main" id="{29A94C05-CA4B-42C5-A8FF-2BCEC06D1B2C}"/>
                </a:ext>
              </a:extLst>
            </p:cNvPr>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0" name="Freeform 1856">
              <a:extLst>
                <a:ext uri="{FF2B5EF4-FFF2-40B4-BE49-F238E27FC236}">
                  <a16:creationId xmlns="" xmlns:a16="http://schemas.microsoft.com/office/drawing/2014/main" id="{D4FC4EF0-0C83-48B8-9150-B6A89013F7C8}"/>
                </a:ext>
              </a:extLst>
            </p:cNvPr>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1" name="Freeform 1857">
              <a:extLst>
                <a:ext uri="{FF2B5EF4-FFF2-40B4-BE49-F238E27FC236}">
                  <a16:creationId xmlns="" xmlns:a16="http://schemas.microsoft.com/office/drawing/2014/main" id="{2A209DC4-F963-413F-9DF0-397EA2D87700}"/>
                </a:ext>
              </a:extLst>
            </p:cNvPr>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2" name="Freeform 1858">
              <a:extLst>
                <a:ext uri="{FF2B5EF4-FFF2-40B4-BE49-F238E27FC236}">
                  <a16:creationId xmlns="" xmlns:a16="http://schemas.microsoft.com/office/drawing/2014/main" id="{A59498D0-0F22-41BE-A1F3-FB67CD223693}"/>
                </a:ext>
              </a:extLst>
            </p:cNvPr>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3" name="Freeform 1859">
              <a:extLst>
                <a:ext uri="{FF2B5EF4-FFF2-40B4-BE49-F238E27FC236}">
                  <a16:creationId xmlns="" xmlns:a16="http://schemas.microsoft.com/office/drawing/2014/main" id="{41EFBC0C-4E1B-42B1-B449-4B81C603B8D1}"/>
                </a:ext>
              </a:extLst>
            </p:cNvPr>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4" name="Freeform 1860">
              <a:extLst>
                <a:ext uri="{FF2B5EF4-FFF2-40B4-BE49-F238E27FC236}">
                  <a16:creationId xmlns="" xmlns:a16="http://schemas.microsoft.com/office/drawing/2014/main" id="{8D7816F5-F7D8-4AEC-BB2E-341E2E2305DF}"/>
                </a:ext>
              </a:extLst>
            </p:cNvPr>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5" name="Freeform 1861">
              <a:extLst>
                <a:ext uri="{FF2B5EF4-FFF2-40B4-BE49-F238E27FC236}">
                  <a16:creationId xmlns="" xmlns:a16="http://schemas.microsoft.com/office/drawing/2014/main" id="{4986AF99-24C1-4655-9F4B-9FF50FC28F9C}"/>
                </a:ext>
              </a:extLst>
            </p:cNvPr>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6" name="Freeform 1862">
              <a:extLst>
                <a:ext uri="{FF2B5EF4-FFF2-40B4-BE49-F238E27FC236}">
                  <a16:creationId xmlns="" xmlns:a16="http://schemas.microsoft.com/office/drawing/2014/main" id="{C581179A-5730-404B-972E-C6A6CBBDBEEA}"/>
                </a:ext>
              </a:extLst>
            </p:cNvPr>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7" name="Freeform 1863">
              <a:extLst>
                <a:ext uri="{FF2B5EF4-FFF2-40B4-BE49-F238E27FC236}">
                  <a16:creationId xmlns="" xmlns:a16="http://schemas.microsoft.com/office/drawing/2014/main" id="{2F438CA9-E2E8-4010-ADD3-512C76DFEFF1}"/>
                </a:ext>
              </a:extLst>
            </p:cNvPr>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8" name="Freeform 1864">
              <a:extLst>
                <a:ext uri="{FF2B5EF4-FFF2-40B4-BE49-F238E27FC236}">
                  <a16:creationId xmlns="" xmlns:a16="http://schemas.microsoft.com/office/drawing/2014/main" id="{9033AED0-0410-4C81-B601-0151310FBD82}"/>
                </a:ext>
              </a:extLst>
            </p:cNvPr>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29" name="Freeform 1865">
              <a:extLst>
                <a:ext uri="{FF2B5EF4-FFF2-40B4-BE49-F238E27FC236}">
                  <a16:creationId xmlns="" xmlns:a16="http://schemas.microsoft.com/office/drawing/2014/main" id="{36DB0F0B-8718-442D-B45B-05B89A43F510}"/>
                </a:ext>
              </a:extLst>
            </p:cNvPr>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0" name="Freeform 1866">
              <a:extLst>
                <a:ext uri="{FF2B5EF4-FFF2-40B4-BE49-F238E27FC236}">
                  <a16:creationId xmlns="" xmlns:a16="http://schemas.microsoft.com/office/drawing/2014/main" id="{D67242A4-4DE1-4716-92CC-F9EFBB7D529A}"/>
                </a:ext>
              </a:extLst>
            </p:cNvPr>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1" name="Freeform 1867">
              <a:extLst>
                <a:ext uri="{FF2B5EF4-FFF2-40B4-BE49-F238E27FC236}">
                  <a16:creationId xmlns="" xmlns:a16="http://schemas.microsoft.com/office/drawing/2014/main" id="{5A1528F4-3CE3-4B05-A87C-B746B47C7F20}"/>
                </a:ext>
              </a:extLst>
            </p:cNvPr>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2" name="Freeform 1868">
              <a:extLst>
                <a:ext uri="{FF2B5EF4-FFF2-40B4-BE49-F238E27FC236}">
                  <a16:creationId xmlns="" xmlns:a16="http://schemas.microsoft.com/office/drawing/2014/main" id="{F68D716D-E0FD-4AB3-8D3D-C96E3B4F6BBD}"/>
                </a:ext>
              </a:extLst>
            </p:cNvPr>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3" name="Freeform 1869">
              <a:extLst>
                <a:ext uri="{FF2B5EF4-FFF2-40B4-BE49-F238E27FC236}">
                  <a16:creationId xmlns="" xmlns:a16="http://schemas.microsoft.com/office/drawing/2014/main" id="{70B5BEAF-2F1B-4BC5-AD1B-EA91E7E9A1EC}"/>
                </a:ext>
              </a:extLst>
            </p:cNvPr>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4" name="Freeform 1870">
              <a:extLst>
                <a:ext uri="{FF2B5EF4-FFF2-40B4-BE49-F238E27FC236}">
                  <a16:creationId xmlns="" xmlns:a16="http://schemas.microsoft.com/office/drawing/2014/main" id="{8EE03EE1-0D95-492B-8010-E70F1A979429}"/>
                </a:ext>
              </a:extLst>
            </p:cNvPr>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sp>
          <p:nvSpPr>
            <p:cNvPr id="35" name="Freeform 1871">
              <a:extLst>
                <a:ext uri="{FF2B5EF4-FFF2-40B4-BE49-F238E27FC236}">
                  <a16:creationId xmlns="" xmlns:a16="http://schemas.microsoft.com/office/drawing/2014/main" id="{1E902FBA-78B2-47F3-A0B7-1D8DD18EBF4D}"/>
                </a:ext>
              </a:extLst>
            </p:cNvPr>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217"/>
              <a:endParaRPr lang="zh-CN" altLang="en-US">
                <a:solidFill>
                  <a:srgbClr val="000000"/>
                </a:solidFill>
                <a:latin typeface="Calibri"/>
                <a:ea typeface="宋体" panose="02010600030101010101" pitchFamily="2" charset="-122"/>
              </a:endParaRPr>
            </a:p>
          </p:txBody>
        </p:sp>
      </p:grpSp>
      <p:sp>
        <p:nvSpPr>
          <p:cNvPr id="36" name="任意多边形 36">
            <a:extLst>
              <a:ext uri="{FF2B5EF4-FFF2-40B4-BE49-F238E27FC236}">
                <a16:creationId xmlns="" xmlns:a16="http://schemas.microsoft.com/office/drawing/2014/main" id="{E37AA4DD-B866-4080-9B55-2B3B458213C8}"/>
              </a:ext>
            </a:extLst>
          </p:cNvPr>
          <p:cNvSpPr/>
          <p:nvPr/>
        </p:nvSpPr>
        <p:spPr>
          <a:xfrm>
            <a:off x="-814268" y="4459229"/>
            <a:ext cx="11591597" cy="911116"/>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solidFill>
                <a:srgbClr val="FFFFFF"/>
              </a:solidFill>
              <a:latin typeface="Calibri"/>
              <a:ea typeface="宋体" panose="02010600030101010101" pitchFamily="2" charset="-122"/>
            </a:endParaRPr>
          </a:p>
        </p:txBody>
      </p:sp>
      <p:pic>
        <p:nvPicPr>
          <p:cNvPr id="39" name="图片 20">
            <a:extLst>
              <a:ext uri="{FF2B5EF4-FFF2-40B4-BE49-F238E27FC236}">
                <a16:creationId xmlns="" xmlns:a16="http://schemas.microsoft.com/office/drawing/2014/main" id="{831CB43F-6C83-4990-9DFB-80EB8A634FDE}"/>
              </a:ext>
            </a:extLst>
          </p:cNvPr>
          <p:cNvPicPr>
            <a:picLocks noChangeAspect="1"/>
          </p:cNvPicPr>
          <p:nvPr/>
        </p:nvPicPr>
        <p:blipFill>
          <a:blip r:embed="rId2"/>
          <a:stretch>
            <a:fillRect/>
          </a:stretch>
        </p:blipFill>
        <p:spPr>
          <a:xfrm>
            <a:off x="2847796" y="79636"/>
            <a:ext cx="6496408" cy="4076678"/>
          </a:xfrm>
          <a:prstGeom prst="rect">
            <a:avLst/>
          </a:prstGeom>
        </p:spPr>
      </p:pic>
      <p:sp>
        <p:nvSpPr>
          <p:cNvPr id="41" name="文本框 21">
            <a:extLst>
              <a:ext uri="{FF2B5EF4-FFF2-40B4-BE49-F238E27FC236}">
                <a16:creationId xmlns="" xmlns:a16="http://schemas.microsoft.com/office/drawing/2014/main" id="{2B4C73FA-BFD3-4318-9F6C-58C1E2CB2153}"/>
              </a:ext>
            </a:extLst>
          </p:cNvPr>
          <p:cNvSpPr txBox="1"/>
          <p:nvPr/>
        </p:nvSpPr>
        <p:spPr>
          <a:xfrm>
            <a:off x="2919732" y="763120"/>
            <a:ext cx="6923155" cy="1938543"/>
          </a:xfrm>
          <a:prstGeom prst="rect">
            <a:avLst/>
          </a:prstGeom>
          <a:noFill/>
        </p:spPr>
        <p:txBody>
          <a:bodyPr wrap="square" rtlCol="0">
            <a:spAutoFit/>
          </a:bodyPr>
          <a:lstStyle/>
          <a:p>
            <a:pPr algn="ctr" defTabSz="914217"/>
            <a:r>
              <a:rPr lang="de-DE" sz="3999" b="1" i="1">
                <a:solidFill>
                  <a:srgbClr val="FFBF53">
                    <a:lumMod val="50000"/>
                  </a:srgbClr>
                </a:solidFill>
                <a:latin typeface="Times New Roman" panose="02020603050405020304" pitchFamily="18" charset="0"/>
                <a:cs typeface="Times New Roman" panose="02020603050405020304" pitchFamily="18" charset="0"/>
              </a:rPr>
              <a:t>Ai nhanh hơn. </a:t>
            </a:r>
          </a:p>
          <a:p>
            <a:pPr algn="ctr" defTabSz="914217"/>
            <a:r>
              <a:rPr lang="de-DE" sz="3999" b="1" i="1">
                <a:solidFill>
                  <a:srgbClr val="FFBF53">
                    <a:lumMod val="50000"/>
                  </a:srgbClr>
                </a:solidFill>
                <a:latin typeface="Times New Roman" panose="02020603050405020304" pitchFamily="18" charset="0"/>
                <a:cs typeface="Times New Roman" panose="02020603050405020304" pitchFamily="18" charset="0"/>
              </a:rPr>
              <a:t>Học sinh sẽ kể tên </a:t>
            </a:r>
          </a:p>
          <a:p>
            <a:pPr algn="ctr" defTabSz="914217"/>
            <a:r>
              <a:rPr lang="de-DE" sz="3999" b="1" i="1">
                <a:solidFill>
                  <a:srgbClr val="FFBF53">
                    <a:lumMod val="50000"/>
                  </a:srgbClr>
                </a:solidFill>
                <a:latin typeface="Times New Roman" panose="02020603050405020304" pitchFamily="18" charset="0"/>
                <a:cs typeface="Times New Roman" panose="02020603050405020304" pitchFamily="18" charset="0"/>
              </a:rPr>
              <a:t>dấu câu mà em biết?</a:t>
            </a:r>
            <a:endParaRPr lang="zh-CN" altLang="en-US" sz="8798"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8933329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50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29" y="4757082"/>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5"/>
            <a:ext cx="7620000" cy="4286251"/>
          </a:xfrm>
          <a:prstGeom prst="rect">
            <a:avLst/>
          </a:prstGeom>
        </p:spPr>
      </p:pic>
      <p:sp>
        <p:nvSpPr>
          <p:cNvPr id="12" name="Snip Diagonal Corner Rectangle 11"/>
          <p:cNvSpPr/>
          <p:nvPr/>
        </p:nvSpPr>
        <p:spPr>
          <a:xfrm>
            <a:off x="1493553" y="1703969"/>
            <a:ext cx="9375819" cy="1406363"/>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eaLnBrk="0" fontAlgn="base" hangingPunct="0">
              <a:spcBef>
                <a:spcPct val="0"/>
              </a:spcBef>
              <a:spcAft>
                <a:spcPct val="0"/>
              </a:spcAft>
              <a:defRPr/>
            </a:pPr>
            <a:r>
              <a:rPr lang="vi-VN" sz="2800" b="1">
                <a:solidFill>
                  <a:prstClr val="white"/>
                </a:solidFill>
                <a:latin typeface="Times New Roman" pitchFamily="18" charset="0"/>
                <a:cs typeface="Times New Roman" pitchFamily="18" charset="0"/>
              </a:rPr>
              <a:t>Câu 5: Bài thơ Con là…được trích trong tập thơ nào?</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sym typeface="Arial"/>
            </a:endParaRPr>
          </a:p>
        </p:txBody>
      </p:sp>
      <p:sp>
        <p:nvSpPr>
          <p:cNvPr id="5" name="Rectangle 4"/>
          <p:cNvSpPr/>
          <p:nvPr/>
        </p:nvSpPr>
        <p:spPr>
          <a:xfrm>
            <a:off x="2203823" y="3733321"/>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3200" b="1" noProof="0" smtClean="0">
                <a:solidFill>
                  <a:srgbClr val="002060"/>
                </a:solidFill>
                <a:latin typeface="Times New Roman" pitchFamily="18" charset="0"/>
                <a:cs typeface="Times New Roman" pitchFamily="18" charset="0"/>
                <a:sym typeface="Arial"/>
              </a:rPr>
              <a:t>Đàn then.</a:t>
            </a:r>
            <a:endPar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endParaRPr>
          </a:p>
        </p:txBody>
      </p:sp>
      <p:sp>
        <p:nvSpPr>
          <p:cNvPr id="15" name="Rectangle 14"/>
          <p:cNvSpPr/>
          <p:nvPr/>
        </p:nvSpPr>
        <p:spPr>
          <a:xfrm>
            <a:off x="3607120" y="3117377"/>
            <a:ext cx="4977773"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Arial"/>
              </a:rPr>
              <a:t>You are given 10 candies</a:t>
            </a:r>
          </a:p>
        </p:txBody>
      </p:sp>
      <p:sp>
        <p:nvSpPr>
          <p:cNvPr id="9" name="Pentagon 8">
            <a:hlinkClick r:id="rId7" action="ppaction://hlinksldjump"/>
          </p:cNvPr>
          <p:cNvSpPr/>
          <p:nvPr/>
        </p:nvSpPr>
        <p:spPr>
          <a:xfrm flipH="1">
            <a:off x="10049525" y="5943077"/>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Tree>
    <p:extLst>
      <p:ext uri="{BB962C8B-B14F-4D97-AF65-F5344CB8AC3E}">
        <p14:creationId xmlns:p14="http://schemas.microsoft.com/office/powerpoint/2010/main" val="80873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21" y="4757070"/>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5"/>
            <a:ext cx="7620000" cy="4286251"/>
          </a:xfrm>
          <a:prstGeom prst="rect">
            <a:avLst/>
          </a:prstGeom>
        </p:spPr>
      </p:pic>
      <p:sp>
        <p:nvSpPr>
          <p:cNvPr id="12" name="Snip Diagonal Corner Rectangle 11"/>
          <p:cNvSpPr/>
          <p:nvPr/>
        </p:nvSpPr>
        <p:spPr>
          <a:xfrm>
            <a:off x="1320803" y="1591743"/>
            <a:ext cx="10088847" cy="1406363"/>
          </a:xfrm>
          <a:prstGeom prst="snip2DiagRect">
            <a:avLst>
              <a:gd name="adj1" fmla="val 0"/>
              <a:gd name="adj2" fmla="val 24222"/>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77" eaLnBrk="0" fontAlgn="base" hangingPunct="0">
              <a:spcBef>
                <a:spcPct val="0"/>
              </a:spcBef>
              <a:spcAft>
                <a:spcPct val="0"/>
              </a:spcAft>
            </a:pPr>
            <a:r>
              <a:rPr lang="vi-VN" sz="2800" b="1">
                <a:solidFill>
                  <a:prstClr val="white"/>
                </a:solidFill>
                <a:latin typeface="Times New Roman" pitchFamily="18" charset="0"/>
                <a:cs typeface="Times New Roman" pitchFamily="18" charset="0"/>
              </a:rPr>
              <a:t>Câu 6: Bài thơ viết về tình cảm của người con dành cho cha, đúng hay sai?</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p:cNvSpPr/>
          <p:nvPr/>
        </p:nvSpPr>
        <p:spPr>
          <a:xfrm>
            <a:off x="2203823" y="3733309"/>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783">
              <a:defRPr/>
            </a:pPr>
            <a:r>
              <a:rPr lang="en-US" sz="3200" b="1">
                <a:solidFill>
                  <a:srgbClr val="002060"/>
                </a:solidFill>
                <a:latin typeface="Times New Roman" pitchFamily="18" charset="0"/>
                <a:cs typeface="Times New Roman" pitchFamily="18" charset="0"/>
                <a:sym typeface="Arial"/>
              </a:rPr>
              <a:t>Sai (tình cảm cha dành cho con)</a:t>
            </a:r>
            <a:endParaRPr kumimoji="0" lang="en-US" sz="32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sym typeface="Arial"/>
            </a:endParaRPr>
          </a:p>
        </p:txBody>
      </p:sp>
      <p:sp>
        <p:nvSpPr>
          <p:cNvPr id="15" name="Rectangle 14"/>
          <p:cNvSpPr/>
          <p:nvPr/>
        </p:nvSpPr>
        <p:spPr>
          <a:xfrm>
            <a:off x="3804830" y="3117377"/>
            <a:ext cx="4582345"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Calibri"/>
                <a:ea typeface="+mn-ea"/>
                <a:cs typeface="Arial"/>
                <a:sym typeface="Arial"/>
              </a:rPr>
              <a:t>You are given 2 candies</a:t>
            </a:r>
          </a:p>
        </p:txBody>
      </p:sp>
      <p:sp>
        <p:nvSpPr>
          <p:cNvPr id="8" name="Pentagon 7">
            <a:hlinkClick r:id="rId7" action="ppaction://hlinksldjump"/>
          </p:cNvPr>
          <p:cNvSpPr/>
          <p:nvPr/>
        </p:nvSpPr>
        <p:spPr>
          <a:xfrm flipH="1">
            <a:off x="10159103" y="6047579"/>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Tree>
    <p:extLst>
      <p:ext uri="{BB962C8B-B14F-4D97-AF65-F5344CB8AC3E}">
        <p14:creationId xmlns:p14="http://schemas.microsoft.com/office/powerpoint/2010/main" val="151878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21" y="4757070"/>
            <a:ext cx="1320033"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1285875"/>
            <a:ext cx="7620000" cy="4286251"/>
          </a:xfrm>
          <a:prstGeom prst="rect">
            <a:avLst/>
          </a:prstGeom>
        </p:spPr>
      </p:pic>
      <p:sp>
        <p:nvSpPr>
          <p:cNvPr id="9" name="Pentagon 8">
            <a:hlinkClick r:id="rId6" action="ppaction://hlinksldjump"/>
          </p:cNvPr>
          <p:cNvSpPr/>
          <p:nvPr/>
        </p:nvSpPr>
        <p:spPr>
          <a:xfrm flipH="1">
            <a:off x="10159106" y="5436104"/>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
        <p:nvSpPr>
          <p:cNvPr id="12" name="Snip Diagonal Corner Rectangle 11"/>
          <p:cNvSpPr/>
          <p:nvPr/>
        </p:nvSpPr>
        <p:spPr>
          <a:xfrm>
            <a:off x="1320803" y="1591743"/>
            <a:ext cx="10088847" cy="1406363"/>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77" eaLnBrk="0" fontAlgn="base" hangingPunct="0">
              <a:spcBef>
                <a:spcPct val="0"/>
              </a:spcBef>
              <a:spcAft>
                <a:spcPct val="0"/>
              </a:spcAft>
            </a:pPr>
            <a:r>
              <a:rPr lang="vi-VN" sz="2800" b="1">
                <a:solidFill>
                  <a:prstClr val="white"/>
                </a:solidFill>
                <a:latin typeface="Times New Roman" pitchFamily="18" charset="0"/>
                <a:cs typeface="Times New Roman" pitchFamily="18" charset="0"/>
              </a:rPr>
              <a:t>Câu 7: Từ “Con là” được nhắc đến tất cả mấy lần trong văn bản? </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p:cNvSpPr/>
          <p:nvPr/>
        </p:nvSpPr>
        <p:spPr>
          <a:xfrm>
            <a:off x="2203823" y="3733309"/>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783">
              <a:defRPr/>
            </a:pPr>
            <a:r>
              <a:rPr lang="en-US" sz="3200" b="1">
                <a:solidFill>
                  <a:srgbClr val="002060"/>
                </a:solidFill>
                <a:latin typeface="Times New Roman" pitchFamily="18" charset="0"/>
                <a:cs typeface="Times New Roman" pitchFamily="18" charset="0"/>
                <a:sym typeface="Arial"/>
              </a:rPr>
              <a:t>4 lần</a:t>
            </a:r>
            <a:endParaRPr kumimoji="0" lang="en-US" sz="32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sym typeface="Arial"/>
            </a:endParaRPr>
          </a:p>
        </p:txBody>
      </p:sp>
      <p:sp>
        <p:nvSpPr>
          <p:cNvPr id="15" name="Rectangle 14"/>
          <p:cNvSpPr/>
          <p:nvPr/>
        </p:nvSpPr>
        <p:spPr>
          <a:xfrm>
            <a:off x="3804830" y="3117377"/>
            <a:ext cx="4582345"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Calibri"/>
                <a:ea typeface="+mn-ea"/>
                <a:cs typeface="Arial"/>
                <a:sym typeface="Arial"/>
              </a:rPr>
              <a:t>You are given 2 candies</a:t>
            </a:r>
          </a:p>
        </p:txBody>
      </p:sp>
    </p:spTree>
    <p:extLst>
      <p:ext uri="{BB962C8B-B14F-4D97-AF65-F5344CB8AC3E}">
        <p14:creationId xmlns:p14="http://schemas.microsoft.com/office/powerpoint/2010/main" val="197472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 xmlns:a16="http://schemas.microsoft.com/office/drawing/2014/main" id="{F7669892-921E-4C06-8E87-4D7BEE52D011}"/>
              </a:ext>
            </a:extLst>
          </p:cNvPr>
          <p:cNvGrpSpPr/>
          <p:nvPr/>
        </p:nvGrpSpPr>
        <p:grpSpPr>
          <a:xfrm>
            <a:off x="3239162" y="1213162"/>
            <a:ext cx="5713677" cy="2337529"/>
            <a:chOff x="3238500" y="1789966"/>
            <a:chExt cx="5715000" cy="2338070"/>
          </a:xfrm>
        </p:grpSpPr>
        <p:sp>
          <p:nvSpPr>
            <p:cNvPr id="13" name="文本框 283">
              <a:extLst>
                <a:ext uri="{FF2B5EF4-FFF2-40B4-BE49-F238E27FC236}">
                  <a16:creationId xmlns="" xmlns:a16="http://schemas.microsoft.com/office/drawing/2014/main" id="{192A6D67-F623-4427-AD7F-F91A32D1486D}"/>
                </a:ext>
              </a:extLst>
            </p:cNvPr>
            <p:cNvSpPr txBox="1"/>
            <p:nvPr/>
          </p:nvSpPr>
          <p:spPr>
            <a:xfrm>
              <a:off x="3750834" y="3019913"/>
              <a:ext cx="4720655" cy="1108123"/>
            </a:xfrm>
            <a:prstGeom prst="rect">
              <a:avLst/>
            </a:prstGeom>
            <a:noFill/>
          </p:spPr>
          <p:txBody>
            <a:bodyPr wrap="none" rtlCol="0">
              <a:spAutoFit/>
            </a:bodyPr>
            <a:lstStyle/>
            <a:p>
              <a:pPr algn="ctr" defTabSz="914217"/>
              <a:r>
                <a:rPr lang="en-US" altLang="zh-CN" sz="6599" b="1"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VẬN DỤNG</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 xmlns:a16="http://schemas.microsoft.com/office/drawing/2014/main" id="{9C6ACA75-01C4-483A-8EA7-A8C0D2092203}"/>
                </a:ext>
              </a:extLst>
            </p:cNvPr>
            <p:cNvSpPr txBox="1"/>
            <p:nvPr/>
          </p:nvSpPr>
          <p:spPr>
            <a:xfrm>
              <a:off x="6027435" y="1789966"/>
              <a:ext cx="184773"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291579722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 xmlns:a16="http://schemas.microsoft.com/office/drawing/2014/main" id="{0D2EF722-AC9E-4C65-A690-2FDDAAAD6CF9}"/>
              </a:ext>
            </a:extLst>
          </p:cNvPr>
          <p:cNvPicPr>
            <a:picLocks noChangeAspect="1"/>
          </p:cNvPicPr>
          <p:nvPr/>
        </p:nvPicPr>
        <p:blipFill>
          <a:blip r:embed="rId4"/>
          <a:stretch>
            <a:fillRect/>
          </a:stretch>
        </p:blipFill>
        <p:spPr>
          <a:xfrm>
            <a:off x="763659" y="918267"/>
            <a:ext cx="11336086" cy="5828887"/>
          </a:xfrm>
          <a:prstGeom prst="rect">
            <a:avLst/>
          </a:prstGeom>
        </p:spPr>
      </p:pic>
      <p:pic>
        <p:nvPicPr>
          <p:cNvPr id="21" name="图片 69">
            <a:extLst>
              <a:ext uri="{FF2B5EF4-FFF2-40B4-BE49-F238E27FC236}">
                <a16:creationId xmlns="" xmlns:a16="http://schemas.microsoft.com/office/drawing/2014/main"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753911" y="247393"/>
            <a:ext cx="1104692" cy="781721"/>
          </a:xfrm>
          <a:prstGeom prst="rect">
            <a:avLst/>
          </a:prstGeom>
        </p:spPr>
      </p:pic>
      <p:pic>
        <p:nvPicPr>
          <p:cNvPr id="25" name="图片 74">
            <a:extLst>
              <a:ext uri="{FF2B5EF4-FFF2-40B4-BE49-F238E27FC236}">
                <a16:creationId xmlns="" xmlns:a16="http://schemas.microsoft.com/office/drawing/2014/main"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019255" y="218863"/>
            <a:ext cx="1246880" cy="1620501"/>
          </a:xfrm>
          <a:prstGeom prst="rect">
            <a:avLst/>
          </a:prstGeom>
        </p:spPr>
      </p:pic>
      <p:pic>
        <p:nvPicPr>
          <p:cNvPr id="26" name="图片 75">
            <a:extLst>
              <a:ext uri="{FF2B5EF4-FFF2-40B4-BE49-F238E27FC236}">
                <a16:creationId xmlns=""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 xmlns:a16="http://schemas.microsoft.com/office/drawing/2014/main" id="{26927DBB-6E79-4F87-A7E2-B1AF9FC2FF95}"/>
              </a:ext>
            </a:extLst>
          </p:cNvPr>
          <p:cNvSpPr/>
          <p:nvPr/>
        </p:nvSpPr>
        <p:spPr>
          <a:xfrm>
            <a:off x="2172746" y="1659733"/>
            <a:ext cx="9359612" cy="4401205"/>
          </a:xfrm>
          <a:prstGeom prst="rect">
            <a:avLst/>
          </a:prstGeom>
        </p:spPr>
        <p:txBody>
          <a:bodyPr wrap="square">
            <a:spAutoFit/>
          </a:bodyPr>
          <a:lstStyle/>
          <a:p>
            <a:pPr algn="just" defTabSz="914217"/>
            <a:r>
              <a:rPr lang="vi-VN" sz="4000" b="1" i="1" smtClean="0">
                <a:solidFill>
                  <a:srgbClr val="002060"/>
                </a:solidFill>
                <a:latin typeface="Times New Roman" panose="02020603050405020304" pitchFamily="18" charset="0"/>
                <a:cs typeface="Times New Roman" panose="02020603050405020304" pitchFamily="18" charset="0"/>
              </a:rPr>
              <a:t>Có </a:t>
            </a:r>
            <a:r>
              <a:rPr lang="vi-VN" sz="4000" b="1" i="1">
                <a:solidFill>
                  <a:srgbClr val="002060"/>
                </a:solidFill>
                <a:latin typeface="Times New Roman" panose="02020603050405020304" pitchFamily="18" charset="0"/>
                <a:cs typeface="Times New Roman" panose="02020603050405020304" pitchFamily="18" charset="0"/>
              </a:rPr>
              <a:t>một điều dễ thấy là cả cha và mẹ đều yêu thương và hi sinh cho con cái, song cách thể hiện của mỗi người khác nhau nên con cái thường gần gũi với mẹ hơn và có một khoảng cách nào đó đối với cha. Em hãy viết một lá thư ngắn để bày tỏ tình cảm, cảm xúc với cha của mình</a:t>
            </a:r>
            <a:endParaRPr lang="en-US" sz="4000" b="1">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 xmlns:a16="http://schemas.microsoft.com/office/drawing/2014/main"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 y="3955672"/>
            <a:ext cx="1120822" cy="2632816"/>
          </a:xfrm>
          <a:prstGeom prst="rect">
            <a:avLst/>
          </a:prstGeom>
          <a:noFill/>
          <a:ln>
            <a:noFill/>
          </a:ln>
        </p:spPr>
      </p:pic>
    </p:spTree>
    <p:extLst>
      <p:ext uri="{BB962C8B-B14F-4D97-AF65-F5344CB8AC3E}">
        <p14:creationId xmlns:p14="http://schemas.microsoft.com/office/powerpoint/2010/main" val="46301903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 xmlns:a16="http://schemas.microsoft.com/office/drawing/2014/main" id="{0D2EF722-AC9E-4C65-A690-2FDDAAAD6CF9}"/>
              </a:ext>
            </a:extLst>
          </p:cNvPr>
          <p:cNvPicPr>
            <a:picLocks noChangeAspect="1"/>
          </p:cNvPicPr>
          <p:nvPr/>
        </p:nvPicPr>
        <p:blipFill>
          <a:blip r:embed="rId4"/>
          <a:stretch>
            <a:fillRect/>
          </a:stretch>
        </p:blipFill>
        <p:spPr>
          <a:xfrm>
            <a:off x="1389231" y="1261238"/>
            <a:ext cx="9413539" cy="4335524"/>
          </a:xfrm>
          <a:prstGeom prst="rect">
            <a:avLst/>
          </a:prstGeom>
        </p:spPr>
      </p:pic>
      <p:pic>
        <p:nvPicPr>
          <p:cNvPr id="21" name="图片 69">
            <a:extLst>
              <a:ext uri="{FF2B5EF4-FFF2-40B4-BE49-F238E27FC236}">
                <a16:creationId xmlns="" xmlns:a16="http://schemas.microsoft.com/office/drawing/2014/main"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 xmlns:a16="http://schemas.microsoft.com/office/drawing/2014/main"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 xmlns:a16="http://schemas.microsoft.com/office/drawing/2014/main" id="{26927DBB-6E79-4F87-A7E2-B1AF9FC2FF95}"/>
              </a:ext>
            </a:extLst>
          </p:cNvPr>
          <p:cNvSpPr/>
          <p:nvPr/>
        </p:nvSpPr>
        <p:spPr>
          <a:xfrm>
            <a:off x="2649143" y="2172132"/>
            <a:ext cx="7370112" cy="2554545"/>
          </a:xfrm>
          <a:prstGeom prst="rect">
            <a:avLst/>
          </a:prstGeom>
        </p:spPr>
        <p:txBody>
          <a:bodyPr wrap="square">
            <a:spAutoFit/>
          </a:bodyPr>
          <a:lstStyle/>
          <a:p>
            <a:pPr algn="just" defTabSz="914217"/>
            <a:r>
              <a:rPr lang="en-US" sz="4000" b="1" i="1" smtClean="0">
                <a:solidFill>
                  <a:srgbClr val="002060"/>
                </a:solidFill>
                <a:latin typeface="Times New Roman" panose="02020603050405020304" pitchFamily="18" charset="0"/>
                <a:ea typeface="黑体"/>
                <a:cs typeface="Times New Roman" panose="02020603050405020304" pitchFamily="18" charset="0"/>
              </a:rPr>
              <a:t>* Về hình thức: đảm bảo hình thức của đoạn văn, đúng dung lượng; đảm bảo quy tắc chính tả, cấu trúc câu.</a:t>
            </a:r>
            <a:endParaRPr lang="en-US" sz="4000" b="1">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 xmlns:a16="http://schemas.microsoft.com/office/drawing/2014/main"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382373500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 xmlns:a16="http://schemas.microsoft.com/office/drawing/2014/main" id="{0D2EF722-AC9E-4C65-A690-2FDDAAAD6CF9}"/>
              </a:ext>
            </a:extLst>
          </p:cNvPr>
          <p:cNvPicPr>
            <a:picLocks noChangeAspect="1"/>
          </p:cNvPicPr>
          <p:nvPr/>
        </p:nvPicPr>
        <p:blipFill>
          <a:blip r:embed="rId4"/>
          <a:stretch>
            <a:fillRect/>
          </a:stretch>
        </p:blipFill>
        <p:spPr>
          <a:xfrm>
            <a:off x="1389231" y="1261238"/>
            <a:ext cx="9413539" cy="4335524"/>
          </a:xfrm>
          <a:prstGeom prst="rect">
            <a:avLst/>
          </a:prstGeom>
        </p:spPr>
      </p:pic>
      <p:pic>
        <p:nvPicPr>
          <p:cNvPr id="21" name="图片 69">
            <a:extLst>
              <a:ext uri="{FF2B5EF4-FFF2-40B4-BE49-F238E27FC236}">
                <a16:creationId xmlns="" xmlns:a16="http://schemas.microsoft.com/office/drawing/2014/main"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 xmlns:a16="http://schemas.microsoft.com/office/drawing/2014/main"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 xmlns:a16="http://schemas.microsoft.com/office/drawing/2014/main" id="{26927DBB-6E79-4F87-A7E2-B1AF9FC2FF95}"/>
              </a:ext>
            </a:extLst>
          </p:cNvPr>
          <p:cNvSpPr/>
          <p:nvPr/>
        </p:nvSpPr>
        <p:spPr>
          <a:xfrm>
            <a:off x="2593400" y="3080010"/>
            <a:ext cx="7370112" cy="584647"/>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cs typeface="Times New Roman" panose="02020603050405020304" pitchFamily="18" charset="0"/>
              </a:rPr>
              <a:t>- Giới thiệu về kỉ niệm.</a:t>
            </a:r>
            <a:r>
              <a:rPr lang="vi-VN" sz="3199" b="1" i="1" smtClean="0">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ea typeface="黑体"/>
                <a:cs typeface="Times New Roman" panose="02020603050405020304" pitchFamily="18" charset="0"/>
              </a:rPr>
              <a:t>                </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 xmlns:a16="http://schemas.microsoft.com/office/drawing/2014/main"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
        <p:nvSpPr>
          <p:cNvPr id="16" name="Rectangle 15">
            <a:extLst>
              <a:ext uri="{FF2B5EF4-FFF2-40B4-BE49-F238E27FC236}">
                <a16:creationId xmlns="" xmlns:a16="http://schemas.microsoft.com/office/drawing/2014/main" id="{26927DBB-6E79-4F87-A7E2-B1AF9FC2FF95}"/>
              </a:ext>
            </a:extLst>
          </p:cNvPr>
          <p:cNvSpPr/>
          <p:nvPr/>
        </p:nvSpPr>
        <p:spPr>
          <a:xfrm>
            <a:off x="2593400" y="1638253"/>
            <a:ext cx="7370112" cy="1569276"/>
          </a:xfrm>
          <a:prstGeom prst="rect">
            <a:avLst/>
          </a:prstGeom>
        </p:spPr>
        <p:txBody>
          <a:bodyPr wrap="square">
            <a:spAutoFit/>
          </a:bodyPr>
          <a:lstStyle/>
          <a:p>
            <a:pPr algn="just" defTabSz="914217"/>
            <a:r>
              <a:rPr lang="en-US" sz="3199" b="1" i="1" smtClean="0">
                <a:solidFill>
                  <a:srgbClr val="002060"/>
                </a:solidFill>
                <a:latin typeface="Times New Roman" panose="02020603050405020304" pitchFamily="18" charset="0"/>
                <a:ea typeface="黑体"/>
                <a:cs typeface="Times New Roman" panose="02020603050405020304" pitchFamily="18" charset="0"/>
              </a:rPr>
              <a:t>* Về nội dung: </a:t>
            </a:r>
            <a:r>
              <a:rPr lang="vi-VN" sz="3199" b="1" i="1" smtClean="0">
                <a:solidFill>
                  <a:srgbClr val="002060"/>
                </a:solidFill>
                <a:latin typeface="Times New Roman" panose="02020603050405020304" pitchFamily="18" charset="0"/>
                <a:cs typeface="Times New Roman" panose="02020603050405020304" pitchFamily="18" charset="0"/>
              </a:rPr>
              <a:t>kể </a:t>
            </a:r>
            <a:r>
              <a:rPr lang="vi-VN" sz="3199" b="1" i="1">
                <a:solidFill>
                  <a:srgbClr val="002060"/>
                </a:solidFill>
                <a:latin typeface="Times New Roman" panose="02020603050405020304" pitchFamily="18" charset="0"/>
                <a:cs typeface="Times New Roman" panose="02020603050405020304" pitchFamily="18" charset="0"/>
              </a:rPr>
              <a:t>về một kỉ niệm của em với người  thân mà em xem là điểm tựa tinh thần của mình</a:t>
            </a:r>
            <a:r>
              <a:rPr lang="vi-VN" sz="3199" b="1" i="1" smtClean="0">
                <a:solidFill>
                  <a:srgbClr val="002060"/>
                </a:solidFill>
                <a:latin typeface="Times New Roman" panose="02020603050405020304" pitchFamily="18" charset="0"/>
                <a:cs typeface="Times New Roman" panose="02020603050405020304" pitchFamily="18" charset="0"/>
              </a:rPr>
              <a:t>.</a:t>
            </a:r>
            <a:endParaRPr lang="en-US" sz="3199" b="1" i="1" smtClean="0">
              <a:solidFill>
                <a:srgbClr val="002060"/>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 xmlns:a16="http://schemas.microsoft.com/office/drawing/2014/main" id="{26927DBB-6E79-4F87-A7E2-B1AF9FC2FF95}"/>
              </a:ext>
            </a:extLst>
          </p:cNvPr>
          <p:cNvSpPr/>
          <p:nvPr/>
        </p:nvSpPr>
        <p:spPr>
          <a:xfrm>
            <a:off x="2593400" y="3683168"/>
            <a:ext cx="7370112" cy="584647"/>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cs typeface="Times New Roman" panose="02020603050405020304" pitchFamily="18" charset="0"/>
              </a:rPr>
              <a:t>Kể diễn biến các sự kiện.</a:t>
            </a:r>
            <a:r>
              <a:rPr lang="vi-VN" sz="3199" b="1" i="1" smtClean="0">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ea typeface="黑体"/>
                <a:cs typeface="Times New Roman" panose="02020603050405020304" pitchFamily="18" charset="0"/>
              </a:rPr>
              <a:t>                  </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sp>
        <p:nvSpPr>
          <p:cNvPr id="18" name="Rectangle 17">
            <a:extLst>
              <a:ext uri="{FF2B5EF4-FFF2-40B4-BE49-F238E27FC236}">
                <a16:creationId xmlns="" xmlns:a16="http://schemas.microsoft.com/office/drawing/2014/main" id="{26927DBB-6E79-4F87-A7E2-B1AF9FC2FF95}"/>
              </a:ext>
            </a:extLst>
          </p:cNvPr>
          <p:cNvSpPr/>
          <p:nvPr/>
        </p:nvSpPr>
        <p:spPr>
          <a:xfrm>
            <a:off x="2633926" y="4311846"/>
            <a:ext cx="7370112" cy="584647"/>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cs typeface="Times New Roman" panose="02020603050405020304" pitchFamily="18" charset="0"/>
              </a:rPr>
              <a:t>Khẳng định tình cảm của bản thân.</a:t>
            </a:r>
            <a:r>
              <a:rPr lang="vi-VN" sz="3199" b="1" i="1" smtClean="0">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ea typeface="黑体"/>
                <a:cs typeface="Times New Roman" panose="02020603050405020304" pitchFamily="18" charset="0"/>
              </a:rPr>
              <a:t>                  </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spTree>
    <p:extLst>
      <p:ext uri="{BB962C8B-B14F-4D97-AF65-F5344CB8AC3E}">
        <p14:creationId xmlns:p14="http://schemas.microsoft.com/office/powerpoint/2010/main" val="396523156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4411" y="820064"/>
            <a:ext cx="9152709" cy="2308324"/>
          </a:xfrm>
          <a:prstGeom prst="rect">
            <a:avLst/>
          </a:prstGeom>
        </p:spPr>
        <p:txBody>
          <a:bodyPr wrap="square">
            <a:spAutoFit/>
          </a:bodyPr>
          <a:lstStyle/>
          <a:p>
            <a:pPr algn="just">
              <a:lnSpc>
                <a:spcPct val="150000"/>
              </a:lnSpc>
            </a:pP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Gửi bố  kính yêu của con!</a:t>
            </a:r>
          </a:p>
          <a:p>
            <a:pPr algn="just">
              <a:lnSpc>
                <a:spcPct val="150000"/>
              </a:lnSpc>
            </a:pP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pP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163773" y="1835727"/>
            <a:ext cx="10645253" cy="4708981"/>
          </a:xfrm>
          <a:prstGeom prst="rect">
            <a:avLst/>
          </a:prstGeom>
        </p:spPr>
        <p:txBody>
          <a:bodyPr wrap="square">
            <a:spAutoFit/>
          </a:bodyPr>
          <a:lstStyle/>
          <a:p>
            <a:pPr lvl="0" algn="just">
              <a:lnSpc>
                <a:spcPct val="150000"/>
              </a:lnSpc>
            </a:pP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Chắc bố sẽ rất bất ngờ khi đọc được thư của con như thế này. Con là con gái bé nhỏ của bố mẹ đây, con đã lấy hết can đảm và dũng khí để viết một lá thư gửi đến bố, điều mà 13 năm nay con luôn giấu kín. </a:t>
            </a:r>
            <a:endParaRPr lang="vi-VN"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810646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56" y="195943"/>
            <a:ext cx="11232108" cy="6740307"/>
          </a:xfrm>
          <a:prstGeom prst="rect">
            <a:avLst/>
          </a:prstGeom>
        </p:spPr>
        <p:txBody>
          <a:bodyPr wrap="square">
            <a:spAutoFit/>
          </a:bodyPr>
          <a:lstStyle/>
          <a:p>
            <a:pPr algn="just"/>
            <a:r>
              <a:rPr lang="en-US" sz="35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5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 </a:t>
            </a:r>
            <a:r>
              <a:rPr lang="vi-VN" sz="35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ơi, con cám ơn bố và mẹ đã sinh ra con, cho con những điều tốt đẹp nhất trên thế gian này. Con biết bố thương và lo lắng cho con nhiều lắm dù bên ngoài bố luôn tỏ ra bình tĩnh và lạnh lùng. Có lần con nói với mẹ là con thích chiếc xe đạp màu hồng, tình cờ bố nghe được và bố đã mua tặng con đúng dịp sinh nhật. Con nhớ những lần vì lười ăn mà nằm ngủ luôn tại mâm cơm, và rồi bố lại bế con lên giường để đi ngủ. Hay mỗi lần con đi thi bố đều bảo mẹ nấu cho con một nồi xôi đậu để mong con…thi đạt kết quả cao. Càng lớn lên con càng hiểu bố quan tâm con theo cách của riêng bố và con cũng nhận ra con đã sai khi từng nghĩ bố rất vô tâm, chẳng mấy khi ở nhà với con. </a:t>
            </a:r>
            <a:endParaRPr lang="en-US" sz="35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591935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7" y="248194"/>
            <a:ext cx="11327641" cy="6816738"/>
          </a:xfrm>
          <a:prstGeom prst="rect">
            <a:avLst/>
          </a:prstGeom>
        </p:spPr>
        <p:txBody>
          <a:bodyPr wrap="square">
            <a:spAutoFit/>
          </a:bodyPr>
          <a:lstStyle/>
          <a:p>
            <a:pPr algn="just"/>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 ơi, con xin lỗi bố ạ, con xin lỗi vì những ý nghĩ không tốt về bố, về những lần con nói năng chưa đúng chuẩn mực với bố, về những kì vọng của bố mà con chưa làm được. Lẽ ra con phải nói điều này với bố từ lâu rồi nhưng con không tài nào làm được. Bố đừng buồn con bố </a:t>
            </a:r>
            <a:r>
              <a:rPr lang="vi-VN" sz="40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nhé</a:t>
            </a:r>
            <a:endParaRPr lang="en-US" sz="40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4000" i="1">
                <a:latin typeface="Times New Roman" panose="02020603050405020304" pitchFamily="18" charset="0"/>
                <a:ea typeface="Times New Roman" panose="02020603050405020304" pitchFamily="18" charset="0"/>
                <a:cs typeface="Times New Roman" panose="02020603050405020304" pitchFamily="18" charset="0"/>
              </a:rPr>
              <a:t>Bố ơi, con yêu bố, yêu mẹ, yêu gia đình mình. Nếu có kiếp sau, con vẫn mong được làm con gái bé nhỏ của bố mẹ ạ. </a:t>
            </a:r>
          </a:p>
          <a:p>
            <a:pPr algn="just"/>
            <a:r>
              <a:rPr lang="vi-VN" sz="4000" i="1">
                <a:latin typeface="Times New Roman" panose="02020603050405020304" pitchFamily="18" charset="0"/>
                <a:ea typeface="Times New Roman" panose="02020603050405020304" pitchFamily="18" charset="0"/>
                <a:cs typeface="Times New Roman" panose="02020603050405020304" pitchFamily="18" charset="0"/>
              </a:rPr>
              <a:t>                    Con gái của bố.</a:t>
            </a:r>
          </a:p>
          <a:p>
            <a:pPr algn="just">
              <a:lnSpc>
                <a:spcPct val="150000"/>
              </a:lnSpc>
            </a:pP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129739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4</a:t>
            </a:fld>
            <a:endParaRPr lang="en-US" dirty="0">
              <a:solidFill>
                <a:prstClr val="black">
                  <a:tint val="75000"/>
                </a:prstClr>
              </a:solidFill>
            </a:endParaRPr>
          </a:p>
        </p:txBody>
      </p:sp>
      <p:sp>
        <p:nvSpPr>
          <p:cNvPr id="5" name="Rectangle 4">
            <a:hlinkClick r:id="rId3" action="ppaction://hlinksldjump"/>
          </p:cNvPr>
          <p:cNvSpPr/>
          <p:nvPr/>
        </p:nvSpPr>
        <p:spPr>
          <a:xfrm>
            <a:off x="2377440" y="509451"/>
            <a:ext cx="2560320" cy="18157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37760" y="509451"/>
            <a:ext cx="2560320" cy="181573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498080" y="509450"/>
            <a:ext cx="2560320" cy="181573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77440" y="2325188"/>
            <a:ext cx="2560320" cy="18157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4" action="ppaction://hlinksldjump"/>
          </p:cNvPr>
          <p:cNvSpPr/>
          <p:nvPr/>
        </p:nvSpPr>
        <p:spPr>
          <a:xfrm>
            <a:off x="4937760" y="2325188"/>
            <a:ext cx="2560320" cy="18157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5" action="ppaction://hlinksldjump"/>
          </p:cNvPr>
          <p:cNvSpPr/>
          <p:nvPr/>
        </p:nvSpPr>
        <p:spPr>
          <a:xfrm>
            <a:off x="7498080" y="2325187"/>
            <a:ext cx="2560320" cy="181573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77440" y="4140924"/>
            <a:ext cx="2560320" cy="181573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6" action="ppaction://hlinksldjump"/>
          </p:cNvPr>
          <p:cNvSpPr/>
          <p:nvPr/>
        </p:nvSpPr>
        <p:spPr>
          <a:xfrm>
            <a:off x="4937760" y="4140924"/>
            <a:ext cx="2560320" cy="181573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7" action="ppaction://hlinksldjump"/>
          </p:cNvPr>
          <p:cNvSpPr/>
          <p:nvPr/>
        </p:nvSpPr>
        <p:spPr>
          <a:xfrm>
            <a:off x="7498080" y="4140923"/>
            <a:ext cx="2560320" cy="181573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8" action="ppaction://hlinksldjump"/>
          </p:cNvPr>
          <p:cNvSpPr/>
          <p:nvPr/>
        </p:nvSpPr>
        <p:spPr>
          <a:xfrm>
            <a:off x="4023360" y="1410787"/>
            <a:ext cx="914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smtClean="0">
                <a:solidFill>
                  <a:schemeClr val="tx1"/>
                </a:solidFill>
                <a:latin typeface="Times New Roman" panose="02020603050405020304" pitchFamily="18" charset="0"/>
                <a:cs typeface="Times New Roman" panose="02020603050405020304" pitchFamily="18" charset="0"/>
              </a:rPr>
              <a:t>T</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4937760" y="2312123"/>
            <a:ext cx="914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a:latin typeface="Times New Roman" panose="02020603050405020304" pitchFamily="18" charset="0"/>
                <a:cs typeface="Times New Roman" panose="02020603050405020304" pitchFamily="18" charset="0"/>
              </a:rPr>
              <a:t>Ì</a:t>
            </a:r>
          </a:p>
        </p:txBody>
      </p:sp>
      <p:sp>
        <p:nvSpPr>
          <p:cNvPr id="16" name="Rectangle 15"/>
          <p:cNvSpPr/>
          <p:nvPr/>
        </p:nvSpPr>
        <p:spPr>
          <a:xfrm>
            <a:off x="8412480" y="3242851"/>
            <a:ext cx="9144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4000" b="1" smtClean="0">
                <a:solidFill>
                  <a:schemeClr val="tx1"/>
                </a:solidFill>
                <a:latin typeface="Times New Roman" panose="02020603050405020304" pitchFamily="18" charset="0"/>
                <a:cs typeface="Times New Roman" panose="02020603050405020304" pitchFamily="18" charset="0"/>
              </a:rPr>
              <a:t>A</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583680" y="3213459"/>
            <a:ext cx="914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smtClean="0">
                <a:latin typeface="Times New Roman" panose="02020603050405020304" pitchFamily="18" charset="0"/>
                <a:cs typeface="Times New Roman" panose="02020603050405020304" pitchFamily="18" charset="0"/>
              </a:rPr>
              <a:t>N</a:t>
            </a:r>
            <a:endParaRPr lang="en-US" sz="4000" b="1">
              <a:latin typeface="Times New Roman" panose="02020603050405020304" pitchFamily="18" charset="0"/>
              <a:cs typeface="Times New Roman" panose="02020603050405020304" pitchFamily="18" charset="0"/>
            </a:endParaRPr>
          </a:p>
        </p:txBody>
      </p:sp>
      <p:sp>
        <p:nvSpPr>
          <p:cNvPr id="18" name="Rectangle 17"/>
          <p:cNvSpPr/>
          <p:nvPr/>
        </p:nvSpPr>
        <p:spPr>
          <a:xfrm>
            <a:off x="7498080" y="4153989"/>
            <a:ext cx="9144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4000" b="1" smtClean="0">
                <a:solidFill>
                  <a:schemeClr val="tx1"/>
                </a:solidFill>
                <a:latin typeface="Times New Roman" panose="02020603050405020304" pitchFamily="18" charset="0"/>
                <a:cs typeface="Times New Roman" panose="02020603050405020304" pitchFamily="18" charset="0"/>
              </a:rPr>
              <a:t>H</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6583680" y="5074914"/>
            <a:ext cx="9144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4000" b="1" smtClean="0">
                <a:solidFill>
                  <a:schemeClr val="tx1"/>
                </a:solidFill>
                <a:latin typeface="Times New Roman" panose="02020603050405020304" pitchFamily="18" charset="0"/>
                <a:cs typeface="Times New Roman" panose="02020603050405020304" pitchFamily="18" charset="0"/>
              </a:rPr>
              <a:t>C</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2377440" y="509439"/>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37760" y="522506"/>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498080" y="522505"/>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377440" y="2338243"/>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937760" y="2357839"/>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522755" y="2331712"/>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377440" y="4153979"/>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937760" y="4167042"/>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98080" y="4167033"/>
            <a:ext cx="2560320" cy="181573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377440" y="509438"/>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1</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2377440" y="4127851"/>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3</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2377440" y="2338242"/>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2</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4937760" y="1391190"/>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4</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4937760" y="3259174"/>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5</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4937760" y="5042240"/>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6</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6" name="Rectangle 35"/>
          <p:cNvSpPr/>
          <p:nvPr/>
        </p:nvSpPr>
        <p:spPr>
          <a:xfrm>
            <a:off x="9170126" y="531665"/>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9</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9168675" y="2318648"/>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8</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9091749" y="5087965"/>
            <a:ext cx="9144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7</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37161" y="1410787"/>
            <a:ext cx="1920239" cy="2554545"/>
          </a:xfrm>
          <a:prstGeom prst="rect">
            <a:avLst/>
          </a:prstGeom>
          <a:noFill/>
        </p:spPr>
        <p:txBody>
          <a:bodyPr wrap="square" rtlCol="0">
            <a:spAutoFit/>
          </a:bodyPr>
          <a:lstStyle/>
          <a:p>
            <a:pPr algn="ctr"/>
            <a:r>
              <a:rPr lang="en-US" sz="4000" b="1" smtClean="0">
                <a:solidFill>
                  <a:srgbClr val="0070C0"/>
                </a:solidFill>
                <a:latin typeface="Times New Roman" panose="02020603050405020304" pitchFamily="18" charset="0"/>
                <a:cs typeface="Times New Roman" panose="02020603050405020304" pitchFamily="18" charset="0"/>
              </a:rPr>
              <a:t>MẢNH GHÉP MAY MẮN</a:t>
            </a:r>
            <a:endParaRPr lang="en-US" sz="4000" b="1">
              <a:solidFill>
                <a:srgbClr val="0070C0"/>
              </a:solidFill>
              <a:latin typeface="Times New Roman" panose="02020603050405020304" pitchFamily="18" charset="0"/>
              <a:cs typeface="Times New Roman" panose="02020603050405020304" pitchFamily="18" charset="0"/>
            </a:endParaRPr>
          </a:p>
        </p:txBody>
      </p:sp>
      <p:sp>
        <p:nvSpPr>
          <p:cNvPr id="3" name="Cloud Callout 2"/>
          <p:cNvSpPr/>
          <p:nvPr/>
        </p:nvSpPr>
        <p:spPr>
          <a:xfrm>
            <a:off x="3489248" y="2110293"/>
            <a:ext cx="5145315" cy="2310827"/>
          </a:xfrm>
          <a:prstGeom prst="cloudCallout">
            <a:avLst>
              <a:gd name="adj1" fmla="val -48096"/>
              <a:gd name="adj2" fmla="val 92820"/>
            </a:avLst>
          </a:prstGeom>
          <a:ln w="57150">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solidFill>
                  <a:srgbClr val="0070C0"/>
                </a:solidFill>
                <a:latin typeface="Times New Roman" panose="02020603050405020304" pitchFamily="18" charset="0"/>
                <a:cs typeface="Times New Roman" panose="02020603050405020304" pitchFamily="18" charset="0"/>
              </a:rPr>
              <a:t>Hai chữ “Tình cha” gợi cho em cảm xúc, suy nghĩ gì?</a:t>
            </a:r>
          </a:p>
        </p:txBody>
      </p:sp>
      <p:sp>
        <p:nvSpPr>
          <p:cNvPr id="39" name="5-Point Star 38"/>
          <p:cNvSpPr/>
          <p:nvPr/>
        </p:nvSpPr>
        <p:spPr>
          <a:xfrm>
            <a:off x="10371909" y="5003039"/>
            <a:ext cx="1658981" cy="1496652"/>
          </a:xfrm>
          <a:prstGeom prst="star5">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triped Right Arrow 39">
            <a:hlinkClick r:id="rId9" action="ppaction://hlinksldjump"/>
          </p:cNvPr>
          <p:cNvSpPr/>
          <p:nvPr/>
        </p:nvSpPr>
        <p:spPr>
          <a:xfrm>
            <a:off x="306977" y="4613590"/>
            <a:ext cx="1580606" cy="113777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BÀI HỌC</a:t>
            </a:r>
            <a:endParaRPr lang="en-US"/>
          </a:p>
        </p:txBody>
      </p:sp>
    </p:spTree>
    <p:extLst>
      <p:ext uri="{BB962C8B-B14F-4D97-AF65-F5344CB8AC3E}">
        <p14:creationId xmlns:p14="http://schemas.microsoft.com/office/powerpoint/2010/main" val="3926038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1"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2"/>
                                        </p:tgtEl>
                                        <p:attrNameLst>
                                          <p:attrName>ppt_x</p:attrName>
                                          <p:attrName>ppt_y</p:attrName>
                                        </p:attrNameLst>
                                      </p:cBhvr>
                                    </p:animMotion>
                                    <p:animRot by="1500000">
                                      <p:cBhvr>
                                        <p:cTn id="15" dur="125" fill="hold">
                                          <p:stCondLst>
                                            <p:cond delay="0"/>
                                          </p:stCondLst>
                                        </p:cTn>
                                        <p:tgtEl>
                                          <p:spTgt spid="2"/>
                                        </p:tgtEl>
                                        <p:attrNameLst>
                                          <p:attrName>r</p:attrName>
                                        </p:attrNameLst>
                                      </p:cBhvr>
                                    </p:animRot>
                                    <p:animRot by="-1500000">
                                      <p:cBhvr>
                                        <p:cTn id="16" dur="125" fill="hold">
                                          <p:stCondLst>
                                            <p:cond delay="125"/>
                                          </p:stCondLst>
                                        </p:cTn>
                                        <p:tgtEl>
                                          <p:spTgt spid="2"/>
                                        </p:tgtEl>
                                        <p:attrNameLst>
                                          <p:attrName>r</p:attrName>
                                        </p:attrNameLst>
                                      </p:cBhvr>
                                    </p:animRot>
                                    <p:animRot by="-1500000">
                                      <p:cBhvr>
                                        <p:cTn id="17" dur="125" fill="hold">
                                          <p:stCondLst>
                                            <p:cond delay="250"/>
                                          </p:stCondLst>
                                        </p:cTn>
                                        <p:tgtEl>
                                          <p:spTgt spid="2"/>
                                        </p:tgtEl>
                                        <p:attrNameLst>
                                          <p:attrName>r</p:attrName>
                                        </p:attrNameLst>
                                      </p:cBhvr>
                                    </p:animRot>
                                    <p:animRot by="1500000">
                                      <p:cBhvr>
                                        <p:cTn id="18"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0"/>
                    </p:tgtEl>
                  </p:cond>
                </p:stCondLst>
                <p:endSync evt="end" delay="0">
                  <p:rtn val="all"/>
                </p:endSync>
                <p:childTnLst>
                  <p:par>
                    <p:cTn id="20" fill="hold">
                      <p:stCondLst>
                        <p:cond delay="0"/>
                      </p:stCondLst>
                      <p:childTnLst>
                        <p:par>
                          <p:cTn id="21" fill="hold">
                            <p:stCondLst>
                              <p:cond delay="0"/>
                            </p:stCondLst>
                            <p:childTnLst>
                              <p:par>
                                <p:cTn id="22" presetID="16" presetClass="exit" presetSubtype="21" fill="hold" grpId="0" nodeType="clickEffect">
                                  <p:stCondLst>
                                    <p:cond delay="0"/>
                                  </p:stCondLst>
                                  <p:childTnLst>
                                    <p:animEffect transition="out" filter="barn(inVertical)">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0"/>
                  </p:tgtEl>
                </p:cond>
              </p:nextCondLst>
            </p:seq>
            <p:seq concurrent="1" nextAc="seek">
              <p:cTn id="25" restart="whenNotActive" fill="hold" evtFilter="cancelBubble" nodeType="interactiveSeq">
                <p:stCondLst>
                  <p:cond evt="onClick" delay="0">
                    <p:tgtEl>
                      <p:spTgt spid="32"/>
                    </p:tgtEl>
                  </p:cond>
                </p:stCondLst>
                <p:endSync evt="end" delay="0">
                  <p:rtn val="all"/>
                </p:endSync>
                <p:childTnLst>
                  <p:par>
                    <p:cTn id="26" fill="hold">
                      <p:stCondLst>
                        <p:cond delay="0"/>
                      </p:stCondLst>
                      <p:childTnLst>
                        <p:par>
                          <p:cTn id="27" fill="hold">
                            <p:stCondLst>
                              <p:cond delay="0"/>
                            </p:stCondLst>
                            <p:childTnLst>
                              <p:par>
                                <p:cTn id="28" presetID="16" presetClass="exit" presetSubtype="21" fill="hold" grpId="0" nodeType="clickEffect">
                                  <p:stCondLst>
                                    <p:cond delay="0"/>
                                  </p:stCondLst>
                                  <p:childTnLst>
                                    <p:animEffect transition="out" filter="barn(inVertical)">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2"/>
                  </p:tgtEl>
                </p:cond>
              </p:nextCondLst>
            </p:seq>
            <p:seq concurrent="1" nextAc="seek">
              <p:cTn id="31" restart="whenNotActive" fill="hold" evtFilter="cancelBubble" nodeType="interactiveSeq">
                <p:stCondLst>
                  <p:cond evt="onClick" delay="0">
                    <p:tgtEl>
                      <p:spTgt spid="31"/>
                    </p:tgtEl>
                  </p:cond>
                </p:stCondLst>
                <p:endSync evt="end" delay="0">
                  <p:rtn val="all"/>
                </p:endSync>
                <p:childTnLst>
                  <p:par>
                    <p:cTn id="32" fill="hold">
                      <p:stCondLst>
                        <p:cond delay="0"/>
                      </p:stCondLst>
                      <p:childTnLst>
                        <p:par>
                          <p:cTn id="33" fill="hold">
                            <p:stCondLst>
                              <p:cond delay="0"/>
                            </p:stCondLst>
                            <p:childTnLst>
                              <p:par>
                                <p:cTn id="34" presetID="16" presetClass="exit" presetSubtype="21" fill="hold" grpId="0" nodeType="clickEffect">
                                  <p:stCondLst>
                                    <p:cond delay="0"/>
                                  </p:stCondLst>
                                  <p:childTnLst>
                                    <p:animEffect transition="out" filter="barn(inVertical)">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1"/>
                  </p:tgtEl>
                </p:cond>
              </p:nextCondLst>
            </p:seq>
            <p:seq concurrent="1" nextAc="seek">
              <p:cTn id="37" restart="whenNotActive" fill="hold" evtFilter="cancelBubble" nodeType="interactiveSeq">
                <p:stCondLst>
                  <p:cond evt="onClick" delay="0">
                    <p:tgtEl>
                      <p:spTgt spid="33"/>
                    </p:tgtEl>
                  </p:cond>
                </p:stCondLst>
                <p:endSync evt="end" delay="0">
                  <p:rtn val="all"/>
                </p:endSync>
                <p:childTnLst>
                  <p:par>
                    <p:cTn id="38" fill="hold">
                      <p:stCondLst>
                        <p:cond delay="0"/>
                      </p:stCondLst>
                      <p:childTnLst>
                        <p:par>
                          <p:cTn id="39" fill="hold">
                            <p:stCondLst>
                              <p:cond delay="0"/>
                            </p:stCondLst>
                            <p:childTnLst>
                              <p:par>
                                <p:cTn id="40" presetID="16" presetClass="exit" presetSubtype="21" fill="hold" grpId="0" nodeType="clickEffect">
                                  <p:stCondLst>
                                    <p:cond delay="0"/>
                                  </p:stCondLst>
                                  <p:childTnLst>
                                    <p:animEffect transition="out" filter="barn(inVertical)">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3"/>
                  </p:tgtEl>
                </p:cond>
              </p:nextCondLst>
            </p:seq>
            <p:seq concurrent="1" nextAc="seek">
              <p:cTn id="43" restart="whenNotActive" fill="hold" evtFilter="cancelBubble" nodeType="interactiveSeq">
                <p:stCondLst>
                  <p:cond evt="onClick" delay="0">
                    <p:tgtEl>
                      <p:spTgt spid="34"/>
                    </p:tgtEl>
                  </p:cond>
                </p:stCondLst>
                <p:endSync evt="end" delay="0">
                  <p:rtn val="all"/>
                </p:endSync>
                <p:childTnLst>
                  <p:par>
                    <p:cTn id="44" fill="hold">
                      <p:stCondLst>
                        <p:cond delay="0"/>
                      </p:stCondLst>
                      <p:childTnLst>
                        <p:par>
                          <p:cTn id="45" fill="hold">
                            <p:stCondLst>
                              <p:cond delay="0"/>
                            </p:stCondLst>
                            <p:childTnLst>
                              <p:par>
                                <p:cTn id="46" presetID="16" presetClass="exit" presetSubtype="21" fill="hold" grpId="0" nodeType="clickEffect">
                                  <p:stCondLst>
                                    <p:cond delay="0"/>
                                  </p:stCondLst>
                                  <p:childTnLst>
                                    <p:animEffect transition="out" filter="barn(inVertical)">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4"/>
                  </p:tgtEl>
                </p:cond>
              </p:nextCondLst>
            </p:seq>
            <p:seq concurrent="1" nextAc="seek">
              <p:cTn id="49" restart="whenNotActive" fill="hold" evtFilter="cancelBubble" nodeType="interactiveSeq">
                <p:stCondLst>
                  <p:cond evt="onClick" delay="0">
                    <p:tgtEl>
                      <p:spTgt spid="35"/>
                    </p:tgtEl>
                  </p:cond>
                </p:stCondLst>
                <p:endSync evt="end" delay="0">
                  <p:rtn val="all"/>
                </p:endSync>
                <p:childTnLst>
                  <p:par>
                    <p:cTn id="50" fill="hold">
                      <p:stCondLst>
                        <p:cond delay="0"/>
                      </p:stCondLst>
                      <p:childTnLst>
                        <p:par>
                          <p:cTn id="51" fill="hold">
                            <p:stCondLst>
                              <p:cond delay="0"/>
                            </p:stCondLst>
                            <p:childTnLst>
                              <p:par>
                                <p:cTn id="52" presetID="16" presetClass="exit" presetSubtype="21" fill="hold" grpId="0" nodeType="clickEffect">
                                  <p:stCondLst>
                                    <p:cond delay="0"/>
                                  </p:stCondLst>
                                  <p:childTnLst>
                                    <p:animEffect transition="out" filter="barn(inVertical)">
                                      <p:cBhvr>
                                        <p:cTn id="53" dur="500"/>
                                        <p:tgtEl>
                                          <p:spTgt spid="27"/>
                                        </p:tgtEl>
                                      </p:cBhvr>
                                    </p:animEffect>
                                    <p:set>
                                      <p:cBhvr>
                                        <p:cTn id="54"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5"/>
                  </p:tgtEl>
                </p:cond>
              </p:nextCondLst>
            </p:seq>
            <p:seq concurrent="1" nextAc="seek">
              <p:cTn id="55" restart="whenNotActive" fill="hold" evtFilter="cancelBubble" nodeType="interactiveSeq">
                <p:stCondLst>
                  <p:cond evt="onClick" delay="0">
                    <p:tgtEl>
                      <p:spTgt spid="38"/>
                    </p:tgtEl>
                  </p:cond>
                </p:stCondLst>
                <p:endSync evt="end" delay="0">
                  <p:rtn val="all"/>
                </p:endSync>
                <p:childTnLst>
                  <p:par>
                    <p:cTn id="56" fill="hold">
                      <p:stCondLst>
                        <p:cond delay="0"/>
                      </p:stCondLst>
                      <p:childTnLst>
                        <p:par>
                          <p:cTn id="57" fill="hold">
                            <p:stCondLst>
                              <p:cond delay="0"/>
                            </p:stCondLst>
                            <p:childTnLst>
                              <p:par>
                                <p:cTn id="58" presetID="16" presetClass="exit" presetSubtype="21" fill="hold" grpId="0" nodeType="clickEffect">
                                  <p:stCondLst>
                                    <p:cond delay="0"/>
                                  </p:stCondLst>
                                  <p:childTnLst>
                                    <p:animEffect transition="out" filter="barn(inVertical)">
                                      <p:cBhvr>
                                        <p:cTn id="59" dur="500"/>
                                        <p:tgtEl>
                                          <p:spTgt spid="28"/>
                                        </p:tgtEl>
                                      </p:cBhvr>
                                    </p:animEffect>
                                    <p:set>
                                      <p:cBhvr>
                                        <p:cTn id="60"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8"/>
                  </p:tgtEl>
                </p:cond>
              </p:nextCondLst>
            </p:seq>
            <p:seq concurrent="1" nextAc="seek">
              <p:cTn id="61" restart="whenNotActive" fill="hold" evtFilter="cancelBubble" nodeType="interactiveSeq">
                <p:stCondLst>
                  <p:cond evt="onClick" delay="0">
                    <p:tgtEl>
                      <p:spTgt spid="37"/>
                    </p:tgtEl>
                  </p:cond>
                </p:stCondLst>
                <p:endSync evt="end" delay="0">
                  <p:rtn val="all"/>
                </p:endSync>
                <p:childTnLst>
                  <p:par>
                    <p:cTn id="62" fill="hold">
                      <p:stCondLst>
                        <p:cond delay="0"/>
                      </p:stCondLst>
                      <p:childTnLst>
                        <p:par>
                          <p:cTn id="63" fill="hold">
                            <p:stCondLst>
                              <p:cond delay="0"/>
                            </p:stCondLst>
                            <p:childTnLst>
                              <p:par>
                                <p:cTn id="64" presetID="16" presetClass="exit" presetSubtype="21" fill="hold" grpId="0" nodeType="clickEffect">
                                  <p:stCondLst>
                                    <p:cond delay="0"/>
                                  </p:stCondLst>
                                  <p:childTnLst>
                                    <p:animEffect transition="out" filter="barn(inVertical)">
                                      <p:cBhvr>
                                        <p:cTn id="65" dur="500"/>
                                        <p:tgtEl>
                                          <p:spTgt spid="25"/>
                                        </p:tgtEl>
                                      </p:cBhvr>
                                    </p:animEffect>
                                    <p:set>
                                      <p:cBhvr>
                                        <p:cTn id="66"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7"/>
                  </p:tgtEl>
                </p:cond>
              </p:nextCondLst>
            </p:seq>
            <p:seq concurrent="1" nextAc="seek">
              <p:cTn id="67" restart="whenNotActive" fill="hold" evtFilter="cancelBubble" nodeType="interactiveSeq">
                <p:stCondLst>
                  <p:cond evt="onClick" delay="0">
                    <p:tgtEl>
                      <p:spTgt spid="36"/>
                    </p:tgtEl>
                  </p:cond>
                </p:stCondLst>
                <p:endSync evt="end" delay="0">
                  <p:rtn val="all"/>
                </p:endSync>
                <p:childTnLst>
                  <p:par>
                    <p:cTn id="68" fill="hold">
                      <p:stCondLst>
                        <p:cond delay="0"/>
                      </p:stCondLst>
                      <p:childTnLst>
                        <p:par>
                          <p:cTn id="69" fill="hold">
                            <p:stCondLst>
                              <p:cond delay="0"/>
                            </p:stCondLst>
                            <p:childTnLst>
                              <p:par>
                                <p:cTn id="70" presetID="16" presetClass="exit" presetSubtype="21" fill="hold" grpId="0" nodeType="clickEffect">
                                  <p:stCondLst>
                                    <p:cond delay="0"/>
                                  </p:stCondLst>
                                  <p:childTnLst>
                                    <p:animEffect transition="out" filter="barn(inVertical)">
                                      <p:cBhvr>
                                        <p:cTn id="71" dur="500"/>
                                        <p:tgtEl>
                                          <p:spTgt spid="22"/>
                                        </p:tgtEl>
                                      </p:cBhvr>
                                    </p:animEffect>
                                    <p:set>
                                      <p:cBhvr>
                                        <p:cTn id="72"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6"/>
                  </p:tgtEl>
                </p:cond>
              </p:nextCondLst>
            </p:seq>
            <p:seq concurrent="1" nextAc="seek">
              <p:cTn id="73" restart="whenNotActive" fill="hold" evtFilter="cancelBubble" nodeType="interactiveSeq">
                <p:stCondLst>
                  <p:cond evt="onClick" delay="0">
                    <p:tgtEl>
                      <p:spTgt spid="39"/>
                    </p:tgtEl>
                  </p:cond>
                </p:stCondLst>
                <p:endSync evt="end" delay="0">
                  <p:rtn val="all"/>
                </p:endSync>
                <p:childTnLst>
                  <p:par>
                    <p:cTn id="74" fill="hold">
                      <p:stCondLst>
                        <p:cond delay="0"/>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barn(inVertical)">
                                      <p:cBhvr>
                                        <p:cTn id="78" dur="500"/>
                                        <p:tgtEl>
                                          <p:spTgt spid="3"/>
                                        </p:tgtEl>
                                      </p:cBhvr>
                                    </p:animEffect>
                                  </p:childTnLst>
                                </p:cTn>
                              </p:par>
                            </p:childTnLst>
                          </p:cTn>
                        </p:par>
                      </p:childTnLst>
                    </p:cTn>
                  </p:par>
                </p:childTnLst>
              </p:cTn>
              <p:nextCondLst>
                <p:cond evt="onClick" delay="0">
                  <p:tgtEl>
                    <p:spTgt spid="39"/>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 grpId="0"/>
      <p:bldP spid="2" grpId="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TextBox 2">
            <a:extLst>
              <a:ext uri="{FF2B5EF4-FFF2-40B4-BE49-F238E27FC236}">
                <a16:creationId xmlns="" xmlns:a16="http://schemas.microsoft.com/office/drawing/2014/main" id="{F877874D-0A72-48B5-A4C2-63E4B1A9DBF2}"/>
              </a:ext>
            </a:extLst>
          </p:cNvPr>
          <p:cNvSpPr txBox="1"/>
          <p:nvPr/>
        </p:nvSpPr>
        <p:spPr>
          <a:xfrm>
            <a:off x="1812128" y="154978"/>
            <a:ext cx="9816047" cy="1015534"/>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999"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HƯỚNG</a:t>
            </a:r>
            <a:r>
              <a:rPr kumimoji="0" lang="en-US" sz="5999" b="1" i="0" u="none" strike="noStrike" kern="1200" cap="none" spc="0" normalizeH="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DẪN TỰ HỌC</a:t>
            </a:r>
            <a:endParaRPr kumimoji="0" lang="en-US" sz="5999"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1193075" y="1067831"/>
            <a:ext cx="6096000" cy="584647"/>
          </a:xfrm>
          <a:prstGeom prst="rect">
            <a:avLst/>
          </a:prstGeom>
        </p:spPr>
        <p:txBody>
          <a:bodyPr>
            <a:spAutoFit/>
          </a:bodyPr>
          <a:lstStyle/>
          <a:p>
            <a:pPr lvl="0" algn="just" defTabSz="914217"/>
            <a:r>
              <a:rPr lang="en-US" sz="3199" b="1" smtClean="0">
                <a:solidFill>
                  <a:srgbClr val="002060"/>
                </a:solidFill>
                <a:latin typeface="Times New Roman" panose="02020603050405020304" pitchFamily="18" charset="0"/>
                <a:ea typeface="黑体"/>
                <a:cs typeface="Times New Roman" panose="02020603050405020304" pitchFamily="18" charset="0"/>
              </a:rPr>
              <a:t>* Bài cũ: </a:t>
            </a:r>
          </a:p>
        </p:txBody>
      </p:sp>
      <p:sp>
        <p:nvSpPr>
          <p:cNvPr id="5" name="Rectangle 4"/>
          <p:cNvSpPr/>
          <p:nvPr/>
        </p:nvSpPr>
        <p:spPr>
          <a:xfrm>
            <a:off x="1201784" y="1597072"/>
            <a:ext cx="6096000" cy="584647"/>
          </a:xfrm>
          <a:prstGeom prst="rect">
            <a:avLst/>
          </a:prstGeom>
        </p:spPr>
        <p:txBody>
          <a:bodyPr>
            <a:spAutoFit/>
          </a:bodyPr>
          <a:lstStyle/>
          <a:p>
            <a:pPr marL="457200" lvl="0" indent="-457200" algn="just" defTabSz="914217">
              <a:buFontTx/>
              <a:buChar char="-"/>
            </a:pPr>
            <a:r>
              <a:rPr lang="en-US" sz="3199" b="1">
                <a:solidFill>
                  <a:srgbClr val="002060"/>
                </a:solidFill>
                <a:latin typeface="Times New Roman" panose="02020603050405020304" pitchFamily="18" charset="0"/>
                <a:ea typeface="黑体"/>
                <a:cs typeface="Times New Roman" panose="02020603050405020304" pitchFamily="18" charset="0"/>
              </a:rPr>
              <a:t>Hoàn thành các bài tập vào vở</a:t>
            </a:r>
            <a:r>
              <a:rPr lang="en-US" sz="3199" b="1" smtClean="0">
                <a:solidFill>
                  <a:srgbClr val="002060"/>
                </a:solidFill>
                <a:latin typeface="Times New Roman" panose="02020603050405020304" pitchFamily="18" charset="0"/>
                <a:ea typeface="黑体"/>
                <a:cs typeface="Times New Roman" panose="02020603050405020304" pitchFamily="18" charset="0"/>
              </a:rPr>
              <a:t>.</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sp>
        <p:nvSpPr>
          <p:cNvPr id="7" name="Rectangle 6"/>
          <p:cNvSpPr/>
          <p:nvPr/>
        </p:nvSpPr>
        <p:spPr>
          <a:xfrm>
            <a:off x="1201784" y="2565331"/>
            <a:ext cx="6096000" cy="1076961"/>
          </a:xfrm>
          <a:prstGeom prst="rect">
            <a:avLst/>
          </a:prstGeom>
        </p:spPr>
        <p:txBody>
          <a:bodyPr>
            <a:spAutoFit/>
          </a:bodyPr>
          <a:lstStyle/>
          <a:p>
            <a:pPr lvl="0" algn="just" defTabSz="914217"/>
            <a:r>
              <a:rPr lang="en-US" sz="3199" b="1" smtClean="0">
                <a:solidFill>
                  <a:srgbClr val="002060"/>
                </a:solidFill>
                <a:latin typeface="Times New Roman" panose="02020603050405020304" pitchFamily="18" charset="0"/>
                <a:ea typeface="黑体"/>
                <a:cs typeface="Times New Roman" panose="02020603050405020304" pitchFamily="18" charset="0"/>
              </a:rPr>
              <a:t>* Bài mới: </a:t>
            </a:r>
            <a:r>
              <a:rPr lang="en-US" sz="3199" b="1" i="1" smtClean="0">
                <a:solidFill>
                  <a:srgbClr val="002060"/>
                </a:solidFill>
                <a:latin typeface="Times New Roman" panose="02020603050405020304" pitchFamily="18" charset="0"/>
                <a:ea typeface="黑体"/>
                <a:cs typeface="Times New Roman" panose="02020603050405020304" pitchFamily="18" charset="0"/>
              </a:rPr>
              <a:t>Viết một đoạn văn nghị luận về một đoạn thơ.</a:t>
            </a:r>
          </a:p>
        </p:txBody>
      </p:sp>
    </p:spTree>
    <p:extLst>
      <p:ext uri="{BB962C8B-B14F-4D97-AF65-F5344CB8AC3E}">
        <p14:creationId xmlns:p14="http://schemas.microsoft.com/office/powerpoint/2010/main" val="157381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 y="11589"/>
            <a:ext cx="12187592" cy="6855520"/>
          </a:xfrm>
          <a:prstGeom prst="rect">
            <a:avLst/>
          </a:prstGeom>
        </p:spPr>
      </p:pic>
      <p:grpSp>
        <p:nvGrpSpPr>
          <p:cNvPr id="15" name="组合 14">
            <a:extLst>
              <a:ext uri="{FF2B5EF4-FFF2-40B4-BE49-F238E27FC236}">
                <a16:creationId xmlns="" xmlns:a16="http://schemas.microsoft.com/office/drawing/2014/main" id="{9F928D08-CBC1-47DA-8C48-8196F1B2EEA6}"/>
              </a:ext>
            </a:extLst>
          </p:cNvPr>
          <p:cNvGrpSpPr/>
          <p:nvPr/>
        </p:nvGrpSpPr>
        <p:grpSpPr>
          <a:xfrm>
            <a:off x="3915620" y="3772295"/>
            <a:ext cx="4295235" cy="182228"/>
            <a:chOff x="1839287" y="5184146"/>
            <a:chExt cx="2767715" cy="95254"/>
          </a:xfrm>
        </p:grpSpPr>
        <p:grpSp>
          <p:nvGrpSpPr>
            <p:cNvPr id="16" name="组合 15">
              <a:extLst>
                <a:ext uri="{FF2B5EF4-FFF2-40B4-BE49-F238E27FC236}">
                  <a16:creationId xmlns=""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58" name="TextBox 57">
            <a:extLst>
              <a:ext uri="{FF2B5EF4-FFF2-40B4-BE49-F238E27FC236}">
                <a16:creationId xmlns="" xmlns:a16="http://schemas.microsoft.com/office/drawing/2014/main" id="{F877874D-0A72-48B5-A4C2-63E4B1A9DBF2}"/>
              </a:ext>
            </a:extLst>
          </p:cNvPr>
          <p:cNvSpPr txBox="1"/>
          <p:nvPr/>
        </p:nvSpPr>
        <p:spPr>
          <a:xfrm>
            <a:off x="1642311" y="2858990"/>
            <a:ext cx="9816047" cy="1015534"/>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999"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CHÚC</a:t>
            </a:r>
            <a:r>
              <a:rPr kumimoji="0" lang="en-US" sz="5999" b="1" i="0" u="none" strike="noStrike" kern="1200" cap="none" spc="0" normalizeH="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CÁC EM HỌC TỐT!</a:t>
            </a:r>
            <a:endParaRPr kumimoji="0" lang="en-US" sz="5999"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6620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5</a:t>
            </a:fld>
            <a:endParaRPr lang="en-US" dirty="0">
              <a:solidFill>
                <a:prstClr val="black">
                  <a:tint val="75000"/>
                </a:prstClr>
              </a:solidFill>
            </a:endParaRPr>
          </a:p>
        </p:txBody>
      </p:sp>
      <p:sp>
        <p:nvSpPr>
          <p:cNvPr id="2" name="Round Diagonal Corner Rectangle 1"/>
          <p:cNvSpPr/>
          <p:nvPr/>
        </p:nvSpPr>
        <p:spPr>
          <a:xfrm>
            <a:off x="2351313" y="209005"/>
            <a:ext cx="7576457" cy="1894116"/>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a:latin typeface="Times New Roman" panose="02020603050405020304" pitchFamily="18" charset="0"/>
                <a:cs typeface="Times New Roman" panose="02020603050405020304" pitchFamily="18" charset="0"/>
              </a:rPr>
              <a:t>Câu 1: Ngày 19/ 06 hàng năm là ngày gì?</a:t>
            </a:r>
          </a:p>
        </p:txBody>
      </p:sp>
      <p:sp>
        <p:nvSpPr>
          <p:cNvPr id="14" name="Round Diagonal Corner Rectangle 13"/>
          <p:cNvSpPr/>
          <p:nvPr/>
        </p:nvSpPr>
        <p:spPr>
          <a:xfrm>
            <a:off x="3644535" y="3775165"/>
            <a:ext cx="3278779" cy="953590"/>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a:latin typeface="Times New Roman" panose="02020603050405020304" pitchFamily="18" charset="0"/>
                <a:cs typeface="Times New Roman" panose="02020603050405020304" pitchFamily="18" charset="0"/>
              </a:rPr>
              <a:t>Ngày của cha</a:t>
            </a:r>
          </a:p>
        </p:txBody>
      </p:sp>
      <p:sp>
        <p:nvSpPr>
          <p:cNvPr id="3" name="5-Point Star 2">
            <a:hlinkClick r:id="rId2" action="ppaction://hlinksldjump"/>
          </p:cNvPr>
          <p:cNvSpPr/>
          <p:nvPr/>
        </p:nvSpPr>
        <p:spPr>
          <a:xfrm>
            <a:off x="8490858" y="5029200"/>
            <a:ext cx="1658981" cy="1496652"/>
          </a:xfrm>
          <a:prstGeom prst="star5">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4769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6</a:t>
            </a:fld>
            <a:endParaRPr lang="en-US" dirty="0">
              <a:solidFill>
                <a:prstClr val="black">
                  <a:tint val="75000"/>
                </a:prstClr>
              </a:solidFill>
            </a:endParaRPr>
          </a:p>
        </p:txBody>
      </p:sp>
      <p:sp>
        <p:nvSpPr>
          <p:cNvPr id="2" name="Round Diagonal Corner Rectangle 1"/>
          <p:cNvSpPr/>
          <p:nvPr/>
        </p:nvSpPr>
        <p:spPr>
          <a:xfrm>
            <a:off x="2351313" y="209005"/>
            <a:ext cx="7576457" cy="1894116"/>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a:latin typeface="Times New Roman" panose="02020603050405020304" pitchFamily="18" charset="0"/>
                <a:cs typeface="Times New Roman" panose="02020603050405020304" pitchFamily="18" charset="0"/>
              </a:rPr>
              <a:t>Câu 5: Ở đâu đàn ông khổ nhất?</a:t>
            </a:r>
          </a:p>
        </p:txBody>
      </p:sp>
      <p:sp>
        <p:nvSpPr>
          <p:cNvPr id="14" name="Round Diagonal Corner Rectangle 13"/>
          <p:cNvSpPr/>
          <p:nvPr/>
        </p:nvSpPr>
        <p:spPr>
          <a:xfrm>
            <a:off x="3644535" y="3775165"/>
            <a:ext cx="3278779" cy="953590"/>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smtClean="0">
                <a:latin typeface="Times New Roman" panose="02020603050405020304" pitchFamily="18" charset="0"/>
                <a:cs typeface="Times New Roman" panose="02020603050405020304" pitchFamily="18" charset="0"/>
              </a:rPr>
              <a:t>Nam cực</a:t>
            </a:r>
            <a:endParaRPr lang="en-US" sz="4000">
              <a:latin typeface="Times New Roman" panose="02020603050405020304" pitchFamily="18" charset="0"/>
              <a:cs typeface="Times New Roman" panose="02020603050405020304" pitchFamily="18" charset="0"/>
            </a:endParaRPr>
          </a:p>
        </p:txBody>
      </p:sp>
      <p:sp>
        <p:nvSpPr>
          <p:cNvPr id="3" name="5-Point Star 2">
            <a:hlinkClick r:id="rId2" action="ppaction://hlinksldjump"/>
          </p:cNvPr>
          <p:cNvSpPr/>
          <p:nvPr/>
        </p:nvSpPr>
        <p:spPr>
          <a:xfrm>
            <a:off x="8490858" y="5029200"/>
            <a:ext cx="1658981" cy="1496652"/>
          </a:xfrm>
          <a:prstGeom prst="star5">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107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7</a:t>
            </a:fld>
            <a:endParaRPr lang="en-US" dirty="0">
              <a:solidFill>
                <a:prstClr val="black">
                  <a:tint val="75000"/>
                </a:prstClr>
              </a:solidFill>
            </a:endParaRPr>
          </a:p>
        </p:txBody>
      </p:sp>
      <p:sp>
        <p:nvSpPr>
          <p:cNvPr id="2" name="Round Diagonal Corner Rectangle 1"/>
          <p:cNvSpPr/>
          <p:nvPr/>
        </p:nvSpPr>
        <p:spPr>
          <a:xfrm>
            <a:off x="2351313" y="209005"/>
            <a:ext cx="7576457" cy="1894116"/>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a:latin typeface="Times New Roman" panose="02020603050405020304" pitchFamily="18" charset="0"/>
                <a:cs typeface="Times New Roman" panose="02020603050405020304" pitchFamily="18" charset="0"/>
              </a:rPr>
              <a:t>Câu 6: Ngọn núi nào bị chặt ra từng khúc?</a:t>
            </a:r>
          </a:p>
        </p:txBody>
      </p:sp>
      <p:sp>
        <p:nvSpPr>
          <p:cNvPr id="14" name="Round Diagonal Corner Rectangle 13"/>
          <p:cNvSpPr/>
          <p:nvPr/>
        </p:nvSpPr>
        <p:spPr>
          <a:xfrm>
            <a:off x="3644535" y="3775165"/>
            <a:ext cx="3278779" cy="953590"/>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smtClean="0">
                <a:latin typeface="Times New Roman" panose="02020603050405020304" pitchFamily="18" charset="0"/>
                <a:cs typeface="Times New Roman" panose="02020603050405020304" pitchFamily="18" charset="0"/>
              </a:rPr>
              <a:t>Núi Thái Sơn</a:t>
            </a:r>
            <a:endParaRPr lang="en-US" sz="4000">
              <a:latin typeface="Times New Roman" panose="02020603050405020304" pitchFamily="18" charset="0"/>
              <a:cs typeface="Times New Roman" panose="02020603050405020304" pitchFamily="18" charset="0"/>
            </a:endParaRPr>
          </a:p>
        </p:txBody>
      </p:sp>
      <p:sp>
        <p:nvSpPr>
          <p:cNvPr id="3" name="5-Point Star 2">
            <a:hlinkClick r:id="rId2" action="ppaction://hlinksldjump"/>
          </p:cNvPr>
          <p:cNvSpPr/>
          <p:nvPr/>
        </p:nvSpPr>
        <p:spPr>
          <a:xfrm>
            <a:off x="8490858" y="5029200"/>
            <a:ext cx="1658981" cy="1496652"/>
          </a:xfrm>
          <a:prstGeom prst="star5">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3748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8</a:t>
            </a:fld>
            <a:endParaRPr lang="en-US" dirty="0">
              <a:solidFill>
                <a:prstClr val="black">
                  <a:tint val="75000"/>
                </a:prstClr>
              </a:solidFill>
            </a:endParaRPr>
          </a:p>
        </p:txBody>
      </p:sp>
      <p:sp>
        <p:nvSpPr>
          <p:cNvPr id="2" name="Round Diagonal Corner Rectangle 1"/>
          <p:cNvSpPr/>
          <p:nvPr/>
        </p:nvSpPr>
        <p:spPr>
          <a:xfrm>
            <a:off x="2351313" y="209005"/>
            <a:ext cx="7576457" cy="1894116"/>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4000">
                <a:latin typeface="Times New Roman" panose="02020603050405020304" pitchFamily="18" charset="0"/>
                <a:cs typeface="Times New Roman" panose="02020603050405020304" pitchFamily="18" charset="0"/>
              </a:rPr>
              <a:t>Câu 7: Kí hiệu dưới đây chỉ điều gì?</a:t>
            </a:r>
            <a:endParaRPr lang="en-US" sz="4000">
              <a:latin typeface="Times New Roman" panose="02020603050405020304" pitchFamily="18" charset="0"/>
              <a:cs typeface="Times New Roman" panose="02020603050405020304" pitchFamily="18" charset="0"/>
            </a:endParaRPr>
          </a:p>
        </p:txBody>
      </p:sp>
      <p:sp>
        <p:nvSpPr>
          <p:cNvPr id="14" name="Round Diagonal Corner Rectangle 13"/>
          <p:cNvSpPr/>
          <p:nvPr/>
        </p:nvSpPr>
        <p:spPr>
          <a:xfrm>
            <a:off x="5212079" y="3670663"/>
            <a:ext cx="3278779" cy="953590"/>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a:latin typeface="Times New Roman" panose="02020603050405020304" pitchFamily="18" charset="0"/>
                <a:cs typeface="Times New Roman" panose="02020603050405020304" pitchFamily="18" charset="0"/>
              </a:rPr>
              <a:t>Giới tính nam</a:t>
            </a:r>
          </a:p>
        </p:txBody>
      </p:sp>
      <p:sp>
        <p:nvSpPr>
          <p:cNvPr id="3" name="5-Point Star 2">
            <a:hlinkClick r:id="rId2" action="ppaction://hlinksldjump"/>
          </p:cNvPr>
          <p:cNvSpPr/>
          <p:nvPr/>
        </p:nvSpPr>
        <p:spPr>
          <a:xfrm>
            <a:off x="8490858" y="5029200"/>
            <a:ext cx="1658981" cy="1496652"/>
          </a:xfrm>
          <a:prstGeom prst="star5">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96000" y="2212824"/>
            <a:ext cx="4110626" cy="2915678"/>
          </a:xfrm>
          <a:prstGeom prst="rect">
            <a:avLst/>
          </a:prstGeom>
        </p:spPr>
      </p:pic>
    </p:spTree>
    <p:extLst>
      <p:ext uri="{BB962C8B-B14F-4D97-AF65-F5344CB8AC3E}">
        <p14:creationId xmlns:p14="http://schemas.microsoft.com/office/powerpoint/2010/main" val="18274614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9</a:t>
            </a:fld>
            <a:endParaRPr lang="en-US" dirty="0">
              <a:solidFill>
                <a:prstClr val="black">
                  <a:tint val="75000"/>
                </a:prstClr>
              </a:solidFill>
            </a:endParaRPr>
          </a:p>
        </p:txBody>
      </p:sp>
      <p:sp>
        <p:nvSpPr>
          <p:cNvPr id="2" name="Round Diagonal Corner Rectangle 1"/>
          <p:cNvSpPr/>
          <p:nvPr/>
        </p:nvSpPr>
        <p:spPr>
          <a:xfrm>
            <a:off x="2351313" y="209005"/>
            <a:ext cx="7576457" cy="1894116"/>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a:latin typeface="Times New Roman" panose="02020603050405020304" pitchFamily="18" charset="0"/>
                <a:cs typeface="Times New Roman" panose="02020603050405020304" pitchFamily="18" charset="0"/>
              </a:rPr>
              <a:t>Câu 8: Hình ảnh sau gợi đến thành ngữ nào?</a:t>
            </a:r>
          </a:p>
        </p:txBody>
      </p:sp>
      <p:sp>
        <p:nvSpPr>
          <p:cNvPr id="14" name="Round Diagonal Corner Rectangle 13"/>
          <p:cNvSpPr/>
          <p:nvPr/>
        </p:nvSpPr>
        <p:spPr>
          <a:xfrm>
            <a:off x="5042261" y="3898636"/>
            <a:ext cx="4558939" cy="953590"/>
          </a:xfrm>
          <a:prstGeom prst="round2Diag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4000" smtClean="0">
                <a:latin typeface="Times New Roman" panose="02020603050405020304" pitchFamily="18" charset="0"/>
                <a:cs typeface="Times New Roman" panose="02020603050405020304" pitchFamily="18" charset="0"/>
              </a:rPr>
              <a:t>Đứng mũi chịu sào</a:t>
            </a:r>
            <a:endParaRPr lang="en-US" sz="4000">
              <a:latin typeface="Times New Roman" panose="02020603050405020304" pitchFamily="18" charset="0"/>
              <a:cs typeface="Times New Roman" panose="02020603050405020304" pitchFamily="18" charset="0"/>
            </a:endParaRPr>
          </a:p>
        </p:txBody>
      </p:sp>
      <p:sp>
        <p:nvSpPr>
          <p:cNvPr id="3" name="5-Point Star 2">
            <a:hlinkClick r:id="rId2" action="ppaction://hlinksldjump"/>
          </p:cNvPr>
          <p:cNvSpPr/>
          <p:nvPr/>
        </p:nvSpPr>
        <p:spPr>
          <a:xfrm>
            <a:off x="8490858" y="5029200"/>
            <a:ext cx="1658981" cy="1496652"/>
          </a:xfrm>
          <a:prstGeom prst="star5">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89815" l="4667" r="90000"/>
                    </a14:imgEffect>
                  </a14:imgLayer>
                </a14:imgProps>
              </a:ext>
            </a:extLst>
          </a:blip>
          <a:stretch>
            <a:fillRect/>
          </a:stretch>
        </p:blipFill>
        <p:spPr>
          <a:xfrm>
            <a:off x="1053657" y="2730134"/>
            <a:ext cx="3245839" cy="2337003"/>
          </a:xfrm>
          <a:prstGeom prst="rect">
            <a:avLst/>
          </a:prstGeom>
        </p:spPr>
      </p:pic>
    </p:spTree>
    <p:extLst>
      <p:ext uri="{BB962C8B-B14F-4D97-AF65-F5344CB8AC3E}">
        <p14:creationId xmlns:p14="http://schemas.microsoft.com/office/powerpoint/2010/main" val="39245408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1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BÀI 6. TIẾT 7. THỰC HÀNH TIẾNG VIỆT</Template>
  <TotalTime>110</TotalTime>
  <Words>1068</Words>
  <Application>Microsoft Office PowerPoint</Application>
  <PresentationFormat>Custom</PresentationFormat>
  <Paragraphs>179</Paragraphs>
  <Slides>41</Slides>
  <Notes>5</Notes>
  <HiddenSlides>0</HiddenSlides>
  <MMClips>1</MMClips>
  <ScaleCrop>false</ScaleCrop>
  <HeadingPairs>
    <vt:vector size="4" baseType="variant">
      <vt:variant>
        <vt:lpstr>Theme</vt:lpstr>
      </vt:variant>
      <vt:variant>
        <vt:i4>8</vt:i4>
      </vt:variant>
      <vt:variant>
        <vt:lpstr>Slide Titles</vt:lpstr>
      </vt:variant>
      <vt:variant>
        <vt:i4>41</vt:i4>
      </vt:variant>
    </vt:vector>
  </HeadingPairs>
  <TitlesOfParts>
    <vt:vector size="49" baseType="lpstr">
      <vt:lpstr>1_Office Theme</vt:lpstr>
      <vt:lpstr>Office 主题</vt:lpstr>
      <vt:lpstr>7_Office Theme</vt:lpstr>
      <vt:lpstr>14_Office Theme</vt:lpstr>
      <vt:lpstr>15_Office Theme</vt:lpstr>
      <vt:lpstr>16_Office Theme</vt:lpstr>
      <vt:lpstr>17_Office Theme</vt:lpstr>
      <vt:lpstr>18_Office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32</cp:revision>
  <dcterms:created xsi:type="dcterms:W3CDTF">2021-12-05T15:58:43Z</dcterms:created>
  <dcterms:modified xsi:type="dcterms:W3CDTF">2022-02-16T13:07:41Z</dcterms:modified>
</cp:coreProperties>
</file>