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57" r:id="rId4"/>
    <p:sldId id="266" r:id="rId5"/>
    <p:sldId id="265" r:id="rId6"/>
    <p:sldId id="259" r:id="rId7"/>
    <p:sldId id="260" r:id="rId8"/>
    <p:sldId id="261" r:id="rId9"/>
    <p:sldId id="268" r:id="rId10"/>
    <p:sldId id="263" r:id="rId11"/>
    <p:sldId id="298" r:id="rId12"/>
    <p:sldId id="299" r:id="rId13"/>
    <p:sldId id="300" r:id="rId14"/>
    <p:sldId id="275" r:id="rId15"/>
    <p:sldId id="301" r:id="rId16"/>
    <p:sldId id="297" r:id="rId17"/>
    <p:sldId id="262" r:id="rId18"/>
    <p:sldId id="273" r:id="rId19"/>
    <p:sldId id="304" r:id="rId20"/>
    <p:sldId id="305" r:id="rId21"/>
    <p:sldId id="274" r:id="rId22"/>
    <p:sldId id="302" r:id="rId23"/>
    <p:sldId id="264" r:id="rId24"/>
    <p:sldId id="276" r:id="rId25"/>
    <p:sldId id="277" r:id="rId26"/>
    <p:sldId id="280" r:id="rId27"/>
    <p:sldId id="281" r:id="rId28"/>
    <p:sldId id="283" r:id="rId29"/>
    <p:sldId id="282" r:id="rId30"/>
    <p:sldId id="284" r:id="rId31"/>
    <p:sldId id="285" r:id="rId32"/>
    <p:sldId id="286" r:id="rId33"/>
    <p:sldId id="279" r:id="rId34"/>
    <p:sldId id="287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278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</p:sldIdLst>
  <p:sldSz cx="18288000" cy="10287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Hammersmith One" panose="020B060402020202020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020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25A27-CEA2-45BB-80E8-E82A48071441}" type="datetimeFigureOut">
              <a:rPr lang="vi-VN" smtClean="0"/>
              <a:t>06/10/2023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3B01C-1193-4AE3-AAFE-29A1FF508BE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7188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3B01C-1193-4AE3-AAFE-29A1FF508BE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3399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sv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.sv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.sv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svg"/><Relationship Id="rId7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74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svg"/><Relationship Id="rId10" Type="http://schemas.openxmlformats.org/officeDocument/2006/relationships/image" Target="../media/image72.sv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2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17" Type="http://schemas.openxmlformats.org/officeDocument/2006/relationships/image" Target="../media/image90.svg"/><Relationship Id="rId2" Type="http://schemas.openxmlformats.org/officeDocument/2006/relationships/image" Target="../media/image71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Relationship Id="rId14" Type="http://schemas.openxmlformats.org/officeDocument/2006/relationships/image" Target="../media/image8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sv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65.svg"/><Relationship Id="rId7" Type="http://schemas.openxmlformats.org/officeDocument/2006/relationships/image" Target="../media/image98.svg"/><Relationship Id="rId12" Type="http://schemas.openxmlformats.org/officeDocument/2006/relationships/image" Target="../media/image103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sv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2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17" Type="http://schemas.openxmlformats.org/officeDocument/2006/relationships/image" Target="../media/image90.svg"/><Relationship Id="rId2" Type="http://schemas.openxmlformats.org/officeDocument/2006/relationships/image" Target="../media/image71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Relationship Id="rId14" Type="http://schemas.openxmlformats.org/officeDocument/2006/relationships/image" Target="../media/image8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38.svg"/><Relationship Id="rId7" Type="http://schemas.openxmlformats.org/officeDocument/2006/relationships/image" Target="../media/image10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microsoft.com/office/2007/relationships/media" Target="../media/media2.mp3"/><Relationship Id="rId7" Type="http://schemas.openxmlformats.org/officeDocument/2006/relationships/image" Target="../media/image1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2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6.svg"/><Relationship Id="rId4" Type="http://schemas.openxmlformats.org/officeDocument/2006/relationships/audio" Target="../media/media2.mp3"/><Relationship Id="rId9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microsoft.com/office/2007/relationships/media" Target="../media/media2.mp3"/><Relationship Id="rId7" Type="http://schemas.openxmlformats.org/officeDocument/2006/relationships/image" Target="../media/image1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2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6.svg"/><Relationship Id="rId4" Type="http://schemas.openxmlformats.org/officeDocument/2006/relationships/audio" Target="../media/media2.mp3"/><Relationship Id="rId9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microsoft.com/office/2007/relationships/media" Target="../media/media2.mp3"/><Relationship Id="rId7" Type="http://schemas.openxmlformats.org/officeDocument/2006/relationships/image" Target="../media/image1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2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6.svg"/><Relationship Id="rId4" Type="http://schemas.openxmlformats.org/officeDocument/2006/relationships/audio" Target="../media/media2.mp3"/><Relationship Id="rId9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microsoft.com/office/2007/relationships/media" Target="../media/media2.mp3"/><Relationship Id="rId7" Type="http://schemas.openxmlformats.org/officeDocument/2006/relationships/image" Target="../media/image1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2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6.svg"/><Relationship Id="rId4" Type="http://schemas.openxmlformats.org/officeDocument/2006/relationships/audio" Target="../media/media2.mp3"/><Relationship Id="rId9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microsoft.com/office/2007/relationships/media" Target="../media/media2.mp3"/><Relationship Id="rId7" Type="http://schemas.openxmlformats.org/officeDocument/2006/relationships/image" Target="../media/image1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2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6.svg"/><Relationship Id="rId4" Type="http://schemas.openxmlformats.org/officeDocument/2006/relationships/audio" Target="../media/media2.mp3"/><Relationship Id="rId9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microsoft.com/office/2007/relationships/media" Target="../media/media2.mp3"/><Relationship Id="rId7" Type="http://schemas.openxmlformats.org/officeDocument/2006/relationships/image" Target="../media/image1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2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6.svg"/><Relationship Id="rId4" Type="http://schemas.openxmlformats.org/officeDocument/2006/relationships/audio" Target="../media/media2.mp3"/><Relationship Id="rId9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microsoft.com/office/2007/relationships/media" Target="../media/media2.mp3"/><Relationship Id="rId7" Type="http://schemas.openxmlformats.org/officeDocument/2006/relationships/image" Target="../media/image1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2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6.svg"/><Relationship Id="rId4" Type="http://schemas.openxmlformats.org/officeDocument/2006/relationships/audio" Target="../media/media2.mp3"/><Relationship Id="rId9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microsoft.com/office/2007/relationships/media" Target="../media/media2.mp3"/><Relationship Id="rId7" Type="http://schemas.openxmlformats.org/officeDocument/2006/relationships/image" Target="../media/image1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2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6.svg"/><Relationship Id="rId4" Type="http://schemas.openxmlformats.org/officeDocument/2006/relationships/audio" Target="../media/media2.mp3"/><Relationship Id="rId9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72.svg"/><Relationship Id="rId7" Type="http://schemas.openxmlformats.org/officeDocument/2006/relationships/image" Target="../media/image120.svg"/><Relationship Id="rId12" Type="http://schemas.openxmlformats.org/officeDocument/2006/relationships/image" Target="../media/image125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svg"/><Relationship Id="rId10" Type="http://schemas.openxmlformats.org/officeDocument/2006/relationships/image" Target="../media/image123.sv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133.png"/><Relationship Id="rId3" Type="http://schemas.openxmlformats.org/officeDocument/2006/relationships/image" Target="../media/image72.svg"/><Relationship Id="rId7" Type="http://schemas.openxmlformats.org/officeDocument/2006/relationships/image" Target="../media/image91.png"/><Relationship Id="rId12" Type="http://schemas.openxmlformats.org/officeDocument/2006/relationships/image" Target="../media/image13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1.png"/><Relationship Id="rId5" Type="http://schemas.openxmlformats.org/officeDocument/2006/relationships/image" Target="../media/image127.svg"/><Relationship Id="rId10" Type="http://schemas.openxmlformats.org/officeDocument/2006/relationships/image" Target="../media/image130.svg"/><Relationship Id="rId4" Type="http://schemas.openxmlformats.org/officeDocument/2006/relationships/image" Target="../media/image126.png"/><Relationship Id="rId9" Type="http://schemas.openxmlformats.org/officeDocument/2006/relationships/image" Target="../media/image12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svg"/><Relationship Id="rId7" Type="http://schemas.openxmlformats.org/officeDocument/2006/relationships/image" Target="../media/image139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svg"/><Relationship Id="rId4" Type="http://schemas.openxmlformats.org/officeDocument/2006/relationships/image" Target="../media/image1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72.svg"/><Relationship Id="rId7" Type="http://schemas.openxmlformats.org/officeDocument/2006/relationships/image" Target="../media/image120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39.svg"/><Relationship Id="rId4" Type="http://schemas.openxmlformats.org/officeDocument/2006/relationships/image" Target="../media/image13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43696" y="1994357"/>
            <a:ext cx="14091703" cy="5968543"/>
          </a:xfrm>
          <a:custGeom>
            <a:avLst/>
            <a:gdLst/>
            <a:ahLst/>
            <a:cxnLst/>
            <a:rect l="l" t="t" r="r" b="b"/>
            <a:pathLst>
              <a:path w="13400606" h="6298285">
                <a:moveTo>
                  <a:pt x="0" y="0"/>
                </a:moveTo>
                <a:lnTo>
                  <a:pt x="13400606" y="0"/>
                </a:lnTo>
                <a:lnTo>
                  <a:pt x="13400606" y="6298286"/>
                </a:lnTo>
                <a:lnTo>
                  <a:pt x="0" y="6298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28052" y="545871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8"/>
                </a:lnTo>
                <a:lnTo>
                  <a:pt x="0" y="9656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81812" y="3471337"/>
            <a:ext cx="554976" cy="482829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88314">
            <a:off x="17553010" y="2099489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1" y="0"/>
                </a:lnTo>
                <a:lnTo>
                  <a:pt x="522531" y="541589"/>
                </a:lnTo>
                <a:lnTo>
                  <a:pt x="0" y="541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7" name="Freeform 7"/>
          <p:cNvSpPr/>
          <p:nvPr/>
        </p:nvSpPr>
        <p:spPr>
          <a:xfrm rot="-2932223" flipH="1" flipV="1">
            <a:off x="-1708104" y="142621"/>
            <a:ext cx="3416209" cy="1772158"/>
          </a:xfrm>
          <a:custGeom>
            <a:avLst/>
            <a:gdLst/>
            <a:ahLst/>
            <a:cxnLst/>
            <a:rect l="l" t="t" r="r" b="b"/>
            <a:pathLst>
              <a:path w="3416209" h="1772158">
                <a:moveTo>
                  <a:pt x="3416208" y="1772158"/>
                </a:moveTo>
                <a:lnTo>
                  <a:pt x="0" y="1772158"/>
                </a:lnTo>
                <a:lnTo>
                  <a:pt x="0" y="0"/>
                </a:lnTo>
                <a:lnTo>
                  <a:pt x="3416208" y="0"/>
                </a:lnTo>
                <a:lnTo>
                  <a:pt x="3416208" y="177215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883028" y="4512776"/>
            <a:ext cx="1680924" cy="1487617"/>
          </a:xfrm>
          <a:custGeom>
            <a:avLst/>
            <a:gdLst/>
            <a:ahLst/>
            <a:cxnLst/>
            <a:rect l="l" t="t" r="r" b="b"/>
            <a:pathLst>
              <a:path w="1680924" h="1487617">
                <a:moveTo>
                  <a:pt x="0" y="0"/>
                </a:moveTo>
                <a:lnTo>
                  <a:pt x="1680923" y="0"/>
                </a:lnTo>
                <a:lnTo>
                  <a:pt x="1680923" y="1487618"/>
                </a:lnTo>
                <a:lnTo>
                  <a:pt x="0" y="14876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891335" y="8487867"/>
            <a:ext cx="2735931" cy="2554676"/>
          </a:xfrm>
          <a:custGeom>
            <a:avLst/>
            <a:gdLst/>
            <a:ahLst/>
            <a:cxnLst/>
            <a:rect l="l" t="t" r="r" b="b"/>
            <a:pathLst>
              <a:path w="2735931" h="2554676">
                <a:moveTo>
                  <a:pt x="2735930" y="0"/>
                </a:moveTo>
                <a:lnTo>
                  <a:pt x="0" y="0"/>
                </a:lnTo>
                <a:lnTo>
                  <a:pt x="0" y="2554675"/>
                </a:lnTo>
                <a:lnTo>
                  <a:pt x="2735930" y="2554675"/>
                </a:lnTo>
                <a:lnTo>
                  <a:pt x="273593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2A89CE-3538-44BD-BBA2-1F48026B40AA}"/>
              </a:ext>
            </a:extLst>
          </p:cNvPr>
          <p:cNvSpPr txBox="1"/>
          <p:nvPr/>
        </p:nvSpPr>
        <p:spPr>
          <a:xfrm>
            <a:off x="2847476" y="3402972"/>
            <a:ext cx="12996828" cy="3151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 ĐẾN VỚI BÀI GIẢNG HÔM NAY</a:t>
            </a:r>
            <a:endParaRPr lang="vi-VN" sz="6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41478821-FA77-4755-90DF-C0DD74282EE6}"/>
              </a:ext>
            </a:extLst>
          </p:cNvPr>
          <p:cNvSpPr/>
          <p:nvPr/>
        </p:nvSpPr>
        <p:spPr>
          <a:xfrm>
            <a:off x="-163981" y="7388885"/>
            <a:ext cx="3045324" cy="2927318"/>
          </a:xfrm>
          <a:custGeom>
            <a:avLst/>
            <a:gdLst/>
            <a:ahLst/>
            <a:cxnLst/>
            <a:rect l="l" t="t" r="r" b="b"/>
            <a:pathLst>
              <a:path w="3045324" h="2927318">
                <a:moveTo>
                  <a:pt x="0" y="0"/>
                </a:moveTo>
                <a:lnTo>
                  <a:pt x="3045324" y="0"/>
                </a:lnTo>
                <a:lnTo>
                  <a:pt x="3045324" y="2927318"/>
                </a:lnTo>
                <a:lnTo>
                  <a:pt x="0" y="29273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47182" y="408768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68692" y="266700"/>
            <a:ext cx="1472126" cy="1482911"/>
          </a:xfrm>
          <a:custGeom>
            <a:avLst/>
            <a:gdLst/>
            <a:ahLst/>
            <a:cxnLst/>
            <a:rect l="l" t="t" r="r" b="b"/>
            <a:pathLst>
              <a:path w="1472126" h="1482911">
                <a:moveTo>
                  <a:pt x="0" y="0"/>
                </a:moveTo>
                <a:lnTo>
                  <a:pt x="1472126" y="0"/>
                </a:lnTo>
                <a:lnTo>
                  <a:pt x="1472126" y="1482911"/>
                </a:lnTo>
                <a:lnTo>
                  <a:pt x="0" y="1482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37AF79FE-792D-4214-95CF-3DCE61C72A3E}"/>
              </a:ext>
            </a:extLst>
          </p:cNvPr>
          <p:cNvSpPr txBox="1"/>
          <p:nvPr/>
        </p:nvSpPr>
        <p:spPr>
          <a:xfrm>
            <a:off x="4127700" y="533837"/>
            <a:ext cx="10032599" cy="715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vi-VN" sz="4000" b="1" spc="72" dirty="0"/>
              <a:t>c) Phân </a:t>
            </a:r>
            <a:r>
              <a:rPr lang="vi-VN" sz="4000" b="1" spc="72" dirty="0" err="1"/>
              <a:t>loại</a:t>
            </a:r>
            <a:r>
              <a:rPr lang="vi-VN" sz="4000" b="1" spc="72" dirty="0"/>
              <a:t> nhân </a:t>
            </a:r>
            <a:r>
              <a:rPr lang="vi-VN" sz="4000" b="1" spc="72" dirty="0" err="1"/>
              <a:t>vật</a:t>
            </a:r>
            <a:endParaRPr lang="en-US" sz="4000" b="1" spc="72" dirty="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776170E2-0E98-4DCE-8CAD-111C40C22A10}"/>
              </a:ext>
            </a:extLst>
          </p:cNvPr>
          <p:cNvSpPr/>
          <p:nvPr/>
        </p:nvSpPr>
        <p:spPr>
          <a:xfrm>
            <a:off x="980485" y="1749611"/>
            <a:ext cx="17060333" cy="1232598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err="1">
                <a:solidFill>
                  <a:schemeClr val="tx1"/>
                </a:solidFill>
              </a:rPr>
              <a:t>Loại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thứ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nhất</a:t>
            </a:r>
            <a:r>
              <a:rPr lang="vi-VN" sz="4000" b="1" dirty="0">
                <a:solidFill>
                  <a:schemeClr val="tx1"/>
                </a:solidFill>
              </a:rPr>
              <a:t>: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xấu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phổ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21655B-DE42-450A-8B65-71CBB3406CA1}"/>
              </a:ext>
            </a:extLst>
          </p:cNvPr>
          <p:cNvSpPr txBox="1"/>
          <p:nvPr/>
        </p:nvSpPr>
        <p:spPr>
          <a:xfrm>
            <a:off x="1270200" y="3336228"/>
            <a:ext cx="6983351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keo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A8D374-DBCA-49A9-B996-EE92DB830607}"/>
              </a:ext>
            </a:extLst>
          </p:cNvPr>
          <p:cNvCxnSpPr>
            <a:cxnSpLocks/>
          </p:cNvCxnSpPr>
          <p:nvPr/>
        </p:nvCxnSpPr>
        <p:spPr>
          <a:xfrm>
            <a:off x="8891966" y="3336228"/>
            <a:ext cx="0" cy="5943600"/>
          </a:xfrm>
          <a:prstGeom prst="line">
            <a:avLst/>
          </a:prstGeom>
          <a:ln w="57150">
            <a:prstDash val="dash"/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933D8FB-9E95-4FE0-8106-61AC98C2B6D3}"/>
              </a:ext>
            </a:extLst>
          </p:cNvPr>
          <p:cNvSpPr txBox="1"/>
          <p:nvPr/>
        </p:nvSpPr>
        <p:spPr>
          <a:xfrm>
            <a:off x="9519118" y="3336228"/>
            <a:ext cx="8458199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xấu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á miệng chờ sung [Truyện cười dân gian Việt Nam] - Truyện dân gian">
            <a:extLst>
              <a:ext uri="{FF2B5EF4-FFF2-40B4-BE49-F238E27FC236}">
                <a16:creationId xmlns:a16="http://schemas.microsoft.com/office/drawing/2014/main" id="{E8B5ADBA-991F-4DE5-8685-F0DA7813C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60" b="94494" l="25600" r="73600">
                        <a14:foregroundMark x1="58500" y1="41208" x2="51200" y2="47425"/>
                        <a14:foregroundMark x1="51200" y1="47425" x2="56200" y2="46892"/>
                        <a14:foregroundMark x1="56200" y1="46892" x2="55900" y2="39609"/>
                        <a14:foregroundMark x1="55500" y1="34636" x2="55700" y2="54174"/>
                        <a14:foregroundMark x1="60000" y1="36412" x2="59100" y2="53641"/>
                        <a14:foregroundMark x1="59100" y1="53641" x2="48900" y2="49023"/>
                        <a14:foregroundMark x1="48900" y1="49023" x2="56000" y2="44050"/>
                        <a14:foregroundMark x1="56000" y1="44050" x2="56400" y2="42451"/>
                        <a14:foregroundMark x1="55500" y1="36412" x2="48000" y2="56661"/>
                        <a14:foregroundMark x1="52700" y1="38366" x2="46300" y2="50622"/>
                        <a14:foregroundMark x1="49600" y1="57016" x2="49600" y2="61456"/>
                        <a14:foregroundMark x1="44000" y1="74067" x2="47000" y2="81705"/>
                        <a14:foregroundMark x1="41600" y1="79396" x2="44100" y2="79396"/>
                        <a14:foregroundMark x1="35800" y1="84725" x2="34500" y2="90764"/>
                        <a14:foregroundMark x1="39500" y1="87034" x2="40400" y2="93073"/>
                        <a14:foregroundMark x1="56600" y1="86146" x2="58500" y2="89520"/>
                        <a14:foregroundMark x1="54800" y1="88277" x2="59800" y2="88988"/>
                        <a14:foregroundMark x1="47200" y1="88988" x2="52500" y2="88988"/>
                        <a14:foregroundMark x1="43200" y1="91474" x2="54400" y2="89165"/>
                        <a14:foregroundMark x1="52500" y1="90764" x2="60300" y2="90409"/>
                        <a14:foregroundMark x1="58200" y1="90231" x2="62800" y2="90231"/>
                        <a14:foregroundMark x1="60500" y1="91474" x2="66000" y2="90764"/>
                        <a14:foregroundMark x1="64400" y1="88277" x2="68700" y2="88277"/>
                        <a14:foregroundMark x1="68300" y1="90231" x2="71500" y2="90764"/>
                        <a14:foregroundMark x1="31500" y1="92362" x2="34900" y2="90409"/>
                        <a14:foregroundMark x1="36500" y1="91829" x2="40600" y2="89520"/>
                        <a14:foregroundMark x1="34200" y1="91474" x2="37600" y2="92362"/>
                        <a14:foregroundMark x1="28700" y1="93961" x2="31000" y2="92007"/>
                        <a14:foregroundMark x1="26900" y1="94671" x2="32000" y2="92007"/>
                        <a14:foregroundMark x1="56000" y1="10302" x2="57800" y2="7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00" r="20400"/>
          <a:stretch/>
        </p:blipFill>
        <p:spPr bwMode="auto">
          <a:xfrm>
            <a:off x="-545855" y="4257607"/>
            <a:ext cx="5959786" cy="5592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B1AADC-ECEA-4401-A027-26B72D1D53C1}"/>
              </a:ext>
            </a:extLst>
          </p:cNvPr>
          <p:cNvSpPr txBox="1"/>
          <p:nvPr/>
        </p:nvSpPr>
        <p:spPr>
          <a:xfrm>
            <a:off x="4127700" y="6927023"/>
            <a:ext cx="473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miệng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chờ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sung</a:t>
            </a:r>
            <a:endParaRPr lang="vi-VN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Truyện ngụ ngôn thầy bói xem voi">
            <a:extLst>
              <a:ext uri="{FF2B5EF4-FFF2-40B4-BE49-F238E27FC236}">
                <a16:creationId xmlns:a16="http://schemas.microsoft.com/office/drawing/2014/main" id="{B9CA59E9-014C-4F49-9B3C-2C47B190A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035" y="5439266"/>
            <a:ext cx="4010491" cy="4083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247B81-5AB4-4150-BA20-57A86C29B012}"/>
              </a:ext>
            </a:extLst>
          </p:cNvPr>
          <p:cNvSpPr txBox="1"/>
          <p:nvPr/>
        </p:nvSpPr>
        <p:spPr>
          <a:xfrm>
            <a:off x="13515266" y="6981626"/>
            <a:ext cx="473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bói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xem voi</a:t>
            </a:r>
            <a:endParaRPr lang="vi-VN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  <p:bldP spid="7" grpId="0"/>
      <p:bldP spid="14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47182" y="408768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68692" y="266700"/>
            <a:ext cx="1472126" cy="1482911"/>
          </a:xfrm>
          <a:custGeom>
            <a:avLst/>
            <a:gdLst/>
            <a:ahLst/>
            <a:cxnLst/>
            <a:rect l="l" t="t" r="r" b="b"/>
            <a:pathLst>
              <a:path w="1472126" h="1482911">
                <a:moveTo>
                  <a:pt x="0" y="0"/>
                </a:moveTo>
                <a:lnTo>
                  <a:pt x="1472126" y="0"/>
                </a:lnTo>
                <a:lnTo>
                  <a:pt x="1472126" y="1482911"/>
                </a:lnTo>
                <a:lnTo>
                  <a:pt x="0" y="1482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37AF79FE-792D-4214-95CF-3DCE61C72A3E}"/>
              </a:ext>
            </a:extLst>
          </p:cNvPr>
          <p:cNvSpPr txBox="1"/>
          <p:nvPr/>
        </p:nvSpPr>
        <p:spPr>
          <a:xfrm>
            <a:off x="4127700" y="533837"/>
            <a:ext cx="10032599" cy="715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vi-VN" sz="4000" b="1" spc="72" dirty="0"/>
              <a:t>c) Phân </a:t>
            </a:r>
            <a:r>
              <a:rPr lang="vi-VN" sz="4000" b="1" spc="72" dirty="0" err="1"/>
              <a:t>loại</a:t>
            </a:r>
            <a:r>
              <a:rPr lang="vi-VN" sz="4000" b="1" spc="72" dirty="0"/>
              <a:t> nhân </a:t>
            </a:r>
            <a:r>
              <a:rPr lang="vi-VN" sz="4000" b="1" spc="72" dirty="0" err="1"/>
              <a:t>vật</a:t>
            </a:r>
            <a:endParaRPr lang="en-US" sz="4000" b="1" spc="72" dirty="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776170E2-0E98-4DCE-8CAD-111C40C22A10}"/>
              </a:ext>
            </a:extLst>
          </p:cNvPr>
          <p:cNvSpPr/>
          <p:nvPr/>
        </p:nvSpPr>
        <p:spPr>
          <a:xfrm>
            <a:off x="980485" y="1749611"/>
            <a:ext cx="17060333" cy="1232598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err="1">
                <a:solidFill>
                  <a:schemeClr val="tx1"/>
                </a:solidFill>
              </a:rPr>
              <a:t>Loại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thứ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nhất</a:t>
            </a:r>
            <a:r>
              <a:rPr lang="vi-VN" sz="4000" b="1" dirty="0">
                <a:solidFill>
                  <a:schemeClr val="tx1"/>
                </a:solidFill>
              </a:rPr>
              <a:t>: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xấu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phổ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25EC88-9B9E-4766-93C9-57819539170C}"/>
              </a:ext>
            </a:extLst>
          </p:cNvPr>
          <p:cNvGrpSpPr/>
          <p:nvPr/>
        </p:nvGrpSpPr>
        <p:grpSpPr>
          <a:xfrm>
            <a:off x="1989665" y="3086100"/>
            <a:ext cx="14308667" cy="6221235"/>
            <a:chOff x="1981200" y="2732265"/>
            <a:chExt cx="14308667" cy="62212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16412E9-2141-495A-8E7A-AE4D1CB98239}"/>
                </a:ext>
              </a:extLst>
            </p:cNvPr>
            <p:cNvSpPr/>
            <p:nvPr/>
          </p:nvSpPr>
          <p:spPr>
            <a:xfrm>
              <a:off x="1981200" y="4610100"/>
              <a:ext cx="13792200" cy="434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800" b="1" dirty="0" err="1">
                  <a:solidFill>
                    <a:schemeClr val="tx1"/>
                  </a:solidFill>
                </a:rPr>
                <a:t>Nghệ</a:t>
              </a:r>
              <a:r>
                <a:rPr lang="vi-VN" sz="3800" b="1" dirty="0">
                  <a:solidFill>
                    <a:schemeClr val="tx1"/>
                  </a:solidFill>
                </a:rPr>
                <a:t> </a:t>
              </a:r>
              <a:r>
                <a:rPr lang="vi-VN" sz="3800" b="1" dirty="0" err="1">
                  <a:solidFill>
                    <a:schemeClr val="tx1"/>
                  </a:solidFill>
                </a:rPr>
                <a:t>thuật</a:t>
              </a:r>
              <a:r>
                <a:rPr lang="vi-VN" sz="3800" b="1" dirty="0">
                  <a:solidFill>
                    <a:schemeClr val="tx1"/>
                  </a:solidFill>
                </a:rPr>
                <a:t> xây </a:t>
              </a:r>
              <a:r>
                <a:rPr lang="vi-VN" sz="3800" b="1" dirty="0" err="1">
                  <a:solidFill>
                    <a:schemeClr val="tx1"/>
                  </a:solidFill>
                </a:rPr>
                <a:t>dựng</a:t>
              </a:r>
              <a:r>
                <a:rPr lang="vi-VN" sz="3800" b="1" dirty="0">
                  <a:solidFill>
                    <a:schemeClr val="tx1"/>
                  </a:solidFill>
                </a:rPr>
                <a:t> nhân </a:t>
              </a:r>
              <a:r>
                <a:rPr lang="vi-VN" sz="3800" b="1" dirty="0" err="1">
                  <a:solidFill>
                    <a:schemeClr val="tx1"/>
                  </a:solidFill>
                </a:rPr>
                <a:t>vật</a:t>
              </a:r>
              <a:r>
                <a:rPr lang="vi-VN" sz="3800" b="1" dirty="0">
                  <a:solidFill>
                    <a:schemeClr val="tx1"/>
                  </a:solidFill>
                </a:rPr>
                <a:t>: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thủ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pháp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trào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phúng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dân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gian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biến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kiểu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nhân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vật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này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bức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chân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hài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hước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đời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nên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cười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vừa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mang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ý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nghĩa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xã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hội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vừa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trị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thẩm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mĩ</a:t>
              </a:r>
              <a:r>
                <a: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03E470-0CE0-48A5-B861-561B45B2A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4873" y="2732265"/>
              <a:ext cx="2564994" cy="2564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5429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47182" y="408768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68692" y="266700"/>
            <a:ext cx="1472126" cy="1482911"/>
          </a:xfrm>
          <a:custGeom>
            <a:avLst/>
            <a:gdLst/>
            <a:ahLst/>
            <a:cxnLst/>
            <a:rect l="l" t="t" r="r" b="b"/>
            <a:pathLst>
              <a:path w="1472126" h="1482911">
                <a:moveTo>
                  <a:pt x="0" y="0"/>
                </a:moveTo>
                <a:lnTo>
                  <a:pt x="1472126" y="0"/>
                </a:lnTo>
                <a:lnTo>
                  <a:pt x="1472126" y="1482911"/>
                </a:lnTo>
                <a:lnTo>
                  <a:pt x="0" y="1482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776170E2-0E98-4DCE-8CAD-111C40C22A10}"/>
              </a:ext>
            </a:extLst>
          </p:cNvPr>
          <p:cNvSpPr/>
          <p:nvPr/>
        </p:nvSpPr>
        <p:spPr>
          <a:xfrm>
            <a:off x="0" y="354192"/>
            <a:ext cx="5080174" cy="1239745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 err="1">
                <a:solidFill>
                  <a:schemeClr val="tx1"/>
                </a:solidFill>
              </a:rPr>
              <a:t>Loại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thứ</a:t>
            </a:r>
            <a:r>
              <a:rPr lang="vi-VN" sz="4000" b="1" dirty="0">
                <a:solidFill>
                  <a:schemeClr val="tx1"/>
                </a:solidFill>
              </a:rPr>
              <a:t> hai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Top với hơn 65 về hình vẽ trạng quỷnh mới nhất - coedo.com.vn">
            <a:extLst>
              <a:ext uri="{FF2B5EF4-FFF2-40B4-BE49-F238E27FC236}">
                <a16:creationId xmlns:a16="http://schemas.microsoft.com/office/drawing/2014/main" id="{2ACEB252-E121-4989-B688-39097517D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18000"/>
          <a:stretch/>
        </p:blipFill>
        <p:spPr bwMode="auto">
          <a:xfrm>
            <a:off x="2459851" y="4626595"/>
            <a:ext cx="3377011" cy="5276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uyện Vui Dân Gian - Truyện Xiển Bột - Thơ của Nhân Văn - GIẢM 10% |  Vinabook.com">
            <a:extLst>
              <a:ext uri="{FF2B5EF4-FFF2-40B4-BE49-F238E27FC236}">
                <a16:creationId xmlns:a16="http://schemas.microsoft.com/office/drawing/2014/main" id="{67C3D428-81DF-47ED-A85B-6FD999D10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592" y="4696003"/>
            <a:ext cx="3188065" cy="5207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i là hình mẫu thật của Trạng Lợn? (Phần 2): Quê Bắc Ninh?">
            <a:extLst>
              <a:ext uri="{FF2B5EF4-FFF2-40B4-BE49-F238E27FC236}">
                <a16:creationId xmlns:a16="http://schemas.microsoft.com/office/drawing/2014/main" id="{763512FA-E198-4914-A1F5-8DC234145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387" y="4727470"/>
            <a:ext cx="3385399" cy="5171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FAD8F2-DB00-4E50-9483-865B01A05C4B}"/>
              </a:ext>
            </a:extLst>
          </p:cNvPr>
          <p:cNvSpPr txBox="1"/>
          <p:nvPr/>
        </p:nvSpPr>
        <p:spPr>
          <a:xfrm>
            <a:off x="1625024" y="1606637"/>
            <a:ext cx="14935199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giễu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XHPK.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7208582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47182" y="408768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68692" y="266700"/>
            <a:ext cx="1472126" cy="1482911"/>
          </a:xfrm>
          <a:custGeom>
            <a:avLst/>
            <a:gdLst/>
            <a:ahLst/>
            <a:cxnLst/>
            <a:rect l="l" t="t" r="r" b="b"/>
            <a:pathLst>
              <a:path w="1472126" h="1482911">
                <a:moveTo>
                  <a:pt x="0" y="0"/>
                </a:moveTo>
                <a:lnTo>
                  <a:pt x="1472126" y="0"/>
                </a:lnTo>
                <a:lnTo>
                  <a:pt x="1472126" y="1482911"/>
                </a:lnTo>
                <a:lnTo>
                  <a:pt x="0" y="1482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776170E2-0E98-4DCE-8CAD-111C40C22A10}"/>
              </a:ext>
            </a:extLst>
          </p:cNvPr>
          <p:cNvSpPr/>
          <p:nvPr/>
        </p:nvSpPr>
        <p:spPr>
          <a:xfrm>
            <a:off x="0" y="354192"/>
            <a:ext cx="5080174" cy="1239745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 err="1">
                <a:solidFill>
                  <a:schemeClr val="tx1"/>
                </a:solidFill>
              </a:rPr>
              <a:t>Loại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thứ</a:t>
            </a:r>
            <a:r>
              <a:rPr lang="vi-VN" sz="4000" b="1" dirty="0">
                <a:solidFill>
                  <a:schemeClr val="tx1"/>
                </a:solidFill>
              </a:rPr>
              <a:t> hai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AD8F2-DB00-4E50-9483-865B01A05C4B}"/>
              </a:ext>
            </a:extLst>
          </p:cNvPr>
          <p:cNvSpPr txBox="1"/>
          <p:nvPr/>
        </p:nvSpPr>
        <p:spPr>
          <a:xfrm>
            <a:off x="802157" y="3071169"/>
            <a:ext cx="8722843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ua Truyện Cười Dân Gian Việt Nam - Bác Ba Phi | Tiki">
            <a:extLst>
              <a:ext uri="{FF2B5EF4-FFF2-40B4-BE49-F238E27FC236}">
                <a16:creationId xmlns:a16="http://schemas.microsoft.com/office/drawing/2014/main" id="{2E1A966F-A9DC-4559-8389-46B29CA3D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r="15926"/>
          <a:stretch/>
        </p:blipFill>
        <p:spPr bwMode="auto">
          <a:xfrm>
            <a:off x="10197928" y="861963"/>
            <a:ext cx="6019800" cy="8833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11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A01CE5-C39E-49E1-A87B-885ED83B6FCD}"/>
              </a:ext>
            </a:extLst>
          </p:cNvPr>
          <p:cNvGrpSpPr/>
          <p:nvPr/>
        </p:nvGrpSpPr>
        <p:grpSpPr>
          <a:xfrm>
            <a:off x="7590824" y="1508606"/>
            <a:ext cx="10004132" cy="7315200"/>
            <a:chOff x="7165040" y="952500"/>
            <a:chExt cx="10004132" cy="7315200"/>
          </a:xfrm>
        </p:grpSpPr>
        <p:grpSp>
          <p:nvGrpSpPr>
            <p:cNvPr id="2" name="Group 2"/>
            <p:cNvGrpSpPr/>
            <p:nvPr/>
          </p:nvGrpSpPr>
          <p:grpSpPr>
            <a:xfrm>
              <a:off x="7165040" y="952500"/>
              <a:ext cx="9903760" cy="7315200"/>
              <a:chOff x="0" y="0"/>
              <a:chExt cx="7620000" cy="5949593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8890" y="0"/>
                <a:ext cx="7614920" cy="5949593"/>
              </a:xfrm>
              <a:custGeom>
                <a:avLst/>
                <a:gdLst/>
                <a:ahLst/>
                <a:cxnLst/>
                <a:rect l="l" t="t" r="r" b="b"/>
                <a:pathLst>
                  <a:path w="7614920" h="5949593">
                    <a:moveTo>
                      <a:pt x="0" y="0"/>
                    </a:moveTo>
                    <a:lnTo>
                      <a:pt x="0" y="5949593"/>
                    </a:lnTo>
                    <a:lnTo>
                      <a:pt x="7614920" y="5949593"/>
                    </a:lnTo>
                    <a:lnTo>
                      <a:pt x="7614920" y="0"/>
                    </a:lnTo>
                    <a:lnTo>
                      <a:pt x="0" y="0"/>
                    </a:lnTo>
                    <a:close/>
                    <a:moveTo>
                      <a:pt x="7029450" y="410210"/>
                    </a:moveTo>
                    <a:cubicBezTo>
                      <a:pt x="7123430" y="410210"/>
                      <a:pt x="7200900" y="486410"/>
                      <a:pt x="7200900" y="581660"/>
                    </a:cubicBezTo>
                    <a:cubicBezTo>
                      <a:pt x="7200900" y="676910"/>
                      <a:pt x="7124700" y="753110"/>
                      <a:pt x="7029450" y="753110"/>
                    </a:cubicBezTo>
                    <a:cubicBezTo>
                      <a:pt x="6934200" y="753110"/>
                      <a:pt x="6858000" y="676910"/>
                      <a:pt x="6858000" y="581660"/>
                    </a:cubicBezTo>
                    <a:cubicBezTo>
                      <a:pt x="6858000" y="486410"/>
                      <a:pt x="6935470" y="410210"/>
                      <a:pt x="7029450" y="410210"/>
                    </a:cubicBezTo>
                    <a:close/>
                    <a:moveTo>
                      <a:pt x="572770" y="410210"/>
                    </a:moveTo>
                    <a:cubicBezTo>
                      <a:pt x="666750" y="410210"/>
                      <a:pt x="744220" y="486410"/>
                      <a:pt x="744220" y="581660"/>
                    </a:cubicBezTo>
                    <a:cubicBezTo>
                      <a:pt x="744220" y="676910"/>
                      <a:pt x="668020" y="753110"/>
                      <a:pt x="572770" y="753110"/>
                    </a:cubicBezTo>
                    <a:cubicBezTo>
                      <a:pt x="478790" y="753110"/>
                      <a:pt x="401320" y="676910"/>
                      <a:pt x="401320" y="581660"/>
                    </a:cubicBezTo>
                    <a:cubicBezTo>
                      <a:pt x="401320" y="486410"/>
                      <a:pt x="478790" y="410210"/>
                      <a:pt x="572770" y="410210"/>
                    </a:cubicBezTo>
                    <a:close/>
                    <a:moveTo>
                      <a:pt x="572770" y="5539383"/>
                    </a:moveTo>
                    <a:cubicBezTo>
                      <a:pt x="478790" y="5539383"/>
                      <a:pt x="401320" y="5463183"/>
                      <a:pt x="401320" y="5367933"/>
                    </a:cubicBezTo>
                    <a:cubicBezTo>
                      <a:pt x="401320" y="5273953"/>
                      <a:pt x="477520" y="5196483"/>
                      <a:pt x="572770" y="5196483"/>
                    </a:cubicBezTo>
                    <a:cubicBezTo>
                      <a:pt x="666750" y="5196483"/>
                      <a:pt x="744220" y="5272683"/>
                      <a:pt x="744220" y="5367933"/>
                    </a:cubicBezTo>
                    <a:cubicBezTo>
                      <a:pt x="744220" y="5461913"/>
                      <a:pt x="666750" y="5539383"/>
                      <a:pt x="572770" y="5539383"/>
                    </a:cubicBezTo>
                    <a:close/>
                    <a:moveTo>
                      <a:pt x="7029450" y="5539383"/>
                    </a:moveTo>
                    <a:cubicBezTo>
                      <a:pt x="6935470" y="5539383"/>
                      <a:pt x="6858000" y="5463183"/>
                      <a:pt x="6858000" y="5367933"/>
                    </a:cubicBezTo>
                    <a:cubicBezTo>
                      <a:pt x="6858000" y="5273953"/>
                      <a:pt x="6934200" y="5196483"/>
                      <a:pt x="7029450" y="5196483"/>
                    </a:cubicBezTo>
                    <a:cubicBezTo>
                      <a:pt x="7124700" y="5196483"/>
                      <a:pt x="7200900" y="5272683"/>
                      <a:pt x="7200900" y="5367933"/>
                    </a:cubicBezTo>
                    <a:cubicBezTo>
                      <a:pt x="7200900" y="5461913"/>
                      <a:pt x="7123430" y="5539383"/>
                      <a:pt x="7029450" y="5539383"/>
                    </a:cubicBezTo>
                    <a:close/>
                  </a:path>
                </a:pathLst>
              </a:custGeom>
              <a:solidFill>
                <a:srgbClr val="FFD6CE"/>
              </a:solidFill>
            </p:spPr>
          </p:sp>
          <p:sp>
            <p:nvSpPr>
              <p:cNvPr id="4" name="Freeform 4"/>
              <p:cNvSpPr/>
              <p:nvPr/>
            </p:nvSpPr>
            <p:spPr>
              <a:xfrm>
                <a:off x="410210" y="410210"/>
                <a:ext cx="3429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342900">
                    <a:moveTo>
                      <a:pt x="342900" y="171450"/>
                    </a:moveTo>
                    <a:cubicBezTo>
                      <a:pt x="342900" y="265430"/>
                      <a:pt x="266700" y="342900"/>
                      <a:pt x="171450" y="342900"/>
                    </a:cubicBezTo>
                    <a:cubicBezTo>
                      <a:pt x="77470" y="342900"/>
                      <a:pt x="0" y="266700"/>
                      <a:pt x="0" y="171450"/>
                    </a:cubicBezTo>
                    <a:cubicBezTo>
                      <a:pt x="0" y="76200"/>
                      <a:pt x="76200" y="0"/>
                      <a:pt x="171450" y="0"/>
                    </a:cubicBezTo>
                    <a:cubicBezTo>
                      <a:pt x="265430" y="0"/>
                      <a:pt x="342900" y="77470"/>
                      <a:pt x="342900" y="17145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6866890" y="410210"/>
                <a:ext cx="3429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342900">
                    <a:moveTo>
                      <a:pt x="342900" y="171450"/>
                    </a:moveTo>
                    <a:cubicBezTo>
                      <a:pt x="342900" y="265430"/>
                      <a:pt x="266700" y="342900"/>
                      <a:pt x="171450" y="342900"/>
                    </a:cubicBezTo>
                    <a:cubicBezTo>
                      <a:pt x="76200" y="342900"/>
                      <a:pt x="0" y="266700"/>
                      <a:pt x="0" y="171450"/>
                    </a:cubicBezTo>
                    <a:cubicBezTo>
                      <a:pt x="0" y="76200"/>
                      <a:pt x="76200" y="0"/>
                      <a:pt x="171450" y="0"/>
                    </a:cubicBezTo>
                    <a:cubicBezTo>
                      <a:pt x="266700" y="0"/>
                      <a:pt x="342900" y="77470"/>
                      <a:pt x="342900" y="17145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6866890" y="5196483"/>
                <a:ext cx="3429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342900">
                    <a:moveTo>
                      <a:pt x="342900" y="171450"/>
                    </a:moveTo>
                    <a:cubicBezTo>
                      <a:pt x="342900" y="265430"/>
                      <a:pt x="266700" y="342900"/>
                      <a:pt x="171450" y="342900"/>
                    </a:cubicBezTo>
                    <a:cubicBezTo>
                      <a:pt x="76200" y="342900"/>
                      <a:pt x="0" y="266700"/>
                      <a:pt x="0" y="171450"/>
                    </a:cubicBezTo>
                    <a:cubicBezTo>
                      <a:pt x="0" y="77470"/>
                      <a:pt x="76200" y="0"/>
                      <a:pt x="171450" y="0"/>
                    </a:cubicBezTo>
                    <a:cubicBezTo>
                      <a:pt x="266700" y="0"/>
                      <a:pt x="342900" y="77470"/>
                      <a:pt x="342900" y="17145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410210" y="5196483"/>
                <a:ext cx="3429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342900">
                    <a:moveTo>
                      <a:pt x="342900" y="171450"/>
                    </a:moveTo>
                    <a:cubicBezTo>
                      <a:pt x="342900" y="265430"/>
                      <a:pt x="266700" y="342900"/>
                      <a:pt x="171450" y="342900"/>
                    </a:cubicBezTo>
                    <a:cubicBezTo>
                      <a:pt x="77470" y="342900"/>
                      <a:pt x="0" y="266700"/>
                      <a:pt x="0" y="171450"/>
                    </a:cubicBezTo>
                    <a:cubicBezTo>
                      <a:pt x="0" y="77470"/>
                      <a:pt x="76200" y="0"/>
                      <a:pt x="171450" y="0"/>
                    </a:cubicBezTo>
                    <a:cubicBezTo>
                      <a:pt x="265430" y="0"/>
                      <a:pt x="342900" y="77470"/>
                      <a:pt x="342900" y="17145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</p:sp>
        </p:grpSp>
        <p:sp>
          <p:nvSpPr>
            <p:cNvPr id="8" name="Freeform 8"/>
            <p:cNvSpPr/>
            <p:nvPr/>
          </p:nvSpPr>
          <p:spPr>
            <a:xfrm>
              <a:off x="7414628" y="1184839"/>
              <a:ext cx="1109951" cy="965657"/>
            </a:xfrm>
            <a:custGeom>
              <a:avLst/>
              <a:gdLst/>
              <a:ahLst/>
              <a:cxnLst/>
              <a:rect l="l" t="t" r="r" b="b"/>
              <a:pathLst>
                <a:path w="1109951" h="965657">
                  <a:moveTo>
                    <a:pt x="0" y="0"/>
                  </a:moveTo>
                  <a:lnTo>
                    <a:pt x="1109951" y="0"/>
                  </a:lnTo>
                  <a:lnTo>
                    <a:pt x="1109951" y="965657"/>
                  </a:lnTo>
                  <a:lnTo>
                    <a:pt x="0" y="965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2788314">
              <a:off x="16637112" y="2715600"/>
              <a:ext cx="522530" cy="541590"/>
            </a:xfrm>
            <a:custGeom>
              <a:avLst/>
              <a:gdLst/>
              <a:ahLst/>
              <a:cxnLst/>
              <a:rect l="l" t="t" r="r" b="b"/>
              <a:pathLst>
                <a:path w="522530" h="541590">
                  <a:moveTo>
                    <a:pt x="0" y="0"/>
                  </a:moveTo>
                  <a:lnTo>
                    <a:pt x="522530" y="0"/>
                  </a:lnTo>
                  <a:lnTo>
                    <a:pt x="522530" y="541590"/>
                  </a:lnTo>
                  <a:lnTo>
                    <a:pt x="0" y="541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98077" b="-58232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5763659" y="7087631"/>
              <a:ext cx="1109951" cy="1104449"/>
            </a:xfrm>
            <a:custGeom>
              <a:avLst/>
              <a:gdLst/>
              <a:ahLst/>
              <a:cxnLst/>
              <a:rect l="l" t="t" r="r" b="b"/>
              <a:pathLst>
                <a:path w="554976" h="482829">
                  <a:moveTo>
                    <a:pt x="0" y="0"/>
                  </a:moveTo>
                  <a:lnTo>
                    <a:pt x="554976" y="0"/>
                  </a:lnTo>
                  <a:lnTo>
                    <a:pt x="554976" y="482829"/>
                  </a:lnTo>
                  <a:lnTo>
                    <a:pt x="0" y="482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69C7CD2C-4998-41A6-83A7-3908A5B26D98}"/>
                </a:ext>
              </a:extLst>
            </p:cNvPr>
            <p:cNvSpPr txBox="1"/>
            <p:nvPr/>
          </p:nvSpPr>
          <p:spPr>
            <a:xfrm>
              <a:off x="8217513" y="1746908"/>
              <a:ext cx="8011291" cy="6892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</a:pPr>
              <a:r>
                <a:rPr lang="vi-VN" sz="4000" b="1" spc="72" dirty="0"/>
                <a:t>d) Ngôn </a:t>
              </a:r>
              <a:r>
                <a:rPr lang="vi-VN" sz="4000" b="1" spc="72" dirty="0" err="1"/>
                <a:t>ngữ</a:t>
              </a:r>
              <a:r>
                <a:rPr lang="vi-VN" sz="4000" b="1" spc="72" dirty="0"/>
                <a:t> trong </a:t>
              </a:r>
              <a:r>
                <a:rPr lang="vi-VN" sz="4000" b="1" spc="72" dirty="0" err="1"/>
                <a:t>truyện</a:t>
              </a:r>
              <a:r>
                <a:rPr lang="vi-VN" sz="4000" b="1" spc="72" dirty="0"/>
                <a:t> </a:t>
              </a:r>
              <a:r>
                <a:rPr lang="vi-VN" sz="4000" b="1" spc="72" dirty="0" err="1"/>
                <a:t>cười</a:t>
              </a:r>
              <a:endParaRPr lang="en-US" sz="4000" b="1" spc="72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C1B6FC-4A58-40AA-AEFB-F1DFEB037DD1}"/>
                </a:ext>
              </a:extLst>
            </p:cNvPr>
            <p:cNvSpPr txBox="1"/>
            <p:nvPr/>
          </p:nvSpPr>
          <p:spPr>
            <a:xfrm>
              <a:off x="7887159" y="2986395"/>
              <a:ext cx="8504302" cy="436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v"/>
              </a:pP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Ngôn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ngữ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ngắn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gọn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súc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hài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hước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mang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nghĩa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hàm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ẩn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,…</a:t>
              </a:r>
              <a:endParaRPr lang="vi-VN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v"/>
              </a:pP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thủ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pháp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gây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cười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khá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đa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dạng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linh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lang="vi-VN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5AD3A7D2-99E3-4790-9AE7-0B1EBA53EBAC}"/>
                </a:ext>
              </a:extLst>
            </p:cNvPr>
            <p:cNvSpPr/>
            <p:nvPr/>
          </p:nvSpPr>
          <p:spPr>
            <a:xfrm>
              <a:off x="15820170" y="1167126"/>
              <a:ext cx="1109951" cy="965657"/>
            </a:xfrm>
            <a:custGeom>
              <a:avLst/>
              <a:gdLst/>
              <a:ahLst/>
              <a:cxnLst/>
              <a:rect l="l" t="t" r="r" b="b"/>
              <a:pathLst>
                <a:path w="1109951" h="965657">
                  <a:moveTo>
                    <a:pt x="0" y="0"/>
                  </a:moveTo>
                  <a:lnTo>
                    <a:pt x="1109951" y="0"/>
                  </a:lnTo>
                  <a:lnTo>
                    <a:pt x="1109951" y="965657"/>
                  </a:lnTo>
                  <a:lnTo>
                    <a:pt x="0" y="965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004EBE8D-C57D-4D3E-BA76-87545D574537}"/>
                </a:ext>
              </a:extLst>
            </p:cNvPr>
            <p:cNvSpPr/>
            <p:nvPr/>
          </p:nvSpPr>
          <p:spPr>
            <a:xfrm>
              <a:off x="7414628" y="7066786"/>
              <a:ext cx="1109951" cy="1104449"/>
            </a:xfrm>
            <a:custGeom>
              <a:avLst/>
              <a:gdLst/>
              <a:ahLst/>
              <a:cxnLst/>
              <a:rect l="l" t="t" r="r" b="b"/>
              <a:pathLst>
                <a:path w="554976" h="482829">
                  <a:moveTo>
                    <a:pt x="0" y="0"/>
                  </a:moveTo>
                  <a:lnTo>
                    <a:pt x="554976" y="0"/>
                  </a:lnTo>
                  <a:lnTo>
                    <a:pt x="554976" y="482829"/>
                  </a:lnTo>
                  <a:lnTo>
                    <a:pt x="0" y="482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098" name="Picture 2" descr="Mua Truyện Cười Dân Gian Việt Nam | Tiki">
            <a:extLst>
              <a:ext uri="{FF2B5EF4-FFF2-40B4-BE49-F238E27FC236}">
                <a16:creationId xmlns:a16="http://schemas.microsoft.com/office/drawing/2014/main" id="{DC3A0254-C9F3-4C45-80A4-E24B39592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65" y="779850"/>
            <a:ext cx="5892981" cy="903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0CF21DF-1A4F-48EF-940E-95FFE757929D}"/>
              </a:ext>
            </a:extLst>
          </p:cNvPr>
          <p:cNvSpPr/>
          <p:nvPr/>
        </p:nvSpPr>
        <p:spPr>
          <a:xfrm>
            <a:off x="-98951" y="25695"/>
            <a:ext cx="1472126" cy="1482911"/>
          </a:xfrm>
          <a:custGeom>
            <a:avLst/>
            <a:gdLst/>
            <a:ahLst/>
            <a:cxnLst/>
            <a:rect l="l" t="t" r="r" b="b"/>
            <a:pathLst>
              <a:path w="1472126" h="1482911">
                <a:moveTo>
                  <a:pt x="0" y="0"/>
                </a:moveTo>
                <a:lnTo>
                  <a:pt x="1472126" y="0"/>
                </a:lnTo>
                <a:lnTo>
                  <a:pt x="1472126" y="1482911"/>
                </a:lnTo>
                <a:lnTo>
                  <a:pt x="0" y="1482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766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47182" y="408768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68692" y="266700"/>
            <a:ext cx="1472126" cy="1482911"/>
          </a:xfrm>
          <a:custGeom>
            <a:avLst/>
            <a:gdLst/>
            <a:ahLst/>
            <a:cxnLst/>
            <a:rect l="l" t="t" r="r" b="b"/>
            <a:pathLst>
              <a:path w="1472126" h="1482911">
                <a:moveTo>
                  <a:pt x="0" y="0"/>
                </a:moveTo>
                <a:lnTo>
                  <a:pt x="1472126" y="0"/>
                </a:lnTo>
                <a:lnTo>
                  <a:pt x="1472126" y="1482911"/>
                </a:lnTo>
                <a:lnTo>
                  <a:pt x="0" y="1482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8FA410-8308-40BF-A5F3-CAF911E2173E}"/>
              </a:ext>
            </a:extLst>
          </p:cNvPr>
          <p:cNvSpPr/>
          <p:nvPr/>
        </p:nvSpPr>
        <p:spPr>
          <a:xfrm>
            <a:off x="5051661" y="698509"/>
            <a:ext cx="8167744" cy="965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e)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endParaRPr lang="vi-VN" sz="4000" b="1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DFDC939-54B5-40AB-8926-7C4B307D139E}"/>
              </a:ext>
            </a:extLst>
          </p:cNvPr>
          <p:cNvGrpSpPr/>
          <p:nvPr/>
        </p:nvGrpSpPr>
        <p:grpSpPr>
          <a:xfrm>
            <a:off x="3877733" y="1681256"/>
            <a:ext cx="5266267" cy="1100044"/>
            <a:chOff x="3877733" y="1681256"/>
            <a:chExt cx="5266267" cy="1100044"/>
          </a:xfrm>
        </p:grpSpPr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B5B39230-75F2-4962-9207-6A74C2C8C0F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877733" y="2324100"/>
              <a:ext cx="5257800" cy="457200"/>
            </a:xfrm>
            <a:prstGeom prst="bentConnector3">
              <a:avLst>
                <a:gd name="adj1" fmla="val 999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B653513-11A9-4E4B-8E5C-1C7A769D3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35533" y="1681256"/>
              <a:ext cx="8467" cy="60866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F3918636-C867-4E65-B303-47683CDB0815}"/>
              </a:ext>
            </a:extLst>
          </p:cNvPr>
          <p:cNvCxnSpPr>
            <a:cxnSpLocks/>
          </p:cNvCxnSpPr>
          <p:nvPr/>
        </p:nvCxnSpPr>
        <p:spPr>
          <a:xfrm>
            <a:off x="9135533" y="2324099"/>
            <a:ext cx="5037667" cy="457201"/>
          </a:xfrm>
          <a:prstGeom prst="bentConnector3">
            <a:avLst>
              <a:gd name="adj1" fmla="val 99748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FED925BC-4E26-4666-BFE5-077FB13BDFEF}"/>
              </a:ext>
            </a:extLst>
          </p:cNvPr>
          <p:cNvSpPr/>
          <p:nvPr/>
        </p:nvSpPr>
        <p:spPr>
          <a:xfrm>
            <a:off x="2159556" y="2785533"/>
            <a:ext cx="3505200" cy="1447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phúng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A2F7C-7CF1-4BFB-A650-9A5EC66D271B}"/>
              </a:ext>
            </a:extLst>
          </p:cNvPr>
          <p:cNvSpPr/>
          <p:nvPr/>
        </p:nvSpPr>
        <p:spPr>
          <a:xfrm>
            <a:off x="11201400" y="2785533"/>
            <a:ext cx="6486580" cy="2438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giàu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phúng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lối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khoa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trương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phóng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….)</a:t>
            </a:r>
            <a:endParaRPr lang="vi-VN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8216914-57C8-426B-88E3-687B57DCE30E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3912156" y="423333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B73FDAB-60BA-4F45-B0F4-FF54DCBE3061}"/>
              </a:ext>
            </a:extLst>
          </p:cNvPr>
          <p:cNvGrpSpPr/>
          <p:nvPr/>
        </p:nvGrpSpPr>
        <p:grpSpPr>
          <a:xfrm>
            <a:off x="2344721" y="4233333"/>
            <a:ext cx="1533021" cy="1245847"/>
            <a:chOff x="2344721" y="4233333"/>
            <a:chExt cx="1533021" cy="124584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75830E1-44DE-4B19-BE72-69D4C3049E4B}"/>
                </a:ext>
              </a:extLst>
            </p:cNvPr>
            <p:cNvCxnSpPr>
              <a:cxnSpLocks/>
            </p:cNvCxnSpPr>
            <p:nvPr/>
          </p:nvCxnSpPr>
          <p:spPr>
            <a:xfrm>
              <a:off x="3877733" y="4233333"/>
              <a:ext cx="0" cy="5744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Connector: Elbow 59">
              <a:extLst>
                <a:ext uri="{FF2B5EF4-FFF2-40B4-BE49-F238E27FC236}">
                  <a16:creationId xmlns:a16="http://schemas.microsoft.com/office/drawing/2014/main" id="{8097A490-2117-45D8-B6CB-E0BFC4C9B653}"/>
                </a:ext>
              </a:extLst>
            </p:cNvPr>
            <p:cNvCxnSpPr>
              <a:cxnSpLocks/>
              <a:endCxn id="68" idx="0"/>
            </p:cNvCxnSpPr>
            <p:nvPr/>
          </p:nvCxnSpPr>
          <p:spPr>
            <a:xfrm rot="10800000" flipV="1">
              <a:off x="2344721" y="4807820"/>
              <a:ext cx="1533021" cy="671360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EE8A3957-4233-4D61-834F-6A775419C81A}"/>
              </a:ext>
            </a:extLst>
          </p:cNvPr>
          <p:cNvSpPr/>
          <p:nvPr/>
        </p:nvSpPr>
        <p:spPr>
          <a:xfrm>
            <a:off x="117440" y="5479180"/>
            <a:ext cx="4454560" cy="416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mâu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thuẫn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thật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endParaRPr lang="vi-VN" sz="3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B934525E-8403-4564-8710-EAA6EA150B4F}"/>
              </a:ext>
            </a:extLst>
          </p:cNvPr>
          <p:cNvCxnSpPr>
            <a:cxnSpLocks/>
          </p:cNvCxnSpPr>
          <p:nvPr/>
        </p:nvCxnSpPr>
        <p:spPr>
          <a:xfrm>
            <a:off x="3877733" y="4807819"/>
            <a:ext cx="5037666" cy="574488"/>
          </a:xfrm>
          <a:prstGeom prst="bentConnector3">
            <a:avLst>
              <a:gd name="adj1" fmla="val 10042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BEE94976-772B-4720-A3A6-4FB3F0EB47D3}"/>
              </a:ext>
            </a:extLst>
          </p:cNvPr>
          <p:cNvSpPr/>
          <p:nvPr/>
        </p:nvSpPr>
        <p:spPr>
          <a:xfrm>
            <a:off x="6105022" y="5479180"/>
            <a:ext cx="5506275" cy="46397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khéo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léo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ngờ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hước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15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35" grpId="0" animBg="1"/>
      <p:bldP spid="68" grpId="0" animBg="1"/>
      <p:bldP spid="8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43697" y="1994357"/>
            <a:ext cx="13400606" cy="6298285"/>
          </a:xfrm>
          <a:custGeom>
            <a:avLst/>
            <a:gdLst/>
            <a:ahLst/>
            <a:cxnLst/>
            <a:rect l="l" t="t" r="r" b="b"/>
            <a:pathLst>
              <a:path w="13400606" h="6298285">
                <a:moveTo>
                  <a:pt x="0" y="0"/>
                </a:moveTo>
                <a:lnTo>
                  <a:pt x="13400606" y="0"/>
                </a:lnTo>
                <a:lnTo>
                  <a:pt x="13400606" y="6298286"/>
                </a:lnTo>
                <a:lnTo>
                  <a:pt x="0" y="629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00400" y="4152900"/>
            <a:ext cx="12543344" cy="137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800" b="1" spc="14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TÌM HIỂU CHUNG</a:t>
            </a:r>
            <a:endParaRPr lang="en-US" sz="6800" b="1" spc="14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328052" y="545871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8"/>
                </a:lnTo>
                <a:lnTo>
                  <a:pt x="0" y="965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81812" y="3471337"/>
            <a:ext cx="554976" cy="482829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88314">
            <a:off x="17553010" y="2099489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1" y="0"/>
                </a:lnTo>
                <a:lnTo>
                  <a:pt x="522531" y="541589"/>
                </a:lnTo>
                <a:lnTo>
                  <a:pt x="0" y="541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7" name="Freeform 7"/>
          <p:cNvSpPr/>
          <p:nvPr/>
        </p:nvSpPr>
        <p:spPr>
          <a:xfrm rot="-2932223" flipH="1" flipV="1">
            <a:off x="-956892" y="9275979"/>
            <a:ext cx="3416209" cy="1772158"/>
          </a:xfrm>
          <a:custGeom>
            <a:avLst/>
            <a:gdLst/>
            <a:ahLst/>
            <a:cxnLst/>
            <a:rect l="l" t="t" r="r" b="b"/>
            <a:pathLst>
              <a:path w="3416209" h="1772158">
                <a:moveTo>
                  <a:pt x="3416209" y="1772159"/>
                </a:moveTo>
                <a:lnTo>
                  <a:pt x="0" y="1772159"/>
                </a:lnTo>
                <a:lnTo>
                  <a:pt x="0" y="0"/>
                </a:lnTo>
                <a:lnTo>
                  <a:pt x="3416209" y="0"/>
                </a:lnTo>
                <a:lnTo>
                  <a:pt x="3416209" y="177215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1212" y="8051228"/>
            <a:ext cx="554976" cy="482829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431779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62800" y="1028700"/>
            <a:ext cx="10540142" cy="8229600"/>
            <a:chOff x="0" y="0"/>
            <a:chExt cx="7620000" cy="5949593"/>
          </a:xfrm>
        </p:grpSpPr>
        <p:sp>
          <p:nvSpPr>
            <p:cNvPr id="3" name="Freeform 3"/>
            <p:cNvSpPr/>
            <p:nvPr/>
          </p:nvSpPr>
          <p:spPr>
            <a:xfrm>
              <a:off x="8890" y="0"/>
              <a:ext cx="7614920" cy="5949593"/>
            </a:xfrm>
            <a:custGeom>
              <a:avLst/>
              <a:gdLst/>
              <a:ahLst/>
              <a:cxnLst/>
              <a:rect l="l" t="t" r="r" b="b"/>
              <a:pathLst>
                <a:path w="7614920" h="5949593">
                  <a:moveTo>
                    <a:pt x="0" y="0"/>
                  </a:moveTo>
                  <a:lnTo>
                    <a:pt x="0" y="5949593"/>
                  </a:lnTo>
                  <a:lnTo>
                    <a:pt x="7614920" y="5949593"/>
                  </a:lnTo>
                  <a:lnTo>
                    <a:pt x="7614920" y="0"/>
                  </a:lnTo>
                  <a:lnTo>
                    <a:pt x="0" y="0"/>
                  </a:lnTo>
                  <a:close/>
                  <a:moveTo>
                    <a:pt x="7029450" y="410210"/>
                  </a:moveTo>
                  <a:cubicBezTo>
                    <a:pt x="7123430" y="410210"/>
                    <a:pt x="7200900" y="486410"/>
                    <a:pt x="7200900" y="581660"/>
                  </a:cubicBezTo>
                  <a:cubicBezTo>
                    <a:pt x="7200900" y="676910"/>
                    <a:pt x="7124700" y="753110"/>
                    <a:pt x="7029450" y="753110"/>
                  </a:cubicBezTo>
                  <a:cubicBezTo>
                    <a:pt x="6934200" y="753110"/>
                    <a:pt x="6858000" y="676910"/>
                    <a:pt x="6858000" y="581660"/>
                  </a:cubicBezTo>
                  <a:cubicBezTo>
                    <a:pt x="6858000" y="486410"/>
                    <a:pt x="6935470" y="410210"/>
                    <a:pt x="7029450" y="410210"/>
                  </a:cubicBezTo>
                  <a:close/>
                  <a:moveTo>
                    <a:pt x="572770" y="410210"/>
                  </a:moveTo>
                  <a:cubicBezTo>
                    <a:pt x="666750" y="410210"/>
                    <a:pt x="744220" y="486410"/>
                    <a:pt x="744220" y="581660"/>
                  </a:cubicBezTo>
                  <a:cubicBezTo>
                    <a:pt x="744220" y="676910"/>
                    <a:pt x="668020" y="753110"/>
                    <a:pt x="572770" y="753110"/>
                  </a:cubicBezTo>
                  <a:cubicBezTo>
                    <a:pt x="478790" y="753110"/>
                    <a:pt x="401320" y="676910"/>
                    <a:pt x="401320" y="581660"/>
                  </a:cubicBezTo>
                  <a:cubicBezTo>
                    <a:pt x="401320" y="486410"/>
                    <a:pt x="478790" y="410210"/>
                    <a:pt x="572770" y="410210"/>
                  </a:cubicBezTo>
                  <a:close/>
                  <a:moveTo>
                    <a:pt x="572770" y="5539383"/>
                  </a:moveTo>
                  <a:cubicBezTo>
                    <a:pt x="478790" y="5539383"/>
                    <a:pt x="401320" y="5463183"/>
                    <a:pt x="401320" y="5367933"/>
                  </a:cubicBezTo>
                  <a:cubicBezTo>
                    <a:pt x="401320" y="5273953"/>
                    <a:pt x="477520" y="5196483"/>
                    <a:pt x="572770" y="5196483"/>
                  </a:cubicBezTo>
                  <a:cubicBezTo>
                    <a:pt x="666750" y="5196483"/>
                    <a:pt x="744220" y="5272683"/>
                    <a:pt x="744220" y="5367933"/>
                  </a:cubicBezTo>
                  <a:cubicBezTo>
                    <a:pt x="744220" y="5461913"/>
                    <a:pt x="666750" y="5539383"/>
                    <a:pt x="572770" y="5539383"/>
                  </a:cubicBezTo>
                  <a:close/>
                  <a:moveTo>
                    <a:pt x="7029450" y="5539383"/>
                  </a:moveTo>
                  <a:cubicBezTo>
                    <a:pt x="6935470" y="5539383"/>
                    <a:pt x="6858000" y="5463183"/>
                    <a:pt x="6858000" y="5367933"/>
                  </a:cubicBezTo>
                  <a:cubicBezTo>
                    <a:pt x="6858000" y="5273953"/>
                    <a:pt x="6934200" y="5196483"/>
                    <a:pt x="7029450" y="5196483"/>
                  </a:cubicBezTo>
                  <a:cubicBezTo>
                    <a:pt x="7124700" y="5196483"/>
                    <a:pt x="7200900" y="5272683"/>
                    <a:pt x="7200900" y="5367933"/>
                  </a:cubicBezTo>
                  <a:cubicBezTo>
                    <a:pt x="7200900" y="5461913"/>
                    <a:pt x="7123430" y="5539383"/>
                    <a:pt x="7029450" y="5539383"/>
                  </a:cubicBezTo>
                  <a:close/>
                </a:path>
              </a:pathLst>
            </a:custGeom>
            <a:solidFill>
              <a:srgbClr val="FFD6C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410210" y="41021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7470" y="342900"/>
                    <a:pt x="0" y="266700"/>
                    <a:pt x="0" y="171450"/>
                  </a:cubicBezTo>
                  <a:cubicBezTo>
                    <a:pt x="0" y="76200"/>
                    <a:pt x="76200" y="0"/>
                    <a:pt x="171450" y="0"/>
                  </a:cubicBezTo>
                  <a:cubicBezTo>
                    <a:pt x="26543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866890" y="41021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6200" y="342900"/>
                    <a:pt x="0" y="266700"/>
                    <a:pt x="0" y="171450"/>
                  </a:cubicBezTo>
                  <a:cubicBezTo>
                    <a:pt x="0" y="76200"/>
                    <a:pt x="76200" y="0"/>
                    <a:pt x="171450" y="0"/>
                  </a:cubicBezTo>
                  <a:cubicBezTo>
                    <a:pt x="26670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866890" y="5196483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6200" y="342900"/>
                    <a:pt x="0" y="266700"/>
                    <a:pt x="0" y="171450"/>
                  </a:cubicBezTo>
                  <a:cubicBezTo>
                    <a:pt x="0" y="77470"/>
                    <a:pt x="76200" y="0"/>
                    <a:pt x="171450" y="0"/>
                  </a:cubicBezTo>
                  <a:cubicBezTo>
                    <a:pt x="26670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410210" y="5196483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7470" y="342900"/>
                    <a:pt x="0" y="266700"/>
                    <a:pt x="0" y="171450"/>
                  </a:cubicBezTo>
                  <a:cubicBezTo>
                    <a:pt x="0" y="77470"/>
                    <a:pt x="76200" y="0"/>
                    <a:pt x="171450" y="0"/>
                  </a:cubicBezTo>
                  <a:cubicBezTo>
                    <a:pt x="26543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7328652" y="1376207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788314">
            <a:off x="16637112" y="2715600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0" y="0"/>
                </a:lnTo>
                <a:lnTo>
                  <a:pt x="522530" y="541590"/>
                </a:lnTo>
                <a:lnTo>
                  <a:pt x="0" y="54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22104" y="8077809"/>
            <a:ext cx="752545" cy="751853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101014" y="2341864"/>
            <a:ext cx="8851769" cy="5460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vi-VN" sz="3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3400" b="1" i="1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vi-VN" sz="3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vi-VN" sz="3400" b="1" i="1" dirty="0">
                <a:latin typeface="Arial" panose="020B0604020202020204" pitchFamily="34" charset="0"/>
                <a:cs typeface="Arial" panose="020B0604020202020204" pitchFamily="34" charset="0"/>
              </a:rPr>
              <a:t> SGK, </a:t>
            </a:r>
            <a:r>
              <a:rPr lang="vi-VN" sz="3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3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vi-VN" sz="3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vi-VN" sz="3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3400" b="1" i="1" dirty="0">
                <a:latin typeface="Arial" panose="020B0604020202020204" pitchFamily="34" charset="0"/>
                <a:cs typeface="Arial" panose="020B0604020202020204" pitchFamily="34" charset="0"/>
              </a:rPr>
              <a:t> câu </a:t>
            </a:r>
            <a:r>
              <a:rPr lang="vi-VN" sz="3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vi-VN" sz="3400" b="1" i="1" dirty="0">
                <a:latin typeface="Arial" panose="020B0604020202020204" pitchFamily="34" charset="0"/>
                <a:cs typeface="Arial" panose="020B0604020202020204" pitchFamily="34" charset="0"/>
              </a:rPr>
              <a:t> sau:</a:t>
            </a:r>
          </a:p>
          <a:p>
            <a:pPr marL="514350" indent="-5143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Vắt</a:t>
            </a:r>
            <a:r>
              <a:rPr lang="en-US" sz="3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chày</a:t>
            </a:r>
            <a:r>
              <a:rPr lang="en-US" sz="3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Vắt</a:t>
            </a:r>
            <a:r>
              <a:rPr lang="en-US" sz="3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chày</a:t>
            </a:r>
            <a:r>
              <a:rPr lang="en-US" sz="3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76DB54-D204-4AD5-8C7D-B23BE170D8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25"/>
          <a:stretch/>
        </p:blipFill>
        <p:spPr>
          <a:xfrm>
            <a:off x="-478067" y="645164"/>
            <a:ext cx="7806719" cy="9641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748" y="1000982"/>
            <a:ext cx="16230600" cy="8257318"/>
          </a:xfrm>
          <a:custGeom>
            <a:avLst/>
            <a:gdLst/>
            <a:ahLst/>
            <a:cxnLst/>
            <a:rect l="l" t="t" r="r" b="b"/>
            <a:pathLst>
              <a:path w="16230600" h="8257318">
                <a:moveTo>
                  <a:pt x="0" y="0"/>
                </a:moveTo>
                <a:lnTo>
                  <a:pt x="16230600" y="0"/>
                </a:lnTo>
                <a:lnTo>
                  <a:pt x="16230600" y="8257318"/>
                </a:lnTo>
                <a:lnTo>
                  <a:pt x="0" y="8257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F987F9-6073-413B-94FF-3CF9FE603C92}"/>
              </a:ext>
            </a:extLst>
          </p:cNvPr>
          <p:cNvGrpSpPr/>
          <p:nvPr/>
        </p:nvGrpSpPr>
        <p:grpSpPr>
          <a:xfrm>
            <a:off x="2274838" y="1636061"/>
            <a:ext cx="14436035" cy="7196144"/>
            <a:chOff x="5775406" y="1955418"/>
            <a:chExt cx="11354409" cy="6376164"/>
          </a:xfrm>
        </p:grpSpPr>
        <p:sp>
          <p:nvSpPr>
            <p:cNvPr id="3" name="Freeform 3"/>
            <p:cNvSpPr/>
            <p:nvPr/>
          </p:nvSpPr>
          <p:spPr>
            <a:xfrm>
              <a:off x="5775406" y="1955418"/>
              <a:ext cx="11354409" cy="6376164"/>
            </a:xfrm>
            <a:custGeom>
              <a:avLst/>
              <a:gdLst/>
              <a:ahLst/>
              <a:cxnLst/>
              <a:rect l="l" t="t" r="r" b="b"/>
              <a:pathLst>
                <a:path w="11354409" h="6376164">
                  <a:moveTo>
                    <a:pt x="0" y="0"/>
                  </a:moveTo>
                  <a:lnTo>
                    <a:pt x="11354409" y="0"/>
                  </a:lnTo>
                  <a:lnTo>
                    <a:pt x="11354409" y="6376164"/>
                  </a:lnTo>
                  <a:lnTo>
                    <a:pt x="0" y="6376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6192132" y="2189434"/>
              <a:ext cx="10520957" cy="5908132"/>
            </a:xfrm>
            <a:custGeom>
              <a:avLst/>
              <a:gdLst/>
              <a:ahLst/>
              <a:cxnLst/>
              <a:rect l="l" t="t" r="r" b="b"/>
              <a:pathLst>
                <a:path w="10520957" h="5908132">
                  <a:moveTo>
                    <a:pt x="0" y="0"/>
                  </a:moveTo>
                  <a:lnTo>
                    <a:pt x="10520957" y="0"/>
                  </a:lnTo>
                  <a:lnTo>
                    <a:pt x="10520957" y="5908132"/>
                  </a:lnTo>
                  <a:lnTo>
                    <a:pt x="0" y="5908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3636383" y="2385636"/>
            <a:ext cx="11514061" cy="5656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endParaRPr lang="en-US" sz="4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8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Vắt</a:t>
            </a:r>
            <a:r>
              <a:rPr lang="en-US" sz="38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8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chày</a:t>
            </a:r>
            <a:r>
              <a:rPr lang="en-US" sz="38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8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8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keo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kiệt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bủn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xỉn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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4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 </a:t>
            </a:r>
            <a:r>
              <a:rPr lang="vi-VN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endParaRPr lang="en-US" sz="4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-856378">
            <a:off x="15181886" y="-2329680"/>
            <a:ext cx="2898544" cy="5349661"/>
          </a:xfrm>
          <a:custGeom>
            <a:avLst/>
            <a:gdLst/>
            <a:ahLst/>
            <a:cxnLst/>
            <a:rect l="l" t="t" r="r" b="b"/>
            <a:pathLst>
              <a:path w="2898544" h="5349661">
                <a:moveTo>
                  <a:pt x="0" y="0"/>
                </a:moveTo>
                <a:lnTo>
                  <a:pt x="2898543" y="0"/>
                </a:lnTo>
                <a:lnTo>
                  <a:pt x="2898543" y="5349662"/>
                </a:lnTo>
                <a:lnTo>
                  <a:pt x="0" y="53496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9059">
            <a:off x="15340836" y="1628717"/>
            <a:ext cx="1404447" cy="1134779"/>
          </a:xfrm>
          <a:custGeom>
            <a:avLst/>
            <a:gdLst/>
            <a:ahLst/>
            <a:cxnLst/>
            <a:rect l="l" t="t" r="r" b="b"/>
            <a:pathLst>
              <a:path w="2227954" h="1867430">
                <a:moveTo>
                  <a:pt x="0" y="0"/>
                </a:moveTo>
                <a:lnTo>
                  <a:pt x="2227953" y="0"/>
                </a:lnTo>
                <a:lnTo>
                  <a:pt x="2227953" y="1867430"/>
                </a:lnTo>
                <a:lnTo>
                  <a:pt x="0" y="1867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58911" y="7673836"/>
            <a:ext cx="1843699" cy="1680464"/>
          </a:xfrm>
          <a:custGeom>
            <a:avLst/>
            <a:gdLst/>
            <a:ahLst/>
            <a:cxnLst/>
            <a:rect l="l" t="t" r="r" b="b"/>
            <a:pathLst>
              <a:path w="2562651" h="2436848">
                <a:moveTo>
                  <a:pt x="0" y="0"/>
                </a:moveTo>
                <a:lnTo>
                  <a:pt x="2562651" y="0"/>
                </a:lnTo>
                <a:lnTo>
                  <a:pt x="2562651" y="2436848"/>
                </a:lnTo>
                <a:lnTo>
                  <a:pt x="0" y="24368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233448">
            <a:off x="-1821070" y="8135852"/>
            <a:ext cx="5753046" cy="2377622"/>
          </a:xfrm>
          <a:custGeom>
            <a:avLst/>
            <a:gdLst/>
            <a:ahLst/>
            <a:cxnLst/>
            <a:rect l="l" t="t" r="r" b="b"/>
            <a:pathLst>
              <a:path w="5753046" h="2377622">
                <a:moveTo>
                  <a:pt x="0" y="0"/>
                </a:moveTo>
                <a:lnTo>
                  <a:pt x="5753046" y="0"/>
                </a:lnTo>
                <a:lnTo>
                  <a:pt x="5753046" y="2377622"/>
                </a:lnTo>
                <a:lnTo>
                  <a:pt x="0" y="23776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638943" y="-1422400"/>
            <a:ext cx="4033737" cy="3983315"/>
          </a:xfrm>
          <a:custGeom>
            <a:avLst/>
            <a:gdLst/>
            <a:ahLst/>
            <a:cxnLst/>
            <a:rect l="l" t="t" r="r" b="b"/>
            <a:pathLst>
              <a:path w="4033737" h="3983315">
                <a:moveTo>
                  <a:pt x="0" y="0"/>
                </a:moveTo>
                <a:lnTo>
                  <a:pt x="4033736" y="0"/>
                </a:lnTo>
                <a:lnTo>
                  <a:pt x="4033736" y="3983315"/>
                </a:lnTo>
                <a:lnTo>
                  <a:pt x="0" y="39833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267990">
            <a:off x="16271132" y="8295343"/>
            <a:ext cx="4033737" cy="3983315"/>
          </a:xfrm>
          <a:custGeom>
            <a:avLst/>
            <a:gdLst/>
            <a:ahLst/>
            <a:cxnLst/>
            <a:rect l="l" t="t" r="r" b="b"/>
            <a:pathLst>
              <a:path w="4033737" h="3983315">
                <a:moveTo>
                  <a:pt x="0" y="0"/>
                </a:moveTo>
                <a:lnTo>
                  <a:pt x="4033736" y="0"/>
                </a:lnTo>
                <a:lnTo>
                  <a:pt x="4033736" y="3983314"/>
                </a:lnTo>
                <a:lnTo>
                  <a:pt x="0" y="39833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47182" y="408768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68692" y="266700"/>
            <a:ext cx="1472126" cy="1482911"/>
          </a:xfrm>
          <a:custGeom>
            <a:avLst/>
            <a:gdLst/>
            <a:ahLst/>
            <a:cxnLst/>
            <a:rect l="l" t="t" r="r" b="b"/>
            <a:pathLst>
              <a:path w="1472126" h="1482911">
                <a:moveTo>
                  <a:pt x="0" y="0"/>
                </a:moveTo>
                <a:lnTo>
                  <a:pt x="1472126" y="0"/>
                </a:lnTo>
                <a:lnTo>
                  <a:pt x="1472126" y="1482911"/>
                </a:lnTo>
                <a:lnTo>
                  <a:pt x="0" y="1482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4A8439-3E4F-4895-B926-090BCB038B72}"/>
              </a:ext>
            </a:extLst>
          </p:cNvPr>
          <p:cNvSpPr txBox="1"/>
          <p:nvPr/>
        </p:nvSpPr>
        <p:spPr>
          <a:xfrm>
            <a:off x="4648200" y="210113"/>
            <a:ext cx="899160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4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4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037397-C989-44F1-B4CD-A5EA868518A2}"/>
              </a:ext>
            </a:extLst>
          </p:cNvPr>
          <p:cNvSpPr/>
          <p:nvPr/>
        </p:nvSpPr>
        <p:spPr>
          <a:xfrm>
            <a:off x="2431166" y="2026068"/>
            <a:ext cx="5196067" cy="278784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6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chày</a:t>
            </a:r>
            <a:r>
              <a:rPr lang="en-US" sz="36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hần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eo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chày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cầm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nắm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giã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6CB318-6782-4EA2-9C24-67AFBF112D57}"/>
              </a:ext>
            </a:extLst>
          </p:cNvPr>
          <p:cNvSpPr/>
          <p:nvPr/>
        </p:nvSpPr>
        <p:spPr>
          <a:xfrm>
            <a:off x="2514599" y="6081349"/>
            <a:ext cx="5417434" cy="372360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</a:t>
            </a:r>
            <a:r>
              <a:rPr lang="en-US" sz="3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tải</a:t>
            </a:r>
            <a:r>
              <a:rPr lang="en-US" sz="3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tải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bao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dệt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sợi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đay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dứa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gai,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đựng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lương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HÀY ĐÂM GỖ TỰ NHIÊN CAO CẤP | Shopee Việt Nam">
            <a:extLst>
              <a:ext uri="{FF2B5EF4-FFF2-40B4-BE49-F238E27FC236}">
                <a16:creationId xmlns:a16="http://schemas.microsoft.com/office/drawing/2014/main" id="{0229CECB-176C-419F-9ECB-2616EA739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438791"/>
            <a:ext cx="42672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6F2A1E-3740-4DD9-9911-C4C89EB4B704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 flipV="1">
            <a:off x="7627233" y="3419991"/>
            <a:ext cx="3116967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04A3B0-B765-4D9D-9C6D-5CE339E28AEC}"/>
              </a:ext>
            </a:extLst>
          </p:cNvPr>
          <p:cNvCxnSpPr/>
          <p:nvPr/>
        </p:nvCxnSpPr>
        <p:spPr>
          <a:xfrm flipV="1">
            <a:off x="7932033" y="7943150"/>
            <a:ext cx="2964567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Túi vải bố - bao bố không quai - túi bố nhỏ 40cm x 28cm | Shopee Việt Nam">
            <a:extLst>
              <a:ext uri="{FF2B5EF4-FFF2-40B4-BE49-F238E27FC236}">
                <a16:creationId xmlns:a16="http://schemas.microsoft.com/office/drawing/2014/main" id="{EE500CBE-B000-4F20-85A6-FA5445333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829300"/>
            <a:ext cx="41148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775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36" y="63043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2" y="0"/>
                </a:lnTo>
                <a:lnTo>
                  <a:pt x="1109952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88314">
            <a:off x="1511981" y="1736297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0" y="0"/>
                </a:lnTo>
                <a:lnTo>
                  <a:pt x="522530" y="541589"/>
                </a:lnTo>
                <a:lnTo>
                  <a:pt x="0" y="541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83950" y="3156238"/>
            <a:ext cx="1680924" cy="1487617"/>
          </a:xfrm>
          <a:custGeom>
            <a:avLst/>
            <a:gdLst/>
            <a:ahLst/>
            <a:cxnLst/>
            <a:rect l="l" t="t" r="r" b="b"/>
            <a:pathLst>
              <a:path w="1680924" h="1487617">
                <a:moveTo>
                  <a:pt x="0" y="0"/>
                </a:moveTo>
                <a:lnTo>
                  <a:pt x="1680924" y="0"/>
                </a:lnTo>
                <a:lnTo>
                  <a:pt x="1680924" y="1487617"/>
                </a:lnTo>
                <a:lnTo>
                  <a:pt x="0" y="1487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98487" y="7733693"/>
            <a:ext cx="492763" cy="428704"/>
          </a:xfrm>
          <a:custGeom>
            <a:avLst/>
            <a:gdLst/>
            <a:ahLst/>
            <a:cxnLst/>
            <a:rect l="l" t="t" r="r" b="b"/>
            <a:pathLst>
              <a:path w="492763" h="428704">
                <a:moveTo>
                  <a:pt x="0" y="0"/>
                </a:moveTo>
                <a:lnTo>
                  <a:pt x="492764" y="0"/>
                </a:lnTo>
                <a:lnTo>
                  <a:pt x="492764" y="428705"/>
                </a:lnTo>
                <a:lnTo>
                  <a:pt x="0" y="428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536908" y="8447765"/>
            <a:ext cx="661579" cy="575574"/>
          </a:xfrm>
          <a:custGeom>
            <a:avLst/>
            <a:gdLst/>
            <a:ahLst/>
            <a:cxnLst/>
            <a:rect l="l" t="t" r="r" b="b"/>
            <a:pathLst>
              <a:path w="661579" h="575574">
                <a:moveTo>
                  <a:pt x="0" y="0"/>
                </a:moveTo>
                <a:lnTo>
                  <a:pt x="661579" y="0"/>
                </a:lnTo>
                <a:lnTo>
                  <a:pt x="661579" y="575573"/>
                </a:lnTo>
                <a:lnTo>
                  <a:pt x="0" y="575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790BE5-F603-401E-867F-F2FDFBF6F343}"/>
              </a:ext>
            </a:extLst>
          </p:cNvPr>
          <p:cNvGrpSpPr/>
          <p:nvPr/>
        </p:nvGrpSpPr>
        <p:grpSpPr>
          <a:xfrm>
            <a:off x="1104715" y="2628900"/>
            <a:ext cx="10347560" cy="3664735"/>
            <a:chOff x="1088667" y="1363832"/>
            <a:chExt cx="10347560" cy="3664735"/>
          </a:xfrm>
        </p:grpSpPr>
        <p:grpSp>
          <p:nvGrpSpPr>
            <p:cNvPr id="2" name="Group 2"/>
            <p:cNvGrpSpPr/>
            <p:nvPr/>
          </p:nvGrpSpPr>
          <p:grpSpPr>
            <a:xfrm>
              <a:off x="1088667" y="1363832"/>
              <a:ext cx="10347560" cy="3664735"/>
              <a:chOff x="4801" y="-165937"/>
              <a:chExt cx="9454516" cy="4572992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4801" y="-165937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773246" y="2341349"/>
              <a:ext cx="9085064" cy="890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 như </a:t>
              </a:r>
              <a:r>
                <a:rPr lang="vi-VN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 keo </a:t>
              </a:r>
              <a:r>
                <a:rPr lang="vi-VN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kiệt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1812358">
            <a:off x="9961509" y="3115100"/>
            <a:ext cx="1073151" cy="752547"/>
          </a:xfrm>
          <a:custGeom>
            <a:avLst/>
            <a:gdLst/>
            <a:ahLst/>
            <a:cxnLst/>
            <a:rect l="l" t="t" r="r" b="b"/>
            <a:pathLst>
              <a:path w="1073151" h="752547">
                <a:moveTo>
                  <a:pt x="0" y="0"/>
                </a:moveTo>
                <a:lnTo>
                  <a:pt x="1073151" y="0"/>
                </a:lnTo>
                <a:lnTo>
                  <a:pt x="1073151" y="752548"/>
                </a:lnTo>
                <a:lnTo>
                  <a:pt x="0" y="752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01D2D7-191B-400A-9E6A-295CB91056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3"/>
          <a:stretch/>
        </p:blipFill>
        <p:spPr>
          <a:xfrm>
            <a:off x="12828534" y="2445632"/>
            <a:ext cx="5154665" cy="78413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6066CA-8695-41F4-926F-0F89FD652F4F}"/>
              </a:ext>
            </a:extLst>
          </p:cNvPr>
          <p:cNvSpPr txBox="1"/>
          <p:nvPr/>
        </p:nvSpPr>
        <p:spPr>
          <a:xfrm>
            <a:off x="5730256" y="843966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b="1" dirty="0"/>
              <a:t>KHỞI ĐỘNG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4643050C-DE5B-4A53-A51D-7CE4BF78D2AC}"/>
              </a:ext>
            </a:extLst>
          </p:cNvPr>
          <p:cNvSpPr/>
          <p:nvPr/>
        </p:nvSpPr>
        <p:spPr>
          <a:xfrm>
            <a:off x="1680860" y="6936125"/>
            <a:ext cx="1250713" cy="92214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1C0B13-2261-4FBA-A6C1-15F5970D9854}"/>
              </a:ext>
            </a:extLst>
          </p:cNvPr>
          <p:cNvSpPr txBox="1"/>
          <p:nvPr/>
        </p:nvSpPr>
        <p:spPr>
          <a:xfrm>
            <a:off x="3266636" y="6484734"/>
            <a:ext cx="8185639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Keo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bủn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xỉn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47182" y="408768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68692" y="266700"/>
            <a:ext cx="1472126" cy="1482911"/>
          </a:xfrm>
          <a:custGeom>
            <a:avLst/>
            <a:gdLst/>
            <a:ahLst/>
            <a:cxnLst/>
            <a:rect l="l" t="t" r="r" b="b"/>
            <a:pathLst>
              <a:path w="1472126" h="1482911">
                <a:moveTo>
                  <a:pt x="0" y="0"/>
                </a:moveTo>
                <a:lnTo>
                  <a:pt x="1472126" y="0"/>
                </a:lnTo>
                <a:lnTo>
                  <a:pt x="1472126" y="1482911"/>
                </a:lnTo>
                <a:lnTo>
                  <a:pt x="0" y="1482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6F2A1E-3740-4DD9-9911-C4C89EB4B704}"/>
              </a:ext>
            </a:extLst>
          </p:cNvPr>
          <p:cNvCxnSpPr>
            <a:cxnSpLocks/>
          </p:cNvCxnSpPr>
          <p:nvPr/>
        </p:nvCxnSpPr>
        <p:spPr>
          <a:xfrm flipV="1">
            <a:off x="8389233" y="2505591"/>
            <a:ext cx="3116967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04A3B0-B765-4D9D-9C6D-5CE339E28AEC}"/>
              </a:ext>
            </a:extLst>
          </p:cNvPr>
          <p:cNvCxnSpPr>
            <a:cxnSpLocks/>
          </p:cNvCxnSpPr>
          <p:nvPr/>
        </p:nvCxnSpPr>
        <p:spPr>
          <a:xfrm flipV="1">
            <a:off x="8727213" y="7218911"/>
            <a:ext cx="2965254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41E3251-DCF6-4AE6-AB11-CF12AD117471}"/>
              </a:ext>
            </a:extLst>
          </p:cNvPr>
          <p:cNvSpPr/>
          <p:nvPr/>
        </p:nvSpPr>
        <p:spPr>
          <a:xfrm>
            <a:off x="2616888" y="1678477"/>
            <a:ext cx="5772345" cy="165422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mặc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Kid wearing clothes Royalty Free Vector Image - VectorStock">
            <a:extLst>
              <a:ext uri="{FF2B5EF4-FFF2-40B4-BE49-F238E27FC236}">
                <a16:creationId xmlns:a16="http://schemas.microsoft.com/office/drawing/2014/main" id="{0B1B39DE-CCDA-4D25-9552-108A0B3D7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11506200" y="448124"/>
            <a:ext cx="4164912" cy="4114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FF0D863-42EC-4DAC-BAC4-46AD95913BE1}"/>
              </a:ext>
            </a:extLst>
          </p:cNvPr>
          <p:cNvSpPr/>
          <p:nvPr/>
        </p:nvSpPr>
        <p:spPr>
          <a:xfrm>
            <a:off x="2319867" y="6243901"/>
            <a:ext cx="6407346" cy="195001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Ngốt</a:t>
            </a:r>
            <a:r>
              <a:rPr lang="en-US" sz="3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ngột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ngạt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bối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nóng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7B81C5-D981-4D9B-8A1F-A4E7D6E921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7559" r="34518" b="15489"/>
          <a:stretch/>
        </p:blipFill>
        <p:spPr>
          <a:xfrm>
            <a:off x="11658600" y="4665803"/>
            <a:ext cx="4267199" cy="5173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274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37317" y="1998590"/>
            <a:ext cx="13400606" cy="6298285"/>
          </a:xfrm>
          <a:custGeom>
            <a:avLst/>
            <a:gdLst/>
            <a:ahLst/>
            <a:cxnLst/>
            <a:rect l="l" t="t" r="r" b="b"/>
            <a:pathLst>
              <a:path w="13400606" h="6298285">
                <a:moveTo>
                  <a:pt x="0" y="0"/>
                </a:moveTo>
                <a:lnTo>
                  <a:pt x="13400606" y="0"/>
                </a:lnTo>
                <a:lnTo>
                  <a:pt x="13400606" y="6298286"/>
                </a:lnTo>
                <a:lnTo>
                  <a:pt x="0" y="629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65948" y="4152900"/>
            <a:ext cx="12543344" cy="137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800" b="1" spc="14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TÌM HIỂU CHI TIẾT</a:t>
            </a:r>
            <a:endParaRPr lang="en-US" sz="6800" b="1" spc="14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328052" y="545871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8"/>
                </a:lnTo>
                <a:lnTo>
                  <a:pt x="0" y="965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81812" y="3471337"/>
            <a:ext cx="554976" cy="482829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88314">
            <a:off x="17553010" y="2099489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1" y="0"/>
                </a:lnTo>
                <a:lnTo>
                  <a:pt x="522531" y="541589"/>
                </a:lnTo>
                <a:lnTo>
                  <a:pt x="0" y="541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7" name="Freeform 7"/>
          <p:cNvSpPr/>
          <p:nvPr/>
        </p:nvSpPr>
        <p:spPr>
          <a:xfrm rot="-2932223" flipH="1" flipV="1">
            <a:off x="-956892" y="9275979"/>
            <a:ext cx="3416209" cy="1772158"/>
          </a:xfrm>
          <a:custGeom>
            <a:avLst/>
            <a:gdLst/>
            <a:ahLst/>
            <a:cxnLst/>
            <a:rect l="l" t="t" r="r" b="b"/>
            <a:pathLst>
              <a:path w="3416209" h="1772158">
                <a:moveTo>
                  <a:pt x="3416209" y="1772159"/>
                </a:moveTo>
                <a:lnTo>
                  <a:pt x="0" y="1772159"/>
                </a:lnTo>
                <a:lnTo>
                  <a:pt x="0" y="0"/>
                </a:lnTo>
                <a:lnTo>
                  <a:pt x="3416209" y="0"/>
                </a:lnTo>
                <a:lnTo>
                  <a:pt x="3416209" y="177215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1212" y="8051228"/>
            <a:ext cx="554976" cy="482829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224838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62800" y="1028700"/>
            <a:ext cx="10540142" cy="8839200"/>
            <a:chOff x="0" y="0"/>
            <a:chExt cx="7620000" cy="5949593"/>
          </a:xfrm>
        </p:grpSpPr>
        <p:sp>
          <p:nvSpPr>
            <p:cNvPr id="3" name="Freeform 3"/>
            <p:cNvSpPr/>
            <p:nvPr/>
          </p:nvSpPr>
          <p:spPr>
            <a:xfrm>
              <a:off x="8890" y="0"/>
              <a:ext cx="7614920" cy="5949593"/>
            </a:xfrm>
            <a:custGeom>
              <a:avLst/>
              <a:gdLst/>
              <a:ahLst/>
              <a:cxnLst/>
              <a:rect l="l" t="t" r="r" b="b"/>
              <a:pathLst>
                <a:path w="7614920" h="5949593">
                  <a:moveTo>
                    <a:pt x="0" y="0"/>
                  </a:moveTo>
                  <a:lnTo>
                    <a:pt x="0" y="5949593"/>
                  </a:lnTo>
                  <a:lnTo>
                    <a:pt x="7614920" y="5949593"/>
                  </a:lnTo>
                  <a:lnTo>
                    <a:pt x="7614920" y="0"/>
                  </a:lnTo>
                  <a:lnTo>
                    <a:pt x="0" y="0"/>
                  </a:lnTo>
                  <a:close/>
                  <a:moveTo>
                    <a:pt x="7029450" y="410210"/>
                  </a:moveTo>
                  <a:cubicBezTo>
                    <a:pt x="7123430" y="410210"/>
                    <a:pt x="7200900" y="486410"/>
                    <a:pt x="7200900" y="581660"/>
                  </a:cubicBezTo>
                  <a:cubicBezTo>
                    <a:pt x="7200900" y="676910"/>
                    <a:pt x="7124700" y="753110"/>
                    <a:pt x="7029450" y="753110"/>
                  </a:cubicBezTo>
                  <a:cubicBezTo>
                    <a:pt x="6934200" y="753110"/>
                    <a:pt x="6858000" y="676910"/>
                    <a:pt x="6858000" y="581660"/>
                  </a:cubicBezTo>
                  <a:cubicBezTo>
                    <a:pt x="6858000" y="486410"/>
                    <a:pt x="6935470" y="410210"/>
                    <a:pt x="7029450" y="410210"/>
                  </a:cubicBezTo>
                  <a:close/>
                  <a:moveTo>
                    <a:pt x="572770" y="410210"/>
                  </a:moveTo>
                  <a:cubicBezTo>
                    <a:pt x="666750" y="410210"/>
                    <a:pt x="744220" y="486410"/>
                    <a:pt x="744220" y="581660"/>
                  </a:cubicBezTo>
                  <a:cubicBezTo>
                    <a:pt x="744220" y="676910"/>
                    <a:pt x="668020" y="753110"/>
                    <a:pt x="572770" y="753110"/>
                  </a:cubicBezTo>
                  <a:cubicBezTo>
                    <a:pt x="478790" y="753110"/>
                    <a:pt x="401320" y="676910"/>
                    <a:pt x="401320" y="581660"/>
                  </a:cubicBezTo>
                  <a:cubicBezTo>
                    <a:pt x="401320" y="486410"/>
                    <a:pt x="478790" y="410210"/>
                    <a:pt x="572770" y="410210"/>
                  </a:cubicBezTo>
                  <a:close/>
                  <a:moveTo>
                    <a:pt x="572770" y="5539383"/>
                  </a:moveTo>
                  <a:cubicBezTo>
                    <a:pt x="478790" y="5539383"/>
                    <a:pt x="401320" y="5463183"/>
                    <a:pt x="401320" y="5367933"/>
                  </a:cubicBezTo>
                  <a:cubicBezTo>
                    <a:pt x="401320" y="5273953"/>
                    <a:pt x="477520" y="5196483"/>
                    <a:pt x="572770" y="5196483"/>
                  </a:cubicBezTo>
                  <a:cubicBezTo>
                    <a:pt x="666750" y="5196483"/>
                    <a:pt x="744220" y="5272683"/>
                    <a:pt x="744220" y="5367933"/>
                  </a:cubicBezTo>
                  <a:cubicBezTo>
                    <a:pt x="744220" y="5461913"/>
                    <a:pt x="666750" y="5539383"/>
                    <a:pt x="572770" y="5539383"/>
                  </a:cubicBezTo>
                  <a:close/>
                  <a:moveTo>
                    <a:pt x="7029450" y="5539383"/>
                  </a:moveTo>
                  <a:cubicBezTo>
                    <a:pt x="6935470" y="5539383"/>
                    <a:pt x="6858000" y="5463183"/>
                    <a:pt x="6858000" y="5367933"/>
                  </a:cubicBezTo>
                  <a:cubicBezTo>
                    <a:pt x="6858000" y="5273953"/>
                    <a:pt x="6934200" y="5196483"/>
                    <a:pt x="7029450" y="5196483"/>
                  </a:cubicBezTo>
                  <a:cubicBezTo>
                    <a:pt x="7124700" y="5196483"/>
                    <a:pt x="7200900" y="5272683"/>
                    <a:pt x="7200900" y="5367933"/>
                  </a:cubicBezTo>
                  <a:cubicBezTo>
                    <a:pt x="7200900" y="5461913"/>
                    <a:pt x="7123430" y="5539383"/>
                    <a:pt x="7029450" y="5539383"/>
                  </a:cubicBezTo>
                  <a:close/>
                </a:path>
              </a:pathLst>
            </a:custGeom>
            <a:solidFill>
              <a:srgbClr val="FFD6C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410210" y="41021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7470" y="342900"/>
                    <a:pt x="0" y="266700"/>
                    <a:pt x="0" y="171450"/>
                  </a:cubicBezTo>
                  <a:cubicBezTo>
                    <a:pt x="0" y="76200"/>
                    <a:pt x="76200" y="0"/>
                    <a:pt x="171450" y="0"/>
                  </a:cubicBezTo>
                  <a:cubicBezTo>
                    <a:pt x="26543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866890" y="41021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6200" y="342900"/>
                    <a:pt x="0" y="266700"/>
                    <a:pt x="0" y="171450"/>
                  </a:cubicBezTo>
                  <a:cubicBezTo>
                    <a:pt x="0" y="76200"/>
                    <a:pt x="76200" y="0"/>
                    <a:pt x="171450" y="0"/>
                  </a:cubicBezTo>
                  <a:cubicBezTo>
                    <a:pt x="26670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866890" y="5196483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6200" y="342900"/>
                    <a:pt x="0" y="266700"/>
                    <a:pt x="0" y="171450"/>
                  </a:cubicBezTo>
                  <a:cubicBezTo>
                    <a:pt x="0" y="77470"/>
                    <a:pt x="76200" y="0"/>
                    <a:pt x="171450" y="0"/>
                  </a:cubicBezTo>
                  <a:cubicBezTo>
                    <a:pt x="26670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410210" y="5196483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7470" y="342900"/>
                    <a:pt x="0" y="266700"/>
                    <a:pt x="0" y="171450"/>
                  </a:cubicBezTo>
                  <a:cubicBezTo>
                    <a:pt x="0" y="77470"/>
                    <a:pt x="76200" y="0"/>
                    <a:pt x="171450" y="0"/>
                  </a:cubicBezTo>
                  <a:cubicBezTo>
                    <a:pt x="26543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7328652" y="1376207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788314">
            <a:off x="16637112" y="2715600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0" y="0"/>
                </a:lnTo>
                <a:lnTo>
                  <a:pt x="522530" y="541590"/>
                </a:lnTo>
                <a:lnTo>
                  <a:pt x="0" y="54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22104" y="8077809"/>
            <a:ext cx="752545" cy="751853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767111" y="2377683"/>
            <a:ext cx="9587435" cy="6545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Vắt</a:t>
            </a:r>
            <a:r>
              <a:rPr lang="vi-VN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vi-VN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chày</a:t>
            </a:r>
            <a:r>
              <a:rPr lang="vi-VN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vi-VN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 yêu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 sau: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+ 3: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Vắt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chày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69C7CD2C-4998-41A6-83A7-3908A5B26D98}"/>
              </a:ext>
            </a:extLst>
          </p:cNvPr>
          <p:cNvSpPr txBox="1"/>
          <p:nvPr/>
        </p:nvSpPr>
        <p:spPr>
          <a:xfrm>
            <a:off x="9343255" y="1574487"/>
            <a:ext cx="6196798" cy="715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vi-VN" sz="4800" b="1" spc="72" dirty="0"/>
              <a:t>THẢO LUẬN NHÓM</a:t>
            </a:r>
            <a:endParaRPr lang="en-US" sz="4800" b="1" spc="72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937DEC-A41B-4F1C-BA32-0D17BC664E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r="11790" b="21803"/>
          <a:stretch/>
        </p:blipFill>
        <p:spPr>
          <a:xfrm>
            <a:off x="-243771" y="5812952"/>
            <a:ext cx="8334422" cy="4807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0CF21DF-1A4F-48EF-940E-95FFE757929D}"/>
              </a:ext>
            </a:extLst>
          </p:cNvPr>
          <p:cNvSpPr/>
          <p:nvPr/>
        </p:nvSpPr>
        <p:spPr>
          <a:xfrm>
            <a:off x="-98951" y="25695"/>
            <a:ext cx="1472126" cy="1482911"/>
          </a:xfrm>
          <a:custGeom>
            <a:avLst/>
            <a:gdLst/>
            <a:ahLst/>
            <a:cxnLst/>
            <a:rect l="l" t="t" r="r" b="b"/>
            <a:pathLst>
              <a:path w="1472126" h="1482911">
                <a:moveTo>
                  <a:pt x="0" y="0"/>
                </a:moveTo>
                <a:lnTo>
                  <a:pt x="1472126" y="0"/>
                </a:lnTo>
                <a:lnTo>
                  <a:pt x="1472126" y="1482911"/>
                </a:lnTo>
                <a:lnTo>
                  <a:pt x="0" y="1482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58B33356-87F6-4077-978D-CEBDACE87C94}"/>
              </a:ext>
            </a:extLst>
          </p:cNvPr>
          <p:cNvSpPr txBox="1"/>
          <p:nvPr/>
        </p:nvSpPr>
        <p:spPr>
          <a:xfrm>
            <a:off x="-65084" y="3607753"/>
            <a:ext cx="7271064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pc="9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spc="9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spc="9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9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800" b="1" spc="9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b="1" i="1" spc="9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Vắt</a:t>
            </a:r>
            <a:r>
              <a:rPr lang="en-US" sz="4800" b="1" i="1" spc="9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9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800" b="1" i="1" spc="9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9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chày</a:t>
            </a:r>
            <a:r>
              <a:rPr lang="en-US" sz="4800" b="1" i="1" spc="9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800" b="1" i="1" spc="9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4800" b="1" i="1" spc="9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34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27326" y="471178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88314">
            <a:off x="1837771" y="2144432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0" y="0"/>
                </a:lnTo>
                <a:lnTo>
                  <a:pt x="522530" y="541590"/>
                </a:lnTo>
                <a:lnTo>
                  <a:pt x="0" y="54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98487" y="7733693"/>
            <a:ext cx="492763" cy="428704"/>
          </a:xfrm>
          <a:custGeom>
            <a:avLst/>
            <a:gdLst/>
            <a:ahLst/>
            <a:cxnLst/>
            <a:rect l="l" t="t" r="r" b="b"/>
            <a:pathLst>
              <a:path w="492763" h="428704">
                <a:moveTo>
                  <a:pt x="0" y="0"/>
                </a:moveTo>
                <a:lnTo>
                  <a:pt x="492764" y="0"/>
                </a:lnTo>
                <a:lnTo>
                  <a:pt x="492764" y="428705"/>
                </a:lnTo>
                <a:lnTo>
                  <a:pt x="0" y="428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36908" y="8447765"/>
            <a:ext cx="661579" cy="575574"/>
          </a:xfrm>
          <a:custGeom>
            <a:avLst/>
            <a:gdLst/>
            <a:ahLst/>
            <a:cxnLst/>
            <a:rect l="l" t="t" r="r" b="b"/>
            <a:pathLst>
              <a:path w="661579" h="575574">
                <a:moveTo>
                  <a:pt x="0" y="0"/>
                </a:moveTo>
                <a:lnTo>
                  <a:pt x="661579" y="0"/>
                </a:lnTo>
                <a:lnTo>
                  <a:pt x="661579" y="575573"/>
                </a:lnTo>
                <a:lnTo>
                  <a:pt x="0" y="575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C8535F-C07F-4CA8-AA8B-AE45EC6446D3}"/>
              </a:ext>
            </a:extLst>
          </p:cNvPr>
          <p:cNvGrpSpPr/>
          <p:nvPr/>
        </p:nvGrpSpPr>
        <p:grpSpPr>
          <a:xfrm>
            <a:off x="940231" y="224661"/>
            <a:ext cx="16407537" cy="2190566"/>
            <a:chOff x="940231" y="224661"/>
            <a:chExt cx="16407537" cy="2190566"/>
          </a:xfrm>
        </p:grpSpPr>
        <p:grpSp>
          <p:nvGrpSpPr>
            <p:cNvPr id="2" name="Group 2"/>
            <p:cNvGrpSpPr/>
            <p:nvPr/>
          </p:nvGrpSpPr>
          <p:grpSpPr>
            <a:xfrm>
              <a:off x="940231" y="224661"/>
              <a:ext cx="16407537" cy="2190566"/>
              <a:chOff x="0" y="0"/>
              <a:chExt cx="9454516" cy="4572992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2885955" y="593924"/>
              <a:ext cx="12650953" cy="9711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 spc="95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 spc="95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800" b="1" spc="95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spc="95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800" b="1" spc="95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spc="95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Vắt</a:t>
              </a:r>
              <a:r>
                <a:rPr lang="en-US" sz="4800" b="1" i="1" spc="95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spc="95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cổ</a:t>
              </a:r>
              <a:r>
                <a:rPr lang="en-US" sz="4800" b="1" i="1" spc="95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spc="95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chày</a:t>
              </a:r>
              <a:r>
                <a:rPr lang="en-US" sz="4800" b="1" i="1" spc="95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4800" b="1" i="1" spc="95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4800" b="1" i="1" spc="9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74AC65-8D53-43C5-955C-253381849E22}"/>
              </a:ext>
            </a:extLst>
          </p:cNvPr>
          <p:cNvSpPr txBox="1"/>
          <p:nvPr/>
        </p:nvSpPr>
        <p:spPr>
          <a:xfrm>
            <a:off x="1596750" y="3427352"/>
            <a:ext cx="8134761" cy="506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xin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sau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thoại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keo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FE0B93-F000-4AA7-941B-0877B28B6C96}"/>
              </a:ext>
            </a:extLst>
          </p:cNvPr>
          <p:cNvGrpSpPr/>
          <p:nvPr/>
        </p:nvGrpSpPr>
        <p:grpSpPr>
          <a:xfrm>
            <a:off x="10591800" y="2985024"/>
            <a:ext cx="8134761" cy="7458315"/>
            <a:chOff x="10591800" y="2985024"/>
            <a:chExt cx="8134761" cy="745831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5D54977-88D2-4057-BB3C-B56E8C4BD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5" t="33221" r="46981" b="7844"/>
            <a:stretch/>
          </p:blipFill>
          <p:spPr>
            <a:xfrm>
              <a:off x="10591800" y="3798677"/>
              <a:ext cx="8134761" cy="664466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2C4B526-7737-4F07-8A3D-35517E551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985" b="48328" l="45212" r="69364">
                          <a14:foregroundMark x1="45254" y1="36964" x2="50975" y2="39451"/>
                          <a14:foregroundMark x1="48729" y1="36364" x2="51568" y2="43997"/>
                          <a14:foregroundMark x1="51568" y1="43997" x2="52415" y2="43997"/>
                          <a14:foregroundMark x1="51186" y1="43611" x2="59746" y2="42710"/>
                          <a14:foregroundMark x1="59746" y1="42710" x2="59958" y2="40695"/>
                          <a14:foregroundMark x1="59958" y1="36792" x2="57203" y2="43911"/>
                          <a14:foregroundMark x1="57203" y1="43911" x2="56695" y2="43997"/>
                          <a14:foregroundMark x1="64449" y1="35720" x2="61992" y2="43096"/>
                          <a14:foregroundMark x1="61992" y1="43096" x2="60169" y2="45455"/>
                          <a14:foregroundMark x1="65466" y1="34305" x2="65466" y2="37607"/>
                          <a14:foregroundMark x1="66483" y1="33276" x2="66483" y2="36364"/>
                          <a14:foregroundMark x1="66695" y1="36964" x2="66695" y2="41123"/>
                          <a14:foregroundMark x1="67331" y1="36364" x2="67500" y2="39451"/>
                          <a14:foregroundMark x1="55254" y1="47127" x2="58941" y2="47127"/>
                          <a14:foregroundMark x1="50975" y1="43611" x2="56271" y2="45026"/>
                          <a14:foregroundMark x1="56271" y1="45026" x2="56483" y2="45026"/>
                          <a14:foregroundMark x1="54873" y1="48370" x2="59364" y2="48370"/>
                          <a14:foregroundMark x1="67500" y1="41724" x2="69364" y2="41724"/>
                          <a14:foregroundMark x1="67500" y1="39880" x2="67924" y2="41509"/>
                          <a14:foregroundMark x1="56907" y1="38679" x2="57500" y2="39108"/>
                          <a14:foregroundMark x1="54025" y1="34734" x2="55254" y2="44683"/>
                          <a14:foregroundMark x1="55254" y1="44683" x2="55254" y2="44683"/>
                          <a14:foregroundMark x1="54661" y1="37221" x2="54237" y2="42624"/>
                          <a14:foregroundMark x1="54237" y1="42624" x2="54237" y2="42624"/>
                          <a14:foregroundMark x1="51992" y1="34949" x2="57119" y2="40137"/>
                          <a14:foregroundMark x1="57119" y1="40137" x2="57119" y2="40137"/>
                          <a14:foregroundMark x1="60593" y1="34563" x2="60593" y2="39494"/>
                          <a14:foregroundMark x1="60593" y1="39494" x2="60593" y2="39494"/>
                          <a14:foregroundMark x1="50339" y1="36192" x2="51398" y2="44468"/>
                          <a14:foregroundMark x1="51398" y1="44468" x2="51398" y2="444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12" t="20150" r="31310" b="50000"/>
            <a:stretch/>
          </p:blipFill>
          <p:spPr>
            <a:xfrm>
              <a:off x="13566962" y="2985024"/>
              <a:ext cx="2631525" cy="307065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27326" y="471178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88314">
            <a:off x="1876757" y="2144432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0" y="0"/>
                </a:lnTo>
                <a:lnTo>
                  <a:pt x="522530" y="541590"/>
                </a:lnTo>
                <a:lnTo>
                  <a:pt x="0" y="54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37473" y="7733693"/>
            <a:ext cx="492763" cy="428704"/>
          </a:xfrm>
          <a:custGeom>
            <a:avLst/>
            <a:gdLst/>
            <a:ahLst/>
            <a:cxnLst/>
            <a:rect l="l" t="t" r="r" b="b"/>
            <a:pathLst>
              <a:path w="492763" h="428704">
                <a:moveTo>
                  <a:pt x="0" y="0"/>
                </a:moveTo>
                <a:lnTo>
                  <a:pt x="492764" y="0"/>
                </a:lnTo>
                <a:lnTo>
                  <a:pt x="492764" y="428705"/>
                </a:lnTo>
                <a:lnTo>
                  <a:pt x="0" y="428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75894" y="8447765"/>
            <a:ext cx="661579" cy="575574"/>
          </a:xfrm>
          <a:custGeom>
            <a:avLst/>
            <a:gdLst/>
            <a:ahLst/>
            <a:cxnLst/>
            <a:rect l="l" t="t" r="r" b="b"/>
            <a:pathLst>
              <a:path w="661579" h="575574">
                <a:moveTo>
                  <a:pt x="0" y="0"/>
                </a:moveTo>
                <a:lnTo>
                  <a:pt x="661579" y="0"/>
                </a:lnTo>
                <a:lnTo>
                  <a:pt x="661579" y="575573"/>
                </a:lnTo>
                <a:lnTo>
                  <a:pt x="0" y="575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C8535F-C07F-4CA8-AA8B-AE45EC6446D3}"/>
              </a:ext>
            </a:extLst>
          </p:cNvPr>
          <p:cNvGrpSpPr/>
          <p:nvPr/>
        </p:nvGrpSpPr>
        <p:grpSpPr>
          <a:xfrm>
            <a:off x="940231" y="168378"/>
            <a:ext cx="16407537" cy="1451666"/>
            <a:chOff x="940231" y="224661"/>
            <a:chExt cx="16407537" cy="2190566"/>
          </a:xfrm>
        </p:grpSpPr>
        <p:grpSp>
          <p:nvGrpSpPr>
            <p:cNvPr id="2" name="Group 2"/>
            <p:cNvGrpSpPr/>
            <p:nvPr/>
          </p:nvGrpSpPr>
          <p:grpSpPr>
            <a:xfrm>
              <a:off x="940231" y="224661"/>
              <a:ext cx="16407537" cy="2190566"/>
              <a:chOff x="0" y="0"/>
              <a:chExt cx="9454516" cy="4572992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2475309" y="224661"/>
              <a:ext cx="12650953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spc="95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vi-VN" sz="5400" b="1" spc="95" dirty="0">
                  <a:latin typeface="Arial" panose="020B0604020202020204" pitchFamily="34" charset="0"/>
                  <a:cs typeface="Arial" panose="020B0604020202020204" pitchFamily="34" charset="0"/>
                </a:rPr>
                <a:t>Nhân </a:t>
              </a:r>
              <a:r>
                <a:rPr lang="vi-VN" sz="5400" b="1" spc="95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endParaRPr lang="en-US" sz="5400" b="1" spc="9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74AC65-8D53-43C5-955C-253381849E22}"/>
              </a:ext>
            </a:extLst>
          </p:cNvPr>
          <p:cNvSpPr txBox="1"/>
          <p:nvPr/>
        </p:nvSpPr>
        <p:spPr>
          <a:xfrm>
            <a:off x="-586195" y="3472945"/>
            <a:ext cx="620098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 </a:t>
            </a:r>
            <a:r>
              <a:rPr lang="vi-VN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vi-VN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498964-7EEB-4ECF-940F-3894D695B9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61" b="96527" l="6907" r="57161">
                        <a14:foregroundMark x1="16483" y1="33491" x2="22034" y2="35120"/>
                        <a14:foregroundMark x1="23051" y1="31432" x2="15890" y2="31904"/>
                        <a14:foregroundMark x1="15890" y1="31904" x2="16907" y2="40009"/>
                        <a14:foregroundMark x1="16907" y1="40009" x2="23263" y2="35763"/>
                        <a14:foregroundMark x1="23263" y1="35763" x2="23856" y2="33705"/>
                        <a14:foregroundMark x1="18729" y1="33062" x2="25720" y2="31046"/>
                        <a14:foregroundMark x1="25720" y1="31046" x2="29576" y2="39194"/>
                        <a14:foregroundMark x1="29576" y1="39194" x2="27924" y2="44425"/>
                        <a14:foregroundMark x1="9958" y1="65738" x2="6907" y2="81261"/>
                        <a14:foregroundMark x1="15466" y1="90952" x2="15466" y2="94897"/>
                        <a14:foregroundMark x1="15297" y1="91595" x2="14449" y2="96527"/>
                        <a14:foregroundMark x1="45720" y1="73199" x2="51186" y2="72813"/>
                        <a14:foregroundMark x1="51186" y1="72813" x2="54364" y2="78945"/>
                        <a14:foregroundMark x1="54364" y1="78945" x2="55042" y2="90352"/>
                        <a14:foregroundMark x1="55042" y1="90352" x2="54915" y2="91381"/>
                        <a14:foregroundMark x1="45508" y1="73199" x2="53263" y2="83319"/>
                        <a14:foregroundMark x1="48983" y1="75472" x2="51822" y2="86192"/>
                        <a14:foregroundMark x1="45932" y1="88894" x2="50805" y2="91724"/>
                        <a14:foregroundMark x1="50805" y1="91724" x2="51653" y2="90523"/>
                        <a14:foregroundMark x1="57161" y1="80617" x2="57161" y2="85978"/>
                        <a14:foregroundMark x1="57161" y1="85978" x2="57161" y2="85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3" t="25874" r="39752" b="2183"/>
          <a:stretch/>
        </p:blipFill>
        <p:spPr>
          <a:xfrm>
            <a:off x="1013502" y="4374538"/>
            <a:ext cx="4601283" cy="588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F01B7526-B780-4A55-8A3B-E60A1D21C40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661437" y="4093829"/>
            <a:ext cx="4103297" cy="2196601"/>
          </a:xfrm>
          <a:prstGeom prst="bentConnector3">
            <a:avLst>
              <a:gd name="adj1" fmla="val 10078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ABF595F-2A92-41ED-AD96-AF6DB539BA68}"/>
              </a:ext>
            </a:extLst>
          </p:cNvPr>
          <p:cNvCxnSpPr/>
          <p:nvPr/>
        </p:nvCxnSpPr>
        <p:spPr>
          <a:xfrm>
            <a:off x="5614785" y="5600700"/>
            <a:ext cx="219660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35BFD355-0319-4F62-9D3E-E7303D882719}"/>
              </a:ext>
            </a:extLst>
          </p:cNvPr>
          <p:cNvCxnSpPr>
            <a:cxnSpLocks/>
          </p:cNvCxnSpPr>
          <p:nvPr/>
        </p:nvCxnSpPr>
        <p:spPr>
          <a:xfrm>
            <a:off x="5614785" y="7234005"/>
            <a:ext cx="2044201" cy="1501547"/>
          </a:xfrm>
          <a:prstGeom prst="bentConnector3">
            <a:avLst>
              <a:gd name="adj1" fmla="val 67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410EC31D-8C10-46F0-949E-9E1E33A1EF60}"/>
              </a:ext>
            </a:extLst>
          </p:cNvPr>
          <p:cNvSpPr/>
          <p:nvPr/>
        </p:nvSpPr>
        <p:spPr>
          <a:xfrm>
            <a:off x="7848600" y="1620044"/>
            <a:ext cx="10035873" cy="27544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keo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kiệt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bủn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xỉn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đầy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xin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dọc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đầy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khát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6408489-ED05-41E4-A56D-A2DAB85A790A}"/>
              </a:ext>
            </a:extLst>
          </p:cNvPr>
          <p:cNvSpPr/>
          <p:nvPr/>
        </p:nvSpPr>
        <p:spPr>
          <a:xfrm>
            <a:off x="7811386" y="4721213"/>
            <a:ext cx="10035873" cy="2034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xấu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keo</a:t>
            </a:r>
            <a:r>
              <a:rPr lang="en-US" sz="3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kiệt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BD73DE-50F1-42CD-9331-4F3C9BA9422E}"/>
              </a:ext>
            </a:extLst>
          </p:cNvPr>
          <p:cNvSpPr/>
          <p:nvPr/>
        </p:nvSpPr>
        <p:spPr>
          <a:xfrm>
            <a:off x="7658987" y="7102161"/>
            <a:ext cx="10188272" cy="27182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phúng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kiểu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hước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9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27326" y="471178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88314">
            <a:off x="1876757" y="2144432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0" y="0"/>
                </a:lnTo>
                <a:lnTo>
                  <a:pt x="522530" y="541590"/>
                </a:lnTo>
                <a:lnTo>
                  <a:pt x="0" y="54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37473" y="7733693"/>
            <a:ext cx="492763" cy="428704"/>
          </a:xfrm>
          <a:custGeom>
            <a:avLst/>
            <a:gdLst/>
            <a:ahLst/>
            <a:cxnLst/>
            <a:rect l="l" t="t" r="r" b="b"/>
            <a:pathLst>
              <a:path w="492763" h="428704">
                <a:moveTo>
                  <a:pt x="0" y="0"/>
                </a:moveTo>
                <a:lnTo>
                  <a:pt x="492764" y="0"/>
                </a:lnTo>
                <a:lnTo>
                  <a:pt x="492764" y="428705"/>
                </a:lnTo>
                <a:lnTo>
                  <a:pt x="0" y="428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75894" y="8447765"/>
            <a:ext cx="661579" cy="575574"/>
          </a:xfrm>
          <a:custGeom>
            <a:avLst/>
            <a:gdLst/>
            <a:ahLst/>
            <a:cxnLst/>
            <a:rect l="l" t="t" r="r" b="b"/>
            <a:pathLst>
              <a:path w="661579" h="575574">
                <a:moveTo>
                  <a:pt x="0" y="0"/>
                </a:moveTo>
                <a:lnTo>
                  <a:pt x="661579" y="0"/>
                </a:lnTo>
                <a:lnTo>
                  <a:pt x="661579" y="575573"/>
                </a:lnTo>
                <a:lnTo>
                  <a:pt x="0" y="575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C8535F-C07F-4CA8-AA8B-AE45EC6446D3}"/>
              </a:ext>
            </a:extLst>
          </p:cNvPr>
          <p:cNvGrpSpPr/>
          <p:nvPr/>
        </p:nvGrpSpPr>
        <p:grpSpPr>
          <a:xfrm>
            <a:off x="940231" y="168378"/>
            <a:ext cx="16407537" cy="1451666"/>
            <a:chOff x="940231" y="224661"/>
            <a:chExt cx="16407537" cy="2190566"/>
          </a:xfrm>
        </p:grpSpPr>
        <p:grpSp>
          <p:nvGrpSpPr>
            <p:cNvPr id="2" name="Group 2"/>
            <p:cNvGrpSpPr/>
            <p:nvPr/>
          </p:nvGrpSpPr>
          <p:grpSpPr>
            <a:xfrm>
              <a:off x="940231" y="224661"/>
              <a:ext cx="16407537" cy="2190566"/>
              <a:chOff x="0" y="0"/>
              <a:chExt cx="9454516" cy="4572992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2442579" y="522969"/>
              <a:ext cx="12650953" cy="13432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indent="-571500" algn="ctr">
                <a:lnSpc>
                  <a:spcPct val="150000"/>
                </a:lnSpc>
                <a:buFont typeface="Wingdings" panose="05000000000000000000" pitchFamily="2" charset="2"/>
                <a:buChar char="v"/>
              </a:pPr>
              <a:r>
                <a:rPr lang="vi-VN" sz="44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Nhân </a:t>
              </a:r>
              <a:r>
                <a:rPr lang="vi-VN" sz="4400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vật</a:t>
              </a:r>
              <a:r>
                <a:rPr lang="vi-VN" sz="44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vi-VN" sz="44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đầy</a:t>
              </a:r>
              <a:r>
                <a:rPr lang="vi-VN" sz="44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tớ</a:t>
              </a:r>
              <a:endParaRPr lang="en-US" sz="4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10EC31D-8C10-46F0-949E-9E1E33A1EF60}"/>
              </a:ext>
            </a:extLst>
          </p:cNvPr>
          <p:cNvSpPr/>
          <p:nvPr/>
        </p:nvSpPr>
        <p:spPr>
          <a:xfrm>
            <a:off x="1279669" y="2068540"/>
            <a:ext cx="9156425" cy="36279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”: “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BD73DE-50F1-42CD-9331-4F3C9BA9422E}"/>
              </a:ext>
            </a:extLst>
          </p:cNvPr>
          <p:cNvSpPr/>
          <p:nvPr/>
        </p:nvSpPr>
        <p:spPr>
          <a:xfrm>
            <a:off x="1229328" y="6144946"/>
            <a:ext cx="9156425" cy="3330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ngụ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mỉa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chê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1BAE69-61B0-48B2-823F-FD4DACE1CC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657" b="96226" l="45508" r="91441">
                        <a14:foregroundMark x1="57966" y1="30575" x2="52881" y2="47556"/>
                        <a14:foregroundMark x1="46737" y1="64923" x2="48983" y2="64923"/>
                        <a14:foregroundMark x1="61017" y1="35763" x2="56398" y2="36278"/>
                        <a14:foregroundMark x1="56398" y1="36278" x2="59195" y2="42925"/>
                        <a14:foregroundMark x1="59195" y1="42925" x2="63347" y2="38465"/>
                        <a14:foregroundMark x1="63347" y1="38465" x2="60847" y2="34091"/>
                        <a14:foregroundMark x1="60847" y1="34091" x2="60847" y2="34091"/>
                        <a14:foregroundMark x1="71229" y1="34949" x2="72881" y2="38465"/>
                        <a14:foregroundMark x1="72458" y1="34949" x2="72458" y2="38465"/>
                        <a14:foregroundMark x1="57542" y1="36364" x2="62881" y2="42367"/>
                        <a14:foregroundMark x1="62881" y1="42367" x2="62881" y2="42367"/>
                        <a14:foregroundMark x1="47331" y1="37221" x2="50593" y2="30918"/>
                        <a14:foregroundMark x1="50593" y1="30918" x2="54492" y2="28302"/>
                        <a14:foregroundMark x1="54492" y1="28302" x2="60593" y2="28516"/>
                        <a14:foregroundMark x1="60593" y1="28516" x2="64958" y2="34734"/>
                        <a14:foregroundMark x1="64958" y1="34734" x2="64322" y2="43225"/>
                        <a14:foregroundMark x1="64322" y1="43225" x2="59195" y2="47127"/>
                        <a14:foregroundMark x1="72458" y1="91981" x2="71229" y2="89322"/>
                        <a14:foregroundMark x1="71441" y1="89108" x2="81059" y2="96312"/>
                        <a14:foregroundMark x1="81059" y1="96312" x2="81059" y2="96312"/>
                        <a14:foregroundMark x1="45932" y1="63465" x2="45932" y2="63465"/>
                        <a14:foregroundMark x1="45932" y1="62650" x2="45932" y2="62650"/>
                        <a14:foregroundMark x1="46102" y1="64065" x2="46102" y2="64065"/>
                        <a14:foregroundMark x1="46314" y1="64065" x2="46314" y2="65309"/>
                        <a14:foregroundMark x1="45508" y1="65309" x2="45508" y2="65309"/>
                        <a14:foregroundMark x1="45720" y1="64065" x2="45720" y2="64708"/>
                        <a14:foregroundMark x1="45932" y1="63036" x2="45932" y2="63036"/>
                        <a14:foregroundMark x1="66949" y1="40909" x2="66949" y2="40909"/>
                        <a14:foregroundMark x1="67585" y1="40909" x2="67585" y2="40909"/>
                        <a14:foregroundMark x1="67966" y1="40094" x2="67966" y2="40094"/>
                        <a14:foregroundMark x1="67966" y1="41552" x2="67966" y2="42581"/>
                        <a14:foregroundMark x1="67754" y1="40094" x2="67754" y2="40309"/>
                        <a14:foregroundMark x1="67754" y1="39494" x2="67966" y2="41981"/>
                        <a14:foregroundMark x1="67966" y1="38250" x2="67966" y2="39708"/>
                        <a14:foregroundMark x1="84322" y1="30403" x2="82288" y2="40523"/>
                        <a14:foregroundMark x1="75720" y1="28731" x2="75720" y2="50214"/>
                        <a14:foregroundMark x1="75720" y1="50214" x2="75720" y2="50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14" t="16666" r="3154" b="3334"/>
          <a:stretch/>
        </p:blipFill>
        <p:spPr>
          <a:xfrm>
            <a:off x="12166141" y="1620044"/>
            <a:ext cx="5854782" cy="866186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D8A69B-D299-450B-8B9C-1954CAAFD665}"/>
              </a:ext>
            </a:extLst>
          </p:cNvPr>
          <p:cNvCxnSpPr>
            <a:cxnSpLocks/>
            <a:endCxn id="35" idx="3"/>
          </p:cNvCxnSpPr>
          <p:nvPr/>
        </p:nvCxnSpPr>
        <p:spPr>
          <a:xfrm flipH="1" flipV="1">
            <a:off x="10436094" y="3882495"/>
            <a:ext cx="1679708" cy="22725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872E35E-1D87-4D20-B8ED-4B78A649FAF5}"/>
              </a:ext>
            </a:extLst>
          </p:cNvPr>
          <p:cNvCxnSpPr>
            <a:cxnSpLocks/>
            <a:endCxn id="37" idx="3"/>
          </p:cNvCxnSpPr>
          <p:nvPr/>
        </p:nvCxnSpPr>
        <p:spPr>
          <a:xfrm flipH="1">
            <a:off x="10385753" y="6155073"/>
            <a:ext cx="1730048" cy="16553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09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11311" y="-431020"/>
            <a:ext cx="12978431" cy="11022993"/>
          </a:xfrm>
          <a:custGeom>
            <a:avLst/>
            <a:gdLst/>
            <a:ahLst/>
            <a:cxnLst/>
            <a:rect l="l" t="t" r="r" b="b"/>
            <a:pathLst>
              <a:path w="12978431" h="11022993">
                <a:moveTo>
                  <a:pt x="0" y="0"/>
                </a:moveTo>
                <a:lnTo>
                  <a:pt x="12978430" y="0"/>
                </a:lnTo>
                <a:lnTo>
                  <a:pt x="12978430" y="11022993"/>
                </a:lnTo>
                <a:lnTo>
                  <a:pt x="0" y="11022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8595" r="-25479" b="-14526"/>
            </a:stretch>
          </a:blipFill>
        </p:spPr>
      </p:sp>
      <p:sp>
        <p:nvSpPr>
          <p:cNvPr id="3" name="Freeform 3"/>
          <p:cNvSpPr/>
          <p:nvPr/>
        </p:nvSpPr>
        <p:spPr>
          <a:xfrm rot="-2185063">
            <a:off x="-76422" y="665027"/>
            <a:ext cx="2552856" cy="4978974"/>
          </a:xfrm>
          <a:custGeom>
            <a:avLst/>
            <a:gdLst/>
            <a:ahLst/>
            <a:cxnLst/>
            <a:rect l="l" t="t" r="r" b="b"/>
            <a:pathLst>
              <a:path w="2552856" h="4978974">
                <a:moveTo>
                  <a:pt x="0" y="0"/>
                </a:moveTo>
                <a:lnTo>
                  <a:pt x="2552855" y="0"/>
                </a:lnTo>
                <a:lnTo>
                  <a:pt x="2552855" y="4978973"/>
                </a:lnTo>
                <a:lnTo>
                  <a:pt x="0" y="4978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1096" y="487115"/>
            <a:ext cx="9398208" cy="9312770"/>
          </a:xfrm>
          <a:custGeom>
            <a:avLst/>
            <a:gdLst/>
            <a:ahLst/>
            <a:cxnLst/>
            <a:rect l="l" t="t" r="r" b="b"/>
            <a:pathLst>
              <a:path w="9398208" h="9312770">
                <a:moveTo>
                  <a:pt x="0" y="0"/>
                </a:moveTo>
                <a:lnTo>
                  <a:pt x="9398208" y="0"/>
                </a:lnTo>
                <a:lnTo>
                  <a:pt x="9398208" y="9312770"/>
                </a:lnTo>
                <a:lnTo>
                  <a:pt x="0" y="9312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71132" y="4639106"/>
            <a:ext cx="7588168" cy="6734499"/>
          </a:xfrm>
          <a:custGeom>
            <a:avLst/>
            <a:gdLst/>
            <a:ahLst/>
            <a:cxnLst/>
            <a:rect l="l" t="t" r="r" b="b"/>
            <a:pathLst>
              <a:path w="7588168" h="6734499">
                <a:moveTo>
                  <a:pt x="0" y="0"/>
                </a:moveTo>
                <a:lnTo>
                  <a:pt x="7588168" y="0"/>
                </a:lnTo>
                <a:lnTo>
                  <a:pt x="7588168" y="6734500"/>
                </a:lnTo>
                <a:lnTo>
                  <a:pt x="0" y="67345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04210" y="3136194"/>
            <a:ext cx="8207297" cy="450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Phê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xỉn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xấu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2208479">
            <a:off x="12623618" y="-1749601"/>
            <a:ext cx="9271364" cy="4473433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57246" y="7305406"/>
            <a:ext cx="2963018" cy="2837090"/>
          </a:xfrm>
          <a:custGeom>
            <a:avLst/>
            <a:gdLst/>
            <a:ahLst/>
            <a:cxnLst/>
            <a:rect l="l" t="t" r="r" b="b"/>
            <a:pathLst>
              <a:path w="2963018" h="2837090">
                <a:moveTo>
                  <a:pt x="0" y="0"/>
                </a:moveTo>
                <a:lnTo>
                  <a:pt x="2963018" y="0"/>
                </a:lnTo>
                <a:lnTo>
                  <a:pt x="2963018" y="2837090"/>
                </a:lnTo>
                <a:lnTo>
                  <a:pt x="0" y="28370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582054">
            <a:off x="12767373" y="-1562492"/>
            <a:ext cx="4286719" cy="4374203"/>
          </a:xfrm>
          <a:custGeom>
            <a:avLst/>
            <a:gdLst/>
            <a:ahLst/>
            <a:cxnLst/>
            <a:rect l="l" t="t" r="r" b="b"/>
            <a:pathLst>
              <a:path w="4286719" h="4374203">
                <a:moveTo>
                  <a:pt x="0" y="0"/>
                </a:moveTo>
                <a:lnTo>
                  <a:pt x="4286719" y="0"/>
                </a:lnTo>
                <a:lnTo>
                  <a:pt x="4286719" y="4374203"/>
                </a:lnTo>
                <a:lnTo>
                  <a:pt x="0" y="4374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04210" y="2059437"/>
            <a:ext cx="7545238" cy="726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7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c) </a:t>
            </a:r>
            <a:r>
              <a:rPr lang="vi-VN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77002" y="3474177"/>
            <a:ext cx="19059813" cy="9196360"/>
          </a:xfrm>
          <a:custGeom>
            <a:avLst/>
            <a:gdLst/>
            <a:ahLst/>
            <a:cxnLst/>
            <a:rect l="l" t="t" r="r" b="b"/>
            <a:pathLst>
              <a:path w="19059813" h="9196360">
                <a:moveTo>
                  <a:pt x="0" y="0"/>
                </a:moveTo>
                <a:lnTo>
                  <a:pt x="19059813" y="0"/>
                </a:lnTo>
                <a:lnTo>
                  <a:pt x="19059813" y="9196359"/>
                </a:lnTo>
                <a:lnTo>
                  <a:pt x="0" y="9196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319272">
            <a:off x="15554516" y="-2440720"/>
            <a:ext cx="5907266" cy="6066512"/>
          </a:xfrm>
          <a:custGeom>
            <a:avLst/>
            <a:gdLst/>
            <a:ahLst/>
            <a:cxnLst/>
            <a:rect l="l" t="t" r="r" b="b"/>
            <a:pathLst>
              <a:path w="5907266" h="6066512">
                <a:moveTo>
                  <a:pt x="0" y="0"/>
                </a:moveTo>
                <a:lnTo>
                  <a:pt x="5907266" y="0"/>
                </a:lnTo>
                <a:lnTo>
                  <a:pt x="5907266" y="6066513"/>
                </a:lnTo>
                <a:lnTo>
                  <a:pt x="0" y="6066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4633538" y="-1474385"/>
            <a:ext cx="12122915" cy="15765701"/>
          </a:xfrm>
          <a:custGeom>
            <a:avLst/>
            <a:gdLst/>
            <a:ahLst/>
            <a:cxnLst/>
            <a:rect l="l" t="t" r="r" b="b"/>
            <a:pathLst>
              <a:path w="12122915" h="15765701">
                <a:moveTo>
                  <a:pt x="0" y="0"/>
                </a:moveTo>
                <a:lnTo>
                  <a:pt x="12122915" y="0"/>
                </a:lnTo>
                <a:lnTo>
                  <a:pt x="12122915" y="15765701"/>
                </a:lnTo>
                <a:lnTo>
                  <a:pt x="0" y="157657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045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38522" y="-2311628"/>
            <a:ext cx="5706352" cy="3915984"/>
          </a:xfrm>
          <a:custGeom>
            <a:avLst/>
            <a:gdLst/>
            <a:ahLst/>
            <a:cxnLst/>
            <a:rect l="l" t="t" r="r" b="b"/>
            <a:pathLst>
              <a:path w="5706352" h="3915984">
                <a:moveTo>
                  <a:pt x="0" y="0"/>
                </a:moveTo>
                <a:lnTo>
                  <a:pt x="5706353" y="0"/>
                </a:lnTo>
                <a:lnTo>
                  <a:pt x="5706353" y="3915984"/>
                </a:lnTo>
                <a:lnTo>
                  <a:pt x="0" y="3915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7894" y="-1904406"/>
            <a:ext cx="3778135" cy="4114800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87532" y="6634361"/>
            <a:ext cx="1794612" cy="1958648"/>
          </a:xfrm>
          <a:custGeom>
            <a:avLst/>
            <a:gdLst/>
            <a:ahLst/>
            <a:cxnLst/>
            <a:rect l="l" t="t" r="r" b="b"/>
            <a:pathLst>
              <a:path w="1794612" h="1958648">
                <a:moveTo>
                  <a:pt x="0" y="0"/>
                </a:moveTo>
                <a:lnTo>
                  <a:pt x="1794611" y="0"/>
                </a:lnTo>
                <a:lnTo>
                  <a:pt x="1794611" y="1958648"/>
                </a:lnTo>
                <a:lnTo>
                  <a:pt x="0" y="1958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5157">
            <a:off x="12219450" y="6786217"/>
            <a:ext cx="10079700" cy="9764709"/>
          </a:xfrm>
          <a:custGeom>
            <a:avLst/>
            <a:gdLst/>
            <a:ahLst/>
            <a:cxnLst/>
            <a:rect l="l" t="t" r="r" b="b"/>
            <a:pathLst>
              <a:path w="10079700" h="9764709">
                <a:moveTo>
                  <a:pt x="0" y="0"/>
                </a:moveTo>
                <a:lnTo>
                  <a:pt x="10079700" y="0"/>
                </a:lnTo>
                <a:lnTo>
                  <a:pt x="10079700" y="9764709"/>
                </a:lnTo>
                <a:lnTo>
                  <a:pt x="0" y="97647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3B23A3-7DD3-4430-8F6C-1928A59570F7}"/>
              </a:ext>
            </a:extLst>
          </p:cNvPr>
          <p:cNvGrpSpPr/>
          <p:nvPr/>
        </p:nvGrpSpPr>
        <p:grpSpPr>
          <a:xfrm>
            <a:off x="314022" y="1943100"/>
            <a:ext cx="8412943" cy="8519579"/>
            <a:chOff x="314022" y="1943100"/>
            <a:chExt cx="8412943" cy="8519579"/>
          </a:xfrm>
        </p:grpSpPr>
        <p:sp>
          <p:nvSpPr>
            <p:cNvPr id="5" name="Freeform 5"/>
            <p:cNvSpPr/>
            <p:nvPr/>
          </p:nvSpPr>
          <p:spPr>
            <a:xfrm>
              <a:off x="314022" y="1943100"/>
              <a:ext cx="8412943" cy="8519579"/>
            </a:xfrm>
            <a:custGeom>
              <a:avLst/>
              <a:gdLst/>
              <a:ahLst/>
              <a:cxnLst/>
              <a:rect l="l" t="t" r="r" b="b"/>
              <a:pathLst>
                <a:path w="9012068" h="9080169">
                  <a:moveTo>
                    <a:pt x="0" y="0"/>
                  </a:moveTo>
                  <a:lnTo>
                    <a:pt x="9012068" y="0"/>
                  </a:lnTo>
                  <a:lnTo>
                    <a:pt x="9012068" y="9080169"/>
                  </a:lnTo>
                  <a:lnTo>
                    <a:pt x="0" y="9080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423437" y="4279141"/>
              <a:ext cx="6236686" cy="971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d) </a:t>
              </a:r>
              <a:r>
                <a:rPr lang="vi-VN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lang="vi-VN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thuật</a:t>
              </a:r>
              <a:endParaRPr lang="en-US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C88823-EBF8-4D9A-AC62-215C97D14461}"/>
              </a:ext>
            </a:extLst>
          </p:cNvPr>
          <p:cNvGrpSpPr/>
          <p:nvPr/>
        </p:nvGrpSpPr>
        <p:grpSpPr>
          <a:xfrm>
            <a:off x="8471141" y="2580413"/>
            <a:ext cx="9286551" cy="2563088"/>
            <a:chOff x="8471141" y="2580413"/>
            <a:chExt cx="9286551" cy="2563088"/>
          </a:xfrm>
        </p:grpSpPr>
        <p:sp>
          <p:nvSpPr>
            <p:cNvPr id="6" name="Freeform 6"/>
            <p:cNvSpPr/>
            <p:nvPr/>
          </p:nvSpPr>
          <p:spPr>
            <a:xfrm>
              <a:off x="8471141" y="2657251"/>
              <a:ext cx="9286551" cy="2486250"/>
            </a:xfrm>
            <a:custGeom>
              <a:avLst/>
              <a:gdLst/>
              <a:ahLst/>
              <a:cxnLst/>
              <a:rect l="l" t="t" r="r" b="b"/>
              <a:pathLst>
                <a:path w="6130760" h="1969507">
                  <a:moveTo>
                    <a:pt x="0" y="0"/>
                  </a:moveTo>
                  <a:lnTo>
                    <a:pt x="6130760" y="0"/>
                  </a:lnTo>
                  <a:lnTo>
                    <a:pt x="6130760" y="1969507"/>
                  </a:lnTo>
                  <a:lnTo>
                    <a:pt x="0" y="1969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9825249" y="2580413"/>
              <a:ext cx="6578334" cy="25231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Ngôn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ngữ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ngắn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gọn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súc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hài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hước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mang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nghĩa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hàm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ẩn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,…</a:t>
              </a:r>
              <a:endPara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B6AC6E-50F8-44C8-87A0-0735403673F4}"/>
              </a:ext>
            </a:extLst>
          </p:cNvPr>
          <p:cNvGrpSpPr/>
          <p:nvPr/>
        </p:nvGrpSpPr>
        <p:grpSpPr>
          <a:xfrm>
            <a:off x="8471141" y="5652919"/>
            <a:ext cx="9286551" cy="2486250"/>
            <a:chOff x="8471141" y="5652919"/>
            <a:chExt cx="9286551" cy="2486250"/>
          </a:xfrm>
        </p:grpSpPr>
        <p:sp>
          <p:nvSpPr>
            <p:cNvPr id="7" name="Freeform 7"/>
            <p:cNvSpPr/>
            <p:nvPr/>
          </p:nvSpPr>
          <p:spPr>
            <a:xfrm>
              <a:off x="8471141" y="5652919"/>
              <a:ext cx="9286551" cy="2486250"/>
            </a:xfrm>
            <a:custGeom>
              <a:avLst/>
              <a:gdLst/>
              <a:ahLst/>
              <a:cxnLst/>
              <a:rect l="l" t="t" r="r" b="b"/>
              <a:pathLst>
                <a:path w="6130760" h="1969507">
                  <a:moveTo>
                    <a:pt x="0" y="0"/>
                  </a:moveTo>
                  <a:lnTo>
                    <a:pt x="6130760" y="0"/>
                  </a:lnTo>
                  <a:lnTo>
                    <a:pt x="6130760" y="1969507"/>
                  </a:lnTo>
                  <a:lnTo>
                    <a:pt x="0" y="1969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9673286" y="6073062"/>
              <a:ext cx="6899328" cy="16459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Sử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biện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pháp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tu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giàu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trào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phúng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7455" y="7606295"/>
            <a:ext cx="9271364" cy="4473433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7086599" y="23923"/>
            <a:ext cx="11201398" cy="14177279"/>
          </a:xfrm>
          <a:custGeom>
            <a:avLst/>
            <a:gdLst/>
            <a:ahLst/>
            <a:cxnLst/>
            <a:rect l="l" t="t" r="r" b="b"/>
            <a:pathLst>
              <a:path w="11394988" h="14177279">
                <a:moveTo>
                  <a:pt x="11394988" y="0"/>
                </a:moveTo>
                <a:lnTo>
                  <a:pt x="0" y="0"/>
                </a:lnTo>
                <a:lnTo>
                  <a:pt x="0" y="14177279"/>
                </a:lnTo>
                <a:lnTo>
                  <a:pt x="11394988" y="14177279"/>
                </a:lnTo>
                <a:lnTo>
                  <a:pt x="1139498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7223"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13D3A3-4A54-4A75-945D-EDECE1C658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8"/>
          <a:stretch/>
        </p:blipFill>
        <p:spPr>
          <a:xfrm>
            <a:off x="-35859" y="3346664"/>
            <a:ext cx="7453824" cy="694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240D4356-6E62-4104-9612-DCC275E5A2F3}"/>
              </a:ext>
            </a:extLst>
          </p:cNvPr>
          <p:cNvSpPr txBox="1"/>
          <p:nvPr/>
        </p:nvSpPr>
        <p:spPr>
          <a:xfrm>
            <a:off x="7875144" y="2597913"/>
            <a:ext cx="10110941" cy="6558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cs typeface="Arial" panose="020B0604020202020204" pitchFamily="34" charset="0"/>
              </a:rPr>
              <a:t>Chia </a:t>
            </a:r>
            <a:r>
              <a:rPr lang="vi-VN" sz="3600" b="1" dirty="0" err="1">
                <a:cs typeface="Arial" panose="020B0604020202020204" pitchFamily="34" charset="0"/>
              </a:rPr>
              <a:t>lớp</a:t>
            </a:r>
            <a:r>
              <a:rPr lang="vi-VN" sz="3600" b="1" dirty="0">
                <a:cs typeface="Arial" panose="020B0604020202020204" pitchFamily="34" charset="0"/>
              </a:rPr>
              <a:t> </a:t>
            </a:r>
            <a:r>
              <a:rPr lang="vi-VN" sz="3600" b="1" dirty="0" err="1">
                <a:cs typeface="Arial" panose="020B0604020202020204" pitchFamily="34" charset="0"/>
              </a:rPr>
              <a:t>thành</a:t>
            </a:r>
            <a:r>
              <a:rPr lang="vi-VN" sz="3600" b="1" dirty="0">
                <a:cs typeface="Arial" panose="020B0604020202020204" pitchFamily="34" charset="0"/>
              </a:rPr>
              <a:t> 4 </a:t>
            </a:r>
            <a:r>
              <a:rPr lang="vi-VN" sz="3600" b="1" dirty="0" err="1">
                <a:cs typeface="Arial" panose="020B0604020202020204" pitchFamily="34" charset="0"/>
              </a:rPr>
              <a:t>nhóm</a:t>
            </a:r>
            <a:r>
              <a:rPr lang="vi-VN" sz="3600" b="1" dirty="0">
                <a:cs typeface="Arial" panose="020B0604020202020204" pitchFamily="34" charset="0"/>
              </a:rPr>
              <a:t>, </a:t>
            </a:r>
            <a:r>
              <a:rPr lang="vi-VN" sz="3600" b="1" dirty="0" err="1">
                <a:cs typeface="Arial" panose="020B0604020202020204" pitchFamily="34" charset="0"/>
              </a:rPr>
              <a:t>dựa</a:t>
            </a:r>
            <a:r>
              <a:rPr lang="vi-VN" sz="3600" b="1" dirty="0">
                <a:cs typeface="Arial" panose="020B0604020202020204" pitchFamily="34" charset="0"/>
              </a:rPr>
              <a:t> </a:t>
            </a:r>
            <a:r>
              <a:rPr lang="vi-VN" sz="3600" b="1" dirty="0" err="1">
                <a:cs typeface="Arial" panose="020B0604020202020204" pitchFamily="34" charset="0"/>
              </a:rPr>
              <a:t>vào</a:t>
            </a:r>
            <a:r>
              <a:rPr lang="vi-VN" sz="3600" b="1" dirty="0">
                <a:cs typeface="Arial" panose="020B0604020202020204" pitchFamily="34" charset="0"/>
              </a:rPr>
              <a:t> văn </a:t>
            </a:r>
            <a:r>
              <a:rPr lang="vi-VN" sz="3600" b="1" dirty="0" err="1">
                <a:cs typeface="Arial" panose="020B0604020202020204" pitchFamily="34" charset="0"/>
              </a:rPr>
              <a:t>bản</a:t>
            </a:r>
            <a:r>
              <a:rPr lang="vi-VN" sz="3600" b="1" dirty="0">
                <a:cs typeface="Arial" panose="020B0604020202020204" pitchFamily="34" charset="0"/>
              </a:rPr>
              <a:t> </a:t>
            </a:r>
            <a:r>
              <a:rPr lang="vi-VN" sz="3600" b="1" i="1" dirty="0">
                <a:solidFill>
                  <a:srgbClr val="C00000"/>
                </a:solidFill>
                <a:cs typeface="Arial" panose="020B0604020202020204" pitchFamily="34" charset="0"/>
              </a:rPr>
              <a:t>May không đi </a:t>
            </a:r>
            <a:r>
              <a:rPr lang="vi-VN" sz="36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giày</a:t>
            </a:r>
            <a:r>
              <a:rPr lang="vi-VN" sz="3600" b="1" i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 err="1">
                <a:cs typeface="Arial" panose="020B0604020202020204" pitchFamily="34" charset="0"/>
              </a:rPr>
              <a:t>thực</a:t>
            </a:r>
            <a:r>
              <a:rPr lang="vi-VN" sz="3600" b="1" dirty="0">
                <a:cs typeface="Arial" panose="020B0604020202020204" pitchFamily="34" charset="0"/>
              </a:rPr>
              <a:t> </a:t>
            </a:r>
            <a:r>
              <a:rPr lang="vi-VN" sz="3600" b="1" dirty="0" err="1">
                <a:cs typeface="Arial" panose="020B0604020202020204" pitchFamily="34" charset="0"/>
              </a:rPr>
              <a:t>hiện</a:t>
            </a:r>
            <a:r>
              <a:rPr lang="vi-VN" sz="3600" b="1" dirty="0">
                <a:cs typeface="Arial" panose="020B0604020202020204" pitchFamily="34" charset="0"/>
              </a:rPr>
              <a:t> </a:t>
            </a:r>
            <a:r>
              <a:rPr lang="vi-VN" sz="3600" b="1" dirty="0" err="1">
                <a:cs typeface="Arial" panose="020B0604020202020204" pitchFamily="34" charset="0"/>
              </a:rPr>
              <a:t>những</a:t>
            </a:r>
            <a:r>
              <a:rPr lang="vi-VN" sz="3600" b="1" dirty="0">
                <a:cs typeface="Arial" panose="020B0604020202020204" pitchFamily="34" charset="0"/>
              </a:rPr>
              <a:t> yêu </a:t>
            </a:r>
            <a:r>
              <a:rPr lang="vi-VN" sz="3600" b="1" dirty="0" err="1">
                <a:cs typeface="Arial" panose="020B0604020202020204" pitchFamily="34" charset="0"/>
              </a:rPr>
              <a:t>cầu</a:t>
            </a:r>
            <a:r>
              <a:rPr lang="vi-VN" sz="3600" b="1" dirty="0">
                <a:cs typeface="Arial" panose="020B0604020202020204" pitchFamily="34" charset="0"/>
              </a:rPr>
              <a:t> sau: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0B9B2462-B915-43BB-89E4-46F2F3ECE5D9}"/>
              </a:ext>
            </a:extLst>
          </p:cNvPr>
          <p:cNvSpPr txBox="1"/>
          <p:nvPr/>
        </p:nvSpPr>
        <p:spPr>
          <a:xfrm>
            <a:off x="9601200" y="1713689"/>
            <a:ext cx="6196798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vi-VN" sz="5000" b="1" spc="72" dirty="0"/>
              <a:t>THẢO LUẬN NHÓM</a:t>
            </a:r>
            <a:endParaRPr lang="en-US" sz="5000" b="1" spc="72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B5C89B6-8C4F-4302-ADFB-D84AB99712C4}"/>
              </a:ext>
            </a:extLst>
          </p:cNvPr>
          <p:cNvSpPr txBox="1"/>
          <p:nvPr/>
        </p:nvSpPr>
        <p:spPr>
          <a:xfrm>
            <a:off x="375491" y="1558365"/>
            <a:ext cx="7271064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pc="9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spc="9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spc="9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9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800" b="1" spc="9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b="1" i="1" spc="9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vi-VN" sz="4800" b="1" i="1" spc="9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đi </a:t>
            </a:r>
            <a:r>
              <a:rPr lang="vi-VN" sz="4800" b="1" i="1" spc="9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endParaRPr lang="en-US" sz="4800" b="1" i="1" spc="9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6198487" y="7733693"/>
            <a:ext cx="492763" cy="428704"/>
          </a:xfrm>
          <a:custGeom>
            <a:avLst/>
            <a:gdLst/>
            <a:ahLst/>
            <a:cxnLst/>
            <a:rect l="l" t="t" r="r" b="b"/>
            <a:pathLst>
              <a:path w="492763" h="428704">
                <a:moveTo>
                  <a:pt x="0" y="0"/>
                </a:moveTo>
                <a:lnTo>
                  <a:pt x="492764" y="0"/>
                </a:lnTo>
                <a:lnTo>
                  <a:pt x="492764" y="428705"/>
                </a:lnTo>
                <a:lnTo>
                  <a:pt x="0" y="428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36908" y="8447765"/>
            <a:ext cx="661579" cy="575574"/>
          </a:xfrm>
          <a:custGeom>
            <a:avLst/>
            <a:gdLst/>
            <a:ahLst/>
            <a:cxnLst/>
            <a:rect l="l" t="t" r="r" b="b"/>
            <a:pathLst>
              <a:path w="661579" h="575574">
                <a:moveTo>
                  <a:pt x="0" y="0"/>
                </a:moveTo>
                <a:lnTo>
                  <a:pt x="661579" y="0"/>
                </a:lnTo>
                <a:lnTo>
                  <a:pt x="661579" y="575573"/>
                </a:lnTo>
                <a:lnTo>
                  <a:pt x="0" y="575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C8535F-C07F-4CA8-AA8B-AE45EC6446D3}"/>
              </a:ext>
            </a:extLst>
          </p:cNvPr>
          <p:cNvGrpSpPr/>
          <p:nvPr/>
        </p:nvGrpSpPr>
        <p:grpSpPr>
          <a:xfrm>
            <a:off x="940231" y="224661"/>
            <a:ext cx="16407537" cy="2190566"/>
            <a:chOff x="940231" y="224661"/>
            <a:chExt cx="16407537" cy="2190566"/>
          </a:xfrm>
        </p:grpSpPr>
        <p:grpSp>
          <p:nvGrpSpPr>
            <p:cNvPr id="2" name="Group 2"/>
            <p:cNvGrpSpPr/>
            <p:nvPr/>
          </p:nvGrpSpPr>
          <p:grpSpPr>
            <a:xfrm>
              <a:off x="940231" y="224661"/>
              <a:ext cx="16407537" cy="2190566"/>
              <a:chOff x="0" y="0"/>
              <a:chExt cx="9454516" cy="4572992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2885955" y="471178"/>
              <a:ext cx="12650953" cy="9711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 spc="95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800" b="1" spc="95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800" b="1" spc="95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spc="95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800" b="1" spc="95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spc="95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  <a:r>
                <a:rPr lang="vi-VN" sz="4800" b="1" i="1" spc="95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không đi </a:t>
              </a:r>
              <a:r>
                <a:rPr lang="vi-VN" sz="4800" b="1" i="1" spc="95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giày</a:t>
              </a:r>
              <a:endParaRPr lang="en-US" sz="4800" b="1" i="1" spc="9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74AC65-8D53-43C5-955C-253381849E22}"/>
              </a:ext>
            </a:extLst>
          </p:cNvPr>
          <p:cNvSpPr txBox="1"/>
          <p:nvPr/>
        </p:nvSpPr>
        <p:spPr>
          <a:xfrm>
            <a:off x="685800" y="3619854"/>
            <a:ext cx="8134761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ròng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ròng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641490-87A1-4311-9F34-8C4F968DC1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263159"/>
            <a:ext cx="9144000" cy="702384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520119" y="457688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88314">
            <a:off x="1837771" y="2144432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0" y="0"/>
                </a:lnTo>
                <a:lnTo>
                  <a:pt x="522530" y="541590"/>
                </a:lnTo>
                <a:lnTo>
                  <a:pt x="0" y="5415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077" b="-58232"/>
            </a:stretch>
          </a:blipFill>
        </p:spPr>
      </p:sp>
    </p:spTree>
    <p:extLst>
      <p:ext uri="{BB962C8B-B14F-4D97-AF65-F5344CB8AC3E}">
        <p14:creationId xmlns:p14="http://schemas.microsoft.com/office/powerpoint/2010/main" val="2822027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966147" y="3003706"/>
            <a:ext cx="6885293" cy="4953000"/>
            <a:chOff x="0" y="0"/>
            <a:chExt cx="5080000" cy="4123109"/>
          </a:xfrm>
        </p:grpSpPr>
        <p:sp>
          <p:nvSpPr>
            <p:cNvPr id="3" name="Freeform 3"/>
            <p:cNvSpPr/>
            <p:nvPr/>
          </p:nvSpPr>
          <p:spPr>
            <a:xfrm>
              <a:off x="0" y="1243330"/>
              <a:ext cx="5080000" cy="2879779"/>
            </a:xfrm>
            <a:custGeom>
              <a:avLst/>
              <a:gdLst/>
              <a:ahLst/>
              <a:cxnLst/>
              <a:rect l="l" t="t" r="r" b="b"/>
              <a:pathLst>
                <a:path w="5080000" h="2879779">
                  <a:moveTo>
                    <a:pt x="5080000" y="1466850"/>
                  </a:moveTo>
                  <a:lnTo>
                    <a:pt x="5080000" y="2879779"/>
                  </a:lnTo>
                  <a:lnTo>
                    <a:pt x="0" y="2879779"/>
                  </a:lnTo>
                  <a:lnTo>
                    <a:pt x="0" y="1466850"/>
                  </a:lnTo>
                  <a:lnTo>
                    <a:pt x="2540000" y="0"/>
                  </a:lnTo>
                  <a:close/>
                </a:path>
              </a:pathLst>
            </a:custGeom>
            <a:solidFill>
              <a:srgbClr val="FFD6C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080000" cy="2710180"/>
            </a:xfrm>
            <a:custGeom>
              <a:avLst/>
              <a:gdLst/>
              <a:ahLst/>
              <a:cxnLst/>
              <a:rect l="l" t="t" r="r" b="b"/>
              <a:pathLst>
                <a:path w="5080000" h="2710180">
                  <a:moveTo>
                    <a:pt x="2540000" y="0"/>
                  </a:moveTo>
                  <a:lnTo>
                    <a:pt x="0" y="1466850"/>
                  </a:lnTo>
                  <a:lnTo>
                    <a:pt x="0" y="2710180"/>
                  </a:lnTo>
                  <a:lnTo>
                    <a:pt x="2540000" y="1243330"/>
                  </a:lnTo>
                  <a:lnTo>
                    <a:pt x="5080000" y="2710180"/>
                  </a:lnTo>
                  <a:lnTo>
                    <a:pt x="5080000" y="1466850"/>
                  </a:lnTo>
                  <a:cubicBezTo>
                    <a:pt x="5080000" y="1466850"/>
                    <a:pt x="2540000" y="0"/>
                    <a:pt x="2540000" y="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396804" y="1028700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2" y="0"/>
                </a:lnTo>
                <a:lnTo>
                  <a:pt x="1109952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88314">
            <a:off x="16621763" y="2582317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0" y="0"/>
                </a:lnTo>
                <a:lnTo>
                  <a:pt x="522530" y="541590"/>
                </a:lnTo>
                <a:lnTo>
                  <a:pt x="0" y="54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5807" y="6308031"/>
            <a:ext cx="1472126" cy="1482911"/>
          </a:xfrm>
          <a:custGeom>
            <a:avLst/>
            <a:gdLst/>
            <a:ahLst/>
            <a:cxnLst/>
            <a:rect l="l" t="t" r="r" b="b"/>
            <a:pathLst>
              <a:path w="1472126" h="1482911">
                <a:moveTo>
                  <a:pt x="0" y="0"/>
                </a:moveTo>
                <a:lnTo>
                  <a:pt x="1472126" y="0"/>
                </a:lnTo>
                <a:lnTo>
                  <a:pt x="1472126" y="1482910"/>
                </a:lnTo>
                <a:lnTo>
                  <a:pt x="0" y="1482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932223" flipH="1" flipV="1">
            <a:off x="14961822" y="9200482"/>
            <a:ext cx="3416209" cy="1772158"/>
          </a:xfrm>
          <a:custGeom>
            <a:avLst/>
            <a:gdLst/>
            <a:ahLst/>
            <a:cxnLst/>
            <a:rect l="l" t="t" r="r" b="b"/>
            <a:pathLst>
              <a:path w="3416209" h="1772158">
                <a:moveTo>
                  <a:pt x="3416208" y="1772158"/>
                </a:moveTo>
                <a:lnTo>
                  <a:pt x="0" y="1772158"/>
                </a:lnTo>
                <a:lnTo>
                  <a:pt x="0" y="0"/>
                </a:lnTo>
                <a:lnTo>
                  <a:pt x="3416208" y="0"/>
                </a:lnTo>
                <a:lnTo>
                  <a:pt x="3416208" y="177215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1D4DCD-F55C-47CC-8F7C-DD53058C6CBD}"/>
              </a:ext>
            </a:extLst>
          </p:cNvPr>
          <p:cNvSpPr txBox="1"/>
          <p:nvPr/>
        </p:nvSpPr>
        <p:spPr>
          <a:xfrm>
            <a:off x="3325159" y="2109462"/>
            <a:ext cx="14735890" cy="487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7000" b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70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vi-VN" sz="7000" b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vi-VN" sz="70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7000" b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vi-VN" sz="70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7000" b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70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7000" b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vi-VN" sz="70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7000" b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endParaRPr lang="vi-VN" sz="7000" b="1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vi-VN" sz="7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vi-VN" sz="70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vi-VN" sz="7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vi-VN" sz="70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vi-VN" sz="7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70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vi-VN" sz="7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70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chày</a:t>
            </a:r>
            <a:r>
              <a:rPr lang="vi-VN" sz="7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vi-VN" sz="70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vi-VN" sz="70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vi-VN" sz="7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vi-VN" sz="70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vi-VN" sz="7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2: May không đi </a:t>
            </a:r>
            <a:r>
              <a:rPr lang="vi-VN" sz="70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giày</a:t>
            </a:r>
            <a:endParaRPr lang="vi-VN" sz="70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E15182-AB8C-4909-AA22-2F0CB211CF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-893316" y="4966113"/>
            <a:ext cx="7522716" cy="532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6198487" y="7733693"/>
            <a:ext cx="492763" cy="428704"/>
          </a:xfrm>
          <a:custGeom>
            <a:avLst/>
            <a:gdLst/>
            <a:ahLst/>
            <a:cxnLst/>
            <a:rect l="l" t="t" r="r" b="b"/>
            <a:pathLst>
              <a:path w="492763" h="428704">
                <a:moveTo>
                  <a:pt x="0" y="0"/>
                </a:moveTo>
                <a:lnTo>
                  <a:pt x="492764" y="0"/>
                </a:lnTo>
                <a:lnTo>
                  <a:pt x="492764" y="428705"/>
                </a:lnTo>
                <a:lnTo>
                  <a:pt x="0" y="428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36908" y="8447765"/>
            <a:ext cx="661579" cy="575574"/>
          </a:xfrm>
          <a:custGeom>
            <a:avLst/>
            <a:gdLst/>
            <a:ahLst/>
            <a:cxnLst/>
            <a:rect l="l" t="t" r="r" b="b"/>
            <a:pathLst>
              <a:path w="661579" h="575574">
                <a:moveTo>
                  <a:pt x="0" y="0"/>
                </a:moveTo>
                <a:lnTo>
                  <a:pt x="661579" y="0"/>
                </a:lnTo>
                <a:lnTo>
                  <a:pt x="661579" y="575573"/>
                </a:lnTo>
                <a:lnTo>
                  <a:pt x="0" y="575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C8535F-C07F-4CA8-AA8B-AE45EC6446D3}"/>
              </a:ext>
            </a:extLst>
          </p:cNvPr>
          <p:cNvGrpSpPr/>
          <p:nvPr/>
        </p:nvGrpSpPr>
        <p:grpSpPr>
          <a:xfrm>
            <a:off x="940231" y="224661"/>
            <a:ext cx="16407537" cy="2190566"/>
            <a:chOff x="940231" y="224661"/>
            <a:chExt cx="16407537" cy="2190566"/>
          </a:xfrm>
        </p:grpSpPr>
        <p:grpSp>
          <p:nvGrpSpPr>
            <p:cNvPr id="2" name="Group 2"/>
            <p:cNvGrpSpPr/>
            <p:nvPr/>
          </p:nvGrpSpPr>
          <p:grpSpPr>
            <a:xfrm>
              <a:off x="940231" y="224661"/>
              <a:ext cx="16407537" cy="2190566"/>
              <a:chOff x="0" y="0"/>
              <a:chExt cx="9454516" cy="4572992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2818522" y="779434"/>
              <a:ext cx="12650953" cy="9711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 spc="95" dirty="0">
                  <a:latin typeface="Arial" panose="020B0604020202020204" pitchFamily="34" charset="0"/>
                  <a:cs typeface="Arial" panose="020B0604020202020204" pitchFamily="34" charset="0"/>
                </a:rPr>
                <a:t>b) Nhân </a:t>
              </a:r>
              <a:r>
                <a:rPr lang="vi-VN" sz="4800" b="1" spc="95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vi-VN" sz="4800" b="1" spc="95" dirty="0">
                  <a:latin typeface="Arial" panose="020B0604020202020204" pitchFamily="34" charset="0"/>
                  <a:cs typeface="Arial" panose="020B0604020202020204" pitchFamily="34" charset="0"/>
                </a:rPr>
                <a:t> “ông </a:t>
              </a:r>
              <a:r>
                <a:rPr lang="vi-VN" sz="4800" b="1" spc="95" dirty="0" err="1"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vi-VN" sz="4800" b="1" spc="9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b="1" spc="95" dirty="0" err="1">
                  <a:latin typeface="Arial" panose="020B0604020202020204" pitchFamily="34" charset="0"/>
                  <a:cs typeface="Arial" panose="020B0604020202020204" pitchFamily="34" charset="0"/>
                </a:rPr>
                <a:t>tiện</a:t>
              </a:r>
              <a:r>
                <a:rPr lang="vi-VN" sz="4800" b="1" spc="95" dirty="0"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en-US" sz="4800" b="1" i="1" spc="9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1641490-87A1-4311-9F34-8C4F968DC1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7"/>
          <a:stretch/>
        </p:blipFill>
        <p:spPr>
          <a:xfrm>
            <a:off x="0" y="3237984"/>
            <a:ext cx="4191000" cy="702384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520119" y="457688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88314">
            <a:off x="1837771" y="2144432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0" y="0"/>
                </a:lnTo>
                <a:lnTo>
                  <a:pt x="522530" y="541590"/>
                </a:lnTo>
                <a:lnTo>
                  <a:pt x="0" y="5415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CCE60-5FB5-452C-BCBD-A80BC3887065}"/>
              </a:ext>
            </a:extLst>
          </p:cNvPr>
          <p:cNvSpPr/>
          <p:nvPr/>
        </p:nvSpPr>
        <p:spPr>
          <a:xfrm>
            <a:off x="6655377" y="2935872"/>
            <a:ext cx="10035873" cy="275449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39C2EA-EDCB-426C-922F-2AAEF08164C0}"/>
              </a:ext>
            </a:extLst>
          </p:cNvPr>
          <p:cNvSpPr/>
          <p:nvPr/>
        </p:nvSpPr>
        <p:spPr>
          <a:xfrm>
            <a:off x="6605036" y="6438900"/>
            <a:ext cx="10035873" cy="3332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3A5A48-CA77-4E82-B266-57B0E3CC525B}"/>
              </a:ext>
            </a:extLst>
          </p:cNvPr>
          <p:cNvCxnSpPr>
            <a:stCxn id="14" idx="3"/>
          </p:cNvCxnSpPr>
          <p:nvPr/>
        </p:nvCxnSpPr>
        <p:spPr>
          <a:xfrm flipV="1">
            <a:off x="4191000" y="4313119"/>
            <a:ext cx="2414036" cy="24367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22E0596-A98E-45EF-81C4-3320AB7B8237}"/>
              </a:ext>
            </a:extLst>
          </p:cNvPr>
          <p:cNvCxnSpPr>
            <a:stCxn id="14" idx="3"/>
            <a:endCxn id="13" idx="1"/>
          </p:cNvCxnSpPr>
          <p:nvPr/>
        </p:nvCxnSpPr>
        <p:spPr>
          <a:xfrm>
            <a:off x="4191000" y="6749905"/>
            <a:ext cx="2414036" cy="13554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74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4588844">
            <a:off x="-1255161" y="-458875"/>
            <a:ext cx="6596345" cy="5509169"/>
          </a:xfrm>
          <a:custGeom>
            <a:avLst/>
            <a:gdLst/>
            <a:ahLst/>
            <a:cxnLst/>
            <a:rect l="l" t="t" r="r" b="b"/>
            <a:pathLst>
              <a:path w="6596345" h="5509169">
                <a:moveTo>
                  <a:pt x="0" y="0"/>
                </a:moveTo>
                <a:lnTo>
                  <a:pt x="6596345" y="0"/>
                </a:lnTo>
                <a:lnTo>
                  <a:pt x="6596345" y="5509169"/>
                </a:lnTo>
                <a:lnTo>
                  <a:pt x="0" y="550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07" t="-51538" r="-25637"/>
            </a:stretch>
          </a:blipFill>
        </p:spPr>
      </p:sp>
      <p:sp>
        <p:nvSpPr>
          <p:cNvPr id="4" name="Freeform 4"/>
          <p:cNvSpPr/>
          <p:nvPr/>
        </p:nvSpPr>
        <p:spPr>
          <a:xfrm rot="-2700000">
            <a:off x="9206243" y="-431926"/>
            <a:ext cx="4114136" cy="2741043"/>
          </a:xfrm>
          <a:custGeom>
            <a:avLst/>
            <a:gdLst/>
            <a:ahLst/>
            <a:cxnLst/>
            <a:rect l="l" t="t" r="r" b="b"/>
            <a:pathLst>
              <a:path w="4114136" h="2741043">
                <a:moveTo>
                  <a:pt x="0" y="0"/>
                </a:moveTo>
                <a:lnTo>
                  <a:pt x="4114137" y="0"/>
                </a:lnTo>
                <a:lnTo>
                  <a:pt x="4114137" y="2741043"/>
                </a:lnTo>
                <a:lnTo>
                  <a:pt x="0" y="2741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105757">
            <a:off x="13818701" y="-4608774"/>
            <a:ext cx="8136733" cy="7882460"/>
          </a:xfrm>
          <a:custGeom>
            <a:avLst/>
            <a:gdLst/>
            <a:ahLst/>
            <a:cxnLst/>
            <a:rect l="l" t="t" r="r" b="b"/>
            <a:pathLst>
              <a:path w="8136733" h="7882460">
                <a:moveTo>
                  <a:pt x="0" y="0"/>
                </a:moveTo>
                <a:lnTo>
                  <a:pt x="8136733" y="0"/>
                </a:lnTo>
                <a:lnTo>
                  <a:pt x="8136733" y="7882461"/>
                </a:lnTo>
                <a:lnTo>
                  <a:pt x="0" y="7882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92292" y="495300"/>
            <a:ext cx="12689636" cy="7701461"/>
          </a:xfrm>
          <a:custGeom>
            <a:avLst/>
            <a:gdLst/>
            <a:ahLst/>
            <a:cxnLst/>
            <a:rect l="l" t="t" r="r" b="b"/>
            <a:pathLst>
              <a:path w="10127012" h="6317646">
                <a:moveTo>
                  <a:pt x="0" y="0"/>
                </a:moveTo>
                <a:lnTo>
                  <a:pt x="10127012" y="0"/>
                </a:lnTo>
                <a:lnTo>
                  <a:pt x="10127012" y="6317646"/>
                </a:lnTo>
                <a:lnTo>
                  <a:pt x="0" y="63176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7196" y="3579885"/>
            <a:ext cx="6335122" cy="7068477"/>
          </a:xfrm>
          <a:custGeom>
            <a:avLst/>
            <a:gdLst/>
            <a:ahLst/>
            <a:cxnLst/>
            <a:rect l="l" t="t" r="r" b="b"/>
            <a:pathLst>
              <a:path w="6335122" h="7068477">
                <a:moveTo>
                  <a:pt x="0" y="0"/>
                </a:moveTo>
                <a:lnTo>
                  <a:pt x="6335123" y="0"/>
                </a:lnTo>
                <a:lnTo>
                  <a:pt x="6335123" y="7068477"/>
                </a:lnTo>
                <a:lnTo>
                  <a:pt x="0" y="7068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37548">
            <a:off x="13075919" y="511049"/>
            <a:ext cx="1571763" cy="1314566"/>
          </a:xfrm>
          <a:custGeom>
            <a:avLst/>
            <a:gdLst/>
            <a:ahLst/>
            <a:cxnLst/>
            <a:rect l="l" t="t" r="r" b="b"/>
            <a:pathLst>
              <a:path w="1571763" h="1314566">
                <a:moveTo>
                  <a:pt x="0" y="0"/>
                </a:moveTo>
                <a:lnTo>
                  <a:pt x="1571763" y="0"/>
                </a:lnTo>
                <a:lnTo>
                  <a:pt x="1571763" y="1314566"/>
                </a:lnTo>
                <a:lnTo>
                  <a:pt x="0" y="1314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235492" y="950501"/>
            <a:ext cx="7203236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vi-VN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2AFC94-A5E9-493D-8227-0B3FE0B0EFB4}"/>
              </a:ext>
            </a:extLst>
          </p:cNvPr>
          <p:cNvSpPr txBox="1"/>
          <p:nvPr/>
        </p:nvSpPr>
        <p:spPr>
          <a:xfrm>
            <a:off x="6960310" y="2171981"/>
            <a:ext cx="9753600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Phê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xấu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77002" y="3474177"/>
            <a:ext cx="19059813" cy="9196360"/>
          </a:xfrm>
          <a:custGeom>
            <a:avLst/>
            <a:gdLst/>
            <a:ahLst/>
            <a:cxnLst/>
            <a:rect l="l" t="t" r="r" b="b"/>
            <a:pathLst>
              <a:path w="19059813" h="9196360">
                <a:moveTo>
                  <a:pt x="0" y="0"/>
                </a:moveTo>
                <a:lnTo>
                  <a:pt x="19059813" y="0"/>
                </a:lnTo>
                <a:lnTo>
                  <a:pt x="19059813" y="9196359"/>
                </a:lnTo>
                <a:lnTo>
                  <a:pt x="0" y="9196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319272">
            <a:off x="15554516" y="-2440720"/>
            <a:ext cx="5907266" cy="6066512"/>
          </a:xfrm>
          <a:custGeom>
            <a:avLst/>
            <a:gdLst/>
            <a:ahLst/>
            <a:cxnLst/>
            <a:rect l="l" t="t" r="r" b="b"/>
            <a:pathLst>
              <a:path w="5907266" h="6066512">
                <a:moveTo>
                  <a:pt x="0" y="0"/>
                </a:moveTo>
                <a:lnTo>
                  <a:pt x="5907266" y="0"/>
                </a:lnTo>
                <a:lnTo>
                  <a:pt x="5907266" y="6066513"/>
                </a:lnTo>
                <a:lnTo>
                  <a:pt x="0" y="6066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4633538" y="-1474385"/>
            <a:ext cx="12122915" cy="15765701"/>
          </a:xfrm>
          <a:custGeom>
            <a:avLst/>
            <a:gdLst/>
            <a:ahLst/>
            <a:cxnLst/>
            <a:rect l="l" t="t" r="r" b="b"/>
            <a:pathLst>
              <a:path w="12122915" h="15765701">
                <a:moveTo>
                  <a:pt x="0" y="0"/>
                </a:moveTo>
                <a:lnTo>
                  <a:pt x="12122915" y="0"/>
                </a:lnTo>
                <a:lnTo>
                  <a:pt x="12122915" y="15765701"/>
                </a:lnTo>
                <a:lnTo>
                  <a:pt x="0" y="157657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045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38522" y="-2311628"/>
            <a:ext cx="5706352" cy="3915984"/>
          </a:xfrm>
          <a:custGeom>
            <a:avLst/>
            <a:gdLst/>
            <a:ahLst/>
            <a:cxnLst/>
            <a:rect l="l" t="t" r="r" b="b"/>
            <a:pathLst>
              <a:path w="5706352" h="3915984">
                <a:moveTo>
                  <a:pt x="0" y="0"/>
                </a:moveTo>
                <a:lnTo>
                  <a:pt x="5706353" y="0"/>
                </a:lnTo>
                <a:lnTo>
                  <a:pt x="5706353" y="3915984"/>
                </a:lnTo>
                <a:lnTo>
                  <a:pt x="0" y="3915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7894" y="-1904406"/>
            <a:ext cx="3778135" cy="4114800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87532" y="6634361"/>
            <a:ext cx="1794612" cy="1958648"/>
          </a:xfrm>
          <a:custGeom>
            <a:avLst/>
            <a:gdLst/>
            <a:ahLst/>
            <a:cxnLst/>
            <a:rect l="l" t="t" r="r" b="b"/>
            <a:pathLst>
              <a:path w="1794612" h="1958648">
                <a:moveTo>
                  <a:pt x="0" y="0"/>
                </a:moveTo>
                <a:lnTo>
                  <a:pt x="1794611" y="0"/>
                </a:lnTo>
                <a:lnTo>
                  <a:pt x="1794611" y="1958648"/>
                </a:lnTo>
                <a:lnTo>
                  <a:pt x="0" y="1958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5157">
            <a:off x="12219450" y="6786217"/>
            <a:ext cx="10079700" cy="9764709"/>
          </a:xfrm>
          <a:custGeom>
            <a:avLst/>
            <a:gdLst/>
            <a:ahLst/>
            <a:cxnLst/>
            <a:rect l="l" t="t" r="r" b="b"/>
            <a:pathLst>
              <a:path w="10079700" h="9764709">
                <a:moveTo>
                  <a:pt x="0" y="0"/>
                </a:moveTo>
                <a:lnTo>
                  <a:pt x="10079700" y="0"/>
                </a:lnTo>
                <a:lnTo>
                  <a:pt x="10079700" y="9764709"/>
                </a:lnTo>
                <a:lnTo>
                  <a:pt x="0" y="97647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3B23A3-7DD3-4430-8F6C-1928A59570F7}"/>
              </a:ext>
            </a:extLst>
          </p:cNvPr>
          <p:cNvGrpSpPr/>
          <p:nvPr/>
        </p:nvGrpSpPr>
        <p:grpSpPr>
          <a:xfrm>
            <a:off x="314022" y="1943100"/>
            <a:ext cx="8412943" cy="8519579"/>
            <a:chOff x="314022" y="1943100"/>
            <a:chExt cx="8412943" cy="8519579"/>
          </a:xfrm>
        </p:grpSpPr>
        <p:sp>
          <p:nvSpPr>
            <p:cNvPr id="5" name="Freeform 5"/>
            <p:cNvSpPr/>
            <p:nvPr/>
          </p:nvSpPr>
          <p:spPr>
            <a:xfrm>
              <a:off x="314022" y="1943100"/>
              <a:ext cx="8412943" cy="8519579"/>
            </a:xfrm>
            <a:custGeom>
              <a:avLst/>
              <a:gdLst/>
              <a:ahLst/>
              <a:cxnLst/>
              <a:rect l="l" t="t" r="r" b="b"/>
              <a:pathLst>
                <a:path w="9012068" h="9080169">
                  <a:moveTo>
                    <a:pt x="0" y="0"/>
                  </a:moveTo>
                  <a:lnTo>
                    <a:pt x="9012068" y="0"/>
                  </a:lnTo>
                  <a:lnTo>
                    <a:pt x="9012068" y="9080169"/>
                  </a:lnTo>
                  <a:lnTo>
                    <a:pt x="0" y="9080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595993" y="4223502"/>
              <a:ext cx="6236686" cy="971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d) </a:t>
              </a:r>
              <a:r>
                <a:rPr lang="vi-VN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lang="vi-VN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thuật</a:t>
              </a:r>
              <a:endParaRPr lang="en-US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C88823-EBF8-4D9A-AC62-215C97D14461}"/>
              </a:ext>
            </a:extLst>
          </p:cNvPr>
          <p:cNvGrpSpPr/>
          <p:nvPr/>
        </p:nvGrpSpPr>
        <p:grpSpPr>
          <a:xfrm>
            <a:off x="8471141" y="2580413"/>
            <a:ext cx="9286551" cy="2563088"/>
            <a:chOff x="8471141" y="2580413"/>
            <a:chExt cx="9286551" cy="2563088"/>
          </a:xfrm>
        </p:grpSpPr>
        <p:sp>
          <p:nvSpPr>
            <p:cNvPr id="6" name="Freeform 6"/>
            <p:cNvSpPr/>
            <p:nvPr/>
          </p:nvSpPr>
          <p:spPr>
            <a:xfrm>
              <a:off x="8471141" y="2657251"/>
              <a:ext cx="9286551" cy="2486250"/>
            </a:xfrm>
            <a:custGeom>
              <a:avLst/>
              <a:gdLst/>
              <a:ahLst/>
              <a:cxnLst/>
              <a:rect l="l" t="t" r="r" b="b"/>
              <a:pathLst>
                <a:path w="6130760" h="1969507">
                  <a:moveTo>
                    <a:pt x="0" y="0"/>
                  </a:moveTo>
                  <a:lnTo>
                    <a:pt x="6130760" y="0"/>
                  </a:lnTo>
                  <a:lnTo>
                    <a:pt x="6130760" y="1969507"/>
                  </a:lnTo>
                  <a:lnTo>
                    <a:pt x="0" y="1969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9825249" y="2580413"/>
              <a:ext cx="6578334" cy="25231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Ngôn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ngữ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ngắn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gọn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súc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hài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hước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mang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nghĩa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hàm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ẩn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,…</a:t>
              </a:r>
              <a:endPara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B6AC6E-50F8-44C8-87A0-0735403673F4}"/>
              </a:ext>
            </a:extLst>
          </p:cNvPr>
          <p:cNvGrpSpPr/>
          <p:nvPr/>
        </p:nvGrpSpPr>
        <p:grpSpPr>
          <a:xfrm>
            <a:off x="8471141" y="5652919"/>
            <a:ext cx="9286551" cy="2486250"/>
            <a:chOff x="8471141" y="5652919"/>
            <a:chExt cx="9286551" cy="2486250"/>
          </a:xfrm>
        </p:grpSpPr>
        <p:sp>
          <p:nvSpPr>
            <p:cNvPr id="7" name="Freeform 7"/>
            <p:cNvSpPr/>
            <p:nvPr/>
          </p:nvSpPr>
          <p:spPr>
            <a:xfrm>
              <a:off x="8471141" y="5652919"/>
              <a:ext cx="9286551" cy="2486250"/>
            </a:xfrm>
            <a:custGeom>
              <a:avLst/>
              <a:gdLst/>
              <a:ahLst/>
              <a:cxnLst/>
              <a:rect l="l" t="t" r="r" b="b"/>
              <a:pathLst>
                <a:path w="6130760" h="1969507">
                  <a:moveTo>
                    <a:pt x="0" y="0"/>
                  </a:moveTo>
                  <a:lnTo>
                    <a:pt x="6130760" y="0"/>
                  </a:lnTo>
                  <a:lnTo>
                    <a:pt x="6130760" y="1969507"/>
                  </a:lnTo>
                  <a:lnTo>
                    <a:pt x="0" y="1969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9673286" y="6073062"/>
              <a:ext cx="6899328" cy="16459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Sử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biện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pháp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tu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giàu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trào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phúng</a:t>
              </a:r>
              <a:r>
                <a: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4442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748" y="1000982"/>
            <a:ext cx="16230600" cy="8257318"/>
          </a:xfrm>
          <a:custGeom>
            <a:avLst/>
            <a:gdLst/>
            <a:ahLst/>
            <a:cxnLst/>
            <a:rect l="l" t="t" r="r" b="b"/>
            <a:pathLst>
              <a:path w="16230600" h="8257318">
                <a:moveTo>
                  <a:pt x="0" y="0"/>
                </a:moveTo>
                <a:lnTo>
                  <a:pt x="16230600" y="0"/>
                </a:lnTo>
                <a:lnTo>
                  <a:pt x="16230600" y="8257318"/>
                </a:lnTo>
                <a:lnTo>
                  <a:pt x="0" y="8257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90228" y="-425443"/>
            <a:ext cx="4614904" cy="2852850"/>
          </a:xfrm>
          <a:custGeom>
            <a:avLst/>
            <a:gdLst/>
            <a:ahLst/>
            <a:cxnLst/>
            <a:rect l="l" t="t" r="r" b="b"/>
            <a:pathLst>
              <a:path w="4614904" h="2852850">
                <a:moveTo>
                  <a:pt x="0" y="0"/>
                </a:moveTo>
                <a:lnTo>
                  <a:pt x="4614904" y="0"/>
                </a:lnTo>
                <a:lnTo>
                  <a:pt x="4614904" y="2852850"/>
                </a:lnTo>
                <a:lnTo>
                  <a:pt x="0" y="2852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27184" y="2148172"/>
            <a:ext cx="12199991" cy="6851008"/>
          </a:xfrm>
          <a:custGeom>
            <a:avLst/>
            <a:gdLst/>
            <a:ahLst/>
            <a:cxnLst/>
            <a:rect l="l" t="t" r="r" b="b"/>
            <a:pathLst>
              <a:path w="12199991" h="6851008">
                <a:moveTo>
                  <a:pt x="0" y="0"/>
                </a:moveTo>
                <a:lnTo>
                  <a:pt x="12199990" y="0"/>
                </a:lnTo>
                <a:lnTo>
                  <a:pt x="12199990" y="6851008"/>
                </a:lnTo>
                <a:lnTo>
                  <a:pt x="0" y="68510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997688" y="-425443"/>
            <a:ext cx="4614904" cy="2852850"/>
          </a:xfrm>
          <a:custGeom>
            <a:avLst/>
            <a:gdLst/>
            <a:ahLst/>
            <a:cxnLst/>
            <a:rect l="l" t="t" r="r" b="b"/>
            <a:pathLst>
              <a:path w="4614904" h="2852850">
                <a:moveTo>
                  <a:pt x="4614904" y="0"/>
                </a:moveTo>
                <a:lnTo>
                  <a:pt x="0" y="0"/>
                </a:lnTo>
                <a:lnTo>
                  <a:pt x="0" y="2852850"/>
                </a:lnTo>
                <a:lnTo>
                  <a:pt x="4614904" y="2852850"/>
                </a:lnTo>
                <a:lnTo>
                  <a:pt x="461490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13596" y="3908956"/>
            <a:ext cx="1634682" cy="2486224"/>
          </a:xfrm>
          <a:custGeom>
            <a:avLst/>
            <a:gdLst/>
            <a:ahLst/>
            <a:cxnLst/>
            <a:rect l="l" t="t" r="r" b="b"/>
            <a:pathLst>
              <a:path w="2307452" h="3585024">
                <a:moveTo>
                  <a:pt x="0" y="0"/>
                </a:moveTo>
                <a:lnTo>
                  <a:pt x="2307452" y="0"/>
                </a:lnTo>
                <a:lnTo>
                  <a:pt x="2307452" y="3585025"/>
                </a:lnTo>
                <a:lnTo>
                  <a:pt x="0" y="35850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97411">
            <a:off x="687889" y="6420132"/>
            <a:ext cx="2258670" cy="5496763"/>
          </a:xfrm>
          <a:custGeom>
            <a:avLst/>
            <a:gdLst/>
            <a:ahLst/>
            <a:cxnLst/>
            <a:rect l="l" t="t" r="r" b="b"/>
            <a:pathLst>
              <a:path w="2258670" h="5496763">
                <a:moveTo>
                  <a:pt x="0" y="0"/>
                </a:moveTo>
                <a:lnTo>
                  <a:pt x="2258670" y="0"/>
                </a:lnTo>
                <a:lnTo>
                  <a:pt x="2258670" y="5496763"/>
                </a:lnTo>
                <a:lnTo>
                  <a:pt x="0" y="5496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93593" flipH="1">
            <a:off x="15617428" y="6250799"/>
            <a:ext cx="2258670" cy="5496763"/>
          </a:xfrm>
          <a:custGeom>
            <a:avLst/>
            <a:gdLst/>
            <a:ahLst/>
            <a:cxnLst/>
            <a:rect l="l" t="t" r="r" b="b"/>
            <a:pathLst>
              <a:path w="2258670" h="5496763">
                <a:moveTo>
                  <a:pt x="2258670" y="0"/>
                </a:moveTo>
                <a:lnTo>
                  <a:pt x="0" y="0"/>
                </a:lnTo>
                <a:lnTo>
                  <a:pt x="0" y="5496763"/>
                </a:lnTo>
                <a:lnTo>
                  <a:pt x="2258670" y="5496763"/>
                </a:lnTo>
                <a:lnTo>
                  <a:pt x="22586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53948" y="2551092"/>
            <a:ext cx="11239727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7"/>
              </a:lnSpc>
            </a:pPr>
            <a:r>
              <a:rPr lang="vi-VN" sz="6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TỔNG KẾT</a:t>
            </a:r>
            <a:endParaRPr lang="en-US" sz="6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BE5AA2-3F7B-4ADF-84B1-DCC331B9262A}"/>
              </a:ext>
            </a:extLst>
          </p:cNvPr>
          <p:cNvSpPr txBox="1"/>
          <p:nvPr/>
        </p:nvSpPr>
        <p:spPr>
          <a:xfrm>
            <a:off x="3745269" y="3457042"/>
            <a:ext cx="10963819" cy="4988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khéo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léo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khoa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trương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phóng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43697" y="1994357"/>
            <a:ext cx="13400606" cy="6298285"/>
          </a:xfrm>
          <a:custGeom>
            <a:avLst/>
            <a:gdLst/>
            <a:ahLst/>
            <a:cxnLst/>
            <a:rect l="l" t="t" r="r" b="b"/>
            <a:pathLst>
              <a:path w="13400606" h="6298285">
                <a:moveTo>
                  <a:pt x="0" y="0"/>
                </a:moveTo>
                <a:lnTo>
                  <a:pt x="13400606" y="0"/>
                </a:lnTo>
                <a:lnTo>
                  <a:pt x="13400606" y="6298286"/>
                </a:lnTo>
                <a:lnTo>
                  <a:pt x="0" y="629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24200" y="4229100"/>
            <a:ext cx="12543344" cy="137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800" b="1" spc="14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800" b="1" spc="14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328052" y="545871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8"/>
                </a:lnTo>
                <a:lnTo>
                  <a:pt x="0" y="965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81812" y="3471337"/>
            <a:ext cx="554976" cy="482829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88314">
            <a:off x="17553010" y="2099489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1" y="0"/>
                </a:lnTo>
                <a:lnTo>
                  <a:pt x="522531" y="541589"/>
                </a:lnTo>
                <a:lnTo>
                  <a:pt x="0" y="541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7" name="Freeform 7"/>
          <p:cNvSpPr/>
          <p:nvPr/>
        </p:nvSpPr>
        <p:spPr>
          <a:xfrm rot="-2932223" flipH="1" flipV="1">
            <a:off x="-956892" y="9275979"/>
            <a:ext cx="3416209" cy="1772158"/>
          </a:xfrm>
          <a:custGeom>
            <a:avLst/>
            <a:gdLst/>
            <a:ahLst/>
            <a:cxnLst/>
            <a:rect l="l" t="t" r="r" b="b"/>
            <a:pathLst>
              <a:path w="3416209" h="1772158">
                <a:moveTo>
                  <a:pt x="3416209" y="1772159"/>
                </a:moveTo>
                <a:lnTo>
                  <a:pt x="0" y="1772159"/>
                </a:lnTo>
                <a:lnTo>
                  <a:pt x="0" y="0"/>
                </a:lnTo>
                <a:lnTo>
                  <a:pt x="3416209" y="0"/>
                </a:lnTo>
                <a:lnTo>
                  <a:pt x="3416209" y="177215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1212" y="8051228"/>
            <a:ext cx="554976" cy="482829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836386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3124200" y="1761722"/>
            <a:ext cx="12624938" cy="15655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cs typeface="Times New Roman" panose="02020603050405020304" pitchFamily="18" charset="0"/>
              </a:rPr>
              <a:t>Câu 1: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643698" y="3943128"/>
            <a:ext cx="8306151" cy="2115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endParaRPr lang="vi-VN" sz="3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642164" y="6872279"/>
            <a:ext cx="8306151" cy="2184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415602" y="3946676"/>
            <a:ext cx="8306151" cy="2115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508481" y="6900794"/>
            <a:ext cx="8306151" cy="2115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Gia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45456" y="4015731"/>
            <a:ext cx="2142544" cy="1864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17361" y="4598273"/>
            <a:ext cx="2048194" cy="1824754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95806" y="7232205"/>
            <a:ext cx="2048194" cy="182475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76332" y="6852239"/>
            <a:ext cx="2130216" cy="1897826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  <p:sp>
        <p:nvSpPr>
          <p:cNvPr id="14" name="Google Shape;2064;p88">
            <a:extLst>
              <a:ext uri="{FF2B5EF4-FFF2-40B4-BE49-F238E27FC236}">
                <a16:creationId xmlns:a16="http://schemas.microsoft.com/office/drawing/2014/main" id="{4015F7C9-D337-4978-B7E7-4A875252E5E7}"/>
              </a:ext>
            </a:extLst>
          </p:cNvPr>
          <p:cNvSpPr txBox="1">
            <a:spLocks/>
          </p:cNvSpPr>
          <p:nvPr/>
        </p:nvSpPr>
        <p:spPr>
          <a:xfrm>
            <a:off x="3976577" y="406473"/>
            <a:ext cx="10334846" cy="10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ctr"/>
            <a:r>
              <a:rPr lang="vi-VN" sz="4000" dirty="0" err="1">
                <a:solidFill>
                  <a:srgbClr val="C00000"/>
                </a:solidFill>
                <a:latin typeface="+mn-lt"/>
              </a:rPr>
              <a:t>Nhiệm</a:t>
            </a:r>
            <a:r>
              <a:rPr lang="vi-VN" sz="4000" dirty="0">
                <a:solidFill>
                  <a:srgbClr val="C00000"/>
                </a:solidFill>
                <a:latin typeface="+mn-lt"/>
              </a:rPr>
              <a:t> </a:t>
            </a:r>
            <a:r>
              <a:rPr lang="vi-VN" sz="4000" dirty="0" err="1">
                <a:solidFill>
                  <a:srgbClr val="C00000"/>
                </a:solidFill>
                <a:latin typeface="+mn-lt"/>
              </a:rPr>
              <a:t>vụ</a:t>
            </a:r>
            <a:r>
              <a:rPr lang="vi-VN" sz="4000" dirty="0">
                <a:solidFill>
                  <a:srgbClr val="C00000"/>
                </a:solidFill>
                <a:latin typeface="+mn-lt"/>
              </a:rPr>
              <a:t> 1: </a:t>
            </a:r>
            <a:r>
              <a:rPr lang="vi-VN" sz="4000" dirty="0" err="1">
                <a:solidFill>
                  <a:srgbClr val="C00000"/>
                </a:solidFill>
                <a:latin typeface="+mn-lt"/>
              </a:rPr>
              <a:t>Trắc</a:t>
            </a:r>
            <a:r>
              <a:rPr lang="vi-VN" sz="4000" dirty="0">
                <a:solidFill>
                  <a:srgbClr val="C00000"/>
                </a:solidFill>
                <a:latin typeface="+mn-lt"/>
              </a:rPr>
              <a:t> </a:t>
            </a:r>
            <a:r>
              <a:rPr lang="vi-VN" sz="4000" dirty="0" err="1">
                <a:solidFill>
                  <a:srgbClr val="C00000"/>
                </a:solidFill>
                <a:latin typeface="+mn-lt"/>
              </a:rPr>
              <a:t>nghiệm</a:t>
            </a:r>
            <a:endParaRPr lang="vi-VN" sz="40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57707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3048000" y="800100"/>
            <a:ext cx="12624938" cy="19148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cs typeface="Times New Roman" panose="02020603050405020304" pitchFamily="18" charset="0"/>
              </a:rPr>
              <a:t>Câu 2: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415602" y="6251515"/>
            <a:ext cx="8306151" cy="2115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lang="vi-VN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558068" y="6210300"/>
            <a:ext cx="8306151" cy="2184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398669" y="3284697"/>
            <a:ext cx="8306151" cy="2115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3408523"/>
            <a:ext cx="8306151" cy="2115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vi-VN" sz="36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84523" y="6324118"/>
            <a:ext cx="2142544" cy="1864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00428" y="3936294"/>
            <a:ext cx="2048194" cy="1824754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250869" y="3739934"/>
            <a:ext cx="2048194" cy="182475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59399" y="6190260"/>
            <a:ext cx="2130216" cy="1897826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723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2306269" y="806041"/>
            <a:ext cx="13944600" cy="19148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cs typeface="Times New Roman" panose="02020603050405020304" pitchFamily="18" charset="0"/>
              </a:rPr>
              <a:t>Câu 3: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“May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415602" y="6251515"/>
            <a:ext cx="8306151" cy="2115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vi-VN" sz="3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558068" y="6210300"/>
            <a:ext cx="8306151" cy="2184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398669" y="3284697"/>
            <a:ext cx="8306151" cy="2115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3408523"/>
            <a:ext cx="8306151" cy="2115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84523" y="6324118"/>
            <a:ext cx="2142544" cy="1864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00428" y="3936294"/>
            <a:ext cx="2048194" cy="1824754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250869" y="3739934"/>
            <a:ext cx="2048194" cy="182475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59399" y="6190260"/>
            <a:ext cx="2130216" cy="1897826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133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3048000" y="800100"/>
            <a:ext cx="12624938" cy="19148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cs typeface="Times New Roman" panose="02020603050405020304" pitchFamily="18" charset="0"/>
              </a:rPr>
              <a:t>Câu 4: 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“May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432535" y="3293974"/>
            <a:ext cx="8617115" cy="2115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558068" y="6210300"/>
            <a:ext cx="8306151" cy="2184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499697" y="6223000"/>
            <a:ext cx="8549953" cy="2115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3408523"/>
            <a:ext cx="8306151" cy="2115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01456" y="3366577"/>
            <a:ext cx="2142544" cy="1864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01456" y="6874597"/>
            <a:ext cx="2048194" cy="1824754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250869" y="3739934"/>
            <a:ext cx="2048194" cy="182475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59399" y="6190260"/>
            <a:ext cx="2130216" cy="1897826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822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3048000" y="132724"/>
            <a:ext cx="12624938" cy="19148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5: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432535" y="2626598"/>
            <a:ext cx="8617115" cy="28045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xài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558068" y="6210300"/>
            <a:ext cx="8306151" cy="2895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mua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mua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499697" y="6223000"/>
            <a:ext cx="8549953" cy="28045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mua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mua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2741147"/>
            <a:ext cx="8306151" cy="28045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xài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01456" y="2699201"/>
            <a:ext cx="2142544" cy="1864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01456" y="6874597"/>
            <a:ext cx="2048194" cy="1824754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250869" y="3072558"/>
            <a:ext cx="2048194" cy="182475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59399" y="6190260"/>
            <a:ext cx="2130216" cy="1897826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2948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13">
            <a:extLst>
              <a:ext uri="{FF2B5EF4-FFF2-40B4-BE49-F238E27FC236}">
                <a16:creationId xmlns:a16="http://schemas.microsoft.com/office/drawing/2014/main" id="{67167CDB-F1EE-4322-B2E4-47F89D3C47FA}"/>
              </a:ext>
            </a:extLst>
          </p:cNvPr>
          <p:cNvSpPr txBox="1"/>
          <p:nvPr/>
        </p:nvSpPr>
        <p:spPr>
          <a:xfrm>
            <a:off x="4377014" y="879370"/>
            <a:ext cx="9991166" cy="1278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4"/>
              </a:lnSpc>
            </a:pPr>
            <a:r>
              <a:rPr lang="vi-VN" sz="6600" b="1" dirty="0"/>
              <a:t>NỘI DUNG BÀI HỌC</a:t>
            </a:r>
            <a:endParaRPr lang="en-US" sz="6600" b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AEDE33-E452-4A0A-B3C4-1CDAB8D8FF72}"/>
              </a:ext>
            </a:extLst>
          </p:cNvPr>
          <p:cNvCxnSpPr/>
          <p:nvPr/>
        </p:nvCxnSpPr>
        <p:spPr>
          <a:xfrm>
            <a:off x="9372597" y="2690965"/>
            <a:ext cx="0" cy="7162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F193617-BD1A-4047-8EAD-3267F6216EF7}"/>
              </a:ext>
            </a:extLst>
          </p:cNvPr>
          <p:cNvSpPr txBox="1"/>
          <p:nvPr/>
        </p:nvSpPr>
        <p:spPr>
          <a:xfrm>
            <a:off x="1676400" y="2925860"/>
            <a:ext cx="70866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/>
              <a:t>I. TRI THỨC NGỮ VĂN</a:t>
            </a:r>
          </a:p>
          <a:p>
            <a:pPr>
              <a:lnSpc>
                <a:spcPct val="150000"/>
              </a:lnSpc>
            </a:pPr>
            <a:r>
              <a:rPr lang="vi-VN" sz="4000" dirty="0"/>
              <a:t>1. </a:t>
            </a:r>
            <a:r>
              <a:rPr lang="vi-VN" sz="4000" dirty="0" err="1"/>
              <a:t>Khái</a:t>
            </a:r>
            <a:r>
              <a:rPr lang="vi-VN" sz="4000" dirty="0"/>
              <a:t> </a:t>
            </a:r>
            <a:r>
              <a:rPr lang="vi-VN" sz="4000" dirty="0" err="1"/>
              <a:t>niệm</a:t>
            </a:r>
            <a:r>
              <a:rPr lang="vi-VN" sz="4000" dirty="0"/>
              <a:t> </a:t>
            </a:r>
            <a:r>
              <a:rPr lang="vi-VN" sz="4000" dirty="0" err="1"/>
              <a:t>truyện</a:t>
            </a:r>
            <a:r>
              <a:rPr lang="vi-VN" sz="4000" dirty="0"/>
              <a:t> </a:t>
            </a:r>
            <a:r>
              <a:rPr lang="vi-VN" sz="4000" dirty="0" err="1"/>
              <a:t>cười</a:t>
            </a:r>
            <a:endParaRPr lang="vi-VN" sz="4000" dirty="0"/>
          </a:p>
          <a:p>
            <a:pPr>
              <a:lnSpc>
                <a:spcPct val="150000"/>
              </a:lnSpc>
            </a:pPr>
            <a:r>
              <a:rPr lang="vi-VN" sz="4000" dirty="0"/>
              <a:t>2. </a:t>
            </a:r>
            <a:r>
              <a:rPr lang="vi-VN" sz="4000" dirty="0" err="1"/>
              <a:t>Đặc</a:t>
            </a:r>
            <a:r>
              <a:rPr lang="vi-VN" sz="4000" dirty="0"/>
              <a:t> </a:t>
            </a:r>
            <a:r>
              <a:rPr lang="vi-VN" sz="4000" dirty="0" err="1"/>
              <a:t>điểm</a:t>
            </a:r>
            <a:r>
              <a:rPr lang="vi-VN" sz="4000" dirty="0"/>
              <a:t> </a:t>
            </a:r>
            <a:r>
              <a:rPr lang="vi-VN" sz="4000" dirty="0" err="1"/>
              <a:t>truyện</a:t>
            </a:r>
            <a:r>
              <a:rPr lang="vi-VN" sz="4000" dirty="0"/>
              <a:t> </a:t>
            </a:r>
            <a:r>
              <a:rPr lang="vi-VN" sz="4000" dirty="0" err="1"/>
              <a:t>cười</a:t>
            </a:r>
            <a:endParaRPr lang="vi-VN" sz="4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8E26214-1C65-4477-95BA-FC7B0D2D1565}"/>
              </a:ext>
            </a:extLst>
          </p:cNvPr>
          <p:cNvSpPr txBox="1"/>
          <p:nvPr/>
        </p:nvSpPr>
        <p:spPr>
          <a:xfrm>
            <a:off x="1676400" y="6053374"/>
            <a:ext cx="70866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/>
              <a:t>II. TÌM HIỂU CHUNG</a:t>
            </a:r>
          </a:p>
          <a:p>
            <a:pPr>
              <a:lnSpc>
                <a:spcPct val="150000"/>
              </a:lnSpc>
            </a:pPr>
            <a:r>
              <a:rPr lang="vi-VN" sz="4000" dirty="0"/>
              <a:t>1. Nhan </a:t>
            </a:r>
            <a:r>
              <a:rPr lang="vi-VN" sz="4000" dirty="0" err="1"/>
              <a:t>đề</a:t>
            </a:r>
            <a:endParaRPr lang="vi-VN" sz="4000" dirty="0"/>
          </a:p>
          <a:p>
            <a:pPr>
              <a:lnSpc>
                <a:spcPct val="150000"/>
              </a:lnSpc>
            </a:pPr>
            <a:r>
              <a:rPr lang="vi-VN" sz="4000" dirty="0"/>
              <a:t>2. Phương </a:t>
            </a:r>
            <a:r>
              <a:rPr lang="vi-VN" sz="4000" dirty="0" err="1"/>
              <a:t>thức</a:t>
            </a:r>
            <a:r>
              <a:rPr lang="vi-VN" sz="4000" dirty="0"/>
              <a:t> </a:t>
            </a:r>
            <a:r>
              <a:rPr lang="vi-VN" sz="4000" dirty="0" err="1"/>
              <a:t>biểu</a:t>
            </a:r>
            <a:r>
              <a:rPr lang="vi-VN" sz="4000" dirty="0"/>
              <a:t> </a:t>
            </a:r>
            <a:r>
              <a:rPr lang="vi-VN" sz="4000" dirty="0" err="1"/>
              <a:t>đạt</a:t>
            </a:r>
            <a:endParaRPr lang="vi-VN" sz="4000" dirty="0"/>
          </a:p>
          <a:p>
            <a:pPr>
              <a:lnSpc>
                <a:spcPct val="150000"/>
              </a:lnSpc>
            </a:pPr>
            <a:r>
              <a:rPr lang="vi-VN" sz="4000" dirty="0"/>
              <a:t>3. </a:t>
            </a:r>
            <a:r>
              <a:rPr lang="vi-VN" sz="4000" dirty="0" err="1"/>
              <a:t>Giải</a:t>
            </a:r>
            <a:r>
              <a:rPr lang="vi-VN" sz="4000" dirty="0"/>
              <a:t> </a:t>
            </a:r>
            <a:r>
              <a:rPr lang="vi-VN" sz="4000" dirty="0" err="1"/>
              <a:t>nghĩa</a:t>
            </a:r>
            <a:r>
              <a:rPr lang="vi-VN" sz="4000" dirty="0"/>
              <a:t> </a:t>
            </a:r>
            <a:r>
              <a:rPr lang="vi-VN" sz="4000" dirty="0" err="1"/>
              <a:t>từ</a:t>
            </a:r>
            <a:r>
              <a:rPr lang="vi-VN" sz="4000" dirty="0"/>
              <a:t> </a:t>
            </a:r>
            <a:r>
              <a:rPr lang="vi-VN" sz="4000" dirty="0" err="1"/>
              <a:t>khó</a:t>
            </a:r>
            <a:endParaRPr lang="vi-VN" sz="4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CA9BAC-B188-4306-AF17-CCFFCF084A28}"/>
              </a:ext>
            </a:extLst>
          </p:cNvPr>
          <p:cNvSpPr txBox="1"/>
          <p:nvPr/>
        </p:nvSpPr>
        <p:spPr>
          <a:xfrm>
            <a:off x="9525000" y="2921627"/>
            <a:ext cx="853439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/>
              <a:t>III. TÌM HIỂU CHI TIẾT</a:t>
            </a:r>
          </a:p>
          <a:p>
            <a:pPr>
              <a:lnSpc>
                <a:spcPct val="150000"/>
              </a:lnSpc>
            </a:pPr>
            <a:r>
              <a:rPr lang="vi-VN" sz="4000" dirty="0"/>
              <a:t>1. Văn </a:t>
            </a:r>
            <a:r>
              <a:rPr lang="vi-VN" sz="4000" dirty="0" err="1"/>
              <a:t>bản</a:t>
            </a:r>
            <a:r>
              <a:rPr lang="vi-VN" sz="4000" dirty="0"/>
              <a:t> </a:t>
            </a:r>
            <a:r>
              <a:rPr lang="vi-VN" sz="4000" i="1" dirty="0" err="1"/>
              <a:t>Vắt</a:t>
            </a:r>
            <a:r>
              <a:rPr lang="vi-VN" sz="4000" i="1" dirty="0"/>
              <a:t> </a:t>
            </a:r>
            <a:r>
              <a:rPr lang="vi-VN" sz="4000" i="1" dirty="0" err="1"/>
              <a:t>cổ</a:t>
            </a:r>
            <a:r>
              <a:rPr lang="vi-VN" sz="4000" i="1" dirty="0"/>
              <a:t> </a:t>
            </a:r>
            <a:r>
              <a:rPr lang="vi-VN" sz="4000" i="1" dirty="0" err="1"/>
              <a:t>chày</a:t>
            </a:r>
            <a:r>
              <a:rPr lang="vi-VN" sz="4000" i="1" dirty="0"/>
              <a:t> ra </a:t>
            </a:r>
            <a:r>
              <a:rPr lang="vi-VN" sz="4000" i="1" dirty="0" err="1"/>
              <a:t>nước</a:t>
            </a:r>
            <a:endParaRPr lang="vi-VN" sz="4000" i="1" dirty="0"/>
          </a:p>
          <a:p>
            <a:pPr>
              <a:lnSpc>
                <a:spcPct val="150000"/>
              </a:lnSpc>
            </a:pPr>
            <a:r>
              <a:rPr lang="vi-VN" sz="4000" dirty="0"/>
              <a:t>2. Văn </a:t>
            </a:r>
            <a:r>
              <a:rPr lang="vi-VN" sz="4000" dirty="0" err="1"/>
              <a:t>bản</a:t>
            </a:r>
            <a:r>
              <a:rPr lang="vi-VN" sz="4000" dirty="0"/>
              <a:t> </a:t>
            </a:r>
            <a:r>
              <a:rPr lang="vi-VN" sz="4000" i="1" dirty="0"/>
              <a:t>May không đi </a:t>
            </a:r>
            <a:r>
              <a:rPr lang="vi-VN" sz="4000" i="1" dirty="0" err="1"/>
              <a:t>giày</a:t>
            </a:r>
            <a:endParaRPr lang="vi-VN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FA734C-CF3A-4141-AC71-2471678C95E8}"/>
              </a:ext>
            </a:extLst>
          </p:cNvPr>
          <p:cNvCxnSpPr>
            <a:cxnSpLocks/>
          </p:cNvCxnSpPr>
          <p:nvPr/>
        </p:nvCxnSpPr>
        <p:spPr>
          <a:xfrm>
            <a:off x="685799" y="5863743"/>
            <a:ext cx="8686798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7EC53C-101E-4AAD-8B60-02E7A3B8FE1A}"/>
              </a:ext>
            </a:extLst>
          </p:cNvPr>
          <p:cNvCxnSpPr>
            <a:cxnSpLocks/>
          </p:cNvCxnSpPr>
          <p:nvPr/>
        </p:nvCxnSpPr>
        <p:spPr>
          <a:xfrm>
            <a:off x="9372597" y="5863743"/>
            <a:ext cx="8229601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6DC45DE-1031-459E-9BCD-03F4B15A8C05}"/>
              </a:ext>
            </a:extLst>
          </p:cNvPr>
          <p:cNvSpPr txBox="1"/>
          <p:nvPr/>
        </p:nvSpPr>
        <p:spPr>
          <a:xfrm>
            <a:off x="9524999" y="6053374"/>
            <a:ext cx="807719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/>
              <a:t>IV. TỔNG KẾT</a:t>
            </a:r>
          </a:p>
        </p:txBody>
      </p:sp>
    </p:spTree>
    <p:extLst>
      <p:ext uri="{BB962C8B-B14F-4D97-AF65-F5344CB8AC3E}">
        <p14:creationId xmlns:p14="http://schemas.microsoft.com/office/powerpoint/2010/main" val="203159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2" grpId="0"/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3048000" y="132724"/>
            <a:ext cx="12624938" cy="19148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cs typeface="Arial" panose="020B0604020202020204" pitchFamily="34" charset="0"/>
              </a:rPr>
              <a:t>Câu 6: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0029888" y="5997337"/>
            <a:ext cx="7954144" cy="32136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635257" y="2256641"/>
            <a:ext cx="8328347" cy="32136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Thằng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ngốc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ao,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phiền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867003" y="5984637"/>
            <a:ext cx="7892149" cy="32136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khi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vặn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10139701" y="2269341"/>
            <a:ext cx="7667104" cy="32136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hắn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849955" y="6362700"/>
            <a:ext cx="2142544" cy="1864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15410" y="6756554"/>
            <a:ext cx="2048194" cy="1824754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273673" y="2648058"/>
            <a:ext cx="2048194" cy="182475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36588" y="2236601"/>
            <a:ext cx="2130216" cy="1897826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164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3048000" y="800100"/>
            <a:ext cx="12624938" cy="19148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7: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“May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432535" y="3293974"/>
            <a:ext cx="8617115" cy="2115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Chớ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558068" y="6210300"/>
            <a:ext cx="8306151" cy="2184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May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499697" y="6223000"/>
            <a:ext cx="8549953" cy="2115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vấp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toạch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63544" y="3408523"/>
            <a:ext cx="8306151" cy="2115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Anh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01456" y="3366577"/>
            <a:ext cx="2142544" cy="1864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01456" y="6874597"/>
            <a:ext cx="2048194" cy="1824754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72938" y="3585206"/>
            <a:ext cx="2048194" cy="182475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59399" y="6190260"/>
            <a:ext cx="2130216" cy="1897826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285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928236" y="132724"/>
            <a:ext cx="13744702" cy="18978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8: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346394" y="6320165"/>
            <a:ext cx="8659634" cy="37347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nghèo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ngốc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nghếch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63797" y="2299735"/>
            <a:ext cx="8636790" cy="36488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lnSpc>
                <a:spcPct val="150000"/>
              </a:lnSpc>
              <a:buAutoNum type="alphaUcPeriod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326814" y="6184318"/>
            <a:ext cx="8592140" cy="38705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459670" y="2269341"/>
            <a:ext cx="8347135" cy="38705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giễu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871951" y="6685527"/>
            <a:ext cx="2142544" cy="1864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75211" y="6956235"/>
            <a:ext cx="2048194" cy="1824754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44106" y="2872593"/>
            <a:ext cx="2048194" cy="182475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77000" y="3012600"/>
            <a:ext cx="2130216" cy="1897826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470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1D680F-DAE6-4F98-AC5D-C2C506752E9D}"/>
              </a:ext>
            </a:extLst>
          </p:cNvPr>
          <p:cNvSpPr txBox="1"/>
          <p:nvPr/>
        </p:nvSpPr>
        <p:spPr>
          <a:xfrm>
            <a:off x="1672855" y="1551586"/>
            <a:ext cx="14935200" cy="443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Theo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Vắt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chày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giày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Vắt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chày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giày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20AC471-0342-4C91-8BA8-B2A676648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764163"/>
              </p:ext>
            </p:extLst>
          </p:nvPr>
        </p:nvGraphicFramePr>
        <p:xfrm>
          <a:off x="2280683" y="6161335"/>
          <a:ext cx="13719544" cy="370617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430620">
                  <a:extLst>
                    <a:ext uri="{9D8B030D-6E8A-4147-A177-3AD203B41FA5}">
                      <a16:colId xmlns:a16="http://schemas.microsoft.com/office/drawing/2014/main" val="1275538797"/>
                    </a:ext>
                  </a:extLst>
                </a:gridCol>
                <a:gridCol w="3430620">
                  <a:extLst>
                    <a:ext uri="{9D8B030D-6E8A-4147-A177-3AD203B41FA5}">
                      <a16:colId xmlns:a16="http://schemas.microsoft.com/office/drawing/2014/main" val="2675987861"/>
                    </a:ext>
                  </a:extLst>
                </a:gridCol>
                <a:gridCol w="3429152">
                  <a:extLst>
                    <a:ext uri="{9D8B030D-6E8A-4147-A177-3AD203B41FA5}">
                      <a16:colId xmlns:a16="http://schemas.microsoft.com/office/drawing/2014/main" val="1353881438"/>
                    </a:ext>
                  </a:extLst>
                </a:gridCol>
                <a:gridCol w="3429152">
                  <a:extLst>
                    <a:ext uri="{9D8B030D-6E8A-4147-A177-3AD203B41FA5}">
                      <a16:colId xmlns:a16="http://schemas.microsoft.com/office/drawing/2014/main" val="3821099593"/>
                    </a:ext>
                  </a:extLst>
                </a:gridCol>
              </a:tblGrid>
              <a:tr h="350522">
                <a:tc rowSpan="2">
                  <a:txBody>
                    <a:bodyPr/>
                    <a:lstStyle/>
                    <a:p>
                      <a:pPr indent="53975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pháp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53975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49523"/>
                  </a:ext>
                </a:extLst>
              </a:tr>
              <a:tr h="74295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Vắt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cổ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giày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170447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huống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phúng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53975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53975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53975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vi-VN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392305"/>
                  </a:ext>
                </a:extLst>
              </a:tr>
              <a:tr h="113537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53975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53975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53975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581379"/>
                  </a:ext>
                </a:extLst>
              </a:tr>
            </a:tbl>
          </a:graphicData>
        </a:graphic>
      </p:graphicFrame>
      <p:sp>
        <p:nvSpPr>
          <p:cNvPr id="7" name="TextBox 9">
            <a:extLst>
              <a:ext uri="{FF2B5EF4-FFF2-40B4-BE49-F238E27FC236}">
                <a16:creationId xmlns:a16="http://schemas.microsoft.com/office/drawing/2014/main" id="{38ECB2E6-5E12-41D6-B910-FE67ECF48183}"/>
              </a:ext>
            </a:extLst>
          </p:cNvPr>
          <p:cNvSpPr txBox="1"/>
          <p:nvPr/>
        </p:nvSpPr>
        <p:spPr>
          <a:xfrm>
            <a:off x="1914550" y="413284"/>
            <a:ext cx="1445181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000" b="1" dirty="0" err="1">
                <a:solidFill>
                  <a:srgbClr val="C00000"/>
                </a:solidFill>
              </a:rPr>
              <a:t>Nhiệm</a:t>
            </a:r>
            <a:r>
              <a:rPr lang="vi-VN" sz="4000" b="1" dirty="0">
                <a:solidFill>
                  <a:srgbClr val="C00000"/>
                </a:solidFill>
              </a:rPr>
              <a:t> </a:t>
            </a:r>
            <a:r>
              <a:rPr lang="vi-VN" sz="4000" b="1" dirty="0" err="1">
                <a:solidFill>
                  <a:srgbClr val="C00000"/>
                </a:solidFill>
              </a:rPr>
              <a:t>vụ</a:t>
            </a:r>
            <a:r>
              <a:rPr lang="vi-VN" sz="4000" b="1" dirty="0">
                <a:solidFill>
                  <a:srgbClr val="C00000"/>
                </a:solidFill>
              </a:rPr>
              <a:t> 2: </a:t>
            </a:r>
            <a:r>
              <a:rPr lang="vi-VN" sz="4000" b="1" dirty="0" err="1">
                <a:solidFill>
                  <a:srgbClr val="C00000"/>
                </a:solidFill>
              </a:rPr>
              <a:t>Luyện</a:t>
            </a:r>
            <a:r>
              <a:rPr lang="vi-VN" sz="4000" b="1" dirty="0">
                <a:solidFill>
                  <a:srgbClr val="C00000"/>
                </a:solidFill>
              </a:rPr>
              <a:t> </a:t>
            </a:r>
            <a:r>
              <a:rPr lang="vi-VN" sz="4000" b="1" dirty="0" err="1">
                <a:solidFill>
                  <a:srgbClr val="C00000"/>
                </a:solidFill>
              </a:rPr>
              <a:t>tập</a:t>
            </a:r>
            <a:r>
              <a:rPr lang="vi-VN" sz="4000" b="1" dirty="0">
                <a:solidFill>
                  <a:srgbClr val="C00000"/>
                </a:solidFill>
              </a:rPr>
              <a:t> theo văn </a:t>
            </a:r>
            <a:r>
              <a:rPr lang="vi-VN" sz="4000" b="1" dirty="0" err="1">
                <a:solidFill>
                  <a:srgbClr val="C00000"/>
                </a:solidFill>
              </a:rPr>
              <a:t>bản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5713787F-A254-4FA8-A3AA-01B5CFA51C10}"/>
              </a:ext>
            </a:extLst>
          </p:cNvPr>
          <p:cNvSpPr/>
          <p:nvPr/>
        </p:nvSpPr>
        <p:spPr>
          <a:xfrm>
            <a:off x="16328052" y="545871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8"/>
                </a:lnTo>
                <a:lnTo>
                  <a:pt x="0" y="965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D861315F-0CB5-444D-855C-B3E5B1AF4A37}"/>
              </a:ext>
            </a:extLst>
          </p:cNvPr>
          <p:cNvSpPr/>
          <p:nvPr/>
        </p:nvSpPr>
        <p:spPr>
          <a:xfrm>
            <a:off x="16981812" y="3471337"/>
            <a:ext cx="554976" cy="482829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95234E4C-07BF-481E-AF86-76D74FC86268}"/>
              </a:ext>
            </a:extLst>
          </p:cNvPr>
          <p:cNvSpPr/>
          <p:nvPr/>
        </p:nvSpPr>
        <p:spPr>
          <a:xfrm rot="-2788314">
            <a:off x="17553010" y="2099489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1" y="0"/>
                </a:lnTo>
                <a:lnTo>
                  <a:pt x="522531" y="541589"/>
                </a:lnTo>
                <a:lnTo>
                  <a:pt x="0" y="541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671641FB-A7C7-4CAF-9BB9-2715D06B1311}"/>
              </a:ext>
            </a:extLst>
          </p:cNvPr>
          <p:cNvSpPr/>
          <p:nvPr/>
        </p:nvSpPr>
        <p:spPr>
          <a:xfrm rot="-2932223" flipH="1" flipV="1">
            <a:off x="-1218367" y="8981435"/>
            <a:ext cx="3416209" cy="1772158"/>
          </a:xfrm>
          <a:custGeom>
            <a:avLst/>
            <a:gdLst/>
            <a:ahLst/>
            <a:cxnLst/>
            <a:rect l="l" t="t" r="r" b="b"/>
            <a:pathLst>
              <a:path w="3416209" h="1772158">
                <a:moveTo>
                  <a:pt x="3416209" y="1772159"/>
                </a:moveTo>
                <a:lnTo>
                  <a:pt x="0" y="1772159"/>
                </a:lnTo>
                <a:lnTo>
                  <a:pt x="0" y="0"/>
                </a:lnTo>
                <a:lnTo>
                  <a:pt x="3416209" y="0"/>
                </a:lnTo>
                <a:lnTo>
                  <a:pt x="3416209" y="177215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A185B8C6-8F0B-490D-96F7-AED8CB3B8A0F}"/>
              </a:ext>
            </a:extLst>
          </p:cNvPr>
          <p:cNvSpPr/>
          <p:nvPr/>
        </p:nvSpPr>
        <p:spPr>
          <a:xfrm>
            <a:off x="751212" y="8051228"/>
            <a:ext cx="554976" cy="482829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91036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82996">
            <a:off x="7551038" y="6658870"/>
            <a:ext cx="12767842" cy="6160484"/>
          </a:xfrm>
          <a:custGeom>
            <a:avLst/>
            <a:gdLst/>
            <a:ahLst/>
            <a:cxnLst/>
            <a:rect l="l" t="t" r="r" b="b"/>
            <a:pathLst>
              <a:path w="12767842" h="6160484">
                <a:moveTo>
                  <a:pt x="0" y="0"/>
                </a:moveTo>
                <a:lnTo>
                  <a:pt x="12767842" y="0"/>
                </a:lnTo>
                <a:lnTo>
                  <a:pt x="12767842" y="6160483"/>
                </a:lnTo>
                <a:lnTo>
                  <a:pt x="0" y="6160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17407">
            <a:off x="295215" y="-1635834"/>
            <a:ext cx="8559999" cy="10161562"/>
          </a:xfrm>
          <a:custGeom>
            <a:avLst/>
            <a:gdLst/>
            <a:ahLst/>
            <a:cxnLst/>
            <a:rect l="l" t="t" r="r" b="b"/>
            <a:pathLst>
              <a:path w="8559999" h="10161562">
                <a:moveTo>
                  <a:pt x="0" y="0"/>
                </a:moveTo>
                <a:lnTo>
                  <a:pt x="8559999" y="0"/>
                </a:lnTo>
                <a:lnTo>
                  <a:pt x="8559999" y="10161562"/>
                </a:lnTo>
                <a:lnTo>
                  <a:pt x="0" y="101615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8549" r="-7901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52293" y="112499"/>
            <a:ext cx="14674413" cy="9147601"/>
          </a:xfrm>
          <a:custGeom>
            <a:avLst/>
            <a:gdLst/>
            <a:ahLst/>
            <a:cxnLst/>
            <a:rect l="l" t="t" r="r" b="b"/>
            <a:pathLst>
              <a:path w="8894529" h="8916821">
                <a:moveTo>
                  <a:pt x="0" y="0"/>
                </a:moveTo>
                <a:lnTo>
                  <a:pt x="8894528" y="0"/>
                </a:lnTo>
                <a:lnTo>
                  <a:pt x="8894528" y="8916820"/>
                </a:lnTo>
                <a:lnTo>
                  <a:pt x="0" y="89168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314767" y="6210300"/>
            <a:ext cx="6232340" cy="4311358"/>
          </a:xfrm>
          <a:custGeom>
            <a:avLst/>
            <a:gdLst/>
            <a:ahLst/>
            <a:cxnLst/>
            <a:rect l="l" t="t" r="r" b="b"/>
            <a:pathLst>
              <a:path w="10064109" h="6667472">
                <a:moveTo>
                  <a:pt x="10064108" y="0"/>
                </a:moveTo>
                <a:lnTo>
                  <a:pt x="0" y="0"/>
                </a:lnTo>
                <a:lnTo>
                  <a:pt x="0" y="6667472"/>
                </a:lnTo>
                <a:lnTo>
                  <a:pt x="10064108" y="6667472"/>
                </a:lnTo>
                <a:lnTo>
                  <a:pt x="1006410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527810">
            <a:off x="-2084167" y="-887385"/>
            <a:ext cx="7315200" cy="3998976"/>
          </a:xfrm>
          <a:custGeom>
            <a:avLst/>
            <a:gdLst/>
            <a:ahLst/>
            <a:cxnLst/>
            <a:rect l="l" t="t" r="r" b="b"/>
            <a:pathLst>
              <a:path w="7315200" h="3998976">
                <a:moveTo>
                  <a:pt x="0" y="0"/>
                </a:moveTo>
                <a:lnTo>
                  <a:pt x="7315200" y="0"/>
                </a:lnTo>
                <a:lnTo>
                  <a:pt x="7315200" y="3998976"/>
                </a:lnTo>
                <a:lnTo>
                  <a:pt x="0" y="39989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166164" flipV="1">
            <a:off x="-549714" y="3027234"/>
            <a:ext cx="2537034" cy="3073499"/>
          </a:xfrm>
          <a:custGeom>
            <a:avLst/>
            <a:gdLst/>
            <a:ahLst/>
            <a:cxnLst/>
            <a:rect l="l" t="t" r="r" b="b"/>
            <a:pathLst>
              <a:path w="2537034" h="3073499">
                <a:moveTo>
                  <a:pt x="0" y="3073499"/>
                </a:moveTo>
                <a:lnTo>
                  <a:pt x="2537034" y="3073499"/>
                </a:lnTo>
                <a:lnTo>
                  <a:pt x="2537034" y="0"/>
                </a:lnTo>
                <a:lnTo>
                  <a:pt x="0" y="0"/>
                </a:lnTo>
                <a:lnTo>
                  <a:pt x="0" y="3073499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75800" y="1136346"/>
            <a:ext cx="13926400" cy="2257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Theo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Vắt</a:t>
            </a:r>
            <a:r>
              <a:rPr lang="en-US" sz="3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chày</a:t>
            </a:r>
            <a:r>
              <a:rPr lang="en-US" sz="3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</a:t>
            </a:r>
            <a:r>
              <a:rPr lang="en-US" sz="3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giày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E39A86C-0EC3-42E3-BF2B-B38C43887D7F}"/>
              </a:ext>
            </a:extLst>
          </p:cNvPr>
          <p:cNvSpPr/>
          <p:nvPr/>
        </p:nvSpPr>
        <p:spPr>
          <a:xfrm>
            <a:off x="4076328" y="5546835"/>
            <a:ext cx="1112981" cy="64583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C9F8CC-8958-4B31-AC04-18B00A6B9F98}"/>
              </a:ext>
            </a:extLst>
          </p:cNvPr>
          <p:cNvSpPr txBox="1"/>
          <p:nvPr/>
        </p:nvSpPr>
        <p:spPr>
          <a:xfrm>
            <a:off x="4946492" y="3819729"/>
            <a:ext cx="12303894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vi-VN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61F0BC-8CA4-403E-B6D3-A54641D92BDC}"/>
              </a:ext>
            </a:extLst>
          </p:cNvPr>
          <p:cNvSpPr/>
          <p:nvPr/>
        </p:nvSpPr>
        <p:spPr>
          <a:xfrm>
            <a:off x="5562600" y="3911367"/>
            <a:ext cx="12039600" cy="45978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Vắt</a:t>
            </a:r>
            <a:r>
              <a:rPr lang="en-US" sz="3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chày</a:t>
            </a:r>
            <a:r>
              <a:rPr lang="en-US" sz="3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4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</a:t>
            </a:r>
            <a:r>
              <a:rPr lang="en-US" sz="34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giày</a:t>
            </a:r>
            <a:r>
              <a:rPr lang="en-US" sz="3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keo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kiệt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Vắt</a:t>
            </a:r>
            <a:r>
              <a:rPr lang="en-US" sz="3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chày</a:t>
            </a:r>
            <a:r>
              <a:rPr lang="en-US" sz="3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4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</a:t>
            </a:r>
            <a:r>
              <a:rPr lang="en-US" sz="34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giày</a:t>
            </a:r>
            <a:r>
              <a:rPr lang="en-US" sz="34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thâu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tóm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Hai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khái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quát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keo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kiệt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7455" y="7606295"/>
            <a:ext cx="9271364" cy="4473433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48208">
            <a:off x="-143877" y="-2318753"/>
            <a:ext cx="5155600" cy="6562393"/>
          </a:xfrm>
          <a:custGeom>
            <a:avLst/>
            <a:gdLst/>
            <a:ahLst/>
            <a:cxnLst/>
            <a:rect l="l" t="t" r="r" b="b"/>
            <a:pathLst>
              <a:path w="5155600" h="6562393">
                <a:moveTo>
                  <a:pt x="0" y="0"/>
                </a:moveTo>
                <a:lnTo>
                  <a:pt x="5155600" y="0"/>
                </a:lnTo>
                <a:lnTo>
                  <a:pt x="5155600" y="6562394"/>
                </a:lnTo>
                <a:lnTo>
                  <a:pt x="0" y="6562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4942" b="-1502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0642" y="4620638"/>
            <a:ext cx="5891507" cy="4788052"/>
          </a:xfrm>
          <a:custGeom>
            <a:avLst/>
            <a:gdLst/>
            <a:ahLst/>
            <a:cxnLst/>
            <a:rect l="l" t="t" r="r" b="b"/>
            <a:pathLst>
              <a:path w="6770415" h="5653297">
                <a:moveTo>
                  <a:pt x="0" y="0"/>
                </a:moveTo>
                <a:lnTo>
                  <a:pt x="6770415" y="0"/>
                </a:lnTo>
                <a:lnTo>
                  <a:pt x="6770415" y="5653297"/>
                </a:lnTo>
                <a:lnTo>
                  <a:pt x="0" y="5653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5620082" y="421888"/>
            <a:ext cx="11957276" cy="14177279"/>
          </a:xfrm>
          <a:custGeom>
            <a:avLst/>
            <a:gdLst/>
            <a:ahLst/>
            <a:cxnLst/>
            <a:rect l="l" t="t" r="r" b="b"/>
            <a:pathLst>
              <a:path w="11394988" h="14177279">
                <a:moveTo>
                  <a:pt x="11394988" y="0"/>
                </a:moveTo>
                <a:lnTo>
                  <a:pt x="0" y="0"/>
                </a:lnTo>
                <a:lnTo>
                  <a:pt x="0" y="14177279"/>
                </a:lnTo>
                <a:lnTo>
                  <a:pt x="11394988" y="14177279"/>
                </a:lnTo>
                <a:lnTo>
                  <a:pt x="1139498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934319">
            <a:off x="-1607655" y="1123901"/>
            <a:ext cx="7315200" cy="1179576"/>
          </a:xfrm>
          <a:custGeom>
            <a:avLst/>
            <a:gdLst/>
            <a:ahLst/>
            <a:cxnLst/>
            <a:rect l="l" t="t" r="r" b="b"/>
            <a:pathLst>
              <a:path w="7315200" h="1179576">
                <a:moveTo>
                  <a:pt x="0" y="0"/>
                </a:moveTo>
                <a:lnTo>
                  <a:pt x="7315200" y="0"/>
                </a:lnTo>
                <a:lnTo>
                  <a:pt x="7315200" y="1179576"/>
                </a:lnTo>
                <a:lnTo>
                  <a:pt x="0" y="1179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584797" y="2095500"/>
            <a:ext cx="9009912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8FE7A3-F9A0-4388-B6C6-976440C808EB}"/>
              </a:ext>
            </a:extLst>
          </p:cNvPr>
          <p:cNvSpPr txBox="1"/>
          <p:nvPr/>
        </p:nvSpPr>
        <p:spPr>
          <a:xfrm>
            <a:off x="8577776" y="5033455"/>
            <a:ext cx="8336452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7">
            <a:extLst>
              <a:ext uri="{FF2B5EF4-FFF2-40B4-BE49-F238E27FC236}">
                <a16:creationId xmlns:a16="http://schemas.microsoft.com/office/drawing/2014/main" id="{D0886D86-C8FB-467E-BF31-D1C4426B04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963507">
            <a:off x="6635910" y="753185"/>
            <a:ext cx="2296531" cy="202381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78B5D1E-BF11-4A3E-972B-682E93AD089C}"/>
              </a:ext>
            </a:extLst>
          </p:cNvPr>
          <p:cNvGrpSpPr/>
          <p:nvPr/>
        </p:nvGrpSpPr>
        <p:grpSpPr>
          <a:xfrm>
            <a:off x="7058800" y="4417354"/>
            <a:ext cx="1339003" cy="1862313"/>
            <a:chOff x="7058800" y="4417354"/>
            <a:chExt cx="1339003" cy="1862313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D6A8CB56-0C59-477E-B084-06E3FAD99EBB}"/>
                </a:ext>
              </a:extLst>
            </p:cNvPr>
            <p:cNvSpPr/>
            <p:nvPr/>
          </p:nvSpPr>
          <p:spPr>
            <a:xfrm>
              <a:off x="7284822" y="5633836"/>
              <a:ext cx="1112981" cy="645831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C8CBF11-622F-4219-AF61-E67D1A55F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8800" y="4417354"/>
              <a:ext cx="1339003" cy="133900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1293265" y="507079"/>
            <a:ext cx="16184419" cy="1472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cười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Vắt</a:t>
            </a:r>
            <a:r>
              <a:rPr lang="en-US" sz="3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chày</a:t>
            </a:r>
            <a:r>
              <a:rPr lang="en-US" sz="3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</a:t>
            </a:r>
            <a:r>
              <a:rPr lang="en-US" sz="3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giày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vi-VN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C9F8CC-8958-4B31-AC04-18B00A6B9F98}"/>
              </a:ext>
            </a:extLst>
          </p:cNvPr>
          <p:cNvSpPr txBox="1"/>
          <p:nvPr/>
        </p:nvSpPr>
        <p:spPr>
          <a:xfrm>
            <a:off x="4946492" y="3819729"/>
            <a:ext cx="12303894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vi-VN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B9C369C-55C6-40A3-B269-DEF5381E4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321940"/>
              </p:ext>
            </p:extLst>
          </p:nvPr>
        </p:nvGraphicFramePr>
        <p:xfrm>
          <a:off x="785507" y="2552700"/>
          <a:ext cx="16716986" cy="649086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924786">
                  <a:extLst>
                    <a:ext uri="{9D8B030D-6E8A-4147-A177-3AD203B41FA5}">
                      <a16:colId xmlns:a16="http://schemas.microsoft.com/office/drawing/2014/main" val="127553879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675987861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1353881438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3821099593"/>
                    </a:ext>
                  </a:extLst>
                </a:gridCol>
              </a:tblGrid>
              <a:tr h="762000">
                <a:tc rowSpan="2">
                  <a:txBody>
                    <a:bodyPr/>
                    <a:lstStyle/>
                    <a:p>
                      <a:pPr indent="53975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pháp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53975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49523"/>
                  </a:ext>
                </a:extLst>
              </a:tr>
              <a:tr h="839257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Vắt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cổ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chày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giày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170447"/>
                  </a:ext>
                </a:extLst>
              </a:tr>
              <a:tr h="244480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huống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trào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phúng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392305"/>
                  </a:ext>
                </a:extLst>
              </a:tr>
              <a:tr h="244480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581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219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AC9F8CC-8958-4B31-AC04-18B00A6B9F98}"/>
              </a:ext>
            </a:extLst>
          </p:cNvPr>
          <p:cNvSpPr txBox="1"/>
          <p:nvPr/>
        </p:nvSpPr>
        <p:spPr>
          <a:xfrm>
            <a:off x="4946492" y="3819729"/>
            <a:ext cx="12303894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vi-VN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B9C369C-55C6-40A3-B269-DEF5381E4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362666"/>
              </p:ext>
            </p:extLst>
          </p:nvPr>
        </p:nvGraphicFramePr>
        <p:xfrm>
          <a:off x="228599" y="409871"/>
          <a:ext cx="17830801" cy="946725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659597">
                  <a:extLst>
                    <a:ext uri="{9D8B030D-6E8A-4147-A177-3AD203B41FA5}">
                      <a16:colId xmlns:a16="http://schemas.microsoft.com/office/drawing/2014/main" val="1275538797"/>
                    </a:ext>
                  </a:extLst>
                </a:gridCol>
                <a:gridCol w="4722403">
                  <a:extLst>
                    <a:ext uri="{9D8B030D-6E8A-4147-A177-3AD203B41FA5}">
                      <a16:colId xmlns:a16="http://schemas.microsoft.com/office/drawing/2014/main" val="2675987861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1353881438"/>
                    </a:ext>
                  </a:extLst>
                </a:gridCol>
                <a:gridCol w="4724401">
                  <a:extLst>
                    <a:ext uri="{9D8B030D-6E8A-4147-A177-3AD203B41FA5}">
                      <a16:colId xmlns:a16="http://schemas.microsoft.com/office/drawing/2014/main" val="3821099593"/>
                    </a:ext>
                  </a:extLst>
                </a:gridCol>
              </a:tblGrid>
              <a:tr h="762000">
                <a:tc rowSpan="2">
                  <a:txBody>
                    <a:bodyPr/>
                    <a:lstStyle/>
                    <a:p>
                      <a:pPr indent="53975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pháp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53975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49523"/>
                  </a:ext>
                </a:extLst>
              </a:tr>
              <a:tr h="839257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Vắt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cổ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chày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giày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170447"/>
                  </a:ext>
                </a:extLst>
              </a:tr>
              <a:tr h="244480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huống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trào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phúng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khéo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léo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chuyện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nên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liên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tưởng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sánh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bất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ngờ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hài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hước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thú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,…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huống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đầy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tớ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xin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mấy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uống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dọc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thoại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khắc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thói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keo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kiệt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huống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ông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tiện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dù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ngón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chân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chảy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máu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ròng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ròng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nhưng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vẫn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may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vì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rách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mũi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giày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392305"/>
                  </a:ext>
                </a:extLst>
              </a:tr>
              <a:tr h="244480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Biện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khoa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trương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phóng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đại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đầy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tớ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Dạ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vắt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cổ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chày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cũng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!”)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Chân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ông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tiện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miêu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giả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thoại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581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288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43697" y="1994357"/>
            <a:ext cx="13400606" cy="6298285"/>
          </a:xfrm>
          <a:custGeom>
            <a:avLst/>
            <a:gdLst/>
            <a:ahLst/>
            <a:cxnLst/>
            <a:rect l="l" t="t" r="r" b="b"/>
            <a:pathLst>
              <a:path w="13400606" h="6298285">
                <a:moveTo>
                  <a:pt x="0" y="0"/>
                </a:moveTo>
                <a:lnTo>
                  <a:pt x="13400606" y="0"/>
                </a:lnTo>
                <a:lnTo>
                  <a:pt x="13400606" y="6298286"/>
                </a:lnTo>
                <a:lnTo>
                  <a:pt x="0" y="629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75559" y="4076700"/>
            <a:ext cx="12543344" cy="137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800" b="1" spc="14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800" b="1" spc="14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328052" y="545871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8"/>
                </a:lnTo>
                <a:lnTo>
                  <a:pt x="0" y="965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81812" y="3471337"/>
            <a:ext cx="554976" cy="482829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88314">
            <a:off x="17553010" y="2099489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1" y="0"/>
                </a:lnTo>
                <a:lnTo>
                  <a:pt x="522531" y="541589"/>
                </a:lnTo>
                <a:lnTo>
                  <a:pt x="0" y="541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7" name="Freeform 7"/>
          <p:cNvSpPr/>
          <p:nvPr/>
        </p:nvSpPr>
        <p:spPr>
          <a:xfrm rot="-2932223" flipH="1" flipV="1">
            <a:off x="-956892" y="9275979"/>
            <a:ext cx="3416209" cy="1772158"/>
          </a:xfrm>
          <a:custGeom>
            <a:avLst/>
            <a:gdLst/>
            <a:ahLst/>
            <a:cxnLst/>
            <a:rect l="l" t="t" r="r" b="b"/>
            <a:pathLst>
              <a:path w="3416209" h="1772158">
                <a:moveTo>
                  <a:pt x="3416209" y="1772159"/>
                </a:moveTo>
                <a:lnTo>
                  <a:pt x="0" y="1772159"/>
                </a:lnTo>
                <a:lnTo>
                  <a:pt x="0" y="0"/>
                </a:lnTo>
                <a:lnTo>
                  <a:pt x="3416209" y="0"/>
                </a:lnTo>
                <a:lnTo>
                  <a:pt x="3416209" y="177215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1212" y="8051228"/>
            <a:ext cx="554976" cy="482829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506637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767713">
            <a:off x="-8032167" y="-584678"/>
            <a:ext cx="17774704" cy="8176364"/>
          </a:xfrm>
          <a:custGeom>
            <a:avLst/>
            <a:gdLst/>
            <a:ahLst/>
            <a:cxnLst/>
            <a:rect l="l" t="t" r="r" b="b"/>
            <a:pathLst>
              <a:path w="17774704" h="8176364">
                <a:moveTo>
                  <a:pt x="0" y="0"/>
                </a:moveTo>
                <a:lnTo>
                  <a:pt x="17774705" y="0"/>
                </a:lnTo>
                <a:lnTo>
                  <a:pt x="17774705" y="8176364"/>
                </a:lnTo>
                <a:lnTo>
                  <a:pt x="0" y="8176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F6F772-D4DD-4029-874D-8786D904ABC9}"/>
              </a:ext>
            </a:extLst>
          </p:cNvPr>
          <p:cNvGrpSpPr/>
          <p:nvPr/>
        </p:nvGrpSpPr>
        <p:grpSpPr>
          <a:xfrm>
            <a:off x="7306127" y="190500"/>
            <a:ext cx="10049382" cy="9182100"/>
            <a:chOff x="6979264" y="190500"/>
            <a:chExt cx="10049382" cy="9182100"/>
          </a:xfrm>
        </p:grpSpPr>
        <p:sp>
          <p:nvSpPr>
            <p:cNvPr id="4" name="Freeform 4"/>
            <p:cNvSpPr/>
            <p:nvPr/>
          </p:nvSpPr>
          <p:spPr>
            <a:xfrm>
              <a:off x="6979264" y="190500"/>
              <a:ext cx="10049382" cy="9182100"/>
            </a:xfrm>
            <a:custGeom>
              <a:avLst/>
              <a:gdLst/>
              <a:ahLst/>
              <a:cxnLst/>
              <a:rect l="l" t="t" r="r" b="b"/>
              <a:pathLst>
                <a:path w="9274340" h="9427537">
                  <a:moveTo>
                    <a:pt x="0" y="0"/>
                  </a:moveTo>
                  <a:lnTo>
                    <a:pt x="9274340" y="0"/>
                  </a:lnTo>
                  <a:lnTo>
                    <a:pt x="9274340" y="9427537"/>
                  </a:lnTo>
                  <a:lnTo>
                    <a:pt x="0" y="9427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7161408" y="3682747"/>
              <a:ext cx="9685093" cy="29215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văn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</a:t>
              </a:r>
              <a:r>
                <a:rPr lang="en-US" sz="44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khoảng</a:t>
              </a:r>
              <a:r>
                <a:rPr lang="en-US" sz="44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5 </a:t>
              </a:r>
              <a:r>
                <a:rPr lang="en-US" sz="44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4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7 </a:t>
              </a:r>
              <a:r>
                <a:rPr lang="en-US" sz="44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bày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sự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khác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giữa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keo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kiệt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kiệm</a:t>
              </a:r>
              <a:r>
                <a: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solidFill>
                  <a:srgbClr val="96747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735118" flipV="1">
            <a:off x="-717020" y="169718"/>
            <a:ext cx="8158832" cy="1315612"/>
          </a:xfrm>
          <a:custGeom>
            <a:avLst/>
            <a:gdLst/>
            <a:ahLst/>
            <a:cxnLst/>
            <a:rect l="l" t="t" r="r" b="b"/>
            <a:pathLst>
              <a:path w="8158832" h="1315612">
                <a:moveTo>
                  <a:pt x="0" y="1315611"/>
                </a:moveTo>
                <a:lnTo>
                  <a:pt x="8158832" y="1315611"/>
                </a:lnTo>
                <a:lnTo>
                  <a:pt x="8158832" y="0"/>
                </a:lnTo>
                <a:lnTo>
                  <a:pt x="0" y="0"/>
                </a:lnTo>
                <a:lnTo>
                  <a:pt x="0" y="131561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2491" y="2832276"/>
            <a:ext cx="7077456" cy="8229600"/>
          </a:xfrm>
          <a:custGeom>
            <a:avLst/>
            <a:gdLst/>
            <a:ahLst/>
            <a:cxnLst/>
            <a:rect l="l" t="t" r="r" b="b"/>
            <a:pathLst>
              <a:path w="7077456" h="8229600">
                <a:moveTo>
                  <a:pt x="0" y="0"/>
                </a:moveTo>
                <a:lnTo>
                  <a:pt x="7077456" y="0"/>
                </a:lnTo>
                <a:lnTo>
                  <a:pt x="70774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43697" y="1994357"/>
            <a:ext cx="13400606" cy="6298285"/>
          </a:xfrm>
          <a:custGeom>
            <a:avLst/>
            <a:gdLst/>
            <a:ahLst/>
            <a:cxnLst/>
            <a:rect l="l" t="t" r="r" b="b"/>
            <a:pathLst>
              <a:path w="13400606" h="6298285">
                <a:moveTo>
                  <a:pt x="0" y="0"/>
                </a:moveTo>
                <a:lnTo>
                  <a:pt x="13400606" y="0"/>
                </a:lnTo>
                <a:lnTo>
                  <a:pt x="13400606" y="6298286"/>
                </a:lnTo>
                <a:lnTo>
                  <a:pt x="0" y="629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00400" y="4152900"/>
            <a:ext cx="12543344" cy="137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800" b="1" spc="14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TRI THỨC NGỮ VĂN</a:t>
            </a:r>
            <a:endParaRPr lang="en-US" sz="6800" b="1" spc="14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328052" y="545871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8"/>
                </a:lnTo>
                <a:lnTo>
                  <a:pt x="0" y="965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81812" y="3471337"/>
            <a:ext cx="554976" cy="482829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88314">
            <a:off x="17553010" y="2099489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1" y="0"/>
                </a:lnTo>
                <a:lnTo>
                  <a:pt x="522531" y="541589"/>
                </a:lnTo>
                <a:lnTo>
                  <a:pt x="0" y="541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7" name="Freeform 7"/>
          <p:cNvSpPr/>
          <p:nvPr/>
        </p:nvSpPr>
        <p:spPr>
          <a:xfrm rot="-2932223" flipH="1" flipV="1">
            <a:off x="-956892" y="9275979"/>
            <a:ext cx="3416209" cy="1772158"/>
          </a:xfrm>
          <a:custGeom>
            <a:avLst/>
            <a:gdLst/>
            <a:ahLst/>
            <a:cxnLst/>
            <a:rect l="l" t="t" r="r" b="b"/>
            <a:pathLst>
              <a:path w="3416209" h="1772158">
                <a:moveTo>
                  <a:pt x="3416209" y="1772159"/>
                </a:moveTo>
                <a:lnTo>
                  <a:pt x="0" y="1772159"/>
                </a:lnTo>
                <a:lnTo>
                  <a:pt x="0" y="0"/>
                </a:lnTo>
                <a:lnTo>
                  <a:pt x="3416209" y="0"/>
                </a:lnTo>
                <a:lnTo>
                  <a:pt x="3416209" y="177215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1212" y="8051228"/>
            <a:ext cx="554976" cy="482829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82996">
            <a:off x="9342599" y="5137173"/>
            <a:ext cx="12767842" cy="6160484"/>
          </a:xfrm>
          <a:custGeom>
            <a:avLst/>
            <a:gdLst/>
            <a:ahLst/>
            <a:cxnLst/>
            <a:rect l="l" t="t" r="r" b="b"/>
            <a:pathLst>
              <a:path w="12767842" h="6160484">
                <a:moveTo>
                  <a:pt x="0" y="0"/>
                </a:moveTo>
                <a:lnTo>
                  <a:pt x="12767842" y="0"/>
                </a:lnTo>
                <a:lnTo>
                  <a:pt x="12767842" y="6160483"/>
                </a:lnTo>
                <a:lnTo>
                  <a:pt x="0" y="6160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17407">
            <a:off x="295215" y="-1635834"/>
            <a:ext cx="8559999" cy="10161562"/>
          </a:xfrm>
          <a:custGeom>
            <a:avLst/>
            <a:gdLst/>
            <a:ahLst/>
            <a:cxnLst/>
            <a:rect l="l" t="t" r="r" b="b"/>
            <a:pathLst>
              <a:path w="8559999" h="10161562">
                <a:moveTo>
                  <a:pt x="0" y="0"/>
                </a:moveTo>
                <a:lnTo>
                  <a:pt x="8559999" y="0"/>
                </a:lnTo>
                <a:lnTo>
                  <a:pt x="8559999" y="10161562"/>
                </a:lnTo>
                <a:lnTo>
                  <a:pt x="0" y="101615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8549" r="-79017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59B41E-5436-4EFE-9983-1C697E0228F3}"/>
              </a:ext>
            </a:extLst>
          </p:cNvPr>
          <p:cNvGrpSpPr/>
          <p:nvPr/>
        </p:nvGrpSpPr>
        <p:grpSpPr>
          <a:xfrm>
            <a:off x="106899" y="457021"/>
            <a:ext cx="15905203" cy="9414009"/>
            <a:chOff x="106899" y="457021"/>
            <a:chExt cx="15905203" cy="94140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55EC0D9-47AC-4E43-94FD-05DBF6D55FAC}"/>
                </a:ext>
              </a:extLst>
            </p:cNvPr>
            <p:cNvGrpSpPr/>
            <p:nvPr/>
          </p:nvGrpSpPr>
          <p:grpSpPr>
            <a:xfrm>
              <a:off x="106899" y="457021"/>
              <a:ext cx="15905203" cy="9414009"/>
              <a:chOff x="660896" y="231990"/>
              <a:chExt cx="15905203" cy="941400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660896" y="231990"/>
                <a:ext cx="15905203" cy="9414009"/>
              </a:xfrm>
              <a:custGeom>
                <a:avLst/>
                <a:gdLst/>
                <a:ahLst/>
                <a:cxnLst/>
                <a:rect l="l" t="t" r="r" b="b"/>
                <a:pathLst>
                  <a:path w="8894529" h="8916821">
                    <a:moveTo>
                      <a:pt x="0" y="0"/>
                    </a:moveTo>
                    <a:lnTo>
                      <a:pt x="8894528" y="0"/>
                    </a:lnTo>
                    <a:lnTo>
                      <a:pt x="8894528" y="8916820"/>
                    </a:lnTo>
                    <a:lnTo>
                      <a:pt x="0" y="89168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1202856" y="1320300"/>
                <a:ext cx="14438696" cy="820731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kiệt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kiệm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niệm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tưởng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chừng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giống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tế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kể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kiệt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kiệm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hưởng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cuộc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kiệm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đạt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mục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tiêu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hưởng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cuộc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kiệt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dẫn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trạng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buồn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tẻ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muốn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tiêu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muốn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hưởng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cuộc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kiệm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giúp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ra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an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tài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đảm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ổn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tài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52665C-00D2-4ECD-8AD5-E976B218339C}"/>
                </a:ext>
              </a:extLst>
            </p:cNvPr>
            <p:cNvSpPr txBox="1"/>
            <p:nvPr/>
          </p:nvSpPr>
          <p:spPr>
            <a:xfrm>
              <a:off x="4020900" y="714383"/>
              <a:ext cx="8077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/>
                <a:t>GỢI Ý</a:t>
              </a:r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id="{3DF43C90-7E49-4910-A72E-726845AD80E8}"/>
              </a:ext>
            </a:extLst>
          </p:cNvPr>
          <p:cNvSpPr/>
          <p:nvPr/>
        </p:nvSpPr>
        <p:spPr>
          <a:xfrm>
            <a:off x="15121527" y="3955560"/>
            <a:ext cx="3247657" cy="6210300"/>
          </a:xfrm>
          <a:custGeom>
            <a:avLst/>
            <a:gdLst/>
            <a:ahLst/>
            <a:cxnLst/>
            <a:rect l="l" t="t" r="r" b="b"/>
            <a:pathLst>
              <a:path w="4310253" h="8229600">
                <a:moveTo>
                  <a:pt x="0" y="0"/>
                </a:moveTo>
                <a:lnTo>
                  <a:pt x="4310253" y="0"/>
                </a:lnTo>
                <a:lnTo>
                  <a:pt x="43102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102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767713">
            <a:off x="-8274962" y="1055318"/>
            <a:ext cx="17774704" cy="8176364"/>
          </a:xfrm>
          <a:custGeom>
            <a:avLst/>
            <a:gdLst/>
            <a:ahLst/>
            <a:cxnLst/>
            <a:rect l="l" t="t" r="r" b="b"/>
            <a:pathLst>
              <a:path w="17774704" h="8176364">
                <a:moveTo>
                  <a:pt x="0" y="0"/>
                </a:moveTo>
                <a:lnTo>
                  <a:pt x="17774705" y="0"/>
                </a:lnTo>
                <a:lnTo>
                  <a:pt x="17774705" y="8176364"/>
                </a:lnTo>
                <a:lnTo>
                  <a:pt x="0" y="8176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35118" flipV="1">
            <a:off x="-717020" y="169718"/>
            <a:ext cx="8158832" cy="1315612"/>
          </a:xfrm>
          <a:custGeom>
            <a:avLst/>
            <a:gdLst/>
            <a:ahLst/>
            <a:cxnLst/>
            <a:rect l="l" t="t" r="r" b="b"/>
            <a:pathLst>
              <a:path w="8158832" h="1315612">
                <a:moveTo>
                  <a:pt x="0" y="1315611"/>
                </a:moveTo>
                <a:lnTo>
                  <a:pt x="8158832" y="1315611"/>
                </a:lnTo>
                <a:lnTo>
                  <a:pt x="8158832" y="0"/>
                </a:lnTo>
                <a:lnTo>
                  <a:pt x="0" y="0"/>
                </a:lnTo>
                <a:lnTo>
                  <a:pt x="0" y="131561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6B39-33FD-4EDB-9FE9-6256FB134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0" y="3421883"/>
            <a:ext cx="12190476" cy="6857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32A0F9-C1CB-4851-AB5A-0D6ADEA54C57}"/>
              </a:ext>
            </a:extLst>
          </p:cNvPr>
          <p:cNvSpPr/>
          <p:nvPr/>
        </p:nvSpPr>
        <p:spPr>
          <a:xfrm>
            <a:off x="7136878" y="2695475"/>
            <a:ext cx="4943866" cy="547445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b="1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Vắt</a:t>
            </a:r>
            <a:r>
              <a:rPr lang="en-US" sz="36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6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chày</a:t>
            </a:r>
            <a:r>
              <a:rPr lang="en-US" sz="36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600" b="1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</a:t>
            </a:r>
            <a:r>
              <a:rPr lang="en-US" sz="3600" b="1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6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giày</a:t>
            </a:r>
            <a:endParaRPr lang="vi-VN" sz="36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75540F-015B-41D7-B801-44A15DF44FA4}"/>
              </a:ext>
            </a:extLst>
          </p:cNvPr>
          <p:cNvSpPr/>
          <p:nvPr/>
        </p:nvSpPr>
        <p:spPr>
          <a:xfrm>
            <a:off x="12690344" y="2690971"/>
            <a:ext cx="4943866" cy="547445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Soạn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36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Khoe</a:t>
            </a:r>
            <a:r>
              <a:rPr lang="en-US" sz="36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n-US" sz="3600" b="1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rắn</a:t>
            </a:r>
            <a:r>
              <a:rPr lang="en-US" sz="36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endParaRPr lang="vi-VN" sz="36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4A54D8AA-4FF0-459B-A198-4BC1E9D13DAF}"/>
              </a:ext>
            </a:extLst>
          </p:cNvPr>
          <p:cNvSpPr txBox="1"/>
          <p:nvPr/>
        </p:nvSpPr>
        <p:spPr>
          <a:xfrm>
            <a:off x="5943600" y="1055509"/>
            <a:ext cx="11899158" cy="1092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539750" algn="ctr">
              <a:lnSpc>
                <a:spcPct val="150000"/>
              </a:lnSpc>
            </a:pPr>
            <a:r>
              <a:rPr lang="vi-VN" sz="54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 DẪN VỀ NHÀ</a:t>
            </a:r>
            <a:endParaRPr lang="vi-VN" sz="5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469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43696" y="1994357"/>
            <a:ext cx="14091703" cy="5968543"/>
          </a:xfrm>
          <a:custGeom>
            <a:avLst/>
            <a:gdLst/>
            <a:ahLst/>
            <a:cxnLst/>
            <a:rect l="l" t="t" r="r" b="b"/>
            <a:pathLst>
              <a:path w="13400606" h="6298285">
                <a:moveTo>
                  <a:pt x="0" y="0"/>
                </a:moveTo>
                <a:lnTo>
                  <a:pt x="13400606" y="0"/>
                </a:lnTo>
                <a:lnTo>
                  <a:pt x="13400606" y="6298286"/>
                </a:lnTo>
                <a:lnTo>
                  <a:pt x="0" y="629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28052" y="545871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8"/>
                </a:lnTo>
                <a:lnTo>
                  <a:pt x="0" y="965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81812" y="3471337"/>
            <a:ext cx="554976" cy="482829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88314">
            <a:off x="17553010" y="2099489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1" y="0"/>
                </a:lnTo>
                <a:lnTo>
                  <a:pt x="522531" y="541589"/>
                </a:lnTo>
                <a:lnTo>
                  <a:pt x="0" y="541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7" name="Freeform 7"/>
          <p:cNvSpPr/>
          <p:nvPr/>
        </p:nvSpPr>
        <p:spPr>
          <a:xfrm rot="-2932223" flipH="1" flipV="1">
            <a:off x="-1708104" y="142621"/>
            <a:ext cx="3416209" cy="1772158"/>
          </a:xfrm>
          <a:custGeom>
            <a:avLst/>
            <a:gdLst/>
            <a:ahLst/>
            <a:cxnLst/>
            <a:rect l="l" t="t" r="r" b="b"/>
            <a:pathLst>
              <a:path w="3416209" h="1772158">
                <a:moveTo>
                  <a:pt x="3416208" y="1772158"/>
                </a:moveTo>
                <a:lnTo>
                  <a:pt x="0" y="1772158"/>
                </a:lnTo>
                <a:lnTo>
                  <a:pt x="0" y="0"/>
                </a:lnTo>
                <a:lnTo>
                  <a:pt x="3416208" y="0"/>
                </a:lnTo>
                <a:lnTo>
                  <a:pt x="3416208" y="177215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883028" y="4512776"/>
            <a:ext cx="1680924" cy="1487617"/>
          </a:xfrm>
          <a:custGeom>
            <a:avLst/>
            <a:gdLst/>
            <a:ahLst/>
            <a:cxnLst/>
            <a:rect l="l" t="t" r="r" b="b"/>
            <a:pathLst>
              <a:path w="1680924" h="1487617">
                <a:moveTo>
                  <a:pt x="0" y="0"/>
                </a:moveTo>
                <a:lnTo>
                  <a:pt x="1680923" y="0"/>
                </a:lnTo>
                <a:lnTo>
                  <a:pt x="1680923" y="1487618"/>
                </a:lnTo>
                <a:lnTo>
                  <a:pt x="0" y="14876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891335" y="8487867"/>
            <a:ext cx="2735931" cy="2554676"/>
          </a:xfrm>
          <a:custGeom>
            <a:avLst/>
            <a:gdLst/>
            <a:ahLst/>
            <a:cxnLst/>
            <a:rect l="l" t="t" r="r" b="b"/>
            <a:pathLst>
              <a:path w="2735931" h="2554676">
                <a:moveTo>
                  <a:pt x="2735930" y="0"/>
                </a:moveTo>
                <a:lnTo>
                  <a:pt x="0" y="0"/>
                </a:lnTo>
                <a:lnTo>
                  <a:pt x="0" y="2554675"/>
                </a:lnTo>
                <a:lnTo>
                  <a:pt x="2735930" y="2554675"/>
                </a:lnTo>
                <a:lnTo>
                  <a:pt x="27359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2A89CE-3538-44BD-BBA2-1F48026B40AA}"/>
              </a:ext>
            </a:extLst>
          </p:cNvPr>
          <p:cNvSpPr txBox="1"/>
          <p:nvPr/>
        </p:nvSpPr>
        <p:spPr>
          <a:xfrm>
            <a:off x="2292501" y="3642210"/>
            <a:ext cx="14590526" cy="306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8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CÁM ƠN CÁC EM ĐÃ LẮNG NGHE, HẸN GẶP LẠI!</a:t>
            </a:r>
            <a:endParaRPr lang="vi-VN" sz="6800" b="1" dirty="0">
              <a:solidFill>
                <a:schemeClr val="tx1">
                  <a:lumMod val="95000"/>
                  <a:lumOff val="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41478821-FA77-4755-90DF-C0DD74282EE6}"/>
              </a:ext>
            </a:extLst>
          </p:cNvPr>
          <p:cNvSpPr/>
          <p:nvPr/>
        </p:nvSpPr>
        <p:spPr>
          <a:xfrm>
            <a:off x="-163981" y="7388885"/>
            <a:ext cx="3045324" cy="2927318"/>
          </a:xfrm>
          <a:custGeom>
            <a:avLst/>
            <a:gdLst/>
            <a:ahLst/>
            <a:cxnLst/>
            <a:rect l="l" t="t" r="r" b="b"/>
            <a:pathLst>
              <a:path w="3045324" h="2927318">
                <a:moveTo>
                  <a:pt x="0" y="0"/>
                </a:moveTo>
                <a:lnTo>
                  <a:pt x="3045324" y="0"/>
                </a:lnTo>
                <a:lnTo>
                  <a:pt x="3045324" y="2927318"/>
                </a:lnTo>
                <a:lnTo>
                  <a:pt x="0" y="29273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288470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0540142" cy="8229600"/>
            <a:chOff x="0" y="0"/>
            <a:chExt cx="7620000" cy="5949593"/>
          </a:xfrm>
        </p:grpSpPr>
        <p:sp>
          <p:nvSpPr>
            <p:cNvPr id="3" name="Freeform 3"/>
            <p:cNvSpPr/>
            <p:nvPr/>
          </p:nvSpPr>
          <p:spPr>
            <a:xfrm>
              <a:off x="8890" y="0"/>
              <a:ext cx="7614920" cy="5949593"/>
            </a:xfrm>
            <a:custGeom>
              <a:avLst/>
              <a:gdLst/>
              <a:ahLst/>
              <a:cxnLst/>
              <a:rect l="l" t="t" r="r" b="b"/>
              <a:pathLst>
                <a:path w="7614920" h="5949593">
                  <a:moveTo>
                    <a:pt x="0" y="0"/>
                  </a:moveTo>
                  <a:lnTo>
                    <a:pt x="0" y="5949593"/>
                  </a:lnTo>
                  <a:lnTo>
                    <a:pt x="7614920" y="5949593"/>
                  </a:lnTo>
                  <a:lnTo>
                    <a:pt x="7614920" y="0"/>
                  </a:lnTo>
                  <a:lnTo>
                    <a:pt x="0" y="0"/>
                  </a:lnTo>
                  <a:close/>
                  <a:moveTo>
                    <a:pt x="7029450" y="410210"/>
                  </a:moveTo>
                  <a:cubicBezTo>
                    <a:pt x="7123430" y="410210"/>
                    <a:pt x="7200900" y="486410"/>
                    <a:pt x="7200900" y="581660"/>
                  </a:cubicBezTo>
                  <a:cubicBezTo>
                    <a:pt x="7200900" y="676910"/>
                    <a:pt x="7124700" y="753110"/>
                    <a:pt x="7029450" y="753110"/>
                  </a:cubicBezTo>
                  <a:cubicBezTo>
                    <a:pt x="6934200" y="753110"/>
                    <a:pt x="6858000" y="676910"/>
                    <a:pt x="6858000" y="581660"/>
                  </a:cubicBezTo>
                  <a:cubicBezTo>
                    <a:pt x="6858000" y="486410"/>
                    <a:pt x="6935470" y="410210"/>
                    <a:pt x="7029450" y="410210"/>
                  </a:cubicBezTo>
                  <a:close/>
                  <a:moveTo>
                    <a:pt x="572770" y="410210"/>
                  </a:moveTo>
                  <a:cubicBezTo>
                    <a:pt x="666750" y="410210"/>
                    <a:pt x="744220" y="486410"/>
                    <a:pt x="744220" y="581660"/>
                  </a:cubicBezTo>
                  <a:cubicBezTo>
                    <a:pt x="744220" y="676910"/>
                    <a:pt x="668020" y="753110"/>
                    <a:pt x="572770" y="753110"/>
                  </a:cubicBezTo>
                  <a:cubicBezTo>
                    <a:pt x="478790" y="753110"/>
                    <a:pt x="401320" y="676910"/>
                    <a:pt x="401320" y="581660"/>
                  </a:cubicBezTo>
                  <a:cubicBezTo>
                    <a:pt x="401320" y="486410"/>
                    <a:pt x="478790" y="410210"/>
                    <a:pt x="572770" y="410210"/>
                  </a:cubicBezTo>
                  <a:close/>
                  <a:moveTo>
                    <a:pt x="572770" y="5539383"/>
                  </a:moveTo>
                  <a:cubicBezTo>
                    <a:pt x="478790" y="5539383"/>
                    <a:pt x="401320" y="5463183"/>
                    <a:pt x="401320" y="5367933"/>
                  </a:cubicBezTo>
                  <a:cubicBezTo>
                    <a:pt x="401320" y="5273953"/>
                    <a:pt x="477520" y="5196483"/>
                    <a:pt x="572770" y="5196483"/>
                  </a:cubicBezTo>
                  <a:cubicBezTo>
                    <a:pt x="666750" y="5196483"/>
                    <a:pt x="744220" y="5272683"/>
                    <a:pt x="744220" y="5367933"/>
                  </a:cubicBezTo>
                  <a:cubicBezTo>
                    <a:pt x="744220" y="5461913"/>
                    <a:pt x="666750" y="5539383"/>
                    <a:pt x="572770" y="5539383"/>
                  </a:cubicBezTo>
                  <a:close/>
                  <a:moveTo>
                    <a:pt x="7029450" y="5539383"/>
                  </a:moveTo>
                  <a:cubicBezTo>
                    <a:pt x="6935470" y="5539383"/>
                    <a:pt x="6858000" y="5463183"/>
                    <a:pt x="6858000" y="5367933"/>
                  </a:cubicBezTo>
                  <a:cubicBezTo>
                    <a:pt x="6858000" y="5273953"/>
                    <a:pt x="6934200" y="5196483"/>
                    <a:pt x="7029450" y="5196483"/>
                  </a:cubicBezTo>
                  <a:cubicBezTo>
                    <a:pt x="7124700" y="5196483"/>
                    <a:pt x="7200900" y="5272683"/>
                    <a:pt x="7200900" y="5367933"/>
                  </a:cubicBezTo>
                  <a:cubicBezTo>
                    <a:pt x="7200900" y="5461913"/>
                    <a:pt x="7123430" y="5539383"/>
                    <a:pt x="7029450" y="5539383"/>
                  </a:cubicBezTo>
                  <a:close/>
                </a:path>
              </a:pathLst>
            </a:custGeom>
            <a:solidFill>
              <a:srgbClr val="FFD6C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410210" y="41021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7470" y="342900"/>
                    <a:pt x="0" y="266700"/>
                    <a:pt x="0" y="171450"/>
                  </a:cubicBezTo>
                  <a:cubicBezTo>
                    <a:pt x="0" y="76200"/>
                    <a:pt x="76200" y="0"/>
                    <a:pt x="171450" y="0"/>
                  </a:cubicBezTo>
                  <a:cubicBezTo>
                    <a:pt x="26543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866890" y="41021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6200" y="342900"/>
                    <a:pt x="0" y="266700"/>
                    <a:pt x="0" y="171450"/>
                  </a:cubicBezTo>
                  <a:cubicBezTo>
                    <a:pt x="0" y="76200"/>
                    <a:pt x="76200" y="0"/>
                    <a:pt x="171450" y="0"/>
                  </a:cubicBezTo>
                  <a:cubicBezTo>
                    <a:pt x="26670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866890" y="5196483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6200" y="342900"/>
                    <a:pt x="0" y="266700"/>
                    <a:pt x="0" y="171450"/>
                  </a:cubicBezTo>
                  <a:cubicBezTo>
                    <a:pt x="0" y="77470"/>
                    <a:pt x="76200" y="0"/>
                    <a:pt x="171450" y="0"/>
                  </a:cubicBezTo>
                  <a:cubicBezTo>
                    <a:pt x="26670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410210" y="5196483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7470" y="342900"/>
                    <a:pt x="0" y="266700"/>
                    <a:pt x="0" y="171450"/>
                  </a:cubicBezTo>
                  <a:cubicBezTo>
                    <a:pt x="0" y="77470"/>
                    <a:pt x="76200" y="0"/>
                    <a:pt x="171450" y="0"/>
                  </a:cubicBezTo>
                  <a:cubicBezTo>
                    <a:pt x="26543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0063892" y="1397099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1" name="Freeform 11"/>
          <p:cNvSpPr/>
          <p:nvPr/>
        </p:nvSpPr>
        <p:spPr>
          <a:xfrm rot="-2788314">
            <a:off x="16600647" y="2701954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0" y="0"/>
                </a:lnTo>
                <a:lnTo>
                  <a:pt x="522530" y="541590"/>
                </a:lnTo>
                <a:lnTo>
                  <a:pt x="0" y="54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90883" y="3883579"/>
            <a:ext cx="9682960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cười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cười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rgbClr val="5146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40B5FA-0589-4177-A3B8-5A26C0316B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9" t="3652"/>
          <a:stretch/>
        </p:blipFill>
        <p:spPr>
          <a:xfrm>
            <a:off x="11884945" y="291483"/>
            <a:ext cx="6133457" cy="9910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Freeform 10">
            <a:extLst>
              <a:ext uri="{FF2B5EF4-FFF2-40B4-BE49-F238E27FC236}">
                <a16:creationId xmlns:a16="http://schemas.microsoft.com/office/drawing/2014/main" id="{3FE2B6AC-2C7C-4B38-B693-1B0A359D685D}"/>
              </a:ext>
            </a:extLst>
          </p:cNvPr>
          <p:cNvSpPr/>
          <p:nvPr/>
        </p:nvSpPr>
        <p:spPr>
          <a:xfrm>
            <a:off x="1278288" y="1439309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5C896DF5-F757-4046-A898-7CF261818416}"/>
              </a:ext>
            </a:extLst>
          </p:cNvPr>
          <p:cNvSpPr/>
          <p:nvPr/>
        </p:nvSpPr>
        <p:spPr>
          <a:xfrm>
            <a:off x="1268047" y="7911000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5D1D7D87-E209-4466-AADC-C21726330053}"/>
              </a:ext>
            </a:extLst>
          </p:cNvPr>
          <p:cNvSpPr/>
          <p:nvPr/>
        </p:nvSpPr>
        <p:spPr>
          <a:xfrm>
            <a:off x="10209302" y="8004858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2788314">
            <a:off x="15825957" y="590181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0" y="0"/>
                </a:lnTo>
                <a:lnTo>
                  <a:pt x="522530" y="541590"/>
                </a:lnTo>
                <a:lnTo>
                  <a:pt x="0" y="541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983869" y="2528163"/>
            <a:ext cx="959250" cy="990194"/>
          </a:xfrm>
          <a:custGeom>
            <a:avLst/>
            <a:gdLst/>
            <a:ahLst/>
            <a:cxnLst/>
            <a:rect l="l" t="t" r="r" b="b"/>
            <a:pathLst>
              <a:path w="959250" h="990194">
                <a:moveTo>
                  <a:pt x="0" y="0"/>
                </a:moveTo>
                <a:lnTo>
                  <a:pt x="959250" y="0"/>
                </a:lnTo>
                <a:lnTo>
                  <a:pt x="959250" y="990194"/>
                </a:lnTo>
                <a:lnTo>
                  <a:pt x="0" y="990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511233" y="2286748"/>
            <a:ext cx="554976" cy="482829"/>
          </a:xfrm>
          <a:custGeom>
            <a:avLst/>
            <a:gdLst/>
            <a:ahLst/>
            <a:cxnLst/>
            <a:rect l="l" t="t" r="r" b="b"/>
            <a:pathLst>
              <a:path w="554976" h="482829">
                <a:moveTo>
                  <a:pt x="0" y="0"/>
                </a:moveTo>
                <a:lnTo>
                  <a:pt x="554976" y="0"/>
                </a:lnTo>
                <a:lnTo>
                  <a:pt x="554976" y="482829"/>
                </a:lnTo>
                <a:lnTo>
                  <a:pt x="0" y="4828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667000" y="783734"/>
            <a:ext cx="5791200" cy="988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spc="72" dirty="0"/>
              <a:t>1. </a:t>
            </a:r>
            <a:r>
              <a:rPr lang="vi-VN" sz="4800" b="1" spc="72" dirty="0" err="1"/>
              <a:t>Khái</a:t>
            </a:r>
            <a:r>
              <a:rPr lang="vi-VN" sz="4800" b="1" spc="72" dirty="0"/>
              <a:t> </a:t>
            </a:r>
            <a:r>
              <a:rPr lang="vi-VN" sz="4800" b="1" spc="72" dirty="0" err="1"/>
              <a:t>niệm</a:t>
            </a:r>
            <a:endParaRPr lang="en-US" sz="4800" b="1" spc="72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798269-315F-4C45-AD51-644FFC35A1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 t="20824" r="16286" b="6506"/>
          <a:stretch/>
        </p:blipFill>
        <p:spPr>
          <a:xfrm>
            <a:off x="11237943" y="3002881"/>
            <a:ext cx="7354858" cy="7474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36C035-498B-4588-BB17-55236F25CE9A}"/>
              </a:ext>
            </a:extLst>
          </p:cNvPr>
          <p:cNvSpPr/>
          <p:nvPr/>
        </p:nvSpPr>
        <p:spPr>
          <a:xfrm>
            <a:off x="282354" y="2056267"/>
            <a:ext cx="11340779" cy="125843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đựng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cười</a:t>
            </a:r>
            <a:r>
              <a:rPr lang="vi-VN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271819-D28A-4A4D-AF1E-303541839E48}"/>
              </a:ext>
            </a:extLst>
          </p:cNvPr>
          <p:cNvSpPr/>
          <p:nvPr/>
        </p:nvSpPr>
        <p:spPr>
          <a:xfrm>
            <a:off x="282354" y="3945791"/>
            <a:ext cx="11340779" cy="2007055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phê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phán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châm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biếm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tật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xấu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FC78F15-8135-4EB7-9F5D-A85764E87E01}"/>
              </a:ext>
            </a:extLst>
          </p:cNvPr>
          <p:cNvSpPr/>
          <p:nvPr/>
        </p:nvSpPr>
        <p:spPr>
          <a:xfrm>
            <a:off x="282354" y="6536091"/>
            <a:ext cx="11340779" cy="2007055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sảo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0540142" cy="8229600"/>
            <a:chOff x="0" y="0"/>
            <a:chExt cx="7620000" cy="5949593"/>
          </a:xfrm>
        </p:grpSpPr>
        <p:sp>
          <p:nvSpPr>
            <p:cNvPr id="3" name="Freeform 3"/>
            <p:cNvSpPr/>
            <p:nvPr/>
          </p:nvSpPr>
          <p:spPr>
            <a:xfrm>
              <a:off x="8890" y="0"/>
              <a:ext cx="7614920" cy="5949593"/>
            </a:xfrm>
            <a:custGeom>
              <a:avLst/>
              <a:gdLst/>
              <a:ahLst/>
              <a:cxnLst/>
              <a:rect l="l" t="t" r="r" b="b"/>
              <a:pathLst>
                <a:path w="7614920" h="5949593">
                  <a:moveTo>
                    <a:pt x="0" y="0"/>
                  </a:moveTo>
                  <a:lnTo>
                    <a:pt x="0" y="5949593"/>
                  </a:lnTo>
                  <a:lnTo>
                    <a:pt x="7614920" y="5949593"/>
                  </a:lnTo>
                  <a:lnTo>
                    <a:pt x="7614920" y="0"/>
                  </a:lnTo>
                  <a:lnTo>
                    <a:pt x="0" y="0"/>
                  </a:lnTo>
                  <a:close/>
                  <a:moveTo>
                    <a:pt x="7029450" y="410210"/>
                  </a:moveTo>
                  <a:cubicBezTo>
                    <a:pt x="7123430" y="410210"/>
                    <a:pt x="7200900" y="486410"/>
                    <a:pt x="7200900" y="581660"/>
                  </a:cubicBezTo>
                  <a:cubicBezTo>
                    <a:pt x="7200900" y="676910"/>
                    <a:pt x="7124700" y="753110"/>
                    <a:pt x="7029450" y="753110"/>
                  </a:cubicBezTo>
                  <a:cubicBezTo>
                    <a:pt x="6934200" y="753110"/>
                    <a:pt x="6858000" y="676910"/>
                    <a:pt x="6858000" y="581660"/>
                  </a:cubicBezTo>
                  <a:cubicBezTo>
                    <a:pt x="6858000" y="486410"/>
                    <a:pt x="6935470" y="410210"/>
                    <a:pt x="7029450" y="410210"/>
                  </a:cubicBezTo>
                  <a:close/>
                  <a:moveTo>
                    <a:pt x="572770" y="410210"/>
                  </a:moveTo>
                  <a:cubicBezTo>
                    <a:pt x="666750" y="410210"/>
                    <a:pt x="744220" y="486410"/>
                    <a:pt x="744220" y="581660"/>
                  </a:cubicBezTo>
                  <a:cubicBezTo>
                    <a:pt x="744220" y="676910"/>
                    <a:pt x="668020" y="753110"/>
                    <a:pt x="572770" y="753110"/>
                  </a:cubicBezTo>
                  <a:cubicBezTo>
                    <a:pt x="478790" y="753110"/>
                    <a:pt x="401320" y="676910"/>
                    <a:pt x="401320" y="581660"/>
                  </a:cubicBezTo>
                  <a:cubicBezTo>
                    <a:pt x="401320" y="486410"/>
                    <a:pt x="478790" y="410210"/>
                    <a:pt x="572770" y="410210"/>
                  </a:cubicBezTo>
                  <a:close/>
                  <a:moveTo>
                    <a:pt x="572770" y="5539383"/>
                  </a:moveTo>
                  <a:cubicBezTo>
                    <a:pt x="478790" y="5539383"/>
                    <a:pt x="401320" y="5463183"/>
                    <a:pt x="401320" y="5367933"/>
                  </a:cubicBezTo>
                  <a:cubicBezTo>
                    <a:pt x="401320" y="5273953"/>
                    <a:pt x="477520" y="5196483"/>
                    <a:pt x="572770" y="5196483"/>
                  </a:cubicBezTo>
                  <a:cubicBezTo>
                    <a:pt x="666750" y="5196483"/>
                    <a:pt x="744220" y="5272683"/>
                    <a:pt x="744220" y="5367933"/>
                  </a:cubicBezTo>
                  <a:cubicBezTo>
                    <a:pt x="744220" y="5461913"/>
                    <a:pt x="666750" y="5539383"/>
                    <a:pt x="572770" y="5539383"/>
                  </a:cubicBezTo>
                  <a:close/>
                  <a:moveTo>
                    <a:pt x="7029450" y="5539383"/>
                  </a:moveTo>
                  <a:cubicBezTo>
                    <a:pt x="6935470" y="5539383"/>
                    <a:pt x="6858000" y="5463183"/>
                    <a:pt x="6858000" y="5367933"/>
                  </a:cubicBezTo>
                  <a:cubicBezTo>
                    <a:pt x="6858000" y="5273953"/>
                    <a:pt x="6934200" y="5196483"/>
                    <a:pt x="7029450" y="5196483"/>
                  </a:cubicBezTo>
                  <a:cubicBezTo>
                    <a:pt x="7124700" y="5196483"/>
                    <a:pt x="7200900" y="5272683"/>
                    <a:pt x="7200900" y="5367933"/>
                  </a:cubicBezTo>
                  <a:cubicBezTo>
                    <a:pt x="7200900" y="5461913"/>
                    <a:pt x="7123430" y="5539383"/>
                    <a:pt x="7029450" y="5539383"/>
                  </a:cubicBezTo>
                  <a:close/>
                </a:path>
              </a:pathLst>
            </a:custGeom>
            <a:solidFill>
              <a:srgbClr val="FFD6C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410210" y="41021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7470" y="342900"/>
                    <a:pt x="0" y="266700"/>
                    <a:pt x="0" y="171450"/>
                  </a:cubicBezTo>
                  <a:cubicBezTo>
                    <a:pt x="0" y="76200"/>
                    <a:pt x="76200" y="0"/>
                    <a:pt x="171450" y="0"/>
                  </a:cubicBezTo>
                  <a:cubicBezTo>
                    <a:pt x="26543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866890" y="41021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6200" y="342900"/>
                    <a:pt x="0" y="266700"/>
                    <a:pt x="0" y="171450"/>
                  </a:cubicBezTo>
                  <a:cubicBezTo>
                    <a:pt x="0" y="76200"/>
                    <a:pt x="76200" y="0"/>
                    <a:pt x="171450" y="0"/>
                  </a:cubicBezTo>
                  <a:cubicBezTo>
                    <a:pt x="26670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866890" y="5196483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6200" y="342900"/>
                    <a:pt x="0" y="266700"/>
                    <a:pt x="0" y="171450"/>
                  </a:cubicBezTo>
                  <a:cubicBezTo>
                    <a:pt x="0" y="77470"/>
                    <a:pt x="76200" y="0"/>
                    <a:pt x="171450" y="0"/>
                  </a:cubicBezTo>
                  <a:cubicBezTo>
                    <a:pt x="26670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410210" y="5196483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7470" y="342900"/>
                    <a:pt x="0" y="266700"/>
                    <a:pt x="0" y="171450"/>
                  </a:cubicBezTo>
                  <a:cubicBezTo>
                    <a:pt x="0" y="77470"/>
                    <a:pt x="76200" y="0"/>
                    <a:pt x="171450" y="0"/>
                  </a:cubicBezTo>
                  <a:cubicBezTo>
                    <a:pt x="26543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5497125" y="482829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788314">
            <a:off x="17366309" y="1553617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0" y="0"/>
                </a:lnTo>
                <a:lnTo>
                  <a:pt x="522530" y="541590"/>
                </a:lnTo>
                <a:lnTo>
                  <a:pt x="0" y="54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21614" y="2594700"/>
            <a:ext cx="1680924" cy="1487617"/>
          </a:xfrm>
          <a:custGeom>
            <a:avLst/>
            <a:gdLst/>
            <a:ahLst/>
            <a:cxnLst/>
            <a:rect l="l" t="t" r="r" b="b"/>
            <a:pathLst>
              <a:path w="1680924" h="1487617">
                <a:moveTo>
                  <a:pt x="0" y="0"/>
                </a:moveTo>
                <a:lnTo>
                  <a:pt x="1680923" y="0"/>
                </a:lnTo>
                <a:lnTo>
                  <a:pt x="1680923" y="1487618"/>
                </a:lnTo>
                <a:lnTo>
                  <a:pt x="0" y="14876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55239" y="1712658"/>
            <a:ext cx="6196798" cy="715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vi-VN" sz="4800" b="1" spc="72" dirty="0"/>
              <a:t>2. </a:t>
            </a:r>
            <a:r>
              <a:rPr lang="vi-VN" sz="4800" b="1" spc="72" dirty="0" err="1"/>
              <a:t>Đặc</a:t>
            </a:r>
            <a:r>
              <a:rPr lang="vi-VN" sz="4800" b="1" spc="72" dirty="0"/>
              <a:t> </a:t>
            </a:r>
            <a:r>
              <a:rPr lang="vi-VN" sz="4800" b="1" spc="72" dirty="0" err="1"/>
              <a:t>điểm</a:t>
            </a:r>
            <a:endParaRPr lang="en-US" sz="4800" b="1" spc="72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034C71-F5B9-4813-A21B-1D38272DB410}"/>
              </a:ext>
            </a:extLst>
          </p:cNvPr>
          <p:cNvSpPr txBox="1"/>
          <p:nvPr/>
        </p:nvSpPr>
        <p:spPr>
          <a:xfrm>
            <a:off x="1783808" y="2473933"/>
            <a:ext cx="8931014" cy="6124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vi-VN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Cốt</a:t>
            </a:r>
            <a:r>
              <a:rPr lang="vi-VN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Cốt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xoay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cười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Cốt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ngờ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đầy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mâu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thuẫn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lật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tẩy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thật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cười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ranh Truyện Cười Dân Gian Việt Nam - Thi Nói Khoác | Vinabook.com">
            <a:extLst>
              <a:ext uri="{FF2B5EF4-FFF2-40B4-BE49-F238E27FC236}">
                <a16:creationId xmlns:a16="http://schemas.microsoft.com/office/drawing/2014/main" id="{F5E9835F-9783-457E-8C46-989B59AED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6" b="99098" l="3500" r="99167">
                        <a14:foregroundMark x1="76000" y1="34837" x2="84333" y2="61105"/>
                        <a14:foregroundMark x1="59500" y1="41826" x2="60000" y2="47238"/>
                        <a14:foregroundMark x1="60333" y1="47238" x2="62667" y2="52198"/>
                        <a14:foregroundMark x1="61833" y1="46674" x2="63000" y2="48027"/>
                        <a14:foregroundMark x1="83833" y1="43630" x2="99167" y2="58061"/>
                        <a14:foregroundMark x1="90667" y1="56708" x2="91833" y2="89177"/>
                        <a14:foregroundMark x1="91833" y1="89177" x2="91833" y2="89177"/>
                        <a14:foregroundMark x1="21000" y1="89177" x2="85333" y2="93123"/>
                        <a14:foregroundMark x1="31000" y1="93574" x2="88833" y2="98196"/>
                        <a14:foregroundMark x1="46667" y1="77452" x2="73333" y2="88162"/>
                        <a14:foregroundMark x1="11167" y1="80947" x2="7333" y2="87148"/>
                        <a14:foregroundMark x1="9333" y1="76099" x2="5833" y2="82864"/>
                        <a14:foregroundMark x1="6500" y1="90530" x2="3500" y2="94701"/>
                        <a14:foregroundMark x1="9667" y1="93912" x2="16167" y2="97182"/>
                        <a14:foregroundMark x1="57333" y1="99098" x2="85833" y2="95378"/>
                        <a14:foregroundMark x1="85833" y1="95378" x2="85833" y2="95378"/>
                        <a14:foregroundMark x1="93500" y1="79707" x2="96833" y2="78918"/>
                        <a14:foregroundMark x1="91833" y1="86922" x2="93000" y2="98760"/>
                        <a14:foregroundMark x1="40500" y1="81511" x2="43500" y2="85344"/>
                        <a14:foregroundMark x1="37833" y1="32244" x2="39333" y2="44419"/>
                        <a14:foregroundMark x1="27167" y1="29651" x2="24500" y2="34047"/>
                        <a14:foregroundMark x1="27500" y1="48027" x2="27500" y2="43179"/>
                        <a14:foregroundMark x1="24833" y1="43856" x2="24500" y2="49267"/>
                        <a14:foregroundMark x1="24000" y1="60879" x2="21500" y2="65502"/>
                        <a14:foregroundMark x1="22500" y1="61105" x2="18833" y2="65051"/>
                        <a14:foregroundMark x1="18000" y1="67644" x2="20667" y2="69448"/>
                        <a14:foregroundMark x1="22667" y1="63472" x2="24167" y2="66291"/>
                        <a14:foregroundMark x1="78500" y1="29651" x2="82833" y2="35062"/>
                        <a14:foregroundMark x1="83500" y1="28749" x2="86667" y2="32807"/>
                        <a14:foregroundMark x1="88167" y1="47012" x2="96500" y2="69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545" y="330605"/>
            <a:ext cx="6731455" cy="9951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0">
            <a:extLst>
              <a:ext uri="{FF2B5EF4-FFF2-40B4-BE49-F238E27FC236}">
                <a16:creationId xmlns:a16="http://schemas.microsoft.com/office/drawing/2014/main" id="{1AEEDDA5-B795-43F6-B116-638976CCA5C5}"/>
              </a:ext>
            </a:extLst>
          </p:cNvPr>
          <p:cNvSpPr/>
          <p:nvPr/>
        </p:nvSpPr>
        <p:spPr>
          <a:xfrm>
            <a:off x="1278288" y="1290032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EEF1C598-5692-4EF2-8104-F2D01D36C32A}"/>
              </a:ext>
            </a:extLst>
          </p:cNvPr>
          <p:cNvSpPr/>
          <p:nvPr/>
        </p:nvSpPr>
        <p:spPr>
          <a:xfrm>
            <a:off x="10303592" y="1350435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3151C3CC-1221-43E0-8E9A-B55823BDCFC0}"/>
              </a:ext>
            </a:extLst>
          </p:cNvPr>
          <p:cNvSpPr/>
          <p:nvPr/>
        </p:nvSpPr>
        <p:spPr>
          <a:xfrm>
            <a:off x="1230155" y="7946815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A7A488DD-AEA6-4A9E-A49E-DF3AF901E895}"/>
              </a:ext>
            </a:extLst>
          </p:cNvPr>
          <p:cNvSpPr/>
          <p:nvPr/>
        </p:nvSpPr>
        <p:spPr>
          <a:xfrm>
            <a:off x="10375093" y="7998339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1028700"/>
            <a:ext cx="10540142" cy="8229600"/>
            <a:chOff x="0" y="0"/>
            <a:chExt cx="7620000" cy="5949593"/>
          </a:xfrm>
        </p:grpSpPr>
        <p:sp>
          <p:nvSpPr>
            <p:cNvPr id="3" name="Freeform 3"/>
            <p:cNvSpPr/>
            <p:nvPr/>
          </p:nvSpPr>
          <p:spPr>
            <a:xfrm>
              <a:off x="8890" y="0"/>
              <a:ext cx="7614920" cy="5949593"/>
            </a:xfrm>
            <a:custGeom>
              <a:avLst/>
              <a:gdLst/>
              <a:ahLst/>
              <a:cxnLst/>
              <a:rect l="l" t="t" r="r" b="b"/>
              <a:pathLst>
                <a:path w="7614920" h="5949593">
                  <a:moveTo>
                    <a:pt x="0" y="0"/>
                  </a:moveTo>
                  <a:lnTo>
                    <a:pt x="0" y="5949593"/>
                  </a:lnTo>
                  <a:lnTo>
                    <a:pt x="7614920" y="5949593"/>
                  </a:lnTo>
                  <a:lnTo>
                    <a:pt x="7614920" y="0"/>
                  </a:lnTo>
                  <a:lnTo>
                    <a:pt x="0" y="0"/>
                  </a:lnTo>
                  <a:close/>
                  <a:moveTo>
                    <a:pt x="7029450" y="410210"/>
                  </a:moveTo>
                  <a:cubicBezTo>
                    <a:pt x="7123430" y="410210"/>
                    <a:pt x="7200900" y="486410"/>
                    <a:pt x="7200900" y="581660"/>
                  </a:cubicBezTo>
                  <a:cubicBezTo>
                    <a:pt x="7200900" y="676910"/>
                    <a:pt x="7124700" y="753110"/>
                    <a:pt x="7029450" y="753110"/>
                  </a:cubicBezTo>
                  <a:cubicBezTo>
                    <a:pt x="6934200" y="753110"/>
                    <a:pt x="6858000" y="676910"/>
                    <a:pt x="6858000" y="581660"/>
                  </a:cubicBezTo>
                  <a:cubicBezTo>
                    <a:pt x="6858000" y="486410"/>
                    <a:pt x="6935470" y="410210"/>
                    <a:pt x="7029450" y="410210"/>
                  </a:cubicBezTo>
                  <a:close/>
                  <a:moveTo>
                    <a:pt x="572770" y="410210"/>
                  </a:moveTo>
                  <a:cubicBezTo>
                    <a:pt x="666750" y="410210"/>
                    <a:pt x="744220" y="486410"/>
                    <a:pt x="744220" y="581660"/>
                  </a:cubicBezTo>
                  <a:cubicBezTo>
                    <a:pt x="744220" y="676910"/>
                    <a:pt x="668020" y="753110"/>
                    <a:pt x="572770" y="753110"/>
                  </a:cubicBezTo>
                  <a:cubicBezTo>
                    <a:pt x="478790" y="753110"/>
                    <a:pt x="401320" y="676910"/>
                    <a:pt x="401320" y="581660"/>
                  </a:cubicBezTo>
                  <a:cubicBezTo>
                    <a:pt x="401320" y="486410"/>
                    <a:pt x="478790" y="410210"/>
                    <a:pt x="572770" y="410210"/>
                  </a:cubicBezTo>
                  <a:close/>
                  <a:moveTo>
                    <a:pt x="572770" y="5539383"/>
                  </a:moveTo>
                  <a:cubicBezTo>
                    <a:pt x="478790" y="5539383"/>
                    <a:pt x="401320" y="5463183"/>
                    <a:pt x="401320" y="5367933"/>
                  </a:cubicBezTo>
                  <a:cubicBezTo>
                    <a:pt x="401320" y="5273953"/>
                    <a:pt x="477520" y="5196483"/>
                    <a:pt x="572770" y="5196483"/>
                  </a:cubicBezTo>
                  <a:cubicBezTo>
                    <a:pt x="666750" y="5196483"/>
                    <a:pt x="744220" y="5272683"/>
                    <a:pt x="744220" y="5367933"/>
                  </a:cubicBezTo>
                  <a:cubicBezTo>
                    <a:pt x="744220" y="5461913"/>
                    <a:pt x="666750" y="5539383"/>
                    <a:pt x="572770" y="5539383"/>
                  </a:cubicBezTo>
                  <a:close/>
                  <a:moveTo>
                    <a:pt x="7029450" y="5539383"/>
                  </a:moveTo>
                  <a:cubicBezTo>
                    <a:pt x="6935470" y="5539383"/>
                    <a:pt x="6858000" y="5463183"/>
                    <a:pt x="6858000" y="5367933"/>
                  </a:cubicBezTo>
                  <a:cubicBezTo>
                    <a:pt x="6858000" y="5273953"/>
                    <a:pt x="6934200" y="5196483"/>
                    <a:pt x="7029450" y="5196483"/>
                  </a:cubicBezTo>
                  <a:cubicBezTo>
                    <a:pt x="7124700" y="5196483"/>
                    <a:pt x="7200900" y="5272683"/>
                    <a:pt x="7200900" y="5367933"/>
                  </a:cubicBezTo>
                  <a:cubicBezTo>
                    <a:pt x="7200900" y="5461913"/>
                    <a:pt x="7123430" y="5539383"/>
                    <a:pt x="7029450" y="5539383"/>
                  </a:cubicBezTo>
                  <a:close/>
                </a:path>
              </a:pathLst>
            </a:custGeom>
            <a:solidFill>
              <a:srgbClr val="FFD6C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410210" y="41021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7470" y="342900"/>
                    <a:pt x="0" y="266700"/>
                    <a:pt x="0" y="171450"/>
                  </a:cubicBezTo>
                  <a:cubicBezTo>
                    <a:pt x="0" y="76200"/>
                    <a:pt x="76200" y="0"/>
                    <a:pt x="171450" y="0"/>
                  </a:cubicBezTo>
                  <a:cubicBezTo>
                    <a:pt x="26543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866890" y="41021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6200" y="342900"/>
                    <a:pt x="0" y="266700"/>
                    <a:pt x="0" y="171450"/>
                  </a:cubicBezTo>
                  <a:cubicBezTo>
                    <a:pt x="0" y="76200"/>
                    <a:pt x="76200" y="0"/>
                    <a:pt x="171450" y="0"/>
                  </a:cubicBezTo>
                  <a:cubicBezTo>
                    <a:pt x="26670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866890" y="5196483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6200" y="342900"/>
                    <a:pt x="0" y="266700"/>
                    <a:pt x="0" y="171450"/>
                  </a:cubicBezTo>
                  <a:cubicBezTo>
                    <a:pt x="0" y="77470"/>
                    <a:pt x="76200" y="0"/>
                    <a:pt x="171450" y="0"/>
                  </a:cubicBezTo>
                  <a:cubicBezTo>
                    <a:pt x="26670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410210" y="5196483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7470" y="342900"/>
                    <a:pt x="0" y="266700"/>
                    <a:pt x="0" y="171450"/>
                  </a:cubicBezTo>
                  <a:cubicBezTo>
                    <a:pt x="0" y="77470"/>
                    <a:pt x="76200" y="0"/>
                    <a:pt x="171450" y="0"/>
                  </a:cubicBezTo>
                  <a:cubicBezTo>
                    <a:pt x="26543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21707425" y="635229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788314">
            <a:off x="23576609" y="1706017"/>
            <a:ext cx="522530" cy="541590"/>
          </a:xfrm>
          <a:custGeom>
            <a:avLst/>
            <a:gdLst/>
            <a:ahLst/>
            <a:cxnLst/>
            <a:rect l="l" t="t" r="r" b="b"/>
            <a:pathLst>
              <a:path w="522530" h="541590">
                <a:moveTo>
                  <a:pt x="0" y="0"/>
                </a:moveTo>
                <a:lnTo>
                  <a:pt x="522530" y="0"/>
                </a:lnTo>
                <a:lnTo>
                  <a:pt x="522530" y="541590"/>
                </a:lnTo>
                <a:lnTo>
                  <a:pt x="0" y="54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8077" b="-5823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631914" y="2747100"/>
            <a:ext cx="1680924" cy="1487617"/>
          </a:xfrm>
          <a:custGeom>
            <a:avLst/>
            <a:gdLst/>
            <a:ahLst/>
            <a:cxnLst/>
            <a:rect l="l" t="t" r="r" b="b"/>
            <a:pathLst>
              <a:path w="1680924" h="1487617">
                <a:moveTo>
                  <a:pt x="0" y="0"/>
                </a:moveTo>
                <a:lnTo>
                  <a:pt x="1680923" y="0"/>
                </a:lnTo>
                <a:lnTo>
                  <a:pt x="1680923" y="1487618"/>
                </a:lnTo>
                <a:lnTo>
                  <a:pt x="0" y="14876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034C71-F5B9-4813-A21B-1D38272DB410}"/>
              </a:ext>
            </a:extLst>
          </p:cNvPr>
          <p:cNvSpPr txBox="1"/>
          <p:nvPr/>
        </p:nvSpPr>
        <p:spPr>
          <a:xfrm>
            <a:off x="1297331" y="1727713"/>
            <a:ext cx="8470328" cy="700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vi-VN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Bối</a:t>
            </a:r>
            <a:r>
              <a:rPr lang="vi-VN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mỉ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vi-VN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gũi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tục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1AEEDDA5-B795-43F6-B116-638976CCA5C5}"/>
              </a:ext>
            </a:extLst>
          </p:cNvPr>
          <p:cNvSpPr/>
          <p:nvPr/>
        </p:nvSpPr>
        <p:spPr>
          <a:xfrm>
            <a:off x="630588" y="1290032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EEF1C598-5692-4EF2-8104-F2D01D36C32A}"/>
              </a:ext>
            </a:extLst>
          </p:cNvPr>
          <p:cNvSpPr/>
          <p:nvPr/>
        </p:nvSpPr>
        <p:spPr>
          <a:xfrm>
            <a:off x="9655892" y="1350435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3151C3CC-1221-43E0-8E9A-B55823BDCFC0}"/>
              </a:ext>
            </a:extLst>
          </p:cNvPr>
          <p:cNvSpPr/>
          <p:nvPr/>
        </p:nvSpPr>
        <p:spPr>
          <a:xfrm>
            <a:off x="635138" y="7892736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A7A488DD-AEA6-4A9E-A49E-DF3AF901E895}"/>
              </a:ext>
            </a:extLst>
          </p:cNvPr>
          <p:cNvSpPr/>
          <p:nvPr/>
        </p:nvSpPr>
        <p:spPr>
          <a:xfrm>
            <a:off x="9624152" y="7932652"/>
            <a:ext cx="1109951" cy="965657"/>
          </a:xfrm>
          <a:custGeom>
            <a:avLst/>
            <a:gdLst/>
            <a:ahLst/>
            <a:cxnLst/>
            <a:rect l="l" t="t" r="r" b="b"/>
            <a:pathLst>
              <a:path w="1109951" h="965657">
                <a:moveTo>
                  <a:pt x="0" y="0"/>
                </a:moveTo>
                <a:lnTo>
                  <a:pt x="1109951" y="0"/>
                </a:lnTo>
                <a:lnTo>
                  <a:pt x="1109951" y="965657"/>
                </a:lnTo>
                <a:lnTo>
                  <a:pt x="0" y="9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pic>
        <p:nvPicPr>
          <p:cNvPr id="4098" name="Picture 2" descr="Chi tiết hơn 94 hình ảnh làng quê bắc bộ xưa hay nhất - Tin Học Vui">
            <a:extLst>
              <a:ext uri="{FF2B5EF4-FFF2-40B4-BE49-F238E27FC236}">
                <a16:creationId xmlns:a16="http://schemas.microsoft.com/office/drawing/2014/main" id="{8CDAA334-61AF-4296-A74A-638597F57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724" y="639462"/>
            <a:ext cx="6478111" cy="4914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àng quê Bắc Bộ đẹp đến nao lòng qua những nét vẽ của họa sĩ 9X - Báo Người  lao động">
            <a:extLst>
              <a:ext uri="{FF2B5EF4-FFF2-40B4-BE49-F238E27FC236}">
                <a16:creationId xmlns:a16="http://schemas.microsoft.com/office/drawing/2014/main" id="{91D9D034-3DD4-49C9-AED1-4B6827467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068" y="5524729"/>
            <a:ext cx="6448767" cy="3976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352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2999</Words>
  <Application>Microsoft Office PowerPoint</Application>
  <PresentationFormat>Custom</PresentationFormat>
  <Paragraphs>211</Paragraphs>
  <Slides>52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Hammersmith One</vt:lpstr>
      <vt:lpstr>Calibri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Illustrative Parenting Skills Presentation </dc:title>
  <cp:lastModifiedBy>Hoàng Anh</cp:lastModifiedBy>
  <cp:revision>77</cp:revision>
  <dcterms:created xsi:type="dcterms:W3CDTF">2006-08-16T00:00:00Z</dcterms:created>
  <dcterms:modified xsi:type="dcterms:W3CDTF">2023-10-06T07:53:25Z</dcterms:modified>
  <dc:identifier>DAFu2clTLOA</dc:identifier>
</cp:coreProperties>
</file>