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74" r:id="rId2"/>
    <p:sldMasterId id="2147483806" r:id="rId3"/>
    <p:sldMasterId id="2147483818" r:id="rId4"/>
  </p:sldMasterIdLst>
  <p:notesMasterIdLst>
    <p:notesMasterId r:id="rId33"/>
  </p:notesMasterIdLst>
  <p:sldIdLst>
    <p:sldId id="311" r:id="rId5"/>
    <p:sldId id="287" r:id="rId6"/>
    <p:sldId id="319" r:id="rId7"/>
    <p:sldId id="346" r:id="rId8"/>
    <p:sldId id="256" r:id="rId9"/>
    <p:sldId id="257" r:id="rId10"/>
    <p:sldId id="258" r:id="rId11"/>
    <p:sldId id="261" r:id="rId12"/>
    <p:sldId id="260" r:id="rId13"/>
    <p:sldId id="259" r:id="rId14"/>
    <p:sldId id="350" r:id="rId15"/>
    <p:sldId id="347" r:id="rId16"/>
    <p:sldId id="352" r:id="rId17"/>
    <p:sldId id="356" r:id="rId18"/>
    <p:sldId id="353" r:id="rId19"/>
    <p:sldId id="358" r:id="rId20"/>
    <p:sldId id="348" r:id="rId21"/>
    <p:sldId id="354" r:id="rId22"/>
    <p:sldId id="355" r:id="rId23"/>
    <p:sldId id="360" r:id="rId24"/>
    <p:sldId id="361" r:id="rId25"/>
    <p:sldId id="362" r:id="rId26"/>
    <p:sldId id="349" r:id="rId27"/>
    <p:sldId id="359" r:id="rId28"/>
    <p:sldId id="363" r:id="rId29"/>
    <p:sldId id="344" r:id="rId30"/>
    <p:sldId id="341" r:id="rId31"/>
    <p:sldId id="342" r:id="rId32"/>
  </p:sldIdLst>
  <p:sldSz cx="9144000" cy="5145088"/>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FEFEF"/>
    <a:srgbClr val="F8FFB1"/>
    <a:srgbClr val="DDEAD6"/>
    <a:srgbClr val="0000FF"/>
    <a:srgbClr val="000066"/>
    <a:srgbClr val="FF0000"/>
    <a:srgbClr val="96BE80"/>
    <a:srgbClr val="C6DCBA"/>
    <a:srgbClr val="123E61"/>
    <a:srgbClr val="1443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p:cViewPr varScale="1">
        <p:scale>
          <a:sx n="90" d="100"/>
          <a:sy n="90" d="100"/>
        </p:scale>
        <p:origin x="-756" y="198"/>
      </p:cViewPr>
      <p:guideLst>
        <p:guide orient="horz" pos="1621"/>
        <p:guide pos="2880"/>
      </p:guideLst>
    </p:cSldViewPr>
  </p:slideViewPr>
  <p:notesTextViewPr>
    <p:cViewPr>
      <p:scale>
        <a:sx n="100" d="100"/>
        <a:sy n="100" d="100"/>
      </p:scale>
      <p:origin x="0" y="0"/>
    </p:cViewPr>
  </p:notesTextViewPr>
  <p:sorterViewPr>
    <p:cViewPr>
      <p:scale>
        <a:sx n="174" d="100"/>
        <a:sy n="17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pPr/>
              <a:t>2025/6/22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pPr/>
              <a:t>‹#›</a:t>
            </a:fld>
            <a:endParaRPr lang="zh-CN" altLang="en-US"/>
          </a:p>
        </p:txBody>
      </p:sp>
    </p:spTree>
    <p:extLst>
      <p:ext uri="{BB962C8B-B14F-4D97-AF65-F5344CB8AC3E}">
        <p14:creationId xmlns:p14="http://schemas.microsoft.com/office/powerpoint/2010/main" xmlns="" val="162575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248E98-4F9C-4F01-A2E4-36C3243D25F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29437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a:t>
            </a:fld>
            <a:endParaRPr lang="en-US" altLang="zh-CN"/>
          </a:p>
        </p:txBody>
      </p:sp>
    </p:spTree>
    <p:extLst>
      <p:ext uri="{BB962C8B-B14F-4D97-AF65-F5344CB8AC3E}">
        <p14:creationId xmlns:p14="http://schemas.microsoft.com/office/powerpoint/2010/main" xmlns="" val="292650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08404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extLst>
      <p:ext uri="{BB962C8B-B14F-4D97-AF65-F5344CB8AC3E}">
        <p14:creationId xmlns:p14="http://schemas.microsoft.com/office/powerpoint/2010/main" xmlns="" val="344075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6210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12</a:t>
            </a:fld>
            <a:endParaRPr lang="en-US" altLang="zh-CN"/>
          </a:p>
        </p:txBody>
      </p:sp>
    </p:spTree>
    <p:extLst>
      <p:ext uri="{BB962C8B-B14F-4D97-AF65-F5344CB8AC3E}">
        <p14:creationId xmlns:p14="http://schemas.microsoft.com/office/powerpoint/2010/main" xmlns="" val="292186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17</a:t>
            </a:fld>
            <a:endParaRPr lang="en-US" altLang="zh-CN"/>
          </a:p>
        </p:txBody>
      </p:sp>
    </p:spTree>
    <p:extLst>
      <p:ext uri="{BB962C8B-B14F-4D97-AF65-F5344CB8AC3E}">
        <p14:creationId xmlns:p14="http://schemas.microsoft.com/office/powerpoint/2010/main" xmlns="" val="249491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23</a:t>
            </a:fld>
            <a:endParaRPr lang="en-US" altLang="zh-CN"/>
          </a:p>
        </p:txBody>
      </p:sp>
    </p:spTree>
    <p:extLst>
      <p:ext uri="{BB962C8B-B14F-4D97-AF65-F5344CB8AC3E}">
        <p14:creationId xmlns:p14="http://schemas.microsoft.com/office/powerpoint/2010/main" xmlns="" val="379976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1"/>
            </a:lvl1pPr>
          </a:lstStyle>
          <a:p>
            <a:r>
              <a:rPr lang="en-US"/>
              <a:t>Click to edit Master title style</a:t>
            </a:r>
            <a:endParaRPr lang="en-GB"/>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91" indent="0" algn="ctr">
              <a:buNone/>
              <a:defRPr sz="1500"/>
            </a:lvl2pPr>
            <a:lvl3pPr marL="685983" indent="0" algn="ctr">
              <a:buNone/>
              <a:defRPr sz="1350"/>
            </a:lvl3pPr>
            <a:lvl4pPr marL="1028974" indent="0" algn="ctr">
              <a:buNone/>
              <a:defRPr sz="1200"/>
            </a:lvl4pPr>
            <a:lvl5pPr marL="1371966" indent="0" algn="ctr">
              <a:buNone/>
              <a:defRPr sz="1200"/>
            </a:lvl5pPr>
            <a:lvl6pPr marL="1714957" indent="0" algn="ctr">
              <a:buNone/>
              <a:defRPr sz="1200"/>
            </a:lvl6pPr>
            <a:lvl7pPr marL="2057949" indent="0" algn="ctr">
              <a:buNone/>
              <a:defRPr sz="1200"/>
            </a:lvl7pPr>
            <a:lvl8pPr marL="2400940" indent="0" algn="ctr">
              <a:buNone/>
              <a:defRPr sz="1200"/>
            </a:lvl8pPr>
            <a:lvl9pPr marL="2743932"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12C2390-52E8-4565-956E-601D085DAC1F}"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8354F81-B5C0-4468-A639-C6473D688B4E}" type="slidenum">
              <a:rPr lang="en-GB" smtClean="0"/>
              <a:pPr defTabSz="685983">
                <a:defRPr/>
              </a:pPr>
              <a:t>‹#›</a:t>
            </a:fld>
            <a:endParaRPr lang="en-GB"/>
          </a:p>
        </p:txBody>
      </p:sp>
    </p:spTree>
    <p:extLst>
      <p:ext uri="{BB962C8B-B14F-4D97-AF65-F5344CB8AC3E}">
        <p14:creationId xmlns:p14="http://schemas.microsoft.com/office/powerpoint/2010/main" xmlns="" val="358320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AD79DE48-B1FD-4846-94EE-22A5223EEDC7}"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C10CDAD-1087-4208-BCF4-DF600C50BE5A}" type="slidenum">
              <a:rPr lang="en-GB" smtClean="0"/>
              <a:pPr defTabSz="685983">
                <a:defRPr/>
              </a:pPr>
              <a:t>‹#›</a:t>
            </a:fld>
            <a:endParaRPr lang="en-GB"/>
          </a:p>
        </p:txBody>
      </p:sp>
    </p:spTree>
    <p:extLst>
      <p:ext uri="{BB962C8B-B14F-4D97-AF65-F5344CB8AC3E}">
        <p14:creationId xmlns:p14="http://schemas.microsoft.com/office/powerpoint/2010/main" xmlns="" val="245010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4998CC50-F2EB-48E0-B7C8-9BA2682375A3}"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5CAE13BB-DB79-4C19-AB2C-596F7C8A67EB}" type="slidenum">
              <a:rPr lang="en-GB" smtClean="0"/>
              <a:pPr defTabSz="685983">
                <a:defRPr/>
              </a:pPr>
              <a:t>‹#›</a:t>
            </a:fld>
            <a:endParaRPr lang="en-GB"/>
          </a:p>
        </p:txBody>
      </p:sp>
    </p:spTree>
    <p:extLst>
      <p:ext uri="{BB962C8B-B14F-4D97-AF65-F5344CB8AC3E}">
        <p14:creationId xmlns:p14="http://schemas.microsoft.com/office/powerpoint/2010/main" xmlns="" val="48501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01D2CDEE-B44F-40D0-A94B-71A458232A0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89192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181220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D7D8E925-3072-4103-A984-60049798CBE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70947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983" fontAlgn="base">
              <a:spcBef>
                <a:spcPct val="0"/>
              </a:spcBef>
              <a:spcAft>
                <a:spcPct val="0"/>
              </a:spcAft>
            </a:pPr>
            <a:fld id="{86BDAFB1-17C0-4101-A698-C4F48E3BF680}"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654080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defTabSz="685983" fontAlgn="base">
              <a:spcBef>
                <a:spcPct val="0"/>
              </a:spcBef>
              <a:spcAft>
                <a:spcPct val="0"/>
              </a:spcAft>
            </a:pPr>
            <a:fld id="{9905B381-3D88-4064-A967-3A975BDE3A4C}"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78180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defTabSz="685983" fontAlgn="base">
              <a:spcBef>
                <a:spcPct val="0"/>
              </a:spcBef>
              <a:spcAft>
                <a:spcPct val="0"/>
              </a:spcAft>
            </a:pPr>
            <a:fld id="{C08A34DC-4DD5-41C1-A161-69E979DF2560}"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30062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460069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81983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89C76A2-D200-4290-BF40-8E15CA0596A3}"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46C9AC9B-9BF8-4B8A-8FF4-16C5C02ECE3D}" type="slidenum">
              <a:rPr lang="en-GB" smtClean="0"/>
              <a:pPr defTabSz="685983">
                <a:defRPr/>
              </a:pPr>
              <a:t>‹#›</a:t>
            </a:fld>
            <a:endParaRPr lang="en-GB"/>
          </a:p>
        </p:txBody>
      </p:sp>
    </p:spTree>
    <p:extLst>
      <p:ext uri="{BB962C8B-B14F-4D97-AF65-F5344CB8AC3E}">
        <p14:creationId xmlns:p14="http://schemas.microsoft.com/office/powerpoint/2010/main" xmlns="" val="1886300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386519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421283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983" fontAlgn="base">
              <a:spcBef>
                <a:spcPct val="0"/>
              </a:spcBef>
              <a:spcAft>
                <a:spcPct val="0"/>
              </a:spcAft>
            </a:pPr>
            <a:fld id="{7665D65C-FF09-4549-87D6-C2EB0777F7E1}"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768468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983" fontAlgn="base">
              <a:spcBef>
                <a:spcPct val="0"/>
              </a:spcBef>
              <a:spcAft>
                <a:spcPct val="0"/>
              </a:spcAft>
            </a:pPr>
            <a:fld id="{F5988B10-A9BD-4E63-BE82-AA3FB014E01B}"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393579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A973BB44-E0D1-485D-ABCD-660D61974E8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668662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07F88807-791C-4860-9AE9-CA8C38FD4D5E}"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612317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434603558"/>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4052975108"/>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163219837"/>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21943310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700"/>
            <a:ext cx="7886700" cy="2140213"/>
          </a:xfrm>
        </p:spPr>
        <p:txBody>
          <a:bodyPr anchor="b"/>
          <a:lstStyle>
            <a:lvl1pPr>
              <a:defRPr sz="4501"/>
            </a:lvl1pPr>
          </a:lstStyle>
          <a:p>
            <a:r>
              <a:rPr lang="en-US"/>
              <a:t>Click to edit Master title style</a:t>
            </a:r>
            <a:endParaRPr lang="en-GB"/>
          </a:p>
        </p:txBody>
      </p:sp>
      <p:sp>
        <p:nvSpPr>
          <p:cNvPr id="3" name="Text Placeholder 2"/>
          <p:cNvSpPr>
            <a:spLocks noGrp="1"/>
          </p:cNvSpPr>
          <p:nvPr>
            <p:ph type="body" idx="1"/>
          </p:nvPr>
        </p:nvSpPr>
        <p:spPr>
          <a:xfrm>
            <a:off x="623887" y="3443161"/>
            <a:ext cx="7886700" cy="1125488"/>
          </a:xfrm>
        </p:spPr>
        <p:txBody>
          <a:bodyPr/>
          <a:lstStyle>
            <a:lvl1pPr marL="0" indent="0">
              <a:buNone/>
              <a:defRPr sz="1800">
                <a:solidFill>
                  <a:schemeClr val="tx1">
                    <a:tint val="75000"/>
                  </a:schemeClr>
                </a:solidFill>
              </a:defRPr>
            </a:lvl1pPr>
            <a:lvl2pPr marL="342991" indent="0">
              <a:buNone/>
              <a:defRPr sz="1500">
                <a:solidFill>
                  <a:schemeClr val="tx1">
                    <a:tint val="75000"/>
                  </a:schemeClr>
                </a:solidFill>
              </a:defRPr>
            </a:lvl2pPr>
            <a:lvl3pPr marL="685983" indent="0">
              <a:buNone/>
              <a:defRPr sz="1350">
                <a:solidFill>
                  <a:schemeClr val="tx1">
                    <a:tint val="75000"/>
                  </a:schemeClr>
                </a:solidFill>
              </a:defRPr>
            </a:lvl3pPr>
            <a:lvl4pPr marL="1028974" indent="0">
              <a:buNone/>
              <a:defRPr sz="1200">
                <a:solidFill>
                  <a:schemeClr val="tx1">
                    <a:tint val="75000"/>
                  </a:schemeClr>
                </a:solidFill>
              </a:defRPr>
            </a:lvl4pPr>
            <a:lvl5pPr marL="1371966" indent="0">
              <a:buNone/>
              <a:defRPr sz="1200">
                <a:solidFill>
                  <a:schemeClr val="tx1">
                    <a:tint val="75000"/>
                  </a:schemeClr>
                </a:solidFill>
              </a:defRPr>
            </a:lvl5pPr>
            <a:lvl6pPr marL="1714957" indent="0">
              <a:buNone/>
              <a:defRPr sz="1200">
                <a:solidFill>
                  <a:schemeClr val="tx1">
                    <a:tint val="75000"/>
                  </a:schemeClr>
                </a:solidFill>
              </a:defRPr>
            </a:lvl6pPr>
            <a:lvl7pPr marL="2057949" indent="0">
              <a:buNone/>
              <a:defRPr sz="1200">
                <a:solidFill>
                  <a:schemeClr val="tx1">
                    <a:tint val="75000"/>
                  </a:schemeClr>
                </a:solidFill>
              </a:defRPr>
            </a:lvl7pPr>
            <a:lvl8pPr marL="2400940" indent="0">
              <a:buNone/>
              <a:defRPr sz="1200">
                <a:solidFill>
                  <a:schemeClr val="tx1">
                    <a:tint val="75000"/>
                  </a:schemeClr>
                </a:solidFill>
              </a:defRPr>
            </a:lvl8pPr>
            <a:lvl9pPr marL="27439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E668AC82-3240-4E7D-B3EC-B2863BA3D679}" type="datetimeFigureOut">
              <a:rPr lang="en-GB" smtClean="0"/>
              <a:pPr defTabSz="685983">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235547F-4F0A-4D8B-8179-141912DD942D}" type="slidenum">
              <a:rPr lang="en-GB" smtClean="0"/>
              <a:pPr defTabSz="685983">
                <a:defRPr/>
              </a:pPr>
              <a:t>‹#›</a:t>
            </a:fld>
            <a:endParaRPr lang="en-GB"/>
          </a:p>
        </p:txBody>
      </p:sp>
    </p:spTree>
    <p:extLst>
      <p:ext uri="{BB962C8B-B14F-4D97-AF65-F5344CB8AC3E}">
        <p14:creationId xmlns:p14="http://schemas.microsoft.com/office/powerpoint/2010/main" xmlns="" val="115449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50746955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2400186718"/>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54472046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2059256126"/>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37407148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86816525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2556860819"/>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592960687"/>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585726208"/>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70230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642"/>
            <a:ext cx="3886200"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642"/>
            <a:ext cx="3886200"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C718C3FE-701C-4AD0-AF85-2C9C2A4A4FFD}" type="datetimeFigureOut">
              <a:rPr lang="en-GB" smtClean="0"/>
              <a:pPr defTabSz="685983">
                <a:defRPr/>
              </a:pPr>
              <a:t>22/06/2025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CA5BF29B-E299-4470-AE38-781C224C0DBA}" type="slidenum">
              <a:rPr lang="en-GB" smtClean="0"/>
              <a:pPr defTabSz="685983">
                <a:defRPr/>
              </a:pPr>
              <a:t>‹#›</a:t>
            </a:fld>
            <a:endParaRPr lang="en-GB"/>
          </a:p>
        </p:txBody>
      </p:sp>
    </p:spTree>
    <p:extLst>
      <p:ext uri="{BB962C8B-B14F-4D97-AF65-F5344CB8AC3E}">
        <p14:creationId xmlns:p14="http://schemas.microsoft.com/office/powerpoint/2010/main" xmlns="" val="2097653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2749686"/>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87298273"/>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1993194"/>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91251631"/>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xmlns="" val="2178699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xmlns="" val="796906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xmlns="" val="33990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xmlns="" val="3246038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313"/>
            <a:ext cx="7772400" cy="1102859"/>
          </a:xfrm>
        </p:spPr>
        <p:txBody>
          <a:bodyPr/>
          <a:lstStyle/>
          <a:p>
            <a:r>
              <a:rPr lang="en-US"/>
              <a:t>Click to edit Master title style</a:t>
            </a:r>
          </a:p>
        </p:txBody>
      </p:sp>
      <p:sp>
        <p:nvSpPr>
          <p:cNvPr id="3" name="Subtitle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1E9A5C-35A2-4C87-9D5B-FD128F0C16A1}" type="datetimeFigureOut">
              <a:rPr lang="en-US" smtClean="0"/>
              <a:pPr/>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2169371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smtClean="0"/>
              <a:pPr/>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59459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9386"/>
            <a:ext cx="3887391"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CF5DBDB-78C4-4D41-A9B0-12154163D511}" type="datetimeFigureOut">
              <a:rPr lang="en-GB" smtClean="0"/>
              <a:pPr defTabSz="685983">
                <a:defRPr/>
              </a:pPr>
              <a:t>22/06/2025</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02C58C92-F97C-46D4-A885-02A127D8DC84}" type="slidenum">
              <a:rPr lang="en-GB" smtClean="0"/>
              <a:pPr defTabSz="685983">
                <a:defRPr/>
              </a:pPr>
              <a:t>‹#›</a:t>
            </a:fld>
            <a:endParaRPr lang="en-GB"/>
          </a:p>
        </p:txBody>
      </p:sp>
    </p:spTree>
    <p:extLst>
      <p:ext uri="{BB962C8B-B14F-4D97-AF65-F5344CB8AC3E}">
        <p14:creationId xmlns:p14="http://schemas.microsoft.com/office/powerpoint/2010/main" xmlns="" val="2166797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6"/>
            <a:ext cx="7772400" cy="1021872"/>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E9A5C-35A2-4C87-9D5B-FD128F0C16A1}" type="datetimeFigureOut">
              <a:rPr lang="en-US" smtClean="0"/>
              <a:pPr/>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163723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1E9A5C-35A2-4C87-9D5B-FD128F0C16A1}" type="datetimeFigureOut">
              <a:rPr lang="en-US" smtClean="0"/>
              <a:pPr/>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4156331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690"/>
            <a:ext cx="4040188"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660"/>
            <a:ext cx="4040188"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690"/>
            <a:ext cx="4041775"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660"/>
            <a:ext cx="4041775"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1E9A5C-35A2-4C87-9D5B-FD128F0C16A1}" type="datetimeFigureOut">
              <a:rPr lang="en-US" smtClean="0"/>
              <a:pPr/>
              <a:t>6/22/2025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248221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1E9A5C-35A2-4C87-9D5B-FD128F0C16A1}" type="datetimeFigureOut">
              <a:rPr lang="en-US" smtClean="0"/>
              <a:pPr/>
              <a:t>6/22/2025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3036177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E9A5C-35A2-4C87-9D5B-FD128F0C16A1}" type="datetimeFigureOut">
              <a:rPr lang="en-US" smtClean="0"/>
              <a:pPr/>
              <a:t>6/22/2025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1417260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851"/>
            <a:ext cx="3008313" cy="87180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51"/>
            <a:ext cx="5111750" cy="4391190"/>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658"/>
            <a:ext cx="3008313" cy="351938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smtClean="0"/>
              <a:pPr/>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3966338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1"/>
            <a:ext cx="5486400" cy="42518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723"/>
            <a:ext cx="5486400" cy="3087053"/>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4026746"/>
            <a:ext cx="5486400" cy="60383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smtClean="0"/>
              <a:pPr/>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28053615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smtClean="0"/>
              <a:pPr/>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895704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42"/>
            <a:ext cx="2057400" cy="4389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42"/>
            <a:ext cx="6019800" cy="438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smtClean="0"/>
              <a:pPr/>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3438760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313"/>
            <a:ext cx="7772400" cy="1102859"/>
          </a:xfrm>
        </p:spPr>
        <p:txBody>
          <a:bodyPr/>
          <a:lstStyle/>
          <a:p>
            <a:r>
              <a:rPr lang="en-US"/>
              <a:t>Click to edit Master title style</a:t>
            </a:r>
          </a:p>
        </p:txBody>
      </p:sp>
      <p:sp>
        <p:nvSpPr>
          <p:cNvPr id="3" name="Subtitle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6593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B56B2239-8CC0-4F0E-9021-DABBB93AB185}" type="datetimeFigureOut">
              <a:rPr lang="en-GB" smtClean="0"/>
              <a:pPr defTabSz="685983">
                <a:defRPr/>
              </a:pPr>
              <a:t>22/06/2025</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E03553C6-10EA-4608-8D77-FD516F221D94}" type="slidenum">
              <a:rPr lang="en-GB" smtClean="0"/>
              <a:pPr defTabSz="685983">
                <a:defRPr/>
              </a:pPr>
              <a:t>‹#›</a:t>
            </a:fld>
            <a:endParaRPr lang="en-GB"/>
          </a:p>
        </p:txBody>
      </p:sp>
    </p:spTree>
    <p:extLst>
      <p:ext uri="{BB962C8B-B14F-4D97-AF65-F5344CB8AC3E}">
        <p14:creationId xmlns:p14="http://schemas.microsoft.com/office/powerpoint/2010/main" xmlns="" val="3691250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6754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6"/>
            <a:ext cx="7772400" cy="1021872"/>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66463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197004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690"/>
            <a:ext cx="4040188"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660"/>
            <a:ext cx="4040188"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690"/>
            <a:ext cx="4041775"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660"/>
            <a:ext cx="4041775"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71298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19258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27854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851"/>
            <a:ext cx="3008313" cy="87180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51"/>
            <a:ext cx="5111750" cy="4391190"/>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658"/>
            <a:ext cx="3008313" cy="351938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4653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1"/>
            <a:ext cx="5486400" cy="42518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723"/>
            <a:ext cx="5486400" cy="3087053"/>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4026746"/>
            <a:ext cx="5486400" cy="60383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7071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223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42"/>
            <a:ext cx="2057400" cy="4389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42"/>
            <a:ext cx="6019800" cy="438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999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C7785FA0-7831-48F8-B8F5-A4F02B557358}" type="datetimeFigureOut">
              <a:rPr lang="en-GB" smtClean="0"/>
              <a:pPr defTabSz="685983">
                <a:defRPr/>
              </a:pPr>
              <a:t>22/06/2025</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18A10D1D-0EBF-40E0-B683-8BF433AEB466}" type="slidenum">
              <a:rPr lang="en-GB" smtClean="0"/>
              <a:pPr defTabSz="685983">
                <a:defRPr/>
              </a:pPr>
              <a:t>‹#›</a:t>
            </a:fld>
            <a:endParaRPr lang="en-GB"/>
          </a:p>
        </p:txBody>
      </p:sp>
    </p:spTree>
    <p:extLst>
      <p:ext uri="{BB962C8B-B14F-4D97-AF65-F5344CB8AC3E}">
        <p14:creationId xmlns:p14="http://schemas.microsoft.com/office/powerpoint/2010/main" xmlns="" val="374114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1"/>
            </a:lvl1pPr>
          </a:lstStyle>
          <a:p>
            <a:r>
              <a:rPr lang="en-US"/>
              <a:t>Click to edit Master title style</a:t>
            </a:r>
            <a:endParaRPr lang="en-GB"/>
          </a:p>
        </p:txBody>
      </p:sp>
      <p:sp>
        <p:nvSpPr>
          <p:cNvPr id="3" name="Content Placeholder 2"/>
          <p:cNvSpPr>
            <a:spLocks noGrp="1"/>
          </p:cNvSpPr>
          <p:nvPr>
            <p:ph idx="1"/>
          </p:nvPr>
        </p:nvSpPr>
        <p:spPr>
          <a:xfrm>
            <a:off x="3887391" y="740799"/>
            <a:ext cx="4629150" cy="3656347"/>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6DC1B418-8A18-48E5-8695-7405AC4B9734}" type="datetimeFigureOut">
              <a:rPr lang="en-GB" smtClean="0"/>
              <a:pPr defTabSz="685983">
                <a:defRPr/>
              </a:pPr>
              <a:t>22/06/2025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973DECF5-BD7D-48B2-AAF4-026DDBFAAB47}" type="slidenum">
              <a:rPr lang="en-GB" smtClean="0"/>
              <a:pPr defTabSz="685983">
                <a:defRPr/>
              </a:pPr>
              <a:t>‹#›</a:t>
            </a:fld>
            <a:endParaRPr lang="en-GB"/>
          </a:p>
        </p:txBody>
      </p:sp>
    </p:spTree>
    <p:extLst>
      <p:ext uri="{BB962C8B-B14F-4D97-AF65-F5344CB8AC3E}">
        <p14:creationId xmlns:p14="http://schemas.microsoft.com/office/powerpoint/2010/main" xmlns="" val="224454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1"/>
            </a:lvl1pPr>
          </a:lstStyle>
          <a:p>
            <a:r>
              <a:rPr lang="en-US"/>
              <a:t>Click to edit Master title style</a:t>
            </a:r>
            <a:endParaRPr lang="en-GB"/>
          </a:p>
        </p:txBody>
      </p:sp>
      <p:sp>
        <p:nvSpPr>
          <p:cNvPr id="3" name="Picture Placeholder 2"/>
          <p:cNvSpPr>
            <a:spLocks noGrp="1"/>
          </p:cNvSpPr>
          <p:nvPr>
            <p:ph type="pic" idx="1"/>
          </p:nvPr>
        </p:nvSpPr>
        <p:spPr>
          <a:xfrm>
            <a:off x="3887391" y="740799"/>
            <a:ext cx="4629150" cy="3656347"/>
          </a:xfrm>
        </p:spPr>
        <p:txBody>
          <a:bodyPr rtlCol="0">
            <a:normAutofit/>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endParaRPr lang="en-GB" noProof="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559D845-4B41-4B6E-BB59-B4FB2C16D5B7}" type="datetimeFigureOut">
              <a:rPr lang="en-GB" smtClean="0"/>
              <a:pPr defTabSz="685983">
                <a:defRPr/>
              </a:pPr>
              <a:t>22/06/2025</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4197E3FF-F906-4486-B87D-11DD96C97CE3}" type="slidenum">
              <a:rPr lang="en-GB" smtClean="0"/>
              <a:pPr defTabSz="685983">
                <a:defRPr/>
              </a:pPr>
              <a:t>‹#›</a:t>
            </a:fld>
            <a:endParaRPr lang="en-GB"/>
          </a:p>
        </p:txBody>
      </p:sp>
    </p:spTree>
    <p:extLst>
      <p:ext uri="{BB962C8B-B14F-4D97-AF65-F5344CB8AC3E}">
        <p14:creationId xmlns:p14="http://schemas.microsoft.com/office/powerpoint/2010/main" xmlns="" val="136481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273929"/>
            <a:ext cx="7886700" cy="994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099" name="Text Placeholder 2"/>
          <p:cNvSpPr>
            <a:spLocks noGrp="1"/>
          </p:cNvSpPr>
          <p:nvPr>
            <p:ph type="body" idx="1"/>
          </p:nvPr>
        </p:nvSpPr>
        <p:spPr bwMode="auto">
          <a:xfrm>
            <a:off x="628650" y="1369642"/>
            <a:ext cx="7886700" cy="3264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defRPr>
            </a:lvl1pPr>
          </a:lstStyle>
          <a:p>
            <a:pPr defTabSz="685983">
              <a:defRPr/>
            </a:pPr>
            <a:fld id="{D10F2C41-D146-4299-8CF7-AAADEF542A8B}" type="datetimeFigureOut">
              <a:rPr lang="en-GB" smtClean="0"/>
              <a:pPr defTabSz="685983">
                <a:defRPr/>
              </a:pPr>
              <a:t>22/06/2025</a:t>
            </a:fld>
            <a:endParaRPr lang="en-GB"/>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defRPr>
            </a:lvl1pPr>
          </a:lstStyle>
          <a:p>
            <a:pPr defTabSz="685983">
              <a:defRPr/>
            </a:pPr>
            <a:endParaRPr lang="en-GB"/>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defRPr>
            </a:lvl1pPr>
          </a:lstStyle>
          <a:p>
            <a:pPr defTabSz="685983">
              <a:defRPr/>
            </a:pPr>
            <a:fld id="{16F86329-3CF8-4C14-BDA1-626E503EBA06}" type="slidenum">
              <a:rPr lang="en-GB" smtClean="0"/>
              <a:pPr defTabSz="685983">
                <a:defRPr/>
              </a:pPr>
              <a:t>‹#›</a:t>
            </a:fld>
            <a:endParaRPr lang="en-GB"/>
          </a:p>
        </p:txBody>
      </p:sp>
    </p:spTree>
    <p:extLst>
      <p:ext uri="{BB962C8B-B14F-4D97-AF65-F5344CB8AC3E}">
        <p14:creationId xmlns:p14="http://schemas.microsoft.com/office/powerpoint/2010/main" xmlns="" val="780208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lnSpc>
          <a:spcPct val="90000"/>
        </a:lnSpc>
        <a:spcBef>
          <a:spcPct val="0"/>
        </a:spcBef>
        <a:spcAft>
          <a:spcPct val="0"/>
        </a:spcAft>
        <a:defRPr sz="3301" kern="1200">
          <a:solidFill>
            <a:schemeClr val="tx1"/>
          </a:solidFill>
          <a:latin typeface="+mj-lt"/>
          <a:ea typeface="+mj-ea"/>
          <a:cs typeface="+mj-cs"/>
        </a:defRPr>
      </a:lvl1pPr>
      <a:lvl2pPr algn="l" rtl="0" eaLnBrk="0" fontAlgn="base" hangingPunct="0">
        <a:lnSpc>
          <a:spcPct val="90000"/>
        </a:lnSpc>
        <a:spcBef>
          <a:spcPct val="0"/>
        </a:spcBef>
        <a:spcAft>
          <a:spcPct val="0"/>
        </a:spcAft>
        <a:defRPr sz="3301">
          <a:solidFill>
            <a:schemeClr val="tx1"/>
          </a:solidFill>
          <a:latin typeface="Calibri Light"/>
        </a:defRPr>
      </a:lvl2pPr>
      <a:lvl3pPr algn="l" rtl="0" eaLnBrk="0" fontAlgn="base" hangingPunct="0">
        <a:lnSpc>
          <a:spcPct val="90000"/>
        </a:lnSpc>
        <a:spcBef>
          <a:spcPct val="0"/>
        </a:spcBef>
        <a:spcAft>
          <a:spcPct val="0"/>
        </a:spcAft>
        <a:defRPr sz="3301">
          <a:solidFill>
            <a:schemeClr val="tx1"/>
          </a:solidFill>
          <a:latin typeface="Calibri Light"/>
        </a:defRPr>
      </a:lvl3pPr>
      <a:lvl4pPr algn="l" rtl="0" eaLnBrk="0" fontAlgn="base" hangingPunct="0">
        <a:lnSpc>
          <a:spcPct val="90000"/>
        </a:lnSpc>
        <a:spcBef>
          <a:spcPct val="0"/>
        </a:spcBef>
        <a:spcAft>
          <a:spcPct val="0"/>
        </a:spcAft>
        <a:defRPr sz="3301">
          <a:solidFill>
            <a:schemeClr val="tx1"/>
          </a:solidFill>
          <a:latin typeface="Calibri Light"/>
        </a:defRPr>
      </a:lvl4pPr>
      <a:lvl5pPr algn="l" rtl="0" eaLnBrk="0" fontAlgn="base" hangingPunct="0">
        <a:lnSpc>
          <a:spcPct val="90000"/>
        </a:lnSpc>
        <a:spcBef>
          <a:spcPct val="0"/>
        </a:spcBef>
        <a:spcAft>
          <a:spcPct val="0"/>
        </a:spcAft>
        <a:defRPr sz="3301">
          <a:solidFill>
            <a:schemeClr val="tx1"/>
          </a:solidFill>
          <a:latin typeface="Calibri Light"/>
        </a:defRPr>
      </a:lvl5pPr>
      <a:lvl6pPr marL="342991" algn="l" rtl="0" fontAlgn="base">
        <a:lnSpc>
          <a:spcPct val="90000"/>
        </a:lnSpc>
        <a:spcBef>
          <a:spcPct val="0"/>
        </a:spcBef>
        <a:spcAft>
          <a:spcPct val="0"/>
        </a:spcAft>
        <a:defRPr sz="3301">
          <a:solidFill>
            <a:schemeClr val="tx1"/>
          </a:solidFill>
          <a:latin typeface="Calibri Light"/>
        </a:defRPr>
      </a:lvl6pPr>
      <a:lvl7pPr marL="685983" algn="l" rtl="0" fontAlgn="base">
        <a:lnSpc>
          <a:spcPct val="90000"/>
        </a:lnSpc>
        <a:spcBef>
          <a:spcPct val="0"/>
        </a:spcBef>
        <a:spcAft>
          <a:spcPct val="0"/>
        </a:spcAft>
        <a:defRPr sz="3301">
          <a:solidFill>
            <a:schemeClr val="tx1"/>
          </a:solidFill>
          <a:latin typeface="Calibri Light"/>
        </a:defRPr>
      </a:lvl7pPr>
      <a:lvl8pPr marL="1028974" algn="l" rtl="0" fontAlgn="base">
        <a:lnSpc>
          <a:spcPct val="90000"/>
        </a:lnSpc>
        <a:spcBef>
          <a:spcPct val="0"/>
        </a:spcBef>
        <a:spcAft>
          <a:spcPct val="0"/>
        </a:spcAft>
        <a:defRPr sz="3301">
          <a:solidFill>
            <a:schemeClr val="tx1"/>
          </a:solidFill>
          <a:latin typeface="Calibri Light"/>
        </a:defRPr>
      </a:lvl8pPr>
      <a:lvl9pPr marL="1371966" algn="l" rtl="0" fontAlgn="base">
        <a:lnSpc>
          <a:spcPct val="90000"/>
        </a:lnSpc>
        <a:spcBef>
          <a:spcPct val="0"/>
        </a:spcBef>
        <a:spcAft>
          <a:spcPct val="0"/>
        </a:spcAft>
        <a:defRPr sz="3301">
          <a:solidFill>
            <a:schemeClr val="tx1"/>
          </a:solidFill>
          <a:latin typeface="Calibri Light"/>
        </a:defRPr>
      </a:lvl9pPr>
    </p:titleStyle>
    <p:bodyStyle>
      <a:lvl1pPr marL="171496" indent="-171496" algn="l" rtl="0" eaLnBrk="0" fontAlgn="base" hangingPunct="0">
        <a:lnSpc>
          <a:spcPct val="90000"/>
        </a:lnSpc>
        <a:spcBef>
          <a:spcPts val="750"/>
        </a:spcBef>
        <a:spcAft>
          <a:spcPct val="0"/>
        </a:spcAft>
        <a:buFont typeface="Arial" pitchFamily="34" charset="0"/>
        <a:buChar char="•"/>
        <a:defRPr sz="2101" kern="1200">
          <a:solidFill>
            <a:schemeClr val="tx1"/>
          </a:solidFill>
          <a:latin typeface="+mn-lt"/>
          <a:ea typeface="+mn-ea"/>
          <a:cs typeface="+mn-cs"/>
        </a:defRPr>
      </a:lvl1pPr>
      <a:lvl2pPr marL="514487" indent="-171496"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479" indent="-17149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470" indent="-17149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461" indent="-17149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983" fontAlgn="base">
              <a:spcBef>
                <a:spcPct val="0"/>
              </a:spcBef>
              <a:spcAft>
                <a:spcPct val="0"/>
              </a:spcAft>
            </a:pPr>
            <a:fld id="{F3126CBF-05AE-4D1B-A885-F12C21F73B7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409689966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804" r:id="rId8"/>
    <p:sldLayoutId id="2147483798" r:id="rId9"/>
    <p:sldLayoutId id="2147483790" r:id="rId10"/>
    <p:sldLayoutId id="2147483782" r:id="rId11"/>
    <p:sldLayoutId id="2147483783" r:id="rId12"/>
    <p:sldLayoutId id="2147483784" r:id="rId13"/>
    <p:sldLayoutId id="2147483785" r:id="rId14"/>
    <p:sldLayoutId id="2147483786" r:id="rId15"/>
    <p:sldLayoutId id="2147483803" r:id="rId16"/>
    <p:sldLayoutId id="2147483802" r:id="rId17"/>
    <p:sldLayoutId id="2147483801" r:id="rId18"/>
    <p:sldLayoutId id="2147483799" r:id="rId19"/>
    <p:sldLayoutId id="2147483797" r:id="rId20"/>
    <p:sldLayoutId id="2147483796" r:id="rId21"/>
    <p:sldLayoutId id="2147483795" r:id="rId22"/>
    <p:sldLayoutId id="2147483794" r:id="rId23"/>
    <p:sldLayoutId id="2147483793" r:id="rId24"/>
    <p:sldLayoutId id="2147483789" r:id="rId25"/>
    <p:sldLayoutId id="2147483788" r:id="rId26"/>
    <p:sldLayoutId id="2147483787" r:id="rId27"/>
    <p:sldLayoutId id="2147483708" r:id="rId28"/>
    <p:sldLayoutId id="2147483662" r:id="rId29"/>
    <p:sldLayoutId id="2147483663" r:id="rId30"/>
    <p:sldLayoutId id="2147483664" r:id="rId31"/>
    <p:sldLayoutId id="2147483665" r:id="rId32"/>
    <p:sldLayoutId id="2147483791" r:id="rId33"/>
    <p:sldLayoutId id="2147483805" r:id="rId34"/>
    <p:sldLayoutId id="2147483800" r:id="rId35"/>
    <p:sldLayoutId id="2147483792" r:id="rId3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411E9A5C-35A2-4C87-9D5B-FD128F0C16A1}" type="datetimeFigureOut">
              <a:rPr lang="en-US" smtClean="0"/>
              <a:pPr/>
              <a:t>6/22/2025</a:t>
            </a:fld>
            <a:endParaRPr lang="en-US"/>
          </a:p>
        </p:txBody>
      </p:sp>
      <p:sp>
        <p:nvSpPr>
          <p:cNvPr id="5" name="Footer Placeholder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F55BA874-1D26-4199-B4C1-394EEF75C4B1}" type="slidenum">
              <a:rPr lang="en-US" smtClean="0"/>
              <a:pPr/>
              <a:t>‹#›</a:t>
            </a:fld>
            <a:endParaRPr lang="en-US"/>
          </a:p>
        </p:txBody>
      </p:sp>
    </p:spTree>
    <p:extLst>
      <p:ext uri="{BB962C8B-B14F-4D97-AF65-F5344CB8AC3E}">
        <p14:creationId xmlns:p14="http://schemas.microsoft.com/office/powerpoint/2010/main" xmlns="" val="220033070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685983" rtl="0" eaLnBrk="1" latinLnBrk="0" hangingPunct="1">
        <a:spcBef>
          <a:spcPct val="0"/>
        </a:spcBef>
        <a:buNone/>
        <a:defRPr sz="3301" b="0" i="0" u="none"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itchFamily="34" charset="0"/>
        <a:buChar char="–"/>
        <a:defRPr sz="2101" b="0" i="0" u="none" kern="1200">
          <a:solidFill>
            <a:schemeClr val="tx1"/>
          </a:solidFill>
          <a:latin typeface="+mn-lt"/>
          <a:ea typeface="+mn-ea"/>
          <a:cs typeface="+mn-cs"/>
        </a:defRPr>
      </a:lvl2pPr>
      <a:lvl3pPr marL="857479" indent="-171496" algn="l" defTabSz="6859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411E9A5C-35A2-4C87-9D5B-FD128F0C16A1}" type="datetimeFigureOut">
              <a:rPr lang="en-US">
                <a:solidFill>
                  <a:prstClr val="black">
                    <a:tint val="75000"/>
                  </a:prstClr>
                </a:solidFill>
              </a:rPr>
              <a:pPr/>
              <a:t>6/22/2025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F55BA874-1D26-4199-B4C1-394EEF75C4B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578055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685983" rtl="0" eaLnBrk="1" latinLnBrk="0" hangingPunct="1">
        <a:spcBef>
          <a:spcPct val="0"/>
        </a:spcBef>
        <a:buNone/>
        <a:defRPr sz="3301"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itchFamily="34" charset="0"/>
        <a:buChar char="–"/>
        <a:defRPr sz="2101" kern="1200">
          <a:solidFill>
            <a:schemeClr val="tx1"/>
          </a:solidFill>
          <a:latin typeface="+mn-lt"/>
          <a:ea typeface="+mn-ea"/>
          <a:cs typeface="+mn-cs"/>
        </a:defRPr>
      </a:lvl2pPr>
      <a:lvl3pPr marL="857479" indent="-171496" algn="l" defTabSz="6859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jpeg"/><Relationship Id="rId7" Type="http://schemas.microsoft.com/office/2007/relationships/media" Target="../media/media3.mp3"/><Relationship Id="rId2" Type="http://schemas.openxmlformats.org/officeDocument/2006/relationships/slideLayout" Target="../slideLayouts/slideLayout65.xml"/><Relationship Id="rId1" Type="http://schemas.openxmlformats.org/officeDocument/2006/relationships/video" Target="NULL" TargetMode="External"/><Relationship Id="rId6" Type="http://schemas.openxmlformats.org/officeDocument/2006/relationships/image" Target="../media/image16.png"/><Relationship Id="rId5" Type="http://schemas.microsoft.com/office/2007/relationships/media" Target="../media/media2.mp3"/><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6.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media" Target="../media/media1.mp3"/><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slideLayout" Target="../slideLayouts/slideLayout48.xml"/><Relationship Id="rId1" Type="http://schemas.openxmlformats.org/officeDocument/2006/relationships/video" Target="NULL" TargetMode="External"/><Relationship Id="rId5" Type="http://schemas.openxmlformats.org/officeDocument/2006/relationships/image" Target="../media/image15.png"/><Relationship Id="rId4" Type="http://schemas.openxmlformats.org/officeDocument/2006/relationships/slide" Target="slide6.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17.jpeg"/><Relationship Id="rId12" Type="http://schemas.microsoft.com/office/2007/relationships/media" Target="../media/media2.mp3"/><Relationship Id="rId2" Type="http://schemas.openxmlformats.org/officeDocument/2006/relationships/slideLayout" Target="../slideLayouts/slideLayout54.xml"/><Relationship Id="rId1" Type="http://schemas.openxmlformats.org/officeDocument/2006/relationships/video" Target="NULL" TargetMode="External"/><Relationship Id="rId11" Type="http://schemas.microsoft.com/office/2007/relationships/hdphoto" Target="../media/hdphoto3.wdp"/><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8.jpeg"/><Relationship Id="rId9" Type="http://schemas.microsoft.com/office/2007/relationships/hdphoto" Target="../media/hdphoto2.wdp"/><Relationship Id="rId14" Type="http://schemas.microsoft.com/office/2007/relationships/media" Target="../media/media3.mp3"/></Relationships>
</file>

<file path=ppt/slides/_rels/slide7.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17.jpeg"/><Relationship Id="rId12" Type="http://schemas.microsoft.com/office/2007/relationships/media" Target="../media/media2.mp3"/><Relationship Id="rId2" Type="http://schemas.openxmlformats.org/officeDocument/2006/relationships/slideLayout" Target="../slideLayouts/slideLayout65.xml"/><Relationship Id="rId1" Type="http://schemas.openxmlformats.org/officeDocument/2006/relationships/video" Target="NULL" TargetMode="External"/><Relationship Id="rId11" Type="http://schemas.microsoft.com/office/2007/relationships/hdphoto" Target="../media/hdphoto3.wdp"/><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8.jpeg"/><Relationship Id="rId9" Type="http://schemas.microsoft.com/office/2007/relationships/hdphoto" Target="../media/hdphoto2.wdp"/><Relationship Id="rId14" Type="http://schemas.microsoft.com/office/2007/relationships/media" Target="../media/media3.mp3"/></Relationships>
</file>

<file path=ppt/slides/_rels/slide8.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21.jpeg"/><Relationship Id="rId12" Type="http://schemas.microsoft.com/office/2007/relationships/media" Target="../media/media2.mp3"/><Relationship Id="rId2" Type="http://schemas.openxmlformats.org/officeDocument/2006/relationships/slideLayout" Target="../slideLayouts/slideLayout65.xml"/><Relationship Id="rId1" Type="http://schemas.openxmlformats.org/officeDocument/2006/relationships/video" Target="NULL" TargetMode="External"/><Relationship Id="rId11" Type="http://schemas.microsoft.com/office/2007/relationships/hdphoto" Target="../media/hdphoto3.wdp"/><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8.jpeg"/><Relationship Id="rId9" Type="http://schemas.microsoft.com/office/2007/relationships/hdphoto" Target="../media/hdphoto2.wdp"/><Relationship Id="rId14" Type="http://schemas.microsoft.com/office/2007/relationships/media" Target="../media/media3.mp3"/></Relationships>
</file>

<file path=ppt/slides/_rels/slide9.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21.jpeg"/><Relationship Id="rId12" Type="http://schemas.microsoft.com/office/2007/relationships/media" Target="../media/media2.mp3"/><Relationship Id="rId2" Type="http://schemas.openxmlformats.org/officeDocument/2006/relationships/slideLayout" Target="../slideLayouts/slideLayout65.xml"/><Relationship Id="rId1" Type="http://schemas.openxmlformats.org/officeDocument/2006/relationships/video" Target="NULL" TargetMode="External"/><Relationship Id="rId11" Type="http://schemas.microsoft.com/office/2007/relationships/hdphoto" Target="../media/hdphoto3.wdp"/><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8.jpeg"/><Relationship Id="rId9" Type="http://schemas.microsoft.com/office/2007/relationships/hdphoto" Target="../media/hdphoto2.wdp"/><Relationship Id="rId14" Type="http://schemas.microsoft.com/office/2007/relationships/media" Target="../media/media3.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n4"/>
          <p:cNvPicPr>
            <a:picLocks noChangeAspect="1" noChangeArrowheads="1"/>
          </p:cNvPicPr>
          <p:nvPr/>
        </p:nvPicPr>
        <p:blipFill>
          <a:blip r:embed="rId3">
            <a:grayscl/>
            <a:extLst>
              <a:ext uri="{28A0092B-C50C-407E-A947-70E740481C1C}">
                <a14:useLocalDpi xmlns:a14="http://schemas.microsoft.com/office/drawing/2010/main" xmlns="" val="0"/>
              </a:ext>
            </a:extLst>
          </a:blip>
          <a:srcRect/>
          <a:stretch>
            <a:fillRect/>
          </a:stretch>
        </p:blipFill>
        <p:spPr bwMode="auto">
          <a:xfrm>
            <a:off x="0" y="0"/>
            <a:ext cx="9144000" cy="5145088"/>
          </a:xfrm>
          <a:prstGeom prst="rect">
            <a:avLst/>
          </a:prstGeom>
          <a:solidFill>
            <a:srgbClr val="00FF00"/>
          </a:solidFill>
          <a:ln w="9525">
            <a:solidFill>
              <a:srgbClr val="FF0000"/>
            </a:solidFill>
            <a:miter lim="800000"/>
            <a:headEnd/>
            <a:tailEnd/>
          </a:ln>
        </p:spPr>
      </p:pic>
      <p:pic>
        <p:nvPicPr>
          <p:cNvPr id="47107" name="Picture 3" descr="8"/>
          <p:cNvPicPr>
            <a:picLocks noChangeAspect="1" noChangeArrowheads="1"/>
          </p:cNvPicPr>
          <p:nvPr/>
        </p:nvPicPr>
        <p:blipFill>
          <a:blip r:embed="rId4">
            <a:extLst>
              <a:ext uri="{28A0092B-C50C-407E-A947-70E740481C1C}">
                <a14:useLocalDpi xmlns:a14="http://schemas.microsoft.com/office/drawing/2010/main" xmlns="" val="0"/>
              </a:ext>
            </a:extLst>
          </a:blip>
          <a:srcRect t="6667" r="45732"/>
          <a:stretch>
            <a:fillRect/>
          </a:stretch>
        </p:blipFill>
        <p:spPr bwMode="auto">
          <a:xfrm>
            <a:off x="5229428" y="4516244"/>
            <a:ext cx="2543960" cy="40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4" descr="8"/>
          <p:cNvPicPr>
            <a:picLocks noChangeAspect="1" noChangeArrowheads="1"/>
          </p:cNvPicPr>
          <p:nvPr/>
        </p:nvPicPr>
        <p:blipFill>
          <a:blip r:embed="rId5">
            <a:extLst>
              <a:ext uri="{28A0092B-C50C-407E-A947-70E740481C1C}">
                <a14:useLocalDpi xmlns:a14="http://schemas.microsoft.com/office/drawing/2010/main" xmlns="" val="0"/>
              </a:ext>
            </a:extLst>
          </a:blip>
          <a:srcRect r="13333" b="53659"/>
          <a:stretch>
            <a:fillRect/>
          </a:stretch>
        </p:blipFill>
        <p:spPr bwMode="auto">
          <a:xfrm>
            <a:off x="7430382" y="2572544"/>
            <a:ext cx="371590" cy="217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Text Box 5"/>
          <p:cNvSpPr txBox="1">
            <a:spLocks noChangeArrowheads="1"/>
          </p:cNvSpPr>
          <p:nvPr/>
        </p:nvSpPr>
        <p:spPr bwMode="auto">
          <a:xfrm>
            <a:off x="3371480" y="343007"/>
            <a:ext cx="4230405" cy="415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685983" fontAlgn="base">
              <a:spcBef>
                <a:spcPct val="50000"/>
              </a:spcBef>
              <a:spcAft>
                <a:spcPct val="0"/>
              </a:spcAft>
            </a:pPr>
            <a:endParaRPr lang="vi-VN" altLang="en-US" sz="2101">
              <a:solidFill>
                <a:srgbClr val="000000"/>
              </a:solidFill>
              <a:latin typeface="Times New Roman" panose="02020603050405020304" pitchFamily="18" charset="0"/>
              <a:cs typeface="Times New Roman" panose="02020603050405020304" pitchFamily="18" charset="0"/>
            </a:endParaRPr>
          </a:p>
        </p:txBody>
      </p:sp>
      <p:sp>
        <p:nvSpPr>
          <p:cNvPr id="47110" name="Line 6"/>
          <p:cNvSpPr>
            <a:spLocks noChangeShapeType="1"/>
          </p:cNvSpPr>
          <p:nvPr/>
        </p:nvSpPr>
        <p:spPr bwMode="auto">
          <a:xfrm flipV="1">
            <a:off x="274690" y="343006"/>
            <a:ext cx="8509778" cy="2183"/>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1" name="Line 7"/>
          <p:cNvSpPr>
            <a:spLocks noChangeShapeType="1"/>
          </p:cNvSpPr>
          <p:nvPr/>
        </p:nvSpPr>
        <p:spPr bwMode="auto">
          <a:xfrm>
            <a:off x="8784468" y="343007"/>
            <a:ext cx="0" cy="4569797"/>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2" name="Line 8"/>
          <p:cNvSpPr>
            <a:spLocks noChangeShapeType="1"/>
          </p:cNvSpPr>
          <p:nvPr/>
        </p:nvSpPr>
        <p:spPr bwMode="auto">
          <a:xfrm>
            <a:off x="287524" y="343007"/>
            <a:ext cx="0" cy="4573411"/>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3" name="Line 9"/>
          <p:cNvSpPr>
            <a:spLocks noChangeShapeType="1"/>
          </p:cNvSpPr>
          <p:nvPr/>
        </p:nvSpPr>
        <p:spPr bwMode="auto">
          <a:xfrm>
            <a:off x="287524" y="4912804"/>
            <a:ext cx="8496944"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pic>
        <p:nvPicPr>
          <p:cNvPr id="47114" name="Picture 10" descr="ngo%20dai"/>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2063132">
            <a:off x="1141942" y="3830232"/>
            <a:ext cx="1143353" cy="1143353"/>
          </a:xfrm>
          <a:prstGeom prst="rect">
            <a:avLst/>
          </a:prstGeom>
          <a:noFill/>
          <a:extLst>
            <a:ext uri="{909E8E84-426E-40DD-AFC4-6F175D3DCCD1}">
              <a14:hiddenFill xmlns:a14="http://schemas.microsoft.com/office/drawing/2010/main" xmlns="">
                <a:solidFill>
                  <a:srgbClr val="FFFFFF"/>
                </a:solidFill>
              </a14:hiddenFill>
            </a:ext>
          </a:extLst>
        </p:spPr>
      </p:pic>
      <p:sp>
        <p:nvSpPr>
          <p:cNvPr id="47116" name="Text Box 12"/>
          <p:cNvSpPr txBox="1">
            <a:spLocks noChangeArrowheads="1"/>
          </p:cNvSpPr>
          <p:nvPr/>
        </p:nvSpPr>
        <p:spPr bwMode="auto">
          <a:xfrm>
            <a:off x="2437182" y="3090119"/>
            <a:ext cx="4954218" cy="1384995"/>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685983" fontAlgn="base">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Môn</a:t>
            </a:r>
            <a:r>
              <a:rPr lang="en-US" altLang="en-US" sz="2800" b="1" dirty="0">
                <a:solidFill>
                  <a:srgbClr val="FF0000"/>
                </a:solidFill>
                <a:latin typeface="Times New Roman" panose="02020603050405020304" pitchFamily="18" charset="0"/>
                <a:cs typeface="Times New Roman" panose="02020603050405020304" pitchFamily="18" charset="0"/>
              </a:rPr>
              <a:t>: Tin </a:t>
            </a:r>
            <a:r>
              <a:rPr lang="en-US" altLang="en-US" sz="2800" b="1" dirty="0" err="1">
                <a:solidFill>
                  <a:srgbClr val="FF0000"/>
                </a:solidFill>
                <a:latin typeface="Times New Roman" panose="02020603050405020304" pitchFamily="18" charset="0"/>
                <a:cs typeface="Times New Roman" panose="02020603050405020304" pitchFamily="18" charset="0"/>
              </a:rPr>
              <a:t>học</a:t>
            </a:r>
            <a:endParaRPr lang="en-US" altLang="en-US" sz="2800" b="1" dirty="0">
              <a:solidFill>
                <a:srgbClr val="FF0000"/>
              </a:solidFill>
              <a:latin typeface="Times New Roman" panose="02020603050405020304" pitchFamily="18" charset="0"/>
              <a:cs typeface="Times New Roman" panose="02020603050405020304" pitchFamily="18" charset="0"/>
            </a:endParaRPr>
          </a:p>
          <a:p>
            <a:pPr defTabSz="685983" fontAlgn="base">
              <a:spcAft>
                <a:spcPct val="0"/>
              </a:spcAft>
            </a:pPr>
            <a:r>
              <a:rPr lang="en-US" altLang="en-US" sz="2800" b="1" dirty="0">
                <a:solidFill>
                  <a:srgbClr val="FF0000"/>
                </a:solidFill>
                <a:latin typeface="Times New Roman" panose="02020603050405020304" pitchFamily="18" charset="0"/>
                <a:cs typeface="Times New Roman" panose="02020603050405020304" pitchFamily="18" charset="0"/>
              </a:rPr>
              <a:t>Giáo viên : </a:t>
            </a:r>
            <a:r>
              <a:rPr lang="en-US" altLang="en-US" sz="2800" b="1" dirty="0" smtClean="0">
                <a:solidFill>
                  <a:srgbClr val="FF0000"/>
                </a:solidFill>
                <a:latin typeface="Times New Roman" panose="02020603050405020304" pitchFamily="18" charset="0"/>
                <a:cs typeface="Times New Roman" panose="02020603050405020304" pitchFamily="18" charset="0"/>
              </a:rPr>
              <a:t>Nguyễn Thị Phước</a:t>
            </a:r>
            <a:endParaRPr lang="en-US" altLang="en-US" sz="2800" b="1" dirty="0">
              <a:solidFill>
                <a:srgbClr val="FF0000"/>
              </a:solidFill>
              <a:latin typeface="Times New Roman" panose="02020603050405020304" pitchFamily="18" charset="0"/>
              <a:cs typeface="Times New Roman" panose="02020603050405020304" pitchFamily="18" charset="0"/>
            </a:endParaRPr>
          </a:p>
          <a:p>
            <a:pPr defTabSz="685983" fontAlgn="base">
              <a:spcAft>
                <a:spcPct val="0"/>
              </a:spcAft>
            </a:pPr>
            <a:r>
              <a:rPr lang="en-US" altLang="en-US" sz="2800" b="1" dirty="0">
                <a:solidFill>
                  <a:srgbClr val="FF0000"/>
                </a:solidFill>
                <a:latin typeface="Times New Roman" panose="02020603050405020304" pitchFamily="18" charset="0"/>
                <a:cs typeface="Times New Roman" panose="02020603050405020304" pitchFamily="18" charset="0"/>
              </a:rPr>
              <a:t>Trường</a:t>
            </a:r>
            <a:r>
              <a:rPr lang="en-US" altLang="en-US" sz="2800" b="1" dirty="0" smtClean="0">
                <a:solidFill>
                  <a:srgbClr val="FF0000"/>
                </a:solidFill>
                <a:latin typeface="Times New Roman" panose="02020603050405020304" pitchFamily="18" charset="0"/>
                <a:cs typeface="Times New Roman" panose="02020603050405020304" pitchFamily="18" charset="0"/>
              </a:rPr>
              <a:t>: THCS Phước Thắng</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47117" name="Picture 13" descr="CHIP010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2924" y="-127756"/>
            <a:ext cx="2054462" cy="2458208"/>
          </a:xfrm>
          <a:prstGeom prst="rect">
            <a:avLst/>
          </a:prstGeom>
          <a:noFill/>
          <a:extLst>
            <a:ext uri="{909E8E84-426E-40DD-AFC4-6F175D3DCCD1}">
              <a14:hiddenFill xmlns:a14="http://schemas.microsoft.com/office/drawing/2010/main" xmlns="">
                <a:solidFill>
                  <a:srgbClr val="FFFFFF"/>
                </a:solidFill>
              </a14:hiddenFill>
            </a:ext>
          </a:extLst>
        </p:spPr>
      </p:pic>
      <p:sp>
        <p:nvSpPr>
          <p:cNvPr id="47118" name="WordArt 14"/>
          <p:cNvSpPr>
            <a:spLocks noChangeArrowheads="1" noChangeShapeType="1" noTextEdit="1"/>
          </p:cNvSpPr>
          <p:nvPr/>
        </p:nvSpPr>
        <p:spPr bwMode="auto">
          <a:xfrm>
            <a:off x="1842245" y="1996199"/>
            <a:ext cx="5773932" cy="640753"/>
          </a:xfrm>
          <a:prstGeom prst="rect">
            <a:avLst/>
          </a:prstGeom>
        </p:spPr>
        <p:txBody>
          <a:bodyPr wrap="none" fromWordArt="1">
            <a:prstTxWarp prst="textPlain">
              <a:avLst>
                <a:gd name="adj" fmla="val 49744"/>
              </a:avLst>
            </a:prstTxWarp>
          </a:bodyPr>
          <a:lstStyle/>
          <a:p>
            <a:pPr algn="ctr" defTabSz="685983" fontAlgn="base">
              <a:spcBef>
                <a:spcPct val="0"/>
              </a:spcBef>
              <a:spcAft>
                <a:spcPct val="0"/>
              </a:spcAft>
            </a:pPr>
            <a:r>
              <a:rPr lang="en-US" sz="2101"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EM HỌC SINH LỚP </a:t>
            </a:r>
            <a:r>
              <a:rPr lang="en-US" sz="2101" b="1" kern="10" dirty="0" smtClean="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9A</a:t>
            </a:r>
            <a:endParaRPr lang="en-US" sz="2101"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endParaRPr>
          </a:p>
        </p:txBody>
      </p:sp>
      <p:pic>
        <p:nvPicPr>
          <p:cNvPr id="2050" name="Picture 2" descr="Ảnh động cối xay gió"/>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7660112" y="391771"/>
            <a:ext cx="928974" cy="9289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Sách lật trang - Ảnh động - Phan Thanh Tân - WEB NGOẠI NGỮ -TIN HỌC -Thanh  Tân"/>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59250" y="399579"/>
            <a:ext cx="1943700" cy="15506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7005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nodeType="afterEffect">
                                  <p:stCondLst>
                                    <p:cond delay="0"/>
                                  </p:stCondLst>
                                  <p:childTnLst>
                                    <p:animClr clrSpc="hsl" dir="cw">
                                      <p:cBhvr override="childStyle">
                                        <p:cTn id="6" dur="500" fill="hold"/>
                                        <p:tgtEl>
                                          <p:spTgt spid="47118"/>
                                        </p:tgtEl>
                                        <p:attrNameLst>
                                          <p:attrName>style.color</p:attrName>
                                        </p:attrNameLst>
                                      </p:cBhvr>
                                      <p:by>
                                        <p:hsl h="-7200000" s="0" l="0"/>
                                      </p:by>
                                    </p:animClr>
                                    <p:animClr clrSpc="hsl" dir="cw">
                                      <p:cBhvr>
                                        <p:cTn id="7" dur="500" fill="hold"/>
                                        <p:tgtEl>
                                          <p:spTgt spid="47118"/>
                                        </p:tgtEl>
                                        <p:attrNameLst>
                                          <p:attrName>fillcolor</p:attrName>
                                        </p:attrNameLst>
                                      </p:cBhvr>
                                      <p:by>
                                        <p:hsl h="-7200000" s="0" l="0"/>
                                      </p:by>
                                    </p:animClr>
                                    <p:animClr clrSpc="hsl" dir="cw">
                                      <p:cBhvr>
                                        <p:cTn id="8" dur="500" fill="hold"/>
                                        <p:tgtEl>
                                          <p:spTgt spid="47118"/>
                                        </p:tgtEl>
                                        <p:attrNameLst>
                                          <p:attrName>stroke.color</p:attrName>
                                        </p:attrNameLst>
                                      </p:cBhvr>
                                      <p:by>
                                        <p:hsl h="-7200000" s="0" l="0"/>
                                      </p:by>
                                    </p:animClr>
                                    <p:set>
                                      <p:cBhvr>
                                        <p:cTn id="9" dur="500" fill="hold"/>
                                        <p:tgtEl>
                                          <p:spTgt spid="47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561" t="11511" r="15952" b="13064"/>
          <a:stretch/>
        </p:blipFill>
        <p:spPr>
          <a:xfrm>
            <a:off x="6122582" y="3759537"/>
            <a:ext cx="1543349" cy="1350679"/>
          </a:xfrm>
          <a:prstGeom prst="rect">
            <a:avLst/>
          </a:prstGeom>
        </p:spPr>
      </p:pic>
      <p:sp>
        <p:nvSpPr>
          <p:cNvPr id="2" name="Rounded Rectangle 1"/>
          <p:cNvSpPr/>
          <p:nvPr/>
        </p:nvSpPr>
        <p:spPr>
          <a:xfrm>
            <a:off x="179512" y="114336"/>
            <a:ext cx="8748972" cy="109209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685983"/>
            <a:r>
              <a:rPr lang="en-US" sz="3000" b="1">
                <a:solidFill>
                  <a:schemeClr val="tx1">
                    <a:lumMod val="95000"/>
                    <a:lumOff val="5000"/>
                  </a:schemeClr>
                </a:solidFill>
                <a:latin typeface="Times New Roman" panose="02020603050405020304" pitchFamily="18" charset="0"/>
                <a:cs typeface="Times New Roman" panose="02020603050405020304" pitchFamily="18" charset="0"/>
              </a:rPr>
              <a:t>Câu 5.</a:t>
            </a:r>
            <a:r>
              <a:rPr lang="en-US" sz="3000">
                <a:solidFill>
                  <a:schemeClr val="tx1">
                    <a:lumMod val="95000"/>
                    <a:lumOff val="5000"/>
                  </a:schemeClr>
                </a:solidFill>
                <a:latin typeface="Times New Roman" panose="02020603050405020304" pitchFamily="18" charset="0"/>
                <a:cs typeface="Times New Roman" panose="02020603050405020304" pitchFamily="18" charset="0"/>
              </a:rPr>
              <a:t> Để tìm số lượng tên hàng là “Xoài” trong bảng dữ liệu, em có thể nhập công thức là như thế nào?</a:t>
            </a:r>
          </a:p>
        </p:txBody>
      </p:sp>
      <p:sp>
        <p:nvSpPr>
          <p:cNvPr id="7" name="TextBox 6"/>
          <p:cNvSpPr txBox="1"/>
          <p:nvPr/>
        </p:nvSpPr>
        <p:spPr>
          <a:xfrm>
            <a:off x="4571777" y="2680556"/>
            <a:ext cx="450072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a:latin typeface="Times New Roman" panose="02020603050405020304" pitchFamily="18" charset="0"/>
                <a:cs typeface="Times New Roman" panose="02020603050405020304" pitchFamily="18" charset="0"/>
              </a:rPr>
              <a:t>C. =COUNTIF(B2:B8, “Xoài”) </a:t>
            </a:r>
          </a:p>
        </p:txBody>
      </p:sp>
      <p:sp>
        <p:nvSpPr>
          <p:cNvPr id="8" name="TextBox 7"/>
          <p:cNvSpPr txBox="1"/>
          <p:nvPr/>
        </p:nvSpPr>
        <p:spPr>
          <a:xfrm>
            <a:off x="4571779" y="1456420"/>
            <a:ext cx="450072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spc="-30">
                <a:latin typeface="Times New Roman" panose="02020603050405020304" pitchFamily="18" charset="0"/>
                <a:cs typeface="Times New Roman" panose="02020603050405020304" pitchFamily="18" charset="0"/>
              </a:rPr>
              <a:t>A. =COUNTIF(B2:B8, “&lt;&gt;Xoài”) </a:t>
            </a:r>
          </a:p>
        </p:txBody>
      </p:sp>
      <p:sp>
        <p:nvSpPr>
          <p:cNvPr id="9" name="TextBox 8"/>
          <p:cNvSpPr txBox="1"/>
          <p:nvPr/>
        </p:nvSpPr>
        <p:spPr>
          <a:xfrm>
            <a:off x="4571777" y="3292624"/>
            <a:ext cx="450072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983"/>
            <a:r>
              <a:rPr lang="en-US" sz="2400">
                <a:solidFill>
                  <a:schemeClr val="tx1">
                    <a:lumMod val="95000"/>
                    <a:lumOff val="5000"/>
                  </a:schemeClr>
                </a:solidFill>
                <a:latin typeface="Times New Roman" panose="02020603050405020304" pitchFamily="18" charset="0"/>
                <a:cs typeface="Times New Roman" panose="02020603050405020304" pitchFamily="18" charset="0"/>
              </a:rPr>
              <a:t>D. =COUNTIF(B2:B8, ‘Xoài’) </a:t>
            </a:r>
          </a:p>
        </p:txBody>
      </p:sp>
      <p:sp>
        <p:nvSpPr>
          <p:cNvPr id="10" name="TextBox 9"/>
          <p:cNvSpPr txBox="1"/>
          <p:nvPr/>
        </p:nvSpPr>
        <p:spPr>
          <a:xfrm>
            <a:off x="4571776" y="2068488"/>
            <a:ext cx="450072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a:latin typeface="Times New Roman" panose="02020603050405020304" pitchFamily="18" charset="0"/>
                <a:cs typeface="Times New Roman" panose="02020603050405020304" pitchFamily="18" charset="0"/>
              </a:rPr>
              <a:t>B. =COUNTIF(B2:B8, Xoài) </a:t>
            </a:r>
          </a:p>
        </p:txBody>
      </p:sp>
      <p:pic>
        <p:nvPicPr>
          <p:cNvPr id="18" name="Am-thanh-tra-loi-dung-www_nhacchuongvui_com.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9315503" y="162626"/>
            <a:ext cx="457341" cy="457341"/>
          </a:xfrm>
          <a:prstGeom prst="rect">
            <a:avLst/>
          </a:prstGeom>
        </p:spPr>
      </p:pic>
      <p:pic>
        <p:nvPicPr>
          <p:cNvPr id="19"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6" cstate="print"/>
          <a:stretch>
            <a:fillRect/>
          </a:stretch>
        </p:blipFill>
        <p:spPr>
          <a:xfrm>
            <a:off x="9345448" y="876786"/>
            <a:ext cx="457341" cy="457341"/>
          </a:xfrm>
          <a:prstGeom prst="rect">
            <a:avLst/>
          </a:prstGeom>
        </p:spPr>
      </p:pic>
      <p:pic>
        <p:nvPicPr>
          <p:cNvPr id="21"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6" cstate="print"/>
          <a:stretch>
            <a:fillRect/>
          </a:stretch>
        </p:blipFill>
        <p:spPr>
          <a:xfrm>
            <a:off x="9342725" y="1713077"/>
            <a:ext cx="457341" cy="457341"/>
          </a:xfrm>
          <a:prstGeom prst="rect">
            <a:avLst/>
          </a:prstGeom>
        </p:spPr>
      </p:pic>
      <p:pic>
        <p:nvPicPr>
          <p:cNvPr id="22"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6" cstate="print"/>
          <a:stretch>
            <a:fillRect/>
          </a:stretch>
        </p:blipFill>
        <p:spPr>
          <a:xfrm>
            <a:off x="9315503" y="2629179"/>
            <a:ext cx="457341" cy="457341"/>
          </a:xfrm>
          <a:prstGeom prst="rect">
            <a:avLst/>
          </a:prstGeom>
        </p:spPr>
      </p:pic>
      <p:sp>
        <p:nvSpPr>
          <p:cNvPr id="20" name="Rounded Rectangle 19">
            <a:hlinkClick r:id="" action="ppaction://hlinkshowjump?jump=nextslide"/>
          </p:cNvPr>
          <p:cNvSpPr/>
          <p:nvPr/>
        </p:nvSpPr>
        <p:spPr>
          <a:xfrm>
            <a:off x="8012950" y="4754806"/>
            <a:ext cx="1114769" cy="343007"/>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68601" tIns="34301" rIns="68601" bIns="3430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85983"/>
            <a:r>
              <a:rPr lang="en-US" sz="1350">
                <a:solidFill>
                  <a:srgbClr val="FF0000"/>
                </a:solidFill>
                <a:latin typeface="Times New Roman" pitchFamily="18" charset="0"/>
                <a:cs typeface="Times New Roman" pitchFamily="18" charset="0"/>
              </a:rPr>
              <a:t>BÀI MỚI</a:t>
            </a:r>
          </a:p>
        </p:txBody>
      </p:sp>
      <p:pic>
        <p:nvPicPr>
          <p:cNvPr id="4" name="Picture 3">
            <a:extLst>
              <a:ext uri="{FF2B5EF4-FFF2-40B4-BE49-F238E27FC236}">
                <a16:creationId xmlns:a16="http://schemas.microsoft.com/office/drawing/2014/main" xmlns="" id="{8C0C171F-D01E-426A-9B9D-34D6A2CB9D0C}"/>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1500" y="1388274"/>
            <a:ext cx="4500279" cy="3751244"/>
          </a:xfrm>
          <a:prstGeom prst="rect">
            <a:avLst/>
          </a:prstGeom>
        </p:spPr>
      </p:pic>
    </p:spTree>
    <p:extLst>
      <p:ext uri="{BB962C8B-B14F-4D97-AF65-F5344CB8AC3E}">
        <p14:creationId xmlns:p14="http://schemas.microsoft.com/office/powerpoint/2010/main" xmlns="" val="81922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85" fill="hold"/>
                                        <p:tgtEl>
                                          <p:spTgt spid="18"/>
                                        </p:tgtEl>
                                      </p:cBhvr>
                                    </p:cmd>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withEffect">
                                  <p:stCondLst>
                                    <p:cond delay="0"/>
                                  </p:stCondLst>
                                  <p:childTnLst>
                                    <p:cmd type="call" cmd="playFrom(0.0)">
                                      <p:cBhvr>
                                        <p:cTn id="42" dur="8150" fill="hold"/>
                                        <p:tgtEl>
                                          <p:spTgt spid="19"/>
                                        </p:tgtEl>
                                      </p:cBhvr>
                                    </p:cmd>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withEffect">
                                  <p:stCondLst>
                                    <p:cond delay="0"/>
                                  </p:stCondLst>
                                  <p:childTnLst>
                                    <p:cmd type="call" cmd="playFrom(0.0)">
                                      <p:cBhvr>
                                        <p:cTn id="47" dur="8150" fill="hold"/>
                                        <p:tgtEl>
                                          <p:spTgt spid="21"/>
                                        </p:tgtEl>
                                      </p:cBhvr>
                                    </p:cmd>
                                  </p:childTnLst>
                                </p:cTn>
                              </p:par>
                            </p:childTnLst>
                          </p:cTn>
                        </p:par>
                      </p:childTnLst>
                    </p:cTn>
                  </p:par>
                </p:childTnLst>
              </p:cTn>
              <p:nextCondLst>
                <p:cond evt="onClick" delay="0">
                  <p:tgtEl>
                    <p:spTgt spid="8"/>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withEffect">
                                  <p:stCondLst>
                                    <p:cond delay="0"/>
                                  </p:stCondLst>
                                  <p:childTnLst>
                                    <p:cmd type="call" cmd="playFrom(0.0)">
                                      <p:cBhvr>
                                        <p:cTn id="52" dur="8150" fill="hold"/>
                                        <p:tgtEl>
                                          <p:spTgt spid="22"/>
                                        </p:tgtEl>
                                      </p:cBhvr>
                                    </p:cmd>
                                  </p:childTnLst>
                                </p:cTn>
                              </p:par>
                            </p:childTnLst>
                          </p:cTn>
                        </p:par>
                      </p:childTnLst>
                    </p:cTn>
                  </p:par>
                </p:childTnLst>
              </p:cTn>
              <p:nextCondLst>
                <p:cond evt="onClick" delay="0">
                  <p:tgtEl>
                    <p:spTgt spid="9"/>
                  </p:tgtEl>
                </p:cond>
              </p:nextCondLst>
            </p:seq>
            <p:video>
              <p:cMediaNode vol="80000">
                <p:cTn id="53" fill="hold" display="0">
                  <p:stCondLst>
                    <p:cond delay="indefinite"/>
                  </p:stCondLst>
                  <p:endCondLst>
                    <p:cond evt="onStopAudio" delay="0">
                      <p:tgtEl>
                        <p:sldTgt/>
                      </p:tgtEl>
                    </p:cond>
                  </p:endCondLst>
                </p:cTn>
                <p:tgtEl>
                  <p:spTgt spid="18"/>
                </p:tgtEl>
              </p:cMediaNode>
            </p:video>
            <p:video>
              <p:cMediaNode vol="80000">
                <p:cTn id="54" fill="hold" display="0">
                  <p:stCondLst>
                    <p:cond delay="indefinite"/>
                  </p:stCondLst>
                  <p:endCondLst>
                    <p:cond evt="onStopAudio" delay="0">
                      <p:tgtEl>
                        <p:sldTgt/>
                      </p:tgtEl>
                    </p:cond>
                  </p:endCondLst>
                </p:cTn>
                <p:tgtEl>
                  <p:spTgt spid="19"/>
                </p:tgtEl>
              </p:cMediaNode>
            </p:video>
            <p:video>
              <p:cMediaNode vol="80000">
                <p:cTn id="55" fill="hold" display="0">
                  <p:stCondLst>
                    <p:cond delay="indefinite"/>
                  </p:stCondLst>
                  <p:endCondLst>
                    <p:cond evt="onStopAudio" delay="0">
                      <p:tgtEl>
                        <p:sldTgt/>
                      </p:tgtEl>
                    </p:cond>
                  </p:endCondLst>
                </p:cTn>
                <p:tgtEl>
                  <p:spTgt spid="21"/>
                </p:tgtEl>
              </p:cMediaNode>
            </p:video>
            <p:video>
              <p:cMediaNode vol="80000">
                <p:cTn id="56" fill="hold" display="0">
                  <p:stCondLst>
                    <p:cond delay="indefinite"/>
                  </p:stCondLst>
                  <p:endCondLst>
                    <p:cond evt="onStopAudio" delay="0">
                      <p:tgtEl>
                        <p:sldTgt/>
                      </p:tgtEl>
                    </p:cond>
                  </p:endCondLst>
                </p:cTn>
                <p:tgtEl>
                  <p:spTgt spid="22"/>
                </p:tgtEl>
              </p:cMediaNode>
            </p:video>
          </p:childTnLst>
        </p:cTn>
      </p:par>
    </p:tnLst>
    <p:bldLst>
      <p:bldP spid="2"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3" name="Oval 2"/>
          <p:cNvSpPr/>
          <p:nvPr/>
        </p:nvSpPr>
        <p:spPr>
          <a:xfrm>
            <a:off x="1794136" y="167997"/>
            <a:ext cx="5175920" cy="101998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Tiết: - Bài: 10a</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47D313C2-0916-E0CA-0028-FC4BD074EC18}"/>
              </a:ext>
            </a:extLst>
          </p:cNvPr>
          <p:cNvSpPr/>
          <p:nvPr/>
        </p:nvSpPr>
        <p:spPr>
          <a:xfrm>
            <a:off x="1006023" y="2110879"/>
            <a:ext cx="7131953" cy="1446550"/>
          </a:xfrm>
          <a:prstGeom prst="rect">
            <a:avLst/>
          </a:prstGeom>
          <a:noFill/>
        </p:spPr>
        <p:txBody>
          <a:bodyPr wrap="none" lIns="91440" tIns="45720" rIns="91440" bIns="45720">
            <a:spAutoFit/>
          </a:bodyPr>
          <a:lstStyle/>
          <a:p>
            <a:pPr algn="ctr"/>
            <a:r>
              <a:rPr lang="en-US" sz="4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Calibri" panose="020F0502020204030204" pitchFamily="34" charset="0"/>
              </a:rPr>
              <a:t>SỬ DỤNG HÀM COUNTIF </a:t>
            </a:r>
          </a:p>
          <a:p>
            <a:pPr algn="ctr"/>
            <a:r>
              <a:rPr lang="en-US" sz="4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Calibri" panose="020F0502020204030204" pitchFamily="34" charset="0"/>
              </a:rPr>
              <a:t>(tiết 2)</a:t>
            </a:r>
            <a:endParaRPr lang="en-US" sz="4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16818549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3010" y="-192697"/>
            <a:ext cx="9277702" cy="5380214"/>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9143" y="426800"/>
            <a:ext cx="3215314" cy="321587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348910" y="3850600"/>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365779" y="3854475"/>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505832" y="3978472"/>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188741" y="3723759"/>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859964" y="3500443"/>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355641" y="4329286"/>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106444" y="1377740"/>
            <a:ext cx="2785977" cy="1323439"/>
          </a:xfrm>
          <a:prstGeom prst="rect">
            <a:avLst/>
          </a:prstGeom>
          <a:noFill/>
        </p:spPr>
        <p:txBody>
          <a:bodyPr wrap="square" rtlCol="0">
            <a:spAutoFit/>
          </a:bodyPr>
          <a:lstStyle/>
          <a:p>
            <a:pPr algn="ctr"/>
            <a:r>
              <a:rPr lang="en-US" sz="4000">
                <a:solidFill>
                  <a:srgbClr val="0000FF"/>
                </a:solidFill>
                <a:latin typeface="Times New Roman" panose="02020603050405020304" pitchFamily="18" charset="0"/>
                <a:cs typeface="Times New Roman" panose="02020603050405020304" pitchFamily="18" charset="0"/>
              </a:rPr>
              <a:t>Hình thành kiến thức</a:t>
            </a:r>
          </a:p>
        </p:txBody>
      </p:sp>
      <p:sp>
        <p:nvSpPr>
          <p:cNvPr id="15" name="TextBox 14">
            <a:extLst>
              <a:ext uri="{FF2B5EF4-FFF2-40B4-BE49-F238E27FC236}">
                <a16:creationId xmlns:a16="http://schemas.microsoft.com/office/drawing/2014/main" xmlns="" id="{FC9D3FDC-E912-0F25-F38F-05C62FF310D7}"/>
              </a:ext>
            </a:extLst>
          </p:cNvPr>
          <p:cNvSpPr txBox="1"/>
          <p:nvPr/>
        </p:nvSpPr>
        <p:spPr>
          <a:xfrm>
            <a:off x="2460209" y="1920567"/>
            <a:ext cx="6576287" cy="553998"/>
          </a:xfrm>
          <a:prstGeom prst="rect">
            <a:avLst/>
          </a:prstGeom>
          <a:noFill/>
        </p:spPr>
        <p:txBody>
          <a:bodyPr wrap="square">
            <a:spAutoFit/>
          </a:bodyPr>
          <a:lstStyle/>
          <a:p>
            <a:pPr algn="just"/>
            <a:r>
              <a:rPr lang="en-US" sz="3000" b="1">
                <a:solidFill>
                  <a:srgbClr val="C00000"/>
                </a:solidFill>
                <a:effectLst/>
                <a:latin typeface="Times New Roman" panose="02020603050405020304" pitchFamily="18" charset="0"/>
                <a:ea typeface="Calibri" panose="020F0502020204030204" pitchFamily="34" charset="0"/>
              </a:rPr>
              <a:t>2.Thực hành: Sử dụng hàm COUNTIF</a:t>
            </a:r>
            <a:endParaRPr lang="en-US" sz="3000">
              <a:solidFill>
                <a:srgbClr val="C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28891196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par>
                                <p:cTn id="109" presetID="10" presetClass="entr" presetSubtype="0" fill="hold" grpId="0" nodeType="withEffect">
                                  <p:stCondLst>
                                    <p:cond delay="81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2F10DE-A5C0-3F6F-2D74-B4427E28F8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8" y="-9872"/>
            <a:ext cx="9144000" cy="5164832"/>
          </a:xfrm>
          <a:prstGeom prst="rect">
            <a:avLst/>
          </a:prstGeom>
        </p:spPr>
      </p:pic>
      <p:sp>
        <p:nvSpPr>
          <p:cNvPr id="3" name="TextBox 2">
            <a:extLst>
              <a:ext uri="{FF2B5EF4-FFF2-40B4-BE49-F238E27FC236}">
                <a16:creationId xmlns:a16="http://schemas.microsoft.com/office/drawing/2014/main" xmlns="" id="{B140D7A7-4D37-C5DA-2153-EEC47A8A36C0}"/>
              </a:ext>
            </a:extLst>
          </p:cNvPr>
          <p:cNvSpPr txBox="1"/>
          <p:nvPr/>
        </p:nvSpPr>
        <p:spPr>
          <a:xfrm>
            <a:off x="188568" y="-55748"/>
            <a:ext cx="7344816" cy="1015663"/>
          </a:xfrm>
          <a:prstGeom prst="rect">
            <a:avLst/>
          </a:prstGeom>
          <a:noFill/>
        </p:spPr>
        <p:txBody>
          <a:bodyPr wrap="square">
            <a:spAutoFit/>
          </a:bodyPr>
          <a:lstStyle/>
          <a:p>
            <a:pPr algn="just"/>
            <a:r>
              <a:rPr lang="en-US" sz="3000" b="1">
                <a:solidFill>
                  <a:srgbClr val="C00000"/>
                </a:solidFill>
                <a:effectLst/>
                <a:latin typeface="Times New Roman" panose="02020603050405020304" pitchFamily="18" charset="0"/>
                <a:ea typeface="Calibri" panose="020F0502020204030204" pitchFamily="34" charset="0"/>
              </a:rPr>
              <a:t>a. Tính số lần chi của mỗi khoản chi trong trang tính </a:t>
            </a:r>
            <a:r>
              <a:rPr lang="en-US" sz="3000" b="1" i="1">
                <a:solidFill>
                  <a:srgbClr val="C00000"/>
                </a:solidFill>
                <a:effectLst/>
                <a:latin typeface="Times New Roman" panose="02020603050405020304" pitchFamily="18" charset="0"/>
                <a:ea typeface="Calibri" panose="020F0502020204030204" pitchFamily="34" charset="0"/>
              </a:rPr>
              <a:t>Chi tiêu</a:t>
            </a:r>
            <a:endParaRPr lang="en-US" sz="3000">
              <a:solidFill>
                <a:srgbClr val="C00000"/>
              </a:solidFill>
              <a:effectLst/>
              <a:latin typeface="Times New Roman" panose="02020603050405020304" pitchFamily="18" charset="0"/>
              <a:ea typeface="Calibri" panose="020F0502020204030204" pitchFamily="34" charset="0"/>
            </a:endParaRPr>
          </a:p>
        </p:txBody>
      </p:sp>
      <p:grpSp>
        <p:nvGrpSpPr>
          <p:cNvPr id="7" name="Group 6">
            <a:extLst>
              <a:ext uri="{FF2B5EF4-FFF2-40B4-BE49-F238E27FC236}">
                <a16:creationId xmlns:a16="http://schemas.microsoft.com/office/drawing/2014/main" xmlns="" id="{27F9499B-ED55-A5FD-FFFB-54DF664EC84A}"/>
              </a:ext>
            </a:extLst>
          </p:cNvPr>
          <p:cNvGrpSpPr/>
          <p:nvPr/>
        </p:nvGrpSpPr>
        <p:grpSpPr>
          <a:xfrm>
            <a:off x="7668344" y="-307776"/>
            <a:ext cx="1343576" cy="1477328"/>
            <a:chOff x="3207031" y="1651197"/>
            <a:chExt cx="2638381" cy="2608468"/>
          </a:xfrm>
        </p:grpSpPr>
        <p:grpSp>
          <p:nvGrpSpPr>
            <p:cNvPr id="8" name="组合 10">
              <a:extLst>
                <a:ext uri="{FF2B5EF4-FFF2-40B4-BE49-F238E27FC236}">
                  <a16:creationId xmlns:a16="http://schemas.microsoft.com/office/drawing/2014/main" xmlns="" id="{1835551F-AC92-6BD4-A104-9E392B833D57}"/>
                </a:ext>
              </a:extLst>
            </p:cNvPr>
            <p:cNvGrpSpPr/>
            <p:nvPr/>
          </p:nvGrpSpPr>
          <p:grpSpPr>
            <a:xfrm>
              <a:off x="3276362" y="2203341"/>
              <a:ext cx="2246197" cy="2056324"/>
              <a:chOff x="2067317" y="1810431"/>
              <a:chExt cx="2488837" cy="2293259"/>
            </a:xfrm>
            <a:effectLst>
              <a:outerShdw blurRad="139700" dist="63500" dir="2700000" algn="tl" rotWithShape="0">
                <a:prstClr val="black">
                  <a:alpha val="40000"/>
                </a:prstClr>
              </a:outerShdw>
            </a:effectLst>
          </p:grpSpPr>
          <p:sp>
            <p:nvSpPr>
              <p:cNvPr id="10" name="圆角矩形 11">
                <a:extLst>
                  <a:ext uri="{FF2B5EF4-FFF2-40B4-BE49-F238E27FC236}">
                    <a16:creationId xmlns:a16="http://schemas.microsoft.com/office/drawing/2014/main" xmlns="" id="{B4C9808A-3415-0F66-2234-11EBB5319EED}"/>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11" name="圆角矩形 12">
                <a:extLst>
                  <a:ext uri="{FF2B5EF4-FFF2-40B4-BE49-F238E27FC236}">
                    <a16:creationId xmlns:a16="http://schemas.microsoft.com/office/drawing/2014/main" xmlns="" id="{D4F4328E-20D3-88FE-927B-6DC0A51013A9}"/>
                  </a:ext>
                </a:extLst>
              </p:cNvPr>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pic>
          <p:nvPicPr>
            <p:cNvPr id="9" name="Picture 4" descr="Trẻ Em, Học Tập, Học Bài, Giáo Dục, Tải hình PNG 109 - Free.Vector6.com">
              <a:extLst>
                <a:ext uri="{FF2B5EF4-FFF2-40B4-BE49-F238E27FC236}">
                  <a16:creationId xmlns:a16="http://schemas.microsoft.com/office/drawing/2014/main" xmlns="" id="{EA6C7357-9537-7BD8-F7E5-75237EEE68F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7031" y="1651197"/>
              <a:ext cx="2638381" cy="2317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xmlns="" id="{78CE273E-CAF2-0E91-E817-9FA31C5A4604}"/>
              </a:ext>
            </a:extLst>
          </p:cNvPr>
          <p:cNvSpPr txBox="1"/>
          <p:nvPr/>
        </p:nvSpPr>
        <p:spPr>
          <a:xfrm>
            <a:off x="39087" y="1041346"/>
            <a:ext cx="9065826" cy="26776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57150" indent="-57150" algn="just">
              <a:buFontTx/>
              <a:buChar char="-"/>
            </a:pPr>
            <a:r>
              <a:rPr lang="en-US" sz="2800" kern="300" spc="-80">
                <a:solidFill>
                  <a:srgbClr val="000000"/>
                </a:solidFill>
                <a:latin typeface="Times New Roman" panose="02020603050405020304" pitchFamily="18" charset="0"/>
                <a:ea typeface="Calibri" panose="020F0502020204030204" pitchFamily="34" charset="0"/>
              </a:rPr>
              <a:t>Mở tệp bảng tính TaiChinhGiaDinh.xlsx, chọn trang tính Chi tiêu.</a:t>
            </a:r>
          </a:p>
          <a:p>
            <a:pPr marL="57150" indent="-57150" algn="just">
              <a:buFontTx/>
              <a:buChar char="-"/>
            </a:pPr>
            <a:r>
              <a:rPr lang="en-US" sz="2800" kern="300" spc="-80">
                <a:solidFill>
                  <a:srgbClr val="000000"/>
                </a:solidFill>
                <a:latin typeface="Times New Roman" panose="02020603050405020304" pitchFamily="18" charset="0"/>
                <a:ea typeface="Calibri" panose="020F0502020204030204" pitchFamily="34" charset="0"/>
              </a:rPr>
              <a:t>Nhập dữ liệu cho trang tính để được kết quả tương tự như hình10a.1</a:t>
            </a:r>
          </a:p>
          <a:p>
            <a:pPr marL="57150" indent="-57150" algn="just">
              <a:buFontTx/>
              <a:buChar char="-"/>
            </a:pPr>
            <a:r>
              <a:rPr lang="en-US" sz="2800" kern="300" spc="-80">
                <a:solidFill>
                  <a:srgbClr val="000000"/>
                </a:solidFill>
                <a:latin typeface="Times New Roman" panose="02020603050405020304" pitchFamily="18" charset="0"/>
                <a:ea typeface="Calibri" panose="020F0502020204030204" pitchFamily="34" charset="0"/>
              </a:rPr>
              <a:t>Ô G2, nhập công thức =COUNTIF($B$3:$B$10,F2) hình 10a.2</a:t>
            </a:r>
          </a:p>
          <a:p>
            <a:pPr marL="57150" indent="-57150" algn="just">
              <a:buFontTx/>
              <a:buChar char="-"/>
            </a:pPr>
            <a:r>
              <a:rPr lang="en-US" sz="2800" kern="300" spc="-80">
                <a:solidFill>
                  <a:srgbClr val="000000"/>
                </a:solidFill>
                <a:latin typeface="Times New Roman" panose="02020603050405020304" pitchFamily="18" charset="0"/>
                <a:ea typeface="Calibri" panose="020F0502020204030204" pitchFamily="34" charset="0"/>
              </a:rPr>
              <a:t>Sao chép công thức trong ô G2 sang các ô từ G3 đến G10.</a:t>
            </a:r>
          </a:p>
          <a:p>
            <a:pPr marL="57150" indent="-57150" algn="just">
              <a:buFontTx/>
              <a:buChar char="-"/>
            </a:pPr>
            <a:r>
              <a:rPr lang="en-US" sz="2800" kern="300" spc="-80">
                <a:solidFill>
                  <a:srgbClr val="000000"/>
                </a:solidFill>
                <a:latin typeface="Times New Roman" panose="02020603050405020304" pitchFamily="18" charset="0"/>
                <a:ea typeface="Calibri" panose="020F0502020204030204" pitchFamily="34" charset="0"/>
              </a:rPr>
              <a:t>Lưu bảng tính.</a:t>
            </a:r>
          </a:p>
        </p:txBody>
      </p:sp>
      <p:sp>
        <p:nvSpPr>
          <p:cNvPr id="15" name="Rectangle: Rounded Corners 14">
            <a:extLst>
              <a:ext uri="{FF2B5EF4-FFF2-40B4-BE49-F238E27FC236}">
                <a16:creationId xmlns:a16="http://schemas.microsoft.com/office/drawing/2014/main" xmlns="" id="{DA8D1392-9326-1876-30C2-7A004886B2F8}"/>
              </a:ext>
            </a:extLst>
          </p:cNvPr>
          <p:cNvSpPr/>
          <p:nvPr/>
        </p:nvSpPr>
        <p:spPr>
          <a:xfrm>
            <a:off x="4414718" y="542204"/>
            <a:ext cx="3055309" cy="5474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HĐ nhóm đôi: 10p</a:t>
            </a:r>
          </a:p>
        </p:txBody>
      </p:sp>
      <p:pic>
        <p:nvPicPr>
          <p:cNvPr id="4" name="Picture 3">
            <a:extLst>
              <a:ext uri="{FF2B5EF4-FFF2-40B4-BE49-F238E27FC236}">
                <a16:creationId xmlns:a16="http://schemas.microsoft.com/office/drawing/2014/main" xmlns="" id="{468782DB-AF2D-5374-35F9-E432A0FA9357}"/>
              </a:ext>
            </a:extLst>
          </p:cNvPr>
          <p:cNvPicPr>
            <a:picLocks noChangeAspect="1"/>
          </p:cNvPicPr>
          <p:nvPr/>
        </p:nvPicPr>
        <p:blipFill>
          <a:blip r:embed="rId4"/>
          <a:stretch>
            <a:fillRect/>
          </a:stretch>
        </p:blipFill>
        <p:spPr>
          <a:xfrm>
            <a:off x="2483768" y="3148608"/>
            <a:ext cx="5056998" cy="1996480"/>
          </a:xfrm>
          <a:prstGeom prst="rect">
            <a:avLst/>
          </a:prstGeom>
        </p:spPr>
      </p:pic>
    </p:spTree>
    <p:extLst>
      <p:ext uri="{BB962C8B-B14F-4D97-AF65-F5344CB8AC3E}">
        <p14:creationId xmlns:p14="http://schemas.microsoft.com/office/powerpoint/2010/main" xmlns="" val="40050151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par>
                                <p:cTn id="20" presetID="10" presetClass="entr" presetSubtype="0" fill="hold" grpId="0" nodeType="withEffect">
                                  <p:stCondLst>
                                    <p:cond delay="0"/>
                                  </p:stCondLst>
                                  <p:iterate type="lt">
                                    <p:tmPct val="0"/>
                                  </p:iterate>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1250" fill="hold"/>
                                        <p:tgtEl>
                                          <p:spTgt spid="13">
                                            <p:txEl>
                                              <p:pRg st="0" end="0"/>
                                            </p:txEl>
                                          </p:spTgt>
                                        </p:tgtEl>
                                        <p:attrNameLst>
                                          <p:attrName>style.color</p:attrName>
                                        </p:attrNameLst>
                                      </p:cBhvr>
                                      <p:to>
                                        <p:clrVal>
                                          <a:srgbClr val="15537E"/>
                                        </p:clrVal>
                                      </p:to>
                                    </p:set>
                                    <p:set>
                                      <p:cBhvr>
                                        <p:cTn id="27" dur="1250" fill="hold"/>
                                        <p:tgtEl>
                                          <p:spTgt spid="13">
                                            <p:txEl>
                                              <p:pRg st="0" end="0"/>
                                            </p:txEl>
                                          </p:spTgt>
                                        </p:tgtEl>
                                        <p:attrNameLst>
                                          <p:attrName>fillcolor</p:attrName>
                                        </p:attrNameLst>
                                      </p:cBhvr>
                                      <p:to>
                                        <p:clrVal>
                                          <a:srgbClr val="15537E"/>
                                        </p:clrVal>
                                      </p:to>
                                    </p:set>
                                    <p:set>
                                      <p:cBhvr>
                                        <p:cTn id="28" dur="1250" fill="hold"/>
                                        <p:tgtEl>
                                          <p:spTgt spid="13">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nodeType="clickEffect">
                                  <p:stCondLst>
                                    <p:cond delay="0"/>
                                  </p:stCondLst>
                                  <p:iterate type="lt">
                                    <p:tmPct val="4000"/>
                                  </p:iterate>
                                  <p:childTnLst>
                                    <p:set>
                                      <p:cBhvr override="childStyle">
                                        <p:cTn id="32" dur="1250" fill="hold"/>
                                        <p:tgtEl>
                                          <p:spTgt spid="13">
                                            <p:txEl>
                                              <p:pRg st="1" end="1"/>
                                            </p:txEl>
                                          </p:spTgt>
                                        </p:tgtEl>
                                        <p:attrNameLst>
                                          <p:attrName>style.color</p:attrName>
                                        </p:attrNameLst>
                                      </p:cBhvr>
                                      <p:to>
                                        <p:clrVal>
                                          <a:srgbClr val="15537E"/>
                                        </p:clrVal>
                                      </p:to>
                                    </p:set>
                                    <p:set>
                                      <p:cBhvr>
                                        <p:cTn id="33" dur="1250" fill="hold"/>
                                        <p:tgtEl>
                                          <p:spTgt spid="13">
                                            <p:txEl>
                                              <p:pRg st="1" end="1"/>
                                            </p:txEl>
                                          </p:spTgt>
                                        </p:tgtEl>
                                        <p:attrNameLst>
                                          <p:attrName>fillcolor</p:attrName>
                                        </p:attrNameLst>
                                      </p:cBhvr>
                                      <p:to>
                                        <p:clrVal>
                                          <a:srgbClr val="15537E"/>
                                        </p:clrVal>
                                      </p:to>
                                    </p:set>
                                    <p:set>
                                      <p:cBhvr>
                                        <p:cTn id="34" dur="1250" fill="hold"/>
                                        <p:tgtEl>
                                          <p:spTgt spid="13">
                                            <p:txEl>
                                              <p:pRg st="1" end="1"/>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nodeType="clickEffect">
                                  <p:stCondLst>
                                    <p:cond delay="0"/>
                                  </p:stCondLst>
                                  <p:iterate type="lt">
                                    <p:tmPct val="4000"/>
                                  </p:iterate>
                                  <p:childTnLst>
                                    <p:set>
                                      <p:cBhvr override="childStyle">
                                        <p:cTn id="38" dur="1250" fill="hold"/>
                                        <p:tgtEl>
                                          <p:spTgt spid="13">
                                            <p:txEl>
                                              <p:pRg st="2" end="2"/>
                                            </p:txEl>
                                          </p:spTgt>
                                        </p:tgtEl>
                                        <p:attrNameLst>
                                          <p:attrName>style.color</p:attrName>
                                        </p:attrNameLst>
                                      </p:cBhvr>
                                      <p:to>
                                        <p:clrVal>
                                          <a:srgbClr val="15537E"/>
                                        </p:clrVal>
                                      </p:to>
                                    </p:set>
                                    <p:set>
                                      <p:cBhvr>
                                        <p:cTn id="39" dur="1250" fill="hold"/>
                                        <p:tgtEl>
                                          <p:spTgt spid="13">
                                            <p:txEl>
                                              <p:pRg st="2" end="2"/>
                                            </p:txEl>
                                          </p:spTgt>
                                        </p:tgtEl>
                                        <p:attrNameLst>
                                          <p:attrName>fillcolor</p:attrName>
                                        </p:attrNameLst>
                                      </p:cBhvr>
                                      <p:to>
                                        <p:clrVal>
                                          <a:srgbClr val="15537E"/>
                                        </p:clrVal>
                                      </p:to>
                                    </p:set>
                                    <p:set>
                                      <p:cBhvr>
                                        <p:cTn id="40" dur="1250" fill="hold"/>
                                        <p:tgtEl>
                                          <p:spTgt spid="13">
                                            <p:txEl>
                                              <p:pRg st="2" end="2"/>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mph" presetSubtype="0" fill="hold" nodeType="clickEffect">
                                  <p:stCondLst>
                                    <p:cond delay="0"/>
                                  </p:stCondLst>
                                  <p:iterate type="lt">
                                    <p:tmPct val="4000"/>
                                  </p:iterate>
                                  <p:childTnLst>
                                    <p:set>
                                      <p:cBhvr override="childStyle">
                                        <p:cTn id="49" dur="1250" fill="hold"/>
                                        <p:tgtEl>
                                          <p:spTgt spid="13">
                                            <p:txEl>
                                              <p:pRg st="3" end="3"/>
                                            </p:txEl>
                                          </p:spTgt>
                                        </p:tgtEl>
                                        <p:attrNameLst>
                                          <p:attrName>style.color</p:attrName>
                                        </p:attrNameLst>
                                      </p:cBhvr>
                                      <p:to>
                                        <p:clrVal>
                                          <a:srgbClr val="15537E"/>
                                        </p:clrVal>
                                      </p:to>
                                    </p:set>
                                    <p:set>
                                      <p:cBhvr>
                                        <p:cTn id="50" dur="1250" fill="hold"/>
                                        <p:tgtEl>
                                          <p:spTgt spid="13">
                                            <p:txEl>
                                              <p:pRg st="3" end="3"/>
                                            </p:txEl>
                                          </p:spTgt>
                                        </p:tgtEl>
                                        <p:attrNameLst>
                                          <p:attrName>fillcolor</p:attrName>
                                        </p:attrNameLst>
                                      </p:cBhvr>
                                      <p:to>
                                        <p:clrVal>
                                          <a:srgbClr val="15537E"/>
                                        </p:clrVal>
                                      </p:to>
                                    </p:set>
                                    <p:set>
                                      <p:cBhvr>
                                        <p:cTn id="51" dur="1250" fill="hold"/>
                                        <p:tgtEl>
                                          <p:spTgt spid="13">
                                            <p:txEl>
                                              <p:pRg st="3" end="3"/>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6" presetClass="emph" presetSubtype="0" fill="hold" nodeType="clickEffect">
                                  <p:stCondLst>
                                    <p:cond delay="0"/>
                                  </p:stCondLst>
                                  <p:iterate type="lt">
                                    <p:tmPct val="4000"/>
                                  </p:iterate>
                                  <p:childTnLst>
                                    <p:set>
                                      <p:cBhvr override="childStyle">
                                        <p:cTn id="55" dur="1250" fill="hold"/>
                                        <p:tgtEl>
                                          <p:spTgt spid="13">
                                            <p:txEl>
                                              <p:pRg st="4" end="4"/>
                                            </p:txEl>
                                          </p:spTgt>
                                        </p:tgtEl>
                                        <p:attrNameLst>
                                          <p:attrName>style.color</p:attrName>
                                        </p:attrNameLst>
                                      </p:cBhvr>
                                      <p:to>
                                        <p:clrVal>
                                          <a:srgbClr val="15537E"/>
                                        </p:clrVal>
                                      </p:to>
                                    </p:set>
                                    <p:set>
                                      <p:cBhvr>
                                        <p:cTn id="56" dur="1250" fill="hold"/>
                                        <p:tgtEl>
                                          <p:spTgt spid="13">
                                            <p:txEl>
                                              <p:pRg st="4" end="4"/>
                                            </p:txEl>
                                          </p:spTgt>
                                        </p:tgtEl>
                                        <p:attrNameLst>
                                          <p:attrName>fillcolor</p:attrName>
                                        </p:attrNameLst>
                                      </p:cBhvr>
                                      <p:to>
                                        <p:clrVal>
                                          <a:srgbClr val="15537E"/>
                                        </p:clrVal>
                                      </p:to>
                                    </p:set>
                                    <p:set>
                                      <p:cBhvr>
                                        <p:cTn id="57" dur="1250" fill="hold"/>
                                        <p:tgtEl>
                                          <p:spTgt spid="1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E0EEA86-52A0-75A4-C814-66C1DA2BF8A2}"/>
              </a:ext>
            </a:extLst>
          </p:cNvPr>
          <p:cNvPicPr>
            <a:picLocks noChangeAspect="1"/>
          </p:cNvPicPr>
          <p:nvPr/>
        </p:nvPicPr>
        <p:blipFill>
          <a:blip r:embed="rId3"/>
          <a:stretch>
            <a:fillRect/>
          </a:stretch>
        </p:blipFill>
        <p:spPr>
          <a:xfrm>
            <a:off x="0" y="-21832"/>
            <a:ext cx="9144000" cy="5188751"/>
          </a:xfrm>
          <a:prstGeom prst="rect">
            <a:avLst/>
          </a:prstGeom>
        </p:spPr>
      </p:pic>
      <p:sp>
        <p:nvSpPr>
          <p:cNvPr id="4" name="Wave 3">
            <a:extLst>
              <a:ext uri="{FF2B5EF4-FFF2-40B4-BE49-F238E27FC236}">
                <a16:creationId xmlns:a16="http://schemas.microsoft.com/office/drawing/2014/main" xmlns="" id="{AF3B0D21-9FB3-E14E-ADFB-141A96C7EB2E}"/>
              </a:ext>
            </a:extLst>
          </p:cNvPr>
          <p:cNvSpPr/>
          <p:nvPr/>
        </p:nvSpPr>
        <p:spPr>
          <a:xfrm>
            <a:off x="791580" y="2176500"/>
            <a:ext cx="7704856" cy="1692188"/>
          </a:xfrm>
          <a:prstGeom prst="wave">
            <a:avLst/>
          </a:prstGeom>
          <a:solidFill>
            <a:schemeClr val="accent2">
              <a:lumMod val="40000"/>
              <a:lumOff val="60000"/>
            </a:schemeClr>
          </a:solidFill>
          <a:ln>
            <a:solidFill>
              <a:schemeClr val="accent2">
                <a:lumMod val="40000"/>
                <a:lumOff val="6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BÁO CÁO KẾT QUẢ THỰC HÀNH</a:t>
            </a:r>
          </a:p>
        </p:txBody>
      </p:sp>
    </p:spTree>
    <p:extLst>
      <p:ext uri="{BB962C8B-B14F-4D97-AF65-F5344CB8AC3E}">
        <p14:creationId xmlns:p14="http://schemas.microsoft.com/office/powerpoint/2010/main" xmlns="" val="1007615772"/>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2F10DE-A5C0-3F6F-2D74-B4427E28F8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3864"/>
            <a:ext cx="9144000" cy="5164832"/>
          </a:xfrm>
          <a:prstGeom prst="rect">
            <a:avLst/>
          </a:prstGeom>
        </p:spPr>
      </p:pic>
      <p:sp>
        <p:nvSpPr>
          <p:cNvPr id="3" name="TextBox 2">
            <a:extLst>
              <a:ext uri="{FF2B5EF4-FFF2-40B4-BE49-F238E27FC236}">
                <a16:creationId xmlns:a16="http://schemas.microsoft.com/office/drawing/2014/main" xmlns="" id="{B140D7A7-4D37-C5DA-2153-EEC47A8A36C0}"/>
              </a:ext>
            </a:extLst>
          </p:cNvPr>
          <p:cNvSpPr txBox="1"/>
          <p:nvPr/>
        </p:nvSpPr>
        <p:spPr>
          <a:xfrm>
            <a:off x="232721" y="16260"/>
            <a:ext cx="7344816" cy="1015663"/>
          </a:xfrm>
          <a:prstGeom prst="rect">
            <a:avLst/>
          </a:prstGeom>
          <a:noFill/>
        </p:spPr>
        <p:txBody>
          <a:bodyPr wrap="square">
            <a:spAutoFit/>
          </a:bodyPr>
          <a:lstStyle/>
          <a:p>
            <a:r>
              <a:rPr lang="en-US" sz="3000" b="1">
                <a:solidFill>
                  <a:srgbClr val="C00000"/>
                </a:solidFill>
                <a:latin typeface="Times New Roman" panose="02020603050405020304" pitchFamily="18" charset="0"/>
                <a:cs typeface="Times New Roman" panose="02020603050405020304" pitchFamily="18" charset="0"/>
              </a:rPr>
              <a:t>b. Tính số lần thu của mỗi khoản thu trong trang tính </a:t>
            </a:r>
            <a:r>
              <a:rPr lang="en-US" sz="3000" b="1" i="1">
                <a:solidFill>
                  <a:srgbClr val="C00000"/>
                </a:solidFill>
                <a:latin typeface="Times New Roman" panose="02020603050405020304" pitchFamily="18" charset="0"/>
                <a:cs typeface="Times New Roman" panose="02020603050405020304" pitchFamily="18" charset="0"/>
              </a:rPr>
              <a:t>Thu nhập</a:t>
            </a:r>
            <a:endParaRPr lang="en-US" sz="3000">
              <a:solidFill>
                <a:srgbClr val="C0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27F9499B-ED55-A5FD-FFFB-54DF664EC84A}"/>
              </a:ext>
            </a:extLst>
          </p:cNvPr>
          <p:cNvGrpSpPr/>
          <p:nvPr/>
        </p:nvGrpSpPr>
        <p:grpSpPr>
          <a:xfrm>
            <a:off x="7666904" y="-159202"/>
            <a:ext cx="1343576" cy="1477328"/>
            <a:chOff x="3207031" y="1651197"/>
            <a:chExt cx="2638381" cy="2608468"/>
          </a:xfrm>
        </p:grpSpPr>
        <p:grpSp>
          <p:nvGrpSpPr>
            <p:cNvPr id="8" name="组合 10">
              <a:extLst>
                <a:ext uri="{FF2B5EF4-FFF2-40B4-BE49-F238E27FC236}">
                  <a16:creationId xmlns:a16="http://schemas.microsoft.com/office/drawing/2014/main" xmlns="" id="{1835551F-AC92-6BD4-A104-9E392B833D57}"/>
                </a:ext>
              </a:extLst>
            </p:cNvPr>
            <p:cNvGrpSpPr/>
            <p:nvPr/>
          </p:nvGrpSpPr>
          <p:grpSpPr>
            <a:xfrm>
              <a:off x="3276362" y="2203341"/>
              <a:ext cx="2246197" cy="2056324"/>
              <a:chOff x="2067317" y="1810431"/>
              <a:chExt cx="2488837" cy="2293259"/>
            </a:xfrm>
            <a:effectLst>
              <a:outerShdw blurRad="139700" dist="63500" dir="2700000" algn="tl" rotWithShape="0">
                <a:prstClr val="black">
                  <a:alpha val="40000"/>
                </a:prstClr>
              </a:outerShdw>
            </a:effectLst>
          </p:grpSpPr>
          <p:sp>
            <p:nvSpPr>
              <p:cNvPr id="10" name="圆角矩形 11">
                <a:extLst>
                  <a:ext uri="{FF2B5EF4-FFF2-40B4-BE49-F238E27FC236}">
                    <a16:creationId xmlns:a16="http://schemas.microsoft.com/office/drawing/2014/main" xmlns="" id="{B4C9808A-3415-0F66-2234-11EBB5319EED}"/>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11" name="圆角矩形 12">
                <a:extLst>
                  <a:ext uri="{FF2B5EF4-FFF2-40B4-BE49-F238E27FC236}">
                    <a16:creationId xmlns:a16="http://schemas.microsoft.com/office/drawing/2014/main" xmlns="" id="{D4F4328E-20D3-88FE-927B-6DC0A51013A9}"/>
                  </a:ext>
                </a:extLst>
              </p:cNvPr>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pic>
          <p:nvPicPr>
            <p:cNvPr id="9" name="Picture 4" descr="Trẻ Em, Học Tập, Học Bài, Giáo Dục, Tải hình PNG 109 - Free.Vector6.com">
              <a:extLst>
                <a:ext uri="{FF2B5EF4-FFF2-40B4-BE49-F238E27FC236}">
                  <a16:creationId xmlns:a16="http://schemas.microsoft.com/office/drawing/2014/main" xmlns="" id="{EA6C7357-9537-7BD8-F7E5-75237EEE68F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7031" y="1651197"/>
              <a:ext cx="2638381" cy="2317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xmlns="" id="{78CE273E-CAF2-0E91-E817-9FA31C5A4604}"/>
              </a:ext>
            </a:extLst>
          </p:cNvPr>
          <p:cNvSpPr txBox="1"/>
          <p:nvPr/>
        </p:nvSpPr>
        <p:spPr>
          <a:xfrm>
            <a:off x="-508" y="1060376"/>
            <a:ext cx="9103473" cy="26776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166688" indent="-166688" algn="just">
              <a:buFontTx/>
              <a:buChar char="-"/>
            </a:pPr>
            <a:r>
              <a:rPr lang="en-US" sz="2800" kern="300" spc="-80">
                <a:latin typeface="Times New Roman" panose="02020603050405020304" pitchFamily="18" charset="0"/>
                <a:cs typeface="Times New Roman" panose="02020603050405020304" pitchFamily="18" charset="0"/>
              </a:rPr>
              <a:t>Chọn trang tính Thu nhập</a:t>
            </a:r>
          </a:p>
          <a:p>
            <a:pPr marL="166688" indent="-166688" algn="just">
              <a:buFontTx/>
              <a:buChar char="-"/>
            </a:pPr>
            <a:r>
              <a:rPr lang="en-US" sz="2800" kern="300" spc="-80">
                <a:latin typeface="Times New Roman" panose="02020603050405020304" pitchFamily="18" charset="0"/>
                <a:cs typeface="Times New Roman" panose="02020603050405020304" pitchFamily="18" charset="0"/>
              </a:rPr>
              <a:t>Nhập dữ liệu cho trang tính để được nội dung tương tự hình 10a.3</a:t>
            </a:r>
          </a:p>
          <a:p>
            <a:pPr marL="166688" indent="-166688" algn="just">
              <a:buFontTx/>
              <a:buChar char="-"/>
            </a:pPr>
            <a:r>
              <a:rPr lang="en-US" sz="2800" kern="300" spc="-80">
                <a:latin typeface="Times New Roman" panose="02020603050405020304" pitchFamily="18" charset="0"/>
                <a:cs typeface="Times New Roman" panose="02020603050405020304" pitchFamily="18" charset="0"/>
              </a:rPr>
              <a:t>Ô G2 nhập công thức = COUNTIF ($B$3:$B$8,F2) để tính số lần thu của khoản Lương</a:t>
            </a:r>
          </a:p>
          <a:p>
            <a:pPr marL="166688" indent="-166688" algn="just">
              <a:buFontTx/>
              <a:buChar char="-"/>
            </a:pPr>
            <a:r>
              <a:rPr lang="en-US" sz="2800" kern="300" spc="-80">
                <a:latin typeface="Times New Roman" panose="02020603050405020304" pitchFamily="18" charset="0"/>
                <a:cs typeface="Times New Roman" panose="02020603050405020304" pitchFamily="18" charset="0"/>
              </a:rPr>
              <a:t>Sao chép công thức trong ô G2 sang các ô từ G3 đến G6 để tính số lần thu của các khoản thu </a:t>
            </a:r>
            <a:endParaRPr lang="en-US" sz="2800" kern="300" spc="-8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DA8D1392-9326-1876-30C2-7A004886B2F8}"/>
              </a:ext>
            </a:extLst>
          </p:cNvPr>
          <p:cNvSpPr/>
          <p:nvPr/>
        </p:nvSpPr>
        <p:spPr>
          <a:xfrm>
            <a:off x="4499992" y="592324"/>
            <a:ext cx="2988710" cy="5474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HĐ nhóm đôi: 10p</a:t>
            </a:r>
          </a:p>
        </p:txBody>
      </p:sp>
      <p:pic>
        <p:nvPicPr>
          <p:cNvPr id="4" name="Picture 3">
            <a:extLst>
              <a:ext uri="{FF2B5EF4-FFF2-40B4-BE49-F238E27FC236}">
                <a16:creationId xmlns:a16="http://schemas.microsoft.com/office/drawing/2014/main" xmlns="" id="{2E697D83-77B1-7FFC-EB90-CC6DE98735C7}"/>
              </a:ext>
            </a:extLst>
          </p:cNvPr>
          <p:cNvPicPr>
            <a:picLocks noChangeAspect="1"/>
          </p:cNvPicPr>
          <p:nvPr/>
        </p:nvPicPr>
        <p:blipFill>
          <a:blip r:embed="rId4"/>
          <a:stretch>
            <a:fillRect/>
          </a:stretch>
        </p:blipFill>
        <p:spPr>
          <a:xfrm>
            <a:off x="4037479" y="3212486"/>
            <a:ext cx="5107029" cy="1916342"/>
          </a:xfrm>
          <a:prstGeom prst="rect">
            <a:avLst/>
          </a:prstGeom>
        </p:spPr>
      </p:pic>
      <p:pic>
        <p:nvPicPr>
          <p:cNvPr id="12" name="Picture 11">
            <a:extLst>
              <a:ext uri="{FF2B5EF4-FFF2-40B4-BE49-F238E27FC236}">
                <a16:creationId xmlns:a16="http://schemas.microsoft.com/office/drawing/2014/main" xmlns="" id="{DD5D60D1-879E-85D2-FAE6-54FE6467C2BD}"/>
              </a:ext>
            </a:extLst>
          </p:cNvPr>
          <p:cNvPicPr>
            <a:picLocks noChangeAspect="1"/>
          </p:cNvPicPr>
          <p:nvPr/>
        </p:nvPicPr>
        <p:blipFill>
          <a:blip r:embed="rId5"/>
          <a:stretch>
            <a:fillRect/>
          </a:stretch>
        </p:blipFill>
        <p:spPr>
          <a:xfrm>
            <a:off x="4011860" y="3220615"/>
            <a:ext cx="5168652" cy="2006533"/>
          </a:xfrm>
          <a:prstGeom prst="rect">
            <a:avLst/>
          </a:prstGeom>
        </p:spPr>
      </p:pic>
    </p:spTree>
    <p:extLst>
      <p:ext uri="{BB962C8B-B14F-4D97-AF65-F5344CB8AC3E}">
        <p14:creationId xmlns:p14="http://schemas.microsoft.com/office/powerpoint/2010/main" xmlns="" val="14849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nodeType="clickEffect">
                                  <p:stCondLst>
                                    <p:cond delay="0"/>
                                  </p:stCondLst>
                                  <p:iterate type="lt">
                                    <p:tmPct val="4000"/>
                                  </p:iterate>
                                  <p:childTnLst>
                                    <p:set>
                                      <p:cBhvr override="childStyle">
                                        <p:cTn id="23" dur="1250" fill="hold"/>
                                        <p:tgtEl>
                                          <p:spTgt spid="13">
                                            <p:txEl>
                                              <p:pRg st="0" end="0"/>
                                            </p:txEl>
                                          </p:spTgt>
                                        </p:tgtEl>
                                        <p:attrNameLst>
                                          <p:attrName>style.color</p:attrName>
                                        </p:attrNameLst>
                                      </p:cBhvr>
                                      <p:to>
                                        <p:clrVal>
                                          <a:srgbClr val="15537E"/>
                                        </p:clrVal>
                                      </p:to>
                                    </p:set>
                                    <p:set>
                                      <p:cBhvr>
                                        <p:cTn id="24" dur="1250" fill="hold"/>
                                        <p:tgtEl>
                                          <p:spTgt spid="13">
                                            <p:txEl>
                                              <p:pRg st="0" end="0"/>
                                            </p:txEl>
                                          </p:spTgt>
                                        </p:tgtEl>
                                        <p:attrNameLst>
                                          <p:attrName>fillcolor</p:attrName>
                                        </p:attrNameLst>
                                      </p:cBhvr>
                                      <p:to>
                                        <p:clrVal>
                                          <a:srgbClr val="15537E"/>
                                        </p:clrVal>
                                      </p:to>
                                    </p:set>
                                    <p:set>
                                      <p:cBhvr>
                                        <p:cTn id="25" dur="1250" fill="hold"/>
                                        <p:tgtEl>
                                          <p:spTgt spid="13">
                                            <p:txEl>
                                              <p:pRg st="0" end="0"/>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nodeType="clickEffect">
                                  <p:stCondLst>
                                    <p:cond delay="0"/>
                                  </p:stCondLst>
                                  <p:iterate type="lt">
                                    <p:tmPct val="4000"/>
                                  </p:iterate>
                                  <p:childTnLst>
                                    <p:set>
                                      <p:cBhvr override="childStyle">
                                        <p:cTn id="29" dur="1250" fill="hold"/>
                                        <p:tgtEl>
                                          <p:spTgt spid="13">
                                            <p:txEl>
                                              <p:pRg st="1" end="1"/>
                                            </p:txEl>
                                          </p:spTgt>
                                        </p:tgtEl>
                                        <p:attrNameLst>
                                          <p:attrName>style.color</p:attrName>
                                        </p:attrNameLst>
                                      </p:cBhvr>
                                      <p:to>
                                        <p:clrVal>
                                          <a:srgbClr val="15537E"/>
                                        </p:clrVal>
                                      </p:to>
                                    </p:set>
                                    <p:set>
                                      <p:cBhvr>
                                        <p:cTn id="30" dur="1250" fill="hold"/>
                                        <p:tgtEl>
                                          <p:spTgt spid="13">
                                            <p:txEl>
                                              <p:pRg st="1" end="1"/>
                                            </p:txEl>
                                          </p:spTgt>
                                        </p:tgtEl>
                                        <p:attrNameLst>
                                          <p:attrName>fillcolor</p:attrName>
                                        </p:attrNameLst>
                                      </p:cBhvr>
                                      <p:to>
                                        <p:clrVal>
                                          <a:srgbClr val="15537E"/>
                                        </p:clrVal>
                                      </p:to>
                                    </p:set>
                                    <p:set>
                                      <p:cBhvr>
                                        <p:cTn id="31" dur="1250" fill="hold"/>
                                        <p:tgtEl>
                                          <p:spTgt spid="13">
                                            <p:txEl>
                                              <p:pRg st="1" end="1"/>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mph" presetSubtype="0" fill="hold" nodeType="clickEffect">
                                  <p:stCondLst>
                                    <p:cond delay="0"/>
                                  </p:stCondLst>
                                  <p:iterate type="lt">
                                    <p:tmPct val="4000"/>
                                  </p:iterate>
                                  <p:childTnLst>
                                    <p:set>
                                      <p:cBhvr override="childStyle">
                                        <p:cTn id="40" dur="1250" fill="hold"/>
                                        <p:tgtEl>
                                          <p:spTgt spid="13">
                                            <p:txEl>
                                              <p:pRg st="2" end="2"/>
                                            </p:txEl>
                                          </p:spTgt>
                                        </p:tgtEl>
                                        <p:attrNameLst>
                                          <p:attrName>style.color</p:attrName>
                                        </p:attrNameLst>
                                      </p:cBhvr>
                                      <p:to>
                                        <p:clrVal>
                                          <a:srgbClr val="15537E"/>
                                        </p:clrVal>
                                      </p:to>
                                    </p:set>
                                    <p:set>
                                      <p:cBhvr>
                                        <p:cTn id="41" dur="1250" fill="hold"/>
                                        <p:tgtEl>
                                          <p:spTgt spid="13">
                                            <p:txEl>
                                              <p:pRg st="2" end="2"/>
                                            </p:txEl>
                                          </p:spTgt>
                                        </p:tgtEl>
                                        <p:attrNameLst>
                                          <p:attrName>fillcolor</p:attrName>
                                        </p:attrNameLst>
                                      </p:cBhvr>
                                      <p:to>
                                        <p:clrVal>
                                          <a:srgbClr val="15537E"/>
                                        </p:clrVal>
                                      </p:to>
                                    </p:set>
                                    <p:set>
                                      <p:cBhvr>
                                        <p:cTn id="42" dur="1250" fill="hold"/>
                                        <p:tgtEl>
                                          <p:spTgt spid="13">
                                            <p:txEl>
                                              <p:pRg st="2" end="2"/>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mph" presetSubtype="0" fill="hold" nodeType="clickEffect">
                                  <p:stCondLst>
                                    <p:cond delay="0"/>
                                  </p:stCondLst>
                                  <p:iterate type="lt">
                                    <p:tmPct val="4000"/>
                                  </p:iterate>
                                  <p:childTnLst>
                                    <p:set>
                                      <p:cBhvr override="childStyle">
                                        <p:cTn id="51" dur="1250" fill="hold"/>
                                        <p:tgtEl>
                                          <p:spTgt spid="13">
                                            <p:txEl>
                                              <p:pRg st="3" end="3"/>
                                            </p:txEl>
                                          </p:spTgt>
                                        </p:tgtEl>
                                        <p:attrNameLst>
                                          <p:attrName>style.color</p:attrName>
                                        </p:attrNameLst>
                                      </p:cBhvr>
                                      <p:to>
                                        <p:clrVal>
                                          <a:srgbClr val="15537E"/>
                                        </p:clrVal>
                                      </p:to>
                                    </p:set>
                                    <p:set>
                                      <p:cBhvr>
                                        <p:cTn id="52" dur="1250" fill="hold"/>
                                        <p:tgtEl>
                                          <p:spTgt spid="13">
                                            <p:txEl>
                                              <p:pRg st="3" end="3"/>
                                            </p:txEl>
                                          </p:spTgt>
                                        </p:tgtEl>
                                        <p:attrNameLst>
                                          <p:attrName>fillcolor</p:attrName>
                                        </p:attrNameLst>
                                      </p:cBhvr>
                                      <p:to>
                                        <p:clrVal>
                                          <a:srgbClr val="15537E"/>
                                        </p:clrVal>
                                      </p:to>
                                    </p:set>
                                    <p:set>
                                      <p:cBhvr>
                                        <p:cTn id="53" dur="1250" fill="hold"/>
                                        <p:tgtEl>
                                          <p:spTgt spid="1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E0EEA86-52A0-75A4-C814-66C1DA2BF8A2}"/>
              </a:ext>
            </a:extLst>
          </p:cNvPr>
          <p:cNvPicPr>
            <a:picLocks noChangeAspect="1"/>
          </p:cNvPicPr>
          <p:nvPr/>
        </p:nvPicPr>
        <p:blipFill>
          <a:blip r:embed="rId3"/>
          <a:stretch>
            <a:fillRect/>
          </a:stretch>
        </p:blipFill>
        <p:spPr>
          <a:xfrm>
            <a:off x="0" y="-21832"/>
            <a:ext cx="9144000" cy="5188751"/>
          </a:xfrm>
          <a:prstGeom prst="rect">
            <a:avLst/>
          </a:prstGeom>
        </p:spPr>
      </p:pic>
      <p:sp>
        <p:nvSpPr>
          <p:cNvPr id="4" name="Wave 3">
            <a:extLst>
              <a:ext uri="{FF2B5EF4-FFF2-40B4-BE49-F238E27FC236}">
                <a16:creationId xmlns:a16="http://schemas.microsoft.com/office/drawing/2014/main" xmlns="" id="{AF3B0D21-9FB3-E14E-ADFB-141A96C7EB2E}"/>
              </a:ext>
            </a:extLst>
          </p:cNvPr>
          <p:cNvSpPr/>
          <p:nvPr/>
        </p:nvSpPr>
        <p:spPr>
          <a:xfrm>
            <a:off x="791580" y="2176500"/>
            <a:ext cx="7704856" cy="1692188"/>
          </a:xfrm>
          <a:prstGeom prst="wave">
            <a:avLst/>
          </a:prstGeom>
          <a:solidFill>
            <a:schemeClr val="accent2">
              <a:lumMod val="40000"/>
              <a:lumOff val="60000"/>
            </a:schemeClr>
          </a:solidFill>
          <a:ln>
            <a:solidFill>
              <a:schemeClr val="accent2">
                <a:lumMod val="40000"/>
                <a:lumOff val="6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BÁO CÁO KẾT QUẢ THỰC HÀNH</a:t>
            </a:r>
          </a:p>
        </p:txBody>
      </p:sp>
    </p:spTree>
    <p:extLst>
      <p:ext uri="{BB962C8B-B14F-4D97-AF65-F5344CB8AC3E}">
        <p14:creationId xmlns:p14="http://schemas.microsoft.com/office/powerpoint/2010/main" xmlns="" val="354517771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520" y="-5456348"/>
            <a:ext cx="16325850" cy="1143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8150" y="317454"/>
            <a:ext cx="3498931" cy="349953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883244" y="1618391"/>
            <a:ext cx="2309553" cy="707886"/>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Luyện tập</a:t>
            </a:r>
          </a:p>
        </p:txBody>
      </p:sp>
      <p:grpSp>
        <p:nvGrpSpPr>
          <p:cNvPr id="15" name="Group 14">
            <a:extLst>
              <a:ext uri="{FF2B5EF4-FFF2-40B4-BE49-F238E27FC236}">
                <a16:creationId xmlns:a16="http://schemas.microsoft.com/office/drawing/2014/main" xmlns="" id="{32BFAA62-FEFC-8102-0AF6-2E88315DEAAE}"/>
              </a:ext>
            </a:extLst>
          </p:cNvPr>
          <p:cNvGrpSpPr/>
          <p:nvPr/>
        </p:nvGrpSpPr>
        <p:grpSpPr>
          <a:xfrm>
            <a:off x="7357434" y="-307776"/>
            <a:ext cx="1643057" cy="1729356"/>
            <a:chOff x="3207031" y="1651197"/>
            <a:chExt cx="2638381" cy="2608468"/>
          </a:xfrm>
        </p:grpSpPr>
        <p:grpSp>
          <p:nvGrpSpPr>
            <p:cNvPr id="16" name="组合 10">
              <a:extLst>
                <a:ext uri="{FF2B5EF4-FFF2-40B4-BE49-F238E27FC236}">
                  <a16:creationId xmlns:a16="http://schemas.microsoft.com/office/drawing/2014/main" xmlns="" id="{D14BC755-4DB9-35B4-151F-9A4016134953}"/>
                </a:ext>
              </a:extLst>
            </p:cNvPr>
            <p:cNvGrpSpPr/>
            <p:nvPr/>
          </p:nvGrpSpPr>
          <p:grpSpPr>
            <a:xfrm>
              <a:off x="3276362" y="2203341"/>
              <a:ext cx="2246197" cy="2056324"/>
              <a:chOff x="2067317" y="1810431"/>
              <a:chExt cx="2488837" cy="2293259"/>
            </a:xfrm>
            <a:effectLst>
              <a:outerShdw blurRad="139700" dist="63500" dir="2700000" algn="tl" rotWithShape="0">
                <a:prstClr val="black">
                  <a:alpha val="40000"/>
                </a:prstClr>
              </a:outerShdw>
            </a:effectLst>
          </p:grpSpPr>
          <p:sp>
            <p:nvSpPr>
              <p:cNvPr id="20" name="圆角矩形 11">
                <a:extLst>
                  <a:ext uri="{FF2B5EF4-FFF2-40B4-BE49-F238E27FC236}">
                    <a16:creationId xmlns:a16="http://schemas.microsoft.com/office/drawing/2014/main" xmlns="" id="{CD8900AF-4063-C059-3C75-8CF2B364104C}"/>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21" name="圆角矩形 12">
                <a:extLst>
                  <a:ext uri="{FF2B5EF4-FFF2-40B4-BE49-F238E27FC236}">
                    <a16:creationId xmlns:a16="http://schemas.microsoft.com/office/drawing/2014/main" xmlns="" id="{10A9D0CA-1F56-61BA-EBD4-A465F7928306}"/>
                  </a:ext>
                </a:extLst>
              </p:cNvPr>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pic>
          <p:nvPicPr>
            <p:cNvPr id="17" name="Picture 4" descr="Trẻ Em, Học Tập, Học Bài, Giáo Dục, Tải hình PNG 109 - Free.Vector6.com">
              <a:extLst>
                <a:ext uri="{FF2B5EF4-FFF2-40B4-BE49-F238E27FC236}">
                  <a16:creationId xmlns:a16="http://schemas.microsoft.com/office/drawing/2014/main" xmlns="" id="{93439198-CB21-96FB-150B-F41BEF24347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07031" y="1651197"/>
              <a:ext cx="2638381" cy="2317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 name="Rectangle: Rounded Corners 21">
            <a:extLst>
              <a:ext uri="{FF2B5EF4-FFF2-40B4-BE49-F238E27FC236}">
                <a16:creationId xmlns:a16="http://schemas.microsoft.com/office/drawing/2014/main" xmlns="" id="{4E2D82D8-A8D9-B2D5-709E-FDAC629D5A07}"/>
              </a:ext>
            </a:extLst>
          </p:cNvPr>
          <p:cNvSpPr/>
          <p:nvPr/>
        </p:nvSpPr>
        <p:spPr>
          <a:xfrm>
            <a:off x="3710236" y="1682852"/>
            <a:ext cx="4966220" cy="9164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Hoạt động nhóm đôi: 15 phút</a:t>
            </a:r>
          </a:p>
        </p:txBody>
      </p:sp>
    </p:spTree>
    <p:extLst>
      <p:ext uri="{BB962C8B-B14F-4D97-AF65-F5344CB8AC3E}">
        <p14:creationId xmlns:p14="http://schemas.microsoft.com/office/powerpoint/2010/main" xmlns="" val="4501917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2F10DE-A5C0-3F6F-2D74-B4427E28F8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003" y="0"/>
            <a:ext cx="9144000" cy="5164832"/>
          </a:xfrm>
          <a:prstGeom prst="rect">
            <a:avLst/>
          </a:prstGeom>
        </p:spPr>
      </p:pic>
      <p:sp>
        <p:nvSpPr>
          <p:cNvPr id="3" name="TextBox 2">
            <a:extLst>
              <a:ext uri="{FF2B5EF4-FFF2-40B4-BE49-F238E27FC236}">
                <a16:creationId xmlns:a16="http://schemas.microsoft.com/office/drawing/2014/main" xmlns="" id="{B140D7A7-4D37-C5DA-2153-EEC47A8A36C0}"/>
              </a:ext>
            </a:extLst>
          </p:cNvPr>
          <p:cNvSpPr txBox="1"/>
          <p:nvPr/>
        </p:nvSpPr>
        <p:spPr>
          <a:xfrm>
            <a:off x="232721" y="160276"/>
            <a:ext cx="7344816" cy="707886"/>
          </a:xfrm>
          <a:prstGeom prst="rect">
            <a:avLst/>
          </a:prstGeom>
          <a:noFill/>
        </p:spPr>
        <p:txBody>
          <a:bodyPr wrap="square">
            <a:spAutoFit/>
          </a:bodyPr>
          <a:lstStyle/>
          <a:p>
            <a:r>
              <a:rPr lang="en-US" sz="4000" b="1">
                <a:solidFill>
                  <a:srgbClr val="C00000"/>
                </a:solidFill>
                <a:latin typeface="Times New Roman" panose="02020603050405020304" pitchFamily="18" charset="0"/>
                <a:cs typeface="Times New Roman" panose="02020603050405020304" pitchFamily="18" charset="0"/>
              </a:rPr>
              <a:t>Bài 1: SGK (44).</a:t>
            </a:r>
            <a:r>
              <a:rPr lang="en-US" sz="4000">
                <a:solidFill>
                  <a:srgbClr val="C00000"/>
                </a:solidFill>
                <a:latin typeface="Times New Roman" panose="02020603050405020304" pitchFamily="18" charset="0"/>
                <a:cs typeface="Times New Roman" panose="02020603050405020304" pitchFamily="18" charset="0"/>
              </a:rPr>
              <a:t> </a:t>
            </a:r>
          </a:p>
        </p:txBody>
      </p:sp>
      <p:grpSp>
        <p:nvGrpSpPr>
          <p:cNvPr id="7" name="Group 6">
            <a:extLst>
              <a:ext uri="{FF2B5EF4-FFF2-40B4-BE49-F238E27FC236}">
                <a16:creationId xmlns:a16="http://schemas.microsoft.com/office/drawing/2014/main" xmlns="" id="{27F9499B-ED55-A5FD-FFFB-54DF664EC84A}"/>
              </a:ext>
            </a:extLst>
          </p:cNvPr>
          <p:cNvGrpSpPr/>
          <p:nvPr/>
        </p:nvGrpSpPr>
        <p:grpSpPr>
          <a:xfrm>
            <a:off x="7910637" y="-435323"/>
            <a:ext cx="1343576" cy="1477328"/>
            <a:chOff x="3207031" y="1651197"/>
            <a:chExt cx="2638381" cy="2608468"/>
          </a:xfrm>
        </p:grpSpPr>
        <p:grpSp>
          <p:nvGrpSpPr>
            <p:cNvPr id="8" name="组合 10">
              <a:extLst>
                <a:ext uri="{FF2B5EF4-FFF2-40B4-BE49-F238E27FC236}">
                  <a16:creationId xmlns:a16="http://schemas.microsoft.com/office/drawing/2014/main" xmlns="" id="{1835551F-AC92-6BD4-A104-9E392B833D57}"/>
                </a:ext>
              </a:extLst>
            </p:cNvPr>
            <p:cNvGrpSpPr/>
            <p:nvPr/>
          </p:nvGrpSpPr>
          <p:grpSpPr>
            <a:xfrm>
              <a:off x="3276362" y="2203341"/>
              <a:ext cx="2246197" cy="2056324"/>
              <a:chOff x="2067317" y="1810431"/>
              <a:chExt cx="2488837" cy="2293259"/>
            </a:xfrm>
            <a:effectLst>
              <a:outerShdw blurRad="139700" dist="63500" dir="2700000" algn="tl" rotWithShape="0">
                <a:prstClr val="black">
                  <a:alpha val="40000"/>
                </a:prstClr>
              </a:outerShdw>
            </a:effectLst>
          </p:grpSpPr>
          <p:sp>
            <p:nvSpPr>
              <p:cNvPr id="10" name="圆角矩形 11">
                <a:extLst>
                  <a:ext uri="{FF2B5EF4-FFF2-40B4-BE49-F238E27FC236}">
                    <a16:creationId xmlns:a16="http://schemas.microsoft.com/office/drawing/2014/main" xmlns="" id="{B4C9808A-3415-0F66-2234-11EBB5319EED}"/>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11" name="圆角矩形 12">
                <a:extLst>
                  <a:ext uri="{FF2B5EF4-FFF2-40B4-BE49-F238E27FC236}">
                    <a16:creationId xmlns:a16="http://schemas.microsoft.com/office/drawing/2014/main" xmlns="" id="{D4F4328E-20D3-88FE-927B-6DC0A51013A9}"/>
                  </a:ext>
                </a:extLst>
              </p:cNvPr>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pic>
          <p:nvPicPr>
            <p:cNvPr id="9" name="Picture 4" descr="Trẻ Em, Học Tập, Học Bài, Giáo Dục, Tải hình PNG 109 - Free.Vector6.com">
              <a:extLst>
                <a:ext uri="{FF2B5EF4-FFF2-40B4-BE49-F238E27FC236}">
                  <a16:creationId xmlns:a16="http://schemas.microsoft.com/office/drawing/2014/main" xmlns="" id="{EA6C7357-9537-7BD8-F7E5-75237EEE68F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7031" y="1651197"/>
              <a:ext cx="2638381" cy="2317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xmlns="" id="{78CE273E-CAF2-0E91-E817-9FA31C5A4604}"/>
              </a:ext>
            </a:extLst>
          </p:cNvPr>
          <p:cNvSpPr txBox="1"/>
          <p:nvPr/>
        </p:nvSpPr>
        <p:spPr>
          <a:xfrm>
            <a:off x="232721" y="988368"/>
            <a:ext cx="8712968"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a:latin typeface="Times New Roman" panose="02020603050405020304" pitchFamily="18" charset="0"/>
                <a:cs typeface="Times New Roman" panose="02020603050405020304" pitchFamily="18" charset="0"/>
              </a:rPr>
              <a:t>Em hãy bổ sung thêm một số dòng dữ liệu thu, chi vào cả hai trang tính Thu nhập và Chi tiêu. Hãy điều chỉnh công thức countif ở cột G để kết quả tổng hợp số lần thu, chi của mỗi khoản được chính xác.</a:t>
            </a:r>
          </a:p>
        </p:txBody>
      </p:sp>
      <p:pic>
        <p:nvPicPr>
          <p:cNvPr id="2" name="Picture 1">
            <a:extLst>
              <a:ext uri="{FF2B5EF4-FFF2-40B4-BE49-F238E27FC236}">
                <a16:creationId xmlns:a16="http://schemas.microsoft.com/office/drawing/2014/main" xmlns="" id="{23056C8D-9672-B1EF-BA4E-9ED335D16E50}"/>
              </a:ext>
            </a:extLst>
          </p:cNvPr>
          <p:cNvPicPr>
            <a:picLocks noChangeAspect="1"/>
          </p:cNvPicPr>
          <p:nvPr/>
        </p:nvPicPr>
        <p:blipFill>
          <a:blip r:embed="rId4"/>
          <a:stretch>
            <a:fillRect/>
          </a:stretch>
        </p:blipFill>
        <p:spPr>
          <a:xfrm>
            <a:off x="232721" y="2856407"/>
            <a:ext cx="4313438" cy="2128405"/>
          </a:xfrm>
          <a:prstGeom prst="rect">
            <a:avLst/>
          </a:prstGeom>
        </p:spPr>
      </p:pic>
      <p:pic>
        <p:nvPicPr>
          <p:cNvPr id="4" name="Picture 3">
            <a:extLst>
              <a:ext uri="{FF2B5EF4-FFF2-40B4-BE49-F238E27FC236}">
                <a16:creationId xmlns:a16="http://schemas.microsoft.com/office/drawing/2014/main" xmlns="" id="{9ECC0ED1-B80D-B673-EC3A-F368DFC29C87}"/>
              </a:ext>
            </a:extLst>
          </p:cNvPr>
          <p:cNvPicPr>
            <a:picLocks noChangeAspect="1"/>
          </p:cNvPicPr>
          <p:nvPr/>
        </p:nvPicPr>
        <p:blipFill>
          <a:blip r:embed="rId5"/>
          <a:stretch>
            <a:fillRect/>
          </a:stretch>
        </p:blipFill>
        <p:spPr>
          <a:xfrm>
            <a:off x="4749873" y="2865557"/>
            <a:ext cx="4227624" cy="2119255"/>
          </a:xfrm>
          <a:prstGeom prst="rect">
            <a:avLst/>
          </a:prstGeom>
        </p:spPr>
      </p:pic>
      <p:sp>
        <p:nvSpPr>
          <p:cNvPr id="12" name="Rectangle: Rounded Corners 11">
            <a:extLst>
              <a:ext uri="{FF2B5EF4-FFF2-40B4-BE49-F238E27FC236}">
                <a16:creationId xmlns:a16="http://schemas.microsoft.com/office/drawing/2014/main" xmlns="" id="{F709FEE3-4122-1934-A644-CCE93A79FDFE}"/>
              </a:ext>
            </a:extLst>
          </p:cNvPr>
          <p:cNvSpPr/>
          <p:nvPr/>
        </p:nvSpPr>
        <p:spPr>
          <a:xfrm>
            <a:off x="4067944" y="2865557"/>
            <a:ext cx="529899" cy="204724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940993FD-B479-F24A-4725-8ED2B217709E}"/>
              </a:ext>
            </a:extLst>
          </p:cNvPr>
          <p:cNvSpPr/>
          <p:nvPr/>
        </p:nvSpPr>
        <p:spPr>
          <a:xfrm>
            <a:off x="8472929" y="2856407"/>
            <a:ext cx="529899" cy="204724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78128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3">
                                            <p:txEl>
                                              <p:pRg st="0" end="0"/>
                                            </p:txEl>
                                          </p:spTgt>
                                        </p:tgtEl>
                                        <p:attrNameLst>
                                          <p:attrName>style.color</p:attrName>
                                        </p:attrNameLst>
                                      </p:cBhvr>
                                      <p:to>
                                        <p:clrVal>
                                          <a:srgbClr val="002060"/>
                                        </p:clrVal>
                                      </p:to>
                                    </p:set>
                                    <p:set>
                                      <p:cBhvr>
                                        <p:cTn id="7" dur="500" fill="hold"/>
                                        <p:tgtEl>
                                          <p:spTgt spid="13">
                                            <p:txEl>
                                              <p:pRg st="0" end="0"/>
                                            </p:txEl>
                                          </p:spTgt>
                                        </p:tgtEl>
                                        <p:attrNameLst>
                                          <p:attrName>fillcolor</p:attrName>
                                        </p:attrNameLst>
                                      </p:cBhvr>
                                      <p:to>
                                        <p:clrVal>
                                          <a:srgbClr val="002060"/>
                                        </p:clrVal>
                                      </p:to>
                                    </p:set>
                                    <p:set>
                                      <p:cBhvr>
                                        <p:cTn id="8" dur="500" fill="hold"/>
                                        <p:tgtEl>
                                          <p:spTgt spid="1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2F10DE-A5C0-3F6F-2D74-B4427E28F8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8" y="16260"/>
            <a:ext cx="9144000" cy="5164832"/>
          </a:xfrm>
          <a:prstGeom prst="rect">
            <a:avLst/>
          </a:prstGeom>
        </p:spPr>
      </p:pic>
      <p:sp>
        <p:nvSpPr>
          <p:cNvPr id="3" name="TextBox 2">
            <a:extLst>
              <a:ext uri="{FF2B5EF4-FFF2-40B4-BE49-F238E27FC236}">
                <a16:creationId xmlns:a16="http://schemas.microsoft.com/office/drawing/2014/main" xmlns="" id="{B140D7A7-4D37-C5DA-2153-EEC47A8A36C0}"/>
              </a:ext>
            </a:extLst>
          </p:cNvPr>
          <p:cNvSpPr txBox="1"/>
          <p:nvPr/>
        </p:nvSpPr>
        <p:spPr>
          <a:xfrm>
            <a:off x="232721" y="160276"/>
            <a:ext cx="7344816" cy="707886"/>
          </a:xfrm>
          <a:prstGeom prst="rect">
            <a:avLst/>
          </a:prstGeom>
          <a:noFill/>
        </p:spPr>
        <p:txBody>
          <a:bodyPr wrap="square">
            <a:spAutoFit/>
          </a:bodyPr>
          <a:lstStyle/>
          <a:p>
            <a:r>
              <a:rPr lang="en-US" sz="4000" b="1">
                <a:solidFill>
                  <a:srgbClr val="C00000"/>
                </a:solidFill>
                <a:latin typeface="Times New Roman" panose="02020603050405020304" pitchFamily="18" charset="0"/>
                <a:cs typeface="Times New Roman" panose="02020603050405020304" pitchFamily="18" charset="0"/>
              </a:rPr>
              <a:t>Bài 2: SGK (44).</a:t>
            </a:r>
            <a:r>
              <a:rPr lang="en-US" sz="4000">
                <a:solidFill>
                  <a:srgbClr val="C00000"/>
                </a:solidFill>
                <a:latin typeface="Times New Roman" panose="02020603050405020304" pitchFamily="18" charset="0"/>
                <a:cs typeface="Times New Roman" panose="02020603050405020304" pitchFamily="18" charset="0"/>
              </a:rPr>
              <a:t> </a:t>
            </a:r>
          </a:p>
        </p:txBody>
      </p:sp>
      <p:grpSp>
        <p:nvGrpSpPr>
          <p:cNvPr id="7" name="Group 6">
            <a:extLst>
              <a:ext uri="{FF2B5EF4-FFF2-40B4-BE49-F238E27FC236}">
                <a16:creationId xmlns:a16="http://schemas.microsoft.com/office/drawing/2014/main" xmlns="" id="{27F9499B-ED55-A5FD-FFFB-54DF664EC84A}"/>
              </a:ext>
            </a:extLst>
          </p:cNvPr>
          <p:cNvGrpSpPr/>
          <p:nvPr/>
        </p:nvGrpSpPr>
        <p:grpSpPr>
          <a:xfrm>
            <a:off x="7910637" y="-435323"/>
            <a:ext cx="1343576" cy="1477328"/>
            <a:chOff x="3207031" y="1651197"/>
            <a:chExt cx="2638381" cy="2608468"/>
          </a:xfrm>
        </p:grpSpPr>
        <p:grpSp>
          <p:nvGrpSpPr>
            <p:cNvPr id="8" name="组合 10">
              <a:extLst>
                <a:ext uri="{FF2B5EF4-FFF2-40B4-BE49-F238E27FC236}">
                  <a16:creationId xmlns:a16="http://schemas.microsoft.com/office/drawing/2014/main" xmlns="" id="{1835551F-AC92-6BD4-A104-9E392B833D57}"/>
                </a:ext>
              </a:extLst>
            </p:cNvPr>
            <p:cNvGrpSpPr/>
            <p:nvPr/>
          </p:nvGrpSpPr>
          <p:grpSpPr>
            <a:xfrm>
              <a:off x="3276362" y="2203341"/>
              <a:ext cx="2246197" cy="2056324"/>
              <a:chOff x="2067317" y="1810431"/>
              <a:chExt cx="2488837" cy="2293259"/>
            </a:xfrm>
            <a:effectLst>
              <a:outerShdw blurRad="139700" dist="63500" dir="2700000" algn="tl" rotWithShape="0">
                <a:prstClr val="black">
                  <a:alpha val="40000"/>
                </a:prstClr>
              </a:outerShdw>
            </a:effectLst>
          </p:grpSpPr>
          <p:sp>
            <p:nvSpPr>
              <p:cNvPr id="10" name="圆角矩形 11">
                <a:extLst>
                  <a:ext uri="{FF2B5EF4-FFF2-40B4-BE49-F238E27FC236}">
                    <a16:creationId xmlns:a16="http://schemas.microsoft.com/office/drawing/2014/main" xmlns="" id="{B4C9808A-3415-0F66-2234-11EBB5319EED}"/>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11" name="圆角矩形 12">
                <a:extLst>
                  <a:ext uri="{FF2B5EF4-FFF2-40B4-BE49-F238E27FC236}">
                    <a16:creationId xmlns:a16="http://schemas.microsoft.com/office/drawing/2014/main" xmlns="" id="{D4F4328E-20D3-88FE-927B-6DC0A51013A9}"/>
                  </a:ext>
                </a:extLst>
              </p:cNvPr>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pic>
          <p:nvPicPr>
            <p:cNvPr id="9" name="Picture 4" descr="Trẻ Em, Học Tập, Học Bài, Giáo Dục, Tải hình PNG 109 - Free.Vector6.com">
              <a:extLst>
                <a:ext uri="{FF2B5EF4-FFF2-40B4-BE49-F238E27FC236}">
                  <a16:creationId xmlns:a16="http://schemas.microsoft.com/office/drawing/2014/main" xmlns="" id="{EA6C7357-9537-7BD8-F7E5-75237EEE68F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7031" y="1651197"/>
              <a:ext cx="2638381" cy="2317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xmlns="" id="{78CE273E-CAF2-0E91-E817-9FA31C5A4604}"/>
              </a:ext>
            </a:extLst>
          </p:cNvPr>
          <p:cNvSpPr txBox="1"/>
          <p:nvPr/>
        </p:nvSpPr>
        <p:spPr>
          <a:xfrm>
            <a:off x="124709" y="988368"/>
            <a:ext cx="3871227"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a:solidFill>
                  <a:srgbClr val="000000"/>
                </a:solidFill>
                <a:effectLst/>
                <a:latin typeface="Times New Roman" panose="02020603050405020304" pitchFamily="18" charset="0"/>
                <a:ea typeface="Calibri" panose="020F0502020204030204" pitchFamily="34" charset="0"/>
              </a:rPr>
              <a:t>Em hãy thực hiện cuộc khảo sát về việc chọn trường THPT của các bạn trong lớp. Nhập thông tin mà em thu thập được vào bản tính và sử dụng hàm countif để tổng hợp kết quả khảo sát như hình 10a.6: SGK (44).</a:t>
            </a:r>
            <a:endParaRPr lang="en-US" sz="280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243102D5-5A2F-D905-9E04-613ED829F68F}"/>
              </a:ext>
            </a:extLst>
          </p:cNvPr>
          <p:cNvPicPr>
            <a:picLocks noChangeAspect="1"/>
          </p:cNvPicPr>
          <p:nvPr/>
        </p:nvPicPr>
        <p:blipFill>
          <a:blip r:embed="rId4"/>
          <a:stretch>
            <a:fillRect/>
          </a:stretch>
        </p:blipFill>
        <p:spPr>
          <a:xfrm>
            <a:off x="4067944" y="985243"/>
            <a:ext cx="4931946" cy="3970318"/>
          </a:xfrm>
          <a:prstGeom prst="rect">
            <a:avLst/>
          </a:prstGeom>
        </p:spPr>
      </p:pic>
      <p:sp>
        <p:nvSpPr>
          <p:cNvPr id="2" name="Rectangle: Rounded Corners 1">
            <a:extLst>
              <a:ext uri="{FF2B5EF4-FFF2-40B4-BE49-F238E27FC236}">
                <a16:creationId xmlns:a16="http://schemas.microsoft.com/office/drawing/2014/main" xmlns="" id="{5FBB3B5E-AE6B-73B3-85D5-B6C8961FCCF4}"/>
              </a:ext>
            </a:extLst>
          </p:cNvPr>
          <p:cNvSpPr/>
          <p:nvPr/>
        </p:nvSpPr>
        <p:spPr>
          <a:xfrm>
            <a:off x="8136396" y="2176500"/>
            <a:ext cx="863494" cy="144016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173785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3">
                                            <p:txEl>
                                              <p:pRg st="0" end="0"/>
                                            </p:txEl>
                                          </p:spTgt>
                                        </p:tgtEl>
                                        <p:attrNameLst>
                                          <p:attrName>style.color</p:attrName>
                                        </p:attrNameLst>
                                      </p:cBhvr>
                                      <p:to>
                                        <p:clrVal>
                                          <a:srgbClr val="002060"/>
                                        </p:clrVal>
                                      </p:to>
                                    </p:set>
                                    <p:set>
                                      <p:cBhvr>
                                        <p:cTn id="7" dur="500" fill="hold"/>
                                        <p:tgtEl>
                                          <p:spTgt spid="13">
                                            <p:txEl>
                                              <p:pRg st="0" end="0"/>
                                            </p:txEl>
                                          </p:spTgt>
                                        </p:tgtEl>
                                        <p:attrNameLst>
                                          <p:attrName>fillcolor</p:attrName>
                                        </p:attrNameLst>
                                      </p:cBhvr>
                                      <p:to>
                                        <p:clrVal>
                                          <a:srgbClr val="002060"/>
                                        </p:clrVal>
                                      </p:to>
                                    </p:set>
                                    <p:set>
                                      <p:cBhvr>
                                        <p:cTn id="8" dur="500" fill="hold"/>
                                        <p:tgtEl>
                                          <p:spTgt spid="1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702" y="-5387973"/>
            <a:ext cx="16325850" cy="1143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738196"/>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802" y="59612"/>
            <a:ext cx="3363123" cy="336370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8439" y="4103617"/>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875944" y="4777663"/>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843834" y="4791277"/>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443850"/>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4752457"/>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241821"/>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316776" y="4865280"/>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543633"/>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226657" y="4797451"/>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418113"/>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318613"/>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633728"/>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450420"/>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cxnSp>
        <p:nvCxnSpPr>
          <p:cNvPr id="164" name="直接连接符 163"/>
          <p:cNvCxnSpPr/>
          <p:nvPr/>
        </p:nvCxnSpPr>
        <p:spPr>
          <a:xfrm flipH="1">
            <a:off x="3480266" y="1026951"/>
            <a:ext cx="169" cy="2862075"/>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3254547" y="542221"/>
            <a:ext cx="473804" cy="500448"/>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6" name="组合 167"/>
          <p:cNvGrpSpPr/>
          <p:nvPr/>
        </p:nvGrpSpPr>
        <p:grpSpPr>
          <a:xfrm>
            <a:off x="3257635" y="1559719"/>
            <a:ext cx="473803" cy="498504"/>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7" name="组合 171"/>
          <p:cNvGrpSpPr/>
          <p:nvPr/>
        </p:nvGrpSpPr>
        <p:grpSpPr>
          <a:xfrm>
            <a:off x="3259695" y="2647450"/>
            <a:ext cx="441143" cy="441133"/>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82" name="椭圆 64"/>
          <p:cNvSpPr/>
          <p:nvPr/>
        </p:nvSpPr>
        <p:spPr>
          <a:xfrm>
            <a:off x="3044543" y="327027"/>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1</a:t>
            </a:r>
          </a:p>
        </p:txBody>
      </p:sp>
      <p:sp>
        <p:nvSpPr>
          <p:cNvPr id="85" name="椭圆 64"/>
          <p:cNvSpPr/>
          <p:nvPr/>
        </p:nvSpPr>
        <p:spPr>
          <a:xfrm>
            <a:off x="3063651" y="1422698"/>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2</a:t>
            </a:r>
          </a:p>
        </p:txBody>
      </p:sp>
      <p:sp>
        <p:nvSpPr>
          <p:cNvPr id="86" name="椭圆 64"/>
          <p:cNvSpPr/>
          <p:nvPr/>
        </p:nvSpPr>
        <p:spPr>
          <a:xfrm>
            <a:off x="3044543" y="2534377"/>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3</a:t>
            </a:r>
          </a:p>
        </p:txBody>
      </p:sp>
      <p:sp>
        <p:nvSpPr>
          <p:cNvPr id="19" name="Rectangle 2"/>
          <p:cNvSpPr>
            <a:spLocks noChangeArrowheads="1"/>
          </p:cNvSpPr>
          <p:nvPr/>
        </p:nvSpPr>
        <p:spPr bwMode="auto">
          <a:xfrm flipV="1">
            <a:off x="946577" y="195269"/>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09396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740978" y="1121823"/>
            <a:ext cx="1939411" cy="1323439"/>
          </a:xfrm>
          <a:prstGeom prst="rect">
            <a:avLst/>
          </a:prstGeom>
          <a:noFill/>
        </p:spPr>
        <p:txBody>
          <a:bodyPr wrap="square" rtlCol="0">
            <a:spAutoFit/>
          </a:bodyPr>
          <a:lstStyle/>
          <a:p>
            <a:pPr algn="ctr"/>
            <a:r>
              <a:rPr lang="en-US" sz="4000">
                <a:solidFill>
                  <a:srgbClr val="0000FF"/>
                </a:solidFill>
                <a:latin typeface="Times New Roman" panose="02020603050405020304" pitchFamily="18" charset="0"/>
                <a:cs typeface="Times New Roman" panose="02020603050405020304" pitchFamily="18" charset="0"/>
              </a:rPr>
              <a:t>Cấu trúc bài học</a:t>
            </a:r>
          </a:p>
        </p:txBody>
      </p:sp>
      <p:sp>
        <p:nvSpPr>
          <p:cNvPr id="68" name="Rectangle: Rounded Corners 5">
            <a:extLst>
              <a:ext uri="{FF2B5EF4-FFF2-40B4-BE49-F238E27FC236}">
                <a16:creationId xmlns:a16="http://schemas.microsoft.com/office/drawing/2014/main" xmlns="" id="{E251AD20-8C98-40FE-AE1B-648D64085EB3}"/>
              </a:ext>
            </a:extLst>
          </p:cNvPr>
          <p:cNvSpPr/>
          <p:nvPr/>
        </p:nvSpPr>
        <p:spPr>
          <a:xfrm>
            <a:off x="4057681" y="380010"/>
            <a:ext cx="2510757" cy="623636"/>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KHỞI ĐỘNG</a:t>
            </a:r>
          </a:p>
        </p:txBody>
      </p:sp>
      <p:sp>
        <p:nvSpPr>
          <p:cNvPr id="69" name="Rectangle: Rounded Corners 14">
            <a:extLst>
              <a:ext uri="{FF2B5EF4-FFF2-40B4-BE49-F238E27FC236}">
                <a16:creationId xmlns:a16="http://schemas.microsoft.com/office/drawing/2014/main" xmlns="" id="{479184A6-4EF3-434A-8F67-BE933F8941DC}"/>
              </a:ext>
            </a:extLst>
          </p:cNvPr>
          <p:cNvSpPr/>
          <p:nvPr/>
        </p:nvSpPr>
        <p:spPr>
          <a:xfrm>
            <a:off x="4057681" y="1510332"/>
            <a:ext cx="5086319" cy="613608"/>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HÌNH THÀNH KIẾN THỨC</a:t>
            </a:r>
          </a:p>
        </p:txBody>
      </p:sp>
      <p:grpSp>
        <p:nvGrpSpPr>
          <p:cNvPr id="70" name="组合 171"/>
          <p:cNvGrpSpPr/>
          <p:nvPr/>
        </p:nvGrpSpPr>
        <p:grpSpPr>
          <a:xfrm>
            <a:off x="3272473" y="3652459"/>
            <a:ext cx="441143" cy="441133"/>
            <a:chOff x="4971660" y="1569718"/>
            <a:chExt cx="144016" cy="144016"/>
          </a:xfrm>
          <a:solidFill>
            <a:schemeClr val="accent1"/>
          </a:solidFill>
        </p:grpSpPr>
        <p:sp>
          <p:nvSpPr>
            <p:cNvPr id="74"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75"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76" name="椭圆 64"/>
          <p:cNvSpPr/>
          <p:nvPr/>
        </p:nvSpPr>
        <p:spPr>
          <a:xfrm>
            <a:off x="3044543" y="3619270"/>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a:solidFill>
                  <a:srgbClr val="FF0000"/>
                </a:solidFill>
                <a:ea typeface="微软雅黑" panose="020B0503020204020204" pitchFamily="34" charset="-122"/>
                <a:cs typeface="+mn-ea"/>
                <a:sym typeface="+mn-lt"/>
              </a:rPr>
              <a:t>4</a:t>
            </a:r>
            <a:endParaRPr kumimoji="1" lang="en-US" sz="3200" b="1" dirty="0">
              <a:solidFill>
                <a:srgbClr val="FF0000"/>
              </a:solidFill>
              <a:ea typeface="微软雅黑" panose="020B0503020204020204" pitchFamily="34" charset="-122"/>
              <a:cs typeface="+mn-ea"/>
              <a:sym typeface="+mn-lt"/>
            </a:endParaRPr>
          </a:p>
        </p:txBody>
      </p:sp>
      <p:sp>
        <p:nvSpPr>
          <p:cNvPr id="78" name="Rectangle: Rounded Corners 15">
            <a:extLst>
              <a:ext uri="{FF2B5EF4-FFF2-40B4-BE49-F238E27FC236}">
                <a16:creationId xmlns:a16="http://schemas.microsoft.com/office/drawing/2014/main" xmlns="" id="{B21158E3-24C7-4623-9214-961993ED201B}"/>
              </a:ext>
            </a:extLst>
          </p:cNvPr>
          <p:cNvSpPr/>
          <p:nvPr/>
        </p:nvSpPr>
        <p:spPr>
          <a:xfrm>
            <a:off x="4057681" y="2545300"/>
            <a:ext cx="2905279" cy="647710"/>
          </a:xfrm>
          <a:prstGeom prst="roundRect">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LUYỆN TẬP</a:t>
            </a:r>
          </a:p>
        </p:txBody>
      </p:sp>
      <p:sp>
        <p:nvSpPr>
          <p:cNvPr id="79" name="Rectangle: Rounded Corners 15">
            <a:extLst>
              <a:ext uri="{FF2B5EF4-FFF2-40B4-BE49-F238E27FC236}">
                <a16:creationId xmlns:a16="http://schemas.microsoft.com/office/drawing/2014/main" xmlns="" id="{B21158E3-24C7-4623-9214-961993ED201B}"/>
              </a:ext>
            </a:extLst>
          </p:cNvPr>
          <p:cNvSpPr/>
          <p:nvPr/>
        </p:nvSpPr>
        <p:spPr>
          <a:xfrm>
            <a:off x="4065968" y="3636881"/>
            <a:ext cx="2905279" cy="647710"/>
          </a:xfrm>
          <a:prstGeom prst="roundRect">
            <a:avLst/>
          </a:prstGeom>
          <a:solidFill>
            <a:srgbClr val="DDEAD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VẬN DỤNG</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par>
                          <p:cTn id="109" fill="hold">
                            <p:stCondLst>
                              <p:cond delay="2810"/>
                            </p:stCondLst>
                            <p:childTnLst>
                              <p:par>
                                <p:cTn id="110" presetID="16" presetClass="entr" presetSubtype="42" fill="hold" nodeType="afterEffect">
                                  <p:stCondLst>
                                    <p:cond delay="0"/>
                                  </p:stCondLst>
                                  <p:childTnLst>
                                    <p:set>
                                      <p:cBhvr>
                                        <p:cTn id="111" dur="1" fill="hold">
                                          <p:stCondLst>
                                            <p:cond delay="0"/>
                                          </p:stCondLst>
                                        </p:cTn>
                                        <p:tgtEl>
                                          <p:spTgt spid="164"/>
                                        </p:tgtEl>
                                        <p:attrNameLst>
                                          <p:attrName>style.visibility</p:attrName>
                                        </p:attrNameLst>
                                      </p:cBhvr>
                                      <p:to>
                                        <p:strVal val="visible"/>
                                      </p:to>
                                    </p:set>
                                    <p:animEffect transition="in" filter="barn(outHorizontal)">
                                      <p:cBhvr>
                                        <p:cTn id="112" dur="500"/>
                                        <p:tgtEl>
                                          <p:spTgt spid="164"/>
                                        </p:tgtEl>
                                      </p:cBhvr>
                                    </p:animEffect>
                                  </p:childTnLst>
                                </p:cTn>
                              </p:par>
                            </p:childTnLst>
                          </p:cTn>
                        </p:par>
                        <p:par>
                          <p:cTn id="113" fill="hold">
                            <p:stCondLst>
                              <p:cond delay="3310"/>
                            </p:stCondLst>
                            <p:childTnLst>
                              <p:par>
                                <p:cTn id="114" presetID="23" presetClass="entr" presetSubtype="32"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strVal val="4*#ppt_w"/>
                                          </p:val>
                                        </p:tav>
                                        <p:tav tm="100000">
                                          <p:val>
                                            <p:strVal val="#ppt_w"/>
                                          </p:val>
                                        </p:tav>
                                      </p:tavLst>
                                    </p:anim>
                                    <p:anim calcmode="lin" valueType="num">
                                      <p:cBhvr>
                                        <p:cTn id="117" dur="500" fill="hold"/>
                                        <p:tgtEl>
                                          <p:spTgt spid="15"/>
                                        </p:tgtEl>
                                        <p:attrNameLst>
                                          <p:attrName>ppt_h</p:attrName>
                                        </p:attrNameLst>
                                      </p:cBhvr>
                                      <p:tavLst>
                                        <p:tav tm="0">
                                          <p:val>
                                            <p:strVal val="4*#ppt_h"/>
                                          </p:val>
                                        </p:tav>
                                        <p:tav tm="100000">
                                          <p:val>
                                            <p:strVal val="#ppt_h"/>
                                          </p:val>
                                        </p:tav>
                                      </p:tavLst>
                                    </p:anim>
                                  </p:childTnLst>
                                </p:cTn>
                              </p:par>
                              <p:par>
                                <p:cTn id="118" presetID="23" presetClass="entr" presetSubtype="32" fill="hold" nodeType="withEffect">
                                  <p:stCondLst>
                                    <p:cond delay="20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500" fill="hold"/>
                                        <p:tgtEl>
                                          <p:spTgt spid="16"/>
                                        </p:tgtEl>
                                        <p:attrNameLst>
                                          <p:attrName>ppt_w</p:attrName>
                                        </p:attrNameLst>
                                      </p:cBhvr>
                                      <p:tavLst>
                                        <p:tav tm="0">
                                          <p:val>
                                            <p:strVal val="4*#ppt_w"/>
                                          </p:val>
                                        </p:tav>
                                        <p:tav tm="100000">
                                          <p:val>
                                            <p:strVal val="#ppt_w"/>
                                          </p:val>
                                        </p:tav>
                                      </p:tavLst>
                                    </p:anim>
                                    <p:anim calcmode="lin" valueType="num">
                                      <p:cBhvr>
                                        <p:cTn id="121" dur="500" fill="hold"/>
                                        <p:tgtEl>
                                          <p:spTgt spid="16"/>
                                        </p:tgtEl>
                                        <p:attrNameLst>
                                          <p:attrName>ppt_h</p:attrName>
                                        </p:attrNameLst>
                                      </p:cBhvr>
                                      <p:tavLst>
                                        <p:tav tm="0">
                                          <p:val>
                                            <p:strVal val="4*#ppt_h"/>
                                          </p:val>
                                        </p:tav>
                                        <p:tav tm="100000">
                                          <p:val>
                                            <p:strVal val="#ppt_h"/>
                                          </p:val>
                                        </p:tav>
                                      </p:tavLst>
                                    </p:anim>
                                  </p:childTnLst>
                                </p:cTn>
                              </p:par>
                              <p:par>
                                <p:cTn id="122" presetID="23" presetClass="entr" presetSubtype="32" fill="hold" nodeType="withEffect">
                                  <p:stCondLst>
                                    <p:cond delay="20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fill="hold"/>
                                        <p:tgtEl>
                                          <p:spTgt spid="17"/>
                                        </p:tgtEl>
                                        <p:attrNameLst>
                                          <p:attrName>ppt_w</p:attrName>
                                        </p:attrNameLst>
                                      </p:cBhvr>
                                      <p:tavLst>
                                        <p:tav tm="0">
                                          <p:val>
                                            <p:strVal val="4*#ppt_w"/>
                                          </p:val>
                                        </p:tav>
                                        <p:tav tm="100000">
                                          <p:val>
                                            <p:strVal val="#ppt_w"/>
                                          </p:val>
                                        </p:tav>
                                      </p:tavLst>
                                    </p:anim>
                                    <p:anim calcmode="lin" valueType="num">
                                      <p:cBhvr>
                                        <p:cTn id="125" dur="500" fill="hold"/>
                                        <p:tgtEl>
                                          <p:spTgt spid="17"/>
                                        </p:tgtEl>
                                        <p:attrNameLst>
                                          <p:attrName>ppt_h</p:attrName>
                                        </p:attrNameLst>
                                      </p:cBhvr>
                                      <p:tavLst>
                                        <p:tav tm="0">
                                          <p:val>
                                            <p:strVal val="4*#ppt_h"/>
                                          </p:val>
                                        </p:tav>
                                        <p:tav tm="100000">
                                          <p:val>
                                            <p:strVal val="#ppt_h"/>
                                          </p:val>
                                        </p:tav>
                                      </p:tavLst>
                                    </p:anim>
                                  </p:childTnLst>
                                </p:cTn>
                              </p:par>
                              <p:par>
                                <p:cTn id="126" presetID="23" presetClass="entr" presetSubtype="32" fill="hold" nodeType="withEffect">
                                  <p:stCondLst>
                                    <p:cond delay="200"/>
                                  </p:stCondLst>
                                  <p:childTnLst>
                                    <p:set>
                                      <p:cBhvr>
                                        <p:cTn id="127" dur="1" fill="hold">
                                          <p:stCondLst>
                                            <p:cond delay="0"/>
                                          </p:stCondLst>
                                        </p:cTn>
                                        <p:tgtEl>
                                          <p:spTgt spid="70"/>
                                        </p:tgtEl>
                                        <p:attrNameLst>
                                          <p:attrName>style.visibility</p:attrName>
                                        </p:attrNameLst>
                                      </p:cBhvr>
                                      <p:to>
                                        <p:strVal val="visible"/>
                                      </p:to>
                                    </p:set>
                                    <p:anim calcmode="lin" valueType="num">
                                      <p:cBhvr>
                                        <p:cTn id="128" dur="500" fill="hold"/>
                                        <p:tgtEl>
                                          <p:spTgt spid="70"/>
                                        </p:tgtEl>
                                        <p:attrNameLst>
                                          <p:attrName>ppt_w</p:attrName>
                                        </p:attrNameLst>
                                      </p:cBhvr>
                                      <p:tavLst>
                                        <p:tav tm="0">
                                          <p:val>
                                            <p:strVal val="4*#ppt_w"/>
                                          </p:val>
                                        </p:tav>
                                        <p:tav tm="100000">
                                          <p:val>
                                            <p:strVal val="#ppt_w"/>
                                          </p:val>
                                        </p:tav>
                                      </p:tavLst>
                                    </p:anim>
                                    <p:anim calcmode="lin" valueType="num">
                                      <p:cBhvr>
                                        <p:cTn id="129" dur="500" fill="hold"/>
                                        <p:tgtEl>
                                          <p:spTgt spid="70"/>
                                        </p:tgtEl>
                                        <p:attrNameLst>
                                          <p:attrName>ppt_h</p:attrName>
                                        </p:attrNameLst>
                                      </p:cBhvr>
                                      <p:tavLst>
                                        <p:tav tm="0">
                                          <p:val>
                                            <p:strVal val="4*#ppt_h"/>
                                          </p:val>
                                        </p:tav>
                                        <p:tav tm="100000">
                                          <p:val>
                                            <p:strVal val="#ppt_h"/>
                                          </p:val>
                                        </p:tav>
                                      </p:tavLst>
                                    </p:anim>
                                  </p:childTnLst>
                                </p:cTn>
                              </p:par>
                            </p:childTnLst>
                          </p:cTn>
                        </p:par>
                        <p:par>
                          <p:cTn id="130" fill="hold">
                            <p:stCondLst>
                              <p:cond delay="4010"/>
                            </p:stCondLst>
                            <p:childTnLst>
                              <p:par>
                                <p:cTn id="131" presetID="42" presetClass="entr" presetSubtype="0" fill="hold" grpId="0" nodeType="after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fade">
                                      <p:cBhvr>
                                        <p:cTn id="133" dur="500"/>
                                        <p:tgtEl>
                                          <p:spTgt spid="82"/>
                                        </p:tgtEl>
                                      </p:cBhvr>
                                    </p:animEffect>
                                    <p:anim calcmode="lin" valueType="num">
                                      <p:cBhvr>
                                        <p:cTn id="134" dur="500" fill="hold"/>
                                        <p:tgtEl>
                                          <p:spTgt spid="82"/>
                                        </p:tgtEl>
                                        <p:attrNameLst>
                                          <p:attrName>ppt_x</p:attrName>
                                        </p:attrNameLst>
                                      </p:cBhvr>
                                      <p:tavLst>
                                        <p:tav tm="0">
                                          <p:val>
                                            <p:strVal val="#ppt_x"/>
                                          </p:val>
                                        </p:tav>
                                        <p:tav tm="100000">
                                          <p:val>
                                            <p:strVal val="#ppt_x"/>
                                          </p:val>
                                        </p:tav>
                                      </p:tavLst>
                                    </p:anim>
                                    <p:anim calcmode="lin" valueType="num">
                                      <p:cBhvr>
                                        <p:cTn id="135" dur="500" fill="hold"/>
                                        <p:tgtEl>
                                          <p:spTgt spid="8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1000"/>
                                        <p:tgtEl>
                                          <p:spTgt spid="68"/>
                                        </p:tgtEl>
                                      </p:cBhvr>
                                    </p:animEffect>
                                    <p:anim calcmode="lin" valueType="num">
                                      <p:cBhvr>
                                        <p:cTn id="139" dur="1000" fill="hold"/>
                                        <p:tgtEl>
                                          <p:spTgt spid="68"/>
                                        </p:tgtEl>
                                        <p:attrNameLst>
                                          <p:attrName>ppt_x</p:attrName>
                                        </p:attrNameLst>
                                      </p:cBhvr>
                                      <p:tavLst>
                                        <p:tav tm="0">
                                          <p:val>
                                            <p:strVal val="#ppt_x"/>
                                          </p:val>
                                        </p:tav>
                                        <p:tav tm="100000">
                                          <p:val>
                                            <p:strVal val="#ppt_x"/>
                                          </p:val>
                                        </p:tav>
                                      </p:tavLst>
                                    </p:anim>
                                    <p:anim calcmode="lin" valueType="num">
                                      <p:cBhvr>
                                        <p:cTn id="140" dur="1000" fill="hold"/>
                                        <p:tgtEl>
                                          <p:spTgt spid="68"/>
                                        </p:tgtEl>
                                        <p:attrNameLst>
                                          <p:attrName>ppt_y</p:attrName>
                                        </p:attrNameLst>
                                      </p:cBhvr>
                                      <p:tavLst>
                                        <p:tav tm="0">
                                          <p:val>
                                            <p:strVal val="#ppt_y+.1"/>
                                          </p:val>
                                        </p:tav>
                                        <p:tav tm="100000">
                                          <p:val>
                                            <p:strVal val="#ppt_y"/>
                                          </p:val>
                                        </p:tav>
                                      </p:tavLst>
                                    </p:anim>
                                  </p:childTnLst>
                                </p:cTn>
                              </p:par>
                            </p:childTnLst>
                          </p:cTn>
                        </p:par>
                        <p:par>
                          <p:cTn id="141" fill="hold">
                            <p:stCondLst>
                              <p:cond delay="501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500"/>
                                        <p:tgtEl>
                                          <p:spTgt spid="85"/>
                                        </p:tgtEl>
                                      </p:cBhvr>
                                    </p:animEffect>
                                    <p:anim calcmode="lin" valueType="num">
                                      <p:cBhvr>
                                        <p:cTn id="145" dur="500" fill="hold"/>
                                        <p:tgtEl>
                                          <p:spTgt spid="85"/>
                                        </p:tgtEl>
                                        <p:attrNameLst>
                                          <p:attrName>ppt_x</p:attrName>
                                        </p:attrNameLst>
                                      </p:cBhvr>
                                      <p:tavLst>
                                        <p:tav tm="0">
                                          <p:val>
                                            <p:strVal val="#ppt_x"/>
                                          </p:val>
                                        </p:tav>
                                        <p:tav tm="100000">
                                          <p:val>
                                            <p:strVal val="#ppt_x"/>
                                          </p:val>
                                        </p:tav>
                                      </p:tavLst>
                                    </p:anim>
                                    <p:anim calcmode="lin" valueType="num">
                                      <p:cBhvr>
                                        <p:cTn id="146" dur="500" fill="hold"/>
                                        <p:tgtEl>
                                          <p:spTgt spid="8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1000"/>
                                        <p:tgtEl>
                                          <p:spTgt spid="69"/>
                                        </p:tgtEl>
                                      </p:cBhvr>
                                    </p:animEffect>
                                    <p:anim calcmode="lin" valueType="num">
                                      <p:cBhvr>
                                        <p:cTn id="150" dur="1000" fill="hold"/>
                                        <p:tgtEl>
                                          <p:spTgt spid="69"/>
                                        </p:tgtEl>
                                        <p:attrNameLst>
                                          <p:attrName>ppt_x</p:attrName>
                                        </p:attrNameLst>
                                      </p:cBhvr>
                                      <p:tavLst>
                                        <p:tav tm="0">
                                          <p:val>
                                            <p:strVal val="#ppt_x"/>
                                          </p:val>
                                        </p:tav>
                                        <p:tav tm="100000">
                                          <p:val>
                                            <p:strVal val="#ppt_x"/>
                                          </p:val>
                                        </p:tav>
                                      </p:tavLst>
                                    </p:anim>
                                    <p:anim calcmode="lin" valueType="num">
                                      <p:cBhvr>
                                        <p:cTn id="151" dur="1000" fill="hold"/>
                                        <p:tgtEl>
                                          <p:spTgt spid="69"/>
                                        </p:tgtEl>
                                        <p:attrNameLst>
                                          <p:attrName>ppt_y</p:attrName>
                                        </p:attrNameLst>
                                      </p:cBhvr>
                                      <p:tavLst>
                                        <p:tav tm="0">
                                          <p:val>
                                            <p:strVal val="#ppt_y+.1"/>
                                          </p:val>
                                        </p:tav>
                                        <p:tav tm="100000">
                                          <p:val>
                                            <p:strVal val="#ppt_y"/>
                                          </p:val>
                                        </p:tav>
                                      </p:tavLst>
                                    </p:anim>
                                  </p:childTnLst>
                                </p:cTn>
                              </p:par>
                            </p:childTnLst>
                          </p:cTn>
                        </p:par>
                        <p:par>
                          <p:cTn id="152" fill="hold">
                            <p:stCondLst>
                              <p:cond delay="6010"/>
                            </p:stCondLst>
                            <p:childTnLst>
                              <p:par>
                                <p:cTn id="153" presetID="42" presetClass="entr" presetSubtype="0" fill="hold" grpId="0" nodeType="after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fade">
                                      <p:cBhvr>
                                        <p:cTn id="155" dur="500"/>
                                        <p:tgtEl>
                                          <p:spTgt spid="86"/>
                                        </p:tgtEl>
                                      </p:cBhvr>
                                    </p:animEffect>
                                    <p:anim calcmode="lin" valueType="num">
                                      <p:cBhvr>
                                        <p:cTn id="156" dur="500" fill="hold"/>
                                        <p:tgtEl>
                                          <p:spTgt spid="86"/>
                                        </p:tgtEl>
                                        <p:attrNameLst>
                                          <p:attrName>ppt_x</p:attrName>
                                        </p:attrNameLst>
                                      </p:cBhvr>
                                      <p:tavLst>
                                        <p:tav tm="0">
                                          <p:val>
                                            <p:strVal val="#ppt_x"/>
                                          </p:val>
                                        </p:tav>
                                        <p:tav tm="100000">
                                          <p:val>
                                            <p:strVal val="#ppt_x"/>
                                          </p:val>
                                        </p:tav>
                                      </p:tavLst>
                                    </p:anim>
                                    <p:anim calcmode="lin" valueType="num">
                                      <p:cBhvr>
                                        <p:cTn id="157" dur="500" fill="hold"/>
                                        <p:tgtEl>
                                          <p:spTgt spid="86"/>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1000"/>
                                        <p:tgtEl>
                                          <p:spTgt spid="78"/>
                                        </p:tgtEl>
                                      </p:cBhvr>
                                    </p:animEffect>
                                    <p:anim calcmode="lin" valueType="num">
                                      <p:cBhvr>
                                        <p:cTn id="161" dur="1000" fill="hold"/>
                                        <p:tgtEl>
                                          <p:spTgt spid="78"/>
                                        </p:tgtEl>
                                        <p:attrNameLst>
                                          <p:attrName>ppt_x</p:attrName>
                                        </p:attrNameLst>
                                      </p:cBhvr>
                                      <p:tavLst>
                                        <p:tav tm="0">
                                          <p:val>
                                            <p:strVal val="#ppt_x"/>
                                          </p:val>
                                        </p:tav>
                                        <p:tav tm="100000">
                                          <p:val>
                                            <p:strVal val="#ppt_x"/>
                                          </p:val>
                                        </p:tav>
                                      </p:tavLst>
                                    </p:anim>
                                    <p:anim calcmode="lin" valueType="num">
                                      <p:cBhvr>
                                        <p:cTn id="162" dur="1000" fill="hold"/>
                                        <p:tgtEl>
                                          <p:spTgt spid="78"/>
                                        </p:tgtEl>
                                        <p:attrNameLst>
                                          <p:attrName>ppt_y</p:attrName>
                                        </p:attrNameLst>
                                      </p:cBhvr>
                                      <p:tavLst>
                                        <p:tav tm="0">
                                          <p:val>
                                            <p:strVal val="#ppt_y+.1"/>
                                          </p:val>
                                        </p:tav>
                                        <p:tav tm="100000">
                                          <p:val>
                                            <p:strVal val="#ppt_y"/>
                                          </p:val>
                                        </p:tav>
                                      </p:tavLst>
                                    </p:anim>
                                  </p:childTnLst>
                                </p:cTn>
                              </p:par>
                            </p:childTnLst>
                          </p:cTn>
                        </p:par>
                        <p:par>
                          <p:cTn id="163" fill="hold">
                            <p:stCondLst>
                              <p:cond delay="7010"/>
                            </p:stCondLst>
                            <p:childTnLst>
                              <p:par>
                                <p:cTn id="164" presetID="42" presetClass="entr" presetSubtype="0"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500"/>
                                        <p:tgtEl>
                                          <p:spTgt spid="76"/>
                                        </p:tgtEl>
                                      </p:cBhvr>
                                    </p:animEffect>
                                    <p:anim calcmode="lin" valueType="num">
                                      <p:cBhvr>
                                        <p:cTn id="167" dur="500" fill="hold"/>
                                        <p:tgtEl>
                                          <p:spTgt spid="76"/>
                                        </p:tgtEl>
                                        <p:attrNameLst>
                                          <p:attrName>ppt_x</p:attrName>
                                        </p:attrNameLst>
                                      </p:cBhvr>
                                      <p:tavLst>
                                        <p:tav tm="0">
                                          <p:val>
                                            <p:strVal val="#ppt_x"/>
                                          </p:val>
                                        </p:tav>
                                        <p:tav tm="100000">
                                          <p:val>
                                            <p:strVal val="#ppt_x"/>
                                          </p:val>
                                        </p:tav>
                                      </p:tavLst>
                                    </p:anim>
                                    <p:anim calcmode="lin" valueType="num">
                                      <p:cBhvr>
                                        <p:cTn id="168" dur="500" fill="hold"/>
                                        <p:tgtEl>
                                          <p:spTgt spid="76"/>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fade">
                                      <p:cBhvr>
                                        <p:cTn id="171" dur="1000"/>
                                        <p:tgtEl>
                                          <p:spTgt spid="79"/>
                                        </p:tgtEl>
                                      </p:cBhvr>
                                    </p:animEffect>
                                    <p:anim calcmode="lin" valueType="num">
                                      <p:cBhvr>
                                        <p:cTn id="172" dur="1000" fill="hold"/>
                                        <p:tgtEl>
                                          <p:spTgt spid="79"/>
                                        </p:tgtEl>
                                        <p:attrNameLst>
                                          <p:attrName>ppt_x</p:attrName>
                                        </p:attrNameLst>
                                      </p:cBhvr>
                                      <p:tavLst>
                                        <p:tav tm="0">
                                          <p:val>
                                            <p:strVal val="#ppt_x"/>
                                          </p:val>
                                        </p:tav>
                                        <p:tav tm="100000">
                                          <p:val>
                                            <p:strVal val="#ppt_x"/>
                                          </p:val>
                                        </p:tav>
                                      </p:tavLst>
                                    </p:anim>
                                    <p:anim calcmode="lin" valueType="num">
                                      <p:cBhvr>
                                        <p:cTn id="17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5" grpId="0" animBg="1"/>
      <p:bldP spid="86" grpId="0" animBg="1"/>
      <p:bldP spid="18" grpId="0"/>
      <p:bldP spid="68" grpId="0" animBg="1"/>
      <p:bldP spid="69" grpId="0" animBg="1"/>
      <p:bldP spid="76" grpId="0" animBg="1"/>
      <p:bldP spid="78" grpId="0" animBg="1"/>
      <p:bldP spid="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E0EEA86-52A0-75A4-C814-66C1DA2BF8A2}"/>
              </a:ext>
            </a:extLst>
          </p:cNvPr>
          <p:cNvPicPr>
            <a:picLocks noChangeAspect="1"/>
          </p:cNvPicPr>
          <p:nvPr/>
        </p:nvPicPr>
        <p:blipFill>
          <a:blip r:embed="rId3"/>
          <a:stretch>
            <a:fillRect/>
          </a:stretch>
        </p:blipFill>
        <p:spPr>
          <a:xfrm>
            <a:off x="0" y="-21832"/>
            <a:ext cx="9144000" cy="5188751"/>
          </a:xfrm>
          <a:prstGeom prst="rect">
            <a:avLst/>
          </a:prstGeom>
        </p:spPr>
      </p:pic>
      <p:sp>
        <p:nvSpPr>
          <p:cNvPr id="4" name="Wave 3">
            <a:extLst>
              <a:ext uri="{FF2B5EF4-FFF2-40B4-BE49-F238E27FC236}">
                <a16:creationId xmlns:a16="http://schemas.microsoft.com/office/drawing/2014/main" xmlns="" id="{AF3B0D21-9FB3-E14E-ADFB-141A96C7EB2E}"/>
              </a:ext>
            </a:extLst>
          </p:cNvPr>
          <p:cNvSpPr/>
          <p:nvPr/>
        </p:nvSpPr>
        <p:spPr>
          <a:xfrm>
            <a:off x="791580" y="2176500"/>
            <a:ext cx="7704856" cy="1692188"/>
          </a:xfrm>
          <a:prstGeom prst="wave">
            <a:avLst/>
          </a:prstGeom>
          <a:solidFill>
            <a:schemeClr val="accent2">
              <a:lumMod val="40000"/>
              <a:lumOff val="60000"/>
            </a:schemeClr>
          </a:solidFill>
          <a:ln>
            <a:solidFill>
              <a:schemeClr val="accent2">
                <a:lumMod val="40000"/>
                <a:lumOff val="6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BÁO CÁO KẾT QUẢ THỰC HÀNH</a:t>
            </a:r>
          </a:p>
        </p:txBody>
      </p:sp>
    </p:spTree>
    <p:extLst>
      <p:ext uri="{BB962C8B-B14F-4D97-AF65-F5344CB8AC3E}">
        <p14:creationId xmlns:p14="http://schemas.microsoft.com/office/powerpoint/2010/main" xmlns="" val="3517696146"/>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2F10DE-A5C0-3F6F-2D74-B4427E28F8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8" y="-19744"/>
            <a:ext cx="9144000" cy="5164832"/>
          </a:xfrm>
          <a:prstGeom prst="rect">
            <a:avLst/>
          </a:prstGeom>
        </p:spPr>
      </p:pic>
      <p:sp>
        <p:nvSpPr>
          <p:cNvPr id="3" name="TextBox 2">
            <a:extLst>
              <a:ext uri="{FF2B5EF4-FFF2-40B4-BE49-F238E27FC236}">
                <a16:creationId xmlns:a16="http://schemas.microsoft.com/office/drawing/2014/main" xmlns="" id="{B140D7A7-4D37-C5DA-2153-EEC47A8A36C0}"/>
              </a:ext>
            </a:extLst>
          </p:cNvPr>
          <p:cNvSpPr txBox="1"/>
          <p:nvPr/>
        </p:nvSpPr>
        <p:spPr>
          <a:xfrm>
            <a:off x="232721" y="431828"/>
            <a:ext cx="7344816" cy="707886"/>
          </a:xfrm>
          <a:prstGeom prst="rect">
            <a:avLst/>
          </a:prstGeom>
          <a:noFill/>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Bài 1: SGK (44).</a:t>
            </a:r>
            <a:r>
              <a:rPr lang="en-US" sz="4000" dirty="0">
                <a:solidFill>
                  <a:srgbClr val="C00000"/>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xmlns="" id="{E4F18782-D914-71EA-20F2-8BB8B9EF5379}"/>
              </a:ext>
            </a:extLst>
          </p:cNvPr>
          <p:cNvPicPr>
            <a:picLocks noChangeAspect="1"/>
          </p:cNvPicPr>
          <p:nvPr/>
        </p:nvPicPr>
        <p:blipFill>
          <a:blip r:embed="rId3"/>
          <a:stretch>
            <a:fillRect/>
          </a:stretch>
        </p:blipFill>
        <p:spPr>
          <a:xfrm>
            <a:off x="107504" y="1084187"/>
            <a:ext cx="4392488" cy="3972633"/>
          </a:xfrm>
          <a:prstGeom prst="rect">
            <a:avLst/>
          </a:prstGeom>
        </p:spPr>
      </p:pic>
      <p:pic>
        <p:nvPicPr>
          <p:cNvPr id="6" name="Picture 5">
            <a:extLst>
              <a:ext uri="{FF2B5EF4-FFF2-40B4-BE49-F238E27FC236}">
                <a16:creationId xmlns:a16="http://schemas.microsoft.com/office/drawing/2014/main" xmlns="" id="{A5812C1E-E866-B629-AB53-1FD441452020}"/>
              </a:ext>
            </a:extLst>
          </p:cNvPr>
          <p:cNvPicPr>
            <a:picLocks noChangeAspect="1"/>
          </p:cNvPicPr>
          <p:nvPr/>
        </p:nvPicPr>
        <p:blipFill>
          <a:blip r:embed="rId4"/>
          <a:stretch>
            <a:fillRect/>
          </a:stretch>
        </p:blipFill>
        <p:spPr>
          <a:xfrm>
            <a:off x="4671205" y="1048184"/>
            <a:ext cx="4365291" cy="3972632"/>
          </a:xfrm>
          <a:prstGeom prst="rect">
            <a:avLst/>
          </a:prstGeom>
        </p:spPr>
      </p:pic>
      <p:sp>
        <p:nvSpPr>
          <p:cNvPr id="14" name="TextBox 13">
            <a:extLst>
              <a:ext uri="{FF2B5EF4-FFF2-40B4-BE49-F238E27FC236}">
                <a16:creationId xmlns:a16="http://schemas.microsoft.com/office/drawing/2014/main" xmlns="" id="{34AA6F33-A5DD-C3B8-BAEC-F8E26E32D47C}"/>
              </a:ext>
            </a:extLst>
          </p:cNvPr>
          <p:cNvSpPr txBox="1"/>
          <p:nvPr/>
        </p:nvSpPr>
        <p:spPr>
          <a:xfrm>
            <a:off x="755576" y="-55748"/>
            <a:ext cx="7344816" cy="707886"/>
          </a:xfrm>
          <a:prstGeom prst="rect">
            <a:avLst/>
          </a:prstGeom>
          <a:noFill/>
        </p:spPr>
        <p:txBody>
          <a:bodyPr wrap="square">
            <a:spAutoFit/>
          </a:bodyPr>
          <a:lstStyle/>
          <a:p>
            <a:pPr algn="ctr"/>
            <a:r>
              <a:rPr lang="en-US" sz="4000" b="1">
                <a:solidFill>
                  <a:srgbClr val="C00000"/>
                </a:solidFill>
                <a:latin typeface="Times New Roman" panose="02020603050405020304" pitchFamily="18" charset="0"/>
                <a:cs typeface="Times New Roman" panose="02020603050405020304" pitchFamily="18" charset="0"/>
              </a:rPr>
              <a:t>Kết quả sau khi thực hành</a:t>
            </a:r>
            <a:endParaRPr lang="en-US" sz="40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917408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2F10DE-A5C0-3F6F-2D74-B4427E28F8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8" y="16260"/>
            <a:ext cx="9144000" cy="5164832"/>
          </a:xfrm>
          <a:prstGeom prst="rect">
            <a:avLst/>
          </a:prstGeom>
        </p:spPr>
      </p:pic>
      <p:sp>
        <p:nvSpPr>
          <p:cNvPr id="3" name="TextBox 2">
            <a:extLst>
              <a:ext uri="{FF2B5EF4-FFF2-40B4-BE49-F238E27FC236}">
                <a16:creationId xmlns:a16="http://schemas.microsoft.com/office/drawing/2014/main" xmlns="" id="{B140D7A7-4D37-C5DA-2153-EEC47A8A36C0}"/>
              </a:ext>
            </a:extLst>
          </p:cNvPr>
          <p:cNvSpPr txBox="1"/>
          <p:nvPr/>
        </p:nvSpPr>
        <p:spPr>
          <a:xfrm>
            <a:off x="232721" y="460502"/>
            <a:ext cx="7344816" cy="646331"/>
          </a:xfrm>
          <a:prstGeom prst="rect">
            <a:avLst/>
          </a:prstGeom>
          <a:noFill/>
        </p:spPr>
        <p:txBody>
          <a:bodyPr wrap="square">
            <a:spAutoFit/>
          </a:bodyPr>
          <a:lstStyle/>
          <a:p>
            <a:r>
              <a:rPr lang="en-US" sz="3600" b="1">
                <a:solidFill>
                  <a:srgbClr val="C00000"/>
                </a:solidFill>
                <a:latin typeface="Times New Roman" panose="02020603050405020304" pitchFamily="18" charset="0"/>
                <a:cs typeface="Times New Roman" panose="02020603050405020304" pitchFamily="18" charset="0"/>
              </a:rPr>
              <a:t>Bài 2: SGK (44).</a:t>
            </a:r>
            <a:r>
              <a:rPr lang="en-US" sz="3600">
                <a:solidFill>
                  <a:srgbClr val="C00000"/>
                </a:solidFill>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xmlns="" id="{B1D498CA-B686-BBDA-3BB0-C4C3F1EEC1D1}"/>
              </a:ext>
            </a:extLst>
          </p:cNvPr>
          <p:cNvPicPr>
            <a:picLocks noChangeAspect="1"/>
          </p:cNvPicPr>
          <p:nvPr/>
        </p:nvPicPr>
        <p:blipFill>
          <a:blip r:embed="rId3"/>
          <a:stretch>
            <a:fillRect/>
          </a:stretch>
        </p:blipFill>
        <p:spPr>
          <a:xfrm>
            <a:off x="863589" y="1085984"/>
            <a:ext cx="7272808" cy="3898828"/>
          </a:xfrm>
          <a:prstGeom prst="rect">
            <a:avLst/>
          </a:prstGeom>
        </p:spPr>
      </p:pic>
      <p:sp>
        <p:nvSpPr>
          <p:cNvPr id="7" name="TextBox 6">
            <a:extLst>
              <a:ext uri="{FF2B5EF4-FFF2-40B4-BE49-F238E27FC236}">
                <a16:creationId xmlns:a16="http://schemas.microsoft.com/office/drawing/2014/main" xmlns="" id="{6966DC01-9516-47A0-B9F5-5A1C4FB0AABA}"/>
              </a:ext>
            </a:extLst>
          </p:cNvPr>
          <p:cNvSpPr txBox="1"/>
          <p:nvPr/>
        </p:nvSpPr>
        <p:spPr>
          <a:xfrm>
            <a:off x="755576" y="-55748"/>
            <a:ext cx="7344816" cy="707886"/>
          </a:xfrm>
          <a:prstGeom prst="rect">
            <a:avLst/>
          </a:prstGeom>
          <a:noFill/>
        </p:spPr>
        <p:txBody>
          <a:bodyPr wrap="square">
            <a:spAutoFit/>
          </a:bodyPr>
          <a:lstStyle/>
          <a:p>
            <a:pPr algn="ctr"/>
            <a:r>
              <a:rPr lang="en-US" sz="4000" b="1">
                <a:solidFill>
                  <a:srgbClr val="C00000"/>
                </a:solidFill>
                <a:latin typeface="Times New Roman" panose="02020603050405020304" pitchFamily="18" charset="0"/>
                <a:cs typeface="Times New Roman" panose="02020603050405020304" pitchFamily="18" charset="0"/>
              </a:rPr>
              <a:t>Kết quả sau khi thực hành</a:t>
            </a:r>
            <a:endParaRPr lang="en-US" sz="40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713593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3911"/>
            <a:ext cx="9144000" cy="5212909"/>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5464" y="483301"/>
            <a:ext cx="2884238" cy="288473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490901" y="1480732"/>
            <a:ext cx="2414813" cy="707886"/>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Vận dụng</a:t>
            </a:r>
          </a:p>
        </p:txBody>
      </p:sp>
      <p:pic>
        <p:nvPicPr>
          <p:cNvPr id="15" name="Picture 14">
            <a:extLst>
              <a:ext uri="{FF2B5EF4-FFF2-40B4-BE49-F238E27FC236}">
                <a16:creationId xmlns:a16="http://schemas.microsoft.com/office/drawing/2014/main" xmlns="" id="{FC05A077-5C11-8DA3-504D-97005D2B7F99}"/>
              </a:ext>
            </a:extLst>
          </p:cNvPr>
          <p:cNvPicPr>
            <a:picLocks noChangeAspect="1"/>
          </p:cNvPicPr>
          <p:nvPr/>
        </p:nvPicPr>
        <p:blipFill>
          <a:blip r:embed="rId6"/>
          <a:stretch>
            <a:fillRect/>
          </a:stretch>
        </p:blipFill>
        <p:spPr>
          <a:xfrm>
            <a:off x="2663788" y="1089711"/>
            <a:ext cx="5989311" cy="3859097"/>
          </a:xfrm>
          <a:prstGeom prst="rect">
            <a:avLst/>
          </a:prstGeom>
        </p:spPr>
      </p:pic>
      <p:grpSp>
        <p:nvGrpSpPr>
          <p:cNvPr id="22" name="组合 7">
            <a:extLst>
              <a:ext uri="{FF2B5EF4-FFF2-40B4-BE49-F238E27FC236}">
                <a16:creationId xmlns:a16="http://schemas.microsoft.com/office/drawing/2014/main" xmlns="" id="{875A27A8-CD4A-B049-36D9-1DA455D2D17F}"/>
              </a:ext>
            </a:extLst>
          </p:cNvPr>
          <p:cNvGrpSpPr/>
          <p:nvPr/>
        </p:nvGrpSpPr>
        <p:grpSpPr>
          <a:xfrm>
            <a:off x="8180506" y="96041"/>
            <a:ext cx="1045009" cy="951052"/>
            <a:chOff x="2067317" y="1810431"/>
            <a:chExt cx="2488837" cy="2293259"/>
          </a:xfrm>
          <a:effectLst>
            <a:outerShdw blurRad="139700" dist="63500" dir="2700000" algn="tl" rotWithShape="0">
              <a:prstClr val="black">
                <a:alpha val="40000"/>
              </a:prstClr>
            </a:outerShdw>
          </a:effectLst>
        </p:grpSpPr>
        <p:sp>
          <p:nvSpPr>
            <p:cNvPr id="23" name="圆角矩形 8">
              <a:extLst>
                <a:ext uri="{FF2B5EF4-FFF2-40B4-BE49-F238E27FC236}">
                  <a16:creationId xmlns:a16="http://schemas.microsoft.com/office/drawing/2014/main" xmlns="" id="{A38EA7E0-B818-1F1B-A6B0-125E407F3178}"/>
                </a:ext>
              </a:extLst>
            </p:cNvPr>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24" name="圆角矩形 9">
              <a:extLst>
                <a:ext uri="{FF2B5EF4-FFF2-40B4-BE49-F238E27FC236}">
                  <a16:creationId xmlns:a16="http://schemas.microsoft.com/office/drawing/2014/main" xmlns="" id="{27584EC6-3095-E666-5BD3-A79BA5953732}"/>
                </a:ext>
              </a:extLst>
            </p:cNvPr>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pic>
        <p:nvPicPr>
          <p:cNvPr id="25" name="Picture 10" descr="Trẻ Em, Mầm Non, Đọc Sách, Học Tập, Cô Bé, Tải hình PNG 342 -  Free.Vector6.com">
            <a:extLst>
              <a:ext uri="{FF2B5EF4-FFF2-40B4-BE49-F238E27FC236}">
                <a16:creationId xmlns:a16="http://schemas.microsoft.com/office/drawing/2014/main" xmlns="" id="{0BFE3466-2C1D-B30D-B6F0-7DC5F63AEB5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58514" y="97434"/>
            <a:ext cx="1006874" cy="1007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xmlns="" id="{408C9716-7DDA-4AE6-099F-B40A2549854D}"/>
              </a:ext>
            </a:extLst>
          </p:cNvPr>
          <p:cNvSpPr/>
          <p:nvPr/>
        </p:nvSpPr>
        <p:spPr>
          <a:xfrm>
            <a:off x="4031291" y="304292"/>
            <a:ext cx="3349021" cy="5380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xmlns="" val="27615990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par>
                          <p:cTn id="109" fill="hold">
                            <p:stCondLst>
                              <p:cond delay="2810"/>
                            </p:stCondLst>
                            <p:childTnLst>
                              <p:par>
                                <p:cTn id="110" presetID="22" presetClass="entr" presetSubtype="4"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down)">
                                      <p:cBhvr>
                                        <p:cTn id="112" dur="500"/>
                                        <p:tgtEl>
                                          <p:spTgt spid="22"/>
                                        </p:tgtEl>
                                      </p:cBhvr>
                                    </p:animEffect>
                                  </p:childTnLst>
                                </p:cTn>
                              </p:par>
                              <p:par>
                                <p:cTn id="113" presetID="22" presetClass="entr" presetSubtype="4" fill="hold"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wipe(down)">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500"/>
                                        <p:tgtEl>
                                          <p:spTgt spid="1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E0EEA86-52A0-75A4-C814-66C1DA2BF8A2}"/>
              </a:ext>
            </a:extLst>
          </p:cNvPr>
          <p:cNvPicPr>
            <a:picLocks noChangeAspect="1"/>
          </p:cNvPicPr>
          <p:nvPr/>
        </p:nvPicPr>
        <p:blipFill>
          <a:blip r:embed="rId3"/>
          <a:stretch>
            <a:fillRect/>
          </a:stretch>
        </p:blipFill>
        <p:spPr>
          <a:xfrm>
            <a:off x="0" y="-21832"/>
            <a:ext cx="9144000" cy="5188751"/>
          </a:xfrm>
          <a:prstGeom prst="rect">
            <a:avLst/>
          </a:prstGeom>
        </p:spPr>
      </p:pic>
      <p:sp>
        <p:nvSpPr>
          <p:cNvPr id="4" name="Wave 3">
            <a:extLst>
              <a:ext uri="{FF2B5EF4-FFF2-40B4-BE49-F238E27FC236}">
                <a16:creationId xmlns:a16="http://schemas.microsoft.com/office/drawing/2014/main" xmlns="" id="{AF3B0D21-9FB3-E14E-ADFB-141A96C7EB2E}"/>
              </a:ext>
            </a:extLst>
          </p:cNvPr>
          <p:cNvSpPr/>
          <p:nvPr/>
        </p:nvSpPr>
        <p:spPr>
          <a:xfrm>
            <a:off x="791580" y="2176500"/>
            <a:ext cx="7704856" cy="1692188"/>
          </a:xfrm>
          <a:prstGeom prst="wave">
            <a:avLst/>
          </a:prstGeom>
          <a:solidFill>
            <a:schemeClr val="accent2">
              <a:lumMod val="40000"/>
              <a:lumOff val="60000"/>
            </a:schemeClr>
          </a:solidFill>
          <a:ln>
            <a:solidFill>
              <a:schemeClr val="accent2">
                <a:lumMod val="40000"/>
                <a:lumOff val="6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BÁO CÁO KẾT QUẢ THỰC HÀNH</a:t>
            </a:r>
          </a:p>
        </p:txBody>
      </p:sp>
    </p:spTree>
    <p:extLst>
      <p:ext uri="{BB962C8B-B14F-4D97-AF65-F5344CB8AC3E}">
        <p14:creationId xmlns:p14="http://schemas.microsoft.com/office/powerpoint/2010/main" xmlns="" val="3290308205"/>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2F10DE-A5C0-3F6F-2D74-B4427E28F8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8" y="16260"/>
            <a:ext cx="9144000" cy="5164832"/>
          </a:xfrm>
          <a:prstGeom prst="rect">
            <a:avLst/>
          </a:prstGeom>
        </p:spPr>
      </p:pic>
      <p:pic>
        <p:nvPicPr>
          <p:cNvPr id="4" name="Picture 3">
            <a:extLst>
              <a:ext uri="{FF2B5EF4-FFF2-40B4-BE49-F238E27FC236}">
                <a16:creationId xmlns:a16="http://schemas.microsoft.com/office/drawing/2014/main" xmlns="" id="{F67B23DB-4F1B-8149-32A1-133B9D8144D1}"/>
              </a:ext>
            </a:extLst>
          </p:cNvPr>
          <p:cNvPicPr>
            <a:picLocks noChangeAspect="1"/>
          </p:cNvPicPr>
          <p:nvPr/>
        </p:nvPicPr>
        <p:blipFill>
          <a:blip r:embed="rId3"/>
          <a:stretch>
            <a:fillRect/>
          </a:stretch>
        </p:blipFill>
        <p:spPr>
          <a:xfrm>
            <a:off x="1241630" y="700336"/>
            <a:ext cx="6660740" cy="4248888"/>
          </a:xfrm>
          <a:prstGeom prst="rect">
            <a:avLst/>
          </a:prstGeom>
        </p:spPr>
      </p:pic>
      <p:sp>
        <p:nvSpPr>
          <p:cNvPr id="6" name="TextBox 5">
            <a:extLst>
              <a:ext uri="{FF2B5EF4-FFF2-40B4-BE49-F238E27FC236}">
                <a16:creationId xmlns:a16="http://schemas.microsoft.com/office/drawing/2014/main" xmlns="" id="{926073F3-43C7-5E39-619B-6EE12EC632F9}"/>
              </a:ext>
            </a:extLst>
          </p:cNvPr>
          <p:cNvSpPr txBox="1"/>
          <p:nvPr/>
        </p:nvSpPr>
        <p:spPr>
          <a:xfrm>
            <a:off x="935596" y="9612"/>
            <a:ext cx="7344816" cy="707886"/>
          </a:xfrm>
          <a:prstGeom prst="rect">
            <a:avLst/>
          </a:prstGeom>
          <a:noFill/>
        </p:spPr>
        <p:txBody>
          <a:bodyPr wrap="squar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Kết quả sau khi thực hành</a:t>
            </a:r>
            <a:endParaRPr 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49245054"/>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519772" y="154269"/>
            <a:ext cx="44301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a:ea typeface="+mn-ea"/>
                <a:cs typeface="+mn-cs"/>
              </a:rPr>
              <a:t>TỔNG</a:t>
            </a:r>
            <a:r>
              <a:rPr kumimoji="0" lang="en-US" sz="3200" b="1" i="0" u="none" strike="noStrike" kern="1200" cap="none" spc="0" normalizeH="0" noProof="0" dirty="0">
                <a:ln>
                  <a:noFill/>
                </a:ln>
                <a:solidFill>
                  <a:srgbClr val="C00000"/>
                </a:solidFill>
                <a:effectLst/>
                <a:uLnTx/>
                <a:uFillTx/>
                <a:latin typeface="Times New Roman"/>
                <a:ea typeface="+mn-ea"/>
                <a:cs typeface="+mn-cs"/>
              </a:rPr>
              <a:t> KẾT BÀI HỌC</a:t>
            </a:r>
            <a:endParaRPr kumimoji="0" lang="en-US" sz="3200" b="1" i="0" u="none" strike="noStrike" kern="1200" cap="none" spc="0" normalizeH="0" baseline="0" noProof="0" dirty="0">
              <a:ln>
                <a:noFill/>
              </a:ln>
              <a:solidFill>
                <a:srgbClr val="C00000"/>
              </a:solidFill>
              <a:effectLst/>
              <a:uLnTx/>
              <a:uFillTx/>
              <a:latin typeface="Times New Roman"/>
              <a:ea typeface="+mn-ea"/>
              <a:cs typeface="+mn-cs"/>
            </a:endParaRPr>
          </a:p>
        </p:txBody>
      </p:sp>
      <p:pic>
        <p:nvPicPr>
          <p:cNvPr id="7" name="Picture 6">
            <a:extLst>
              <a:ext uri="{FF2B5EF4-FFF2-40B4-BE49-F238E27FC236}">
                <a16:creationId xmlns:a16="http://schemas.microsoft.com/office/drawing/2014/main" xmlns="" id="{D02DE78B-98D2-0295-ACB3-0D13CFF72534}"/>
              </a:ext>
            </a:extLst>
          </p:cNvPr>
          <p:cNvPicPr>
            <a:picLocks noChangeAspect="1"/>
          </p:cNvPicPr>
          <p:nvPr/>
        </p:nvPicPr>
        <p:blipFill>
          <a:blip r:embed="rId2"/>
          <a:stretch>
            <a:fillRect/>
          </a:stretch>
        </p:blipFill>
        <p:spPr>
          <a:xfrm>
            <a:off x="1492771" y="1845448"/>
            <a:ext cx="2143125" cy="781050"/>
          </a:xfrm>
          <a:prstGeom prst="rect">
            <a:avLst/>
          </a:prstGeom>
        </p:spPr>
      </p:pic>
      <p:pic>
        <p:nvPicPr>
          <p:cNvPr id="9" name="Picture 8">
            <a:extLst>
              <a:ext uri="{FF2B5EF4-FFF2-40B4-BE49-F238E27FC236}">
                <a16:creationId xmlns:a16="http://schemas.microsoft.com/office/drawing/2014/main" xmlns="" id="{E7F004C3-CE49-4EA6-2C51-1D7BA201241A}"/>
              </a:ext>
            </a:extLst>
          </p:cNvPr>
          <p:cNvPicPr>
            <a:picLocks noChangeAspect="1"/>
          </p:cNvPicPr>
          <p:nvPr/>
        </p:nvPicPr>
        <p:blipFill rotWithShape="1">
          <a:blip r:embed="rId3"/>
          <a:srcRect b="23557"/>
          <a:stretch/>
        </p:blipFill>
        <p:spPr>
          <a:xfrm>
            <a:off x="255594" y="738443"/>
            <a:ext cx="2839389" cy="1114021"/>
          </a:xfrm>
          <a:prstGeom prst="rect">
            <a:avLst/>
          </a:prstGeom>
        </p:spPr>
      </p:pic>
      <p:pic>
        <p:nvPicPr>
          <p:cNvPr id="11" name="Picture 10">
            <a:extLst>
              <a:ext uri="{FF2B5EF4-FFF2-40B4-BE49-F238E27FC236}">
                <a16:creationId xmlns:a16="http://schemas.microsoft.com/office/drawing/2014/main" xmlns="" id="{9D466334-59C5-EC93-7F05-61EBF05F49E4}"/>
              </a:ext>
            </a:extLst>
          </p:cNvPr>
          <p:cNvPicPr>
            <a:picLocks noChangeAspect="1"/>
          </p:cNvPicPr>
          <p:nvPr/>
        </p:nvPicPr>
        <p:blipFill rotWithShape="1">
          <a:blip r:embed="rId4"/>
          <a:srcRect t="13974"/>
          <a:stretch/>
        </p:blipFill>
        <p:spPr>
          <a:xfrm>
            <a:off x="2231740" y="2644552"/>
            <a:ext cx="4219575" cy="1188132"/>
          </a:xfrm>
          <a:prstGeom prst="rect">
            <a:avLst/>
          </a:prstGeom>
        </p:spPr>
      </p:pic>
      <p:pic>
        <p:nvPicPr>
          <p:cNvPr id="15" name="Picture 14">
            <a:extLst>
              <a:ext uri="{FF2B5EF4-FFF2-40B4-BE49-F238E27FC236}">
                <a16:creationId xmlns:a16="http://schemas.microsoft.com/office/drawing/2014/main" xmlns="" id="{B1FBA9F5-B34F-D9B3-EAD2-AEB53D7E0B6C}"/>
              </a:ext>
            </a:extLst>
          </p:cNvPr>
          <p:cNvPicPr>
            <a:picLocks noChangeAspect="1"/>
          </p:cNvPicPr>
          <p:nvPr/>
        </p:nvPicPr>
        <p:blipFill>
          <a:blip r:embed="rId5"/>
          <a:stretch>
            <a:fillRect/>
          </a:stretch>
        </p:blipFill>
        <p:spPr>
          <a:xfrm>
            <a:off x="6402263" y="3064565"/>
            <a:ext cx="2562225" cy="800100"/>
          </a:xfrm>
          <a:prstGeom prst="rect">
            <a:avLst/>
          </a:prstGeom>
        </p:spPr>
      </p:pic>
      <p:pic>
        <p:nvPicPr>
          <p:cNvPr id="17" name="Picture 16">
            <a:extLst>
              <a:ext uri="{FF2B5EF4-FFF2-40B4-BE49-F238E27FC236}">
                <a16:creationId xmlns:a16="http://schemas.microsoft.com/office/drawing/2014/main" xmlns="" id="{AD2C2381-950D-6664-8086-CC5E05CF7B7F}"/>
              </a:ext>
            </a:extLst>
          </p:cNvPr>
          <p:cNvPicPr>
            <a:picLocks noChangeAspect="1"/>
          </p:cNvPicPr>
          <p:nvPr/>
        </p:nvPicPr>
        <p:blipFill>
          <a:blip r:embed="rId6"/>
          <a:stretch>
            <a:fillRect/>
          </a:stretch>
        </p:blipFill>
        <p:spPr>
          <a:xfrm>
            <a:off x="4669469" y="2130388"/>
            <a:ext cx="3209925" cy="838200"/>
          </a:xfrm>
          <a:prstGeom prst="rect">
            <a:avLst/>
          </a:prstGeom>
        </p:spPr>
      </p:pic>
      <p:pic>
        <p:nvPicPr>
          <p:cNvPr id="19" name="Picture 18">
            <a:extLst>
              <a:ext uri="{FF2B5EF4-FFF2-40B4-BE49-F238E27FC236}">
                <a16:creationId xmlns:a16="http://schemas.microsoft.com/office/drawing/2014/main" xmlns="" id="{5D4D662A-75D7-C17E-E619-B4C5D2650234}"/>
              </a:ext>
            </a:extLst>
          </p:cNvPr>
          <p:cNvPicPr>
            <a:picLocks noChangeAspect="1"/>
          </p:cNvPicPr>
          <p:nvPr/>
        </p:nvPicPr>
        <p:blipFill>
          <a:blip r:embed="rId7"/>
          <a:stretch>
            <a:fillRect/>
          </a:stretch>
        </p:blipFill>
        <p:spPr>
          <a:xfrm>
            <a:off x="4793294" y="3832684"/>
            <a:ext cx="3086100" cy="942975"/>
          </a:xfrm>
          <a:prstGeom prst="rect">
            <a:avLst/>
          </a:prstGeom>
        </p:spPr>
      </p:pic>
    </p:spTree>
    <p:extLst>
      <p:ext uri="{BB962C8B-B14F-4D97-AF65-F5344CB8AC3E}">
        <p14:creationId xmlns:p14="http://schemas.microsoft.com/office/powerpoint/2010/main" xmlns="" val="1151247037"/>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37" y="13467"/>
            <a:ext cx="9144000" cy="5145088"/>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2163" name="Text Box 3"/>
          <p:cNvSpPr txBox="1">
            <a:spLocks noChangeArrowheads="1"/>
          </p:cNvSpPr>
          <p:nvPr/>
        </p:nvSpPr>
        <p:spPr bwMode="auto">
          <a:xfrm>
            <a:off x="1770786" y="1086185"/>
            <a:ext cx="5659596"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983" eaLnBrk="1" fontAlgn="base" hangingPunct="1">
              <a:spcBef>
                <a:spcPct val="50000"/>
              </a:spcBef>
              <a:spcAft>
                <a:spcPct val="0"/>
              </a:spcAft>
            </a:pPr>
            <a:endParaRPr lang="vi-VN" sz="1350" b="1">
              <a:solidFill>
                <a:srgbClr val="FFFF00"/>
              </a:solidFill>
              <a:latin typeface="Times New Roman" pitchFamily="18" charset="0"/>
              <a:cs typeface="Arial"/>
            </a:endParaRPr>
          </a:p>
        </p:txBody>
      </p:sp>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58532" y="850369"/>
            <a:ext cx="800347" cy="440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5078" y="814639"/>
            <a:ext cx="762235" cy="506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6" name="Rectangle 1"/>
          <p:cNvSpPr>
            <a:spLocks noChangeArrowheads="1"/>
          </p:cNvSpPr>
          <p:nvPr/>
        </p:nvSpPr>
        <p:spPr bwMode="auto">
          <a:xfrm>
            <a:off x="1874131" y="749183"/>
            <a:ext cx="5545261" cy="548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685983" fontAlgn="base">
              <a:lnSpc>
                <a:spcPct val="115000"/>
              </a:lnSpc>
              <a:spcBef>
                <a:spcPct val="0"/>
              </a:spcBef>
              <a:spcAft>
                <a:spcPct val="0"/>
              </a:spcAft>
            </a:pPr>
            <a:r>
              <a:rPr lang="nl-NL" sz="2800" b="1" dirty="0">
                <a:solidFill>
                  <a:srgbClr val="000000"/>
                </a:solidFill>
                <a:latin typeface="Times New Roman" pitchFamily="18" charset="0"/>
                <a:ea typeface="Calibri" pitchFamily="34" charset="0"/>
                <a:cs typeface="Times New Roman" pitchFamily="18" charset="0"/>
              </a:rPr>
              <a:t>Hướng dẫn về nhà</a:t>
            </a:r>
            <a:endParaRPr lang="en-US" sz="2800" dirty="0">
              <a:solidFill>
                <a:srgbClr val="000000"/>
              </a:solidFill>
              <a:latin typeface="Times New Roman" pitchFamily="18" charset="0"/>
              <a:ea typeface="Calibri" pitchFamily="34" charset="0"/>
              <a:cs typeface="Times New Roman" pitchFamily="18" charset="0"/>
            </a:endParaRPr>
          </a:p>
        </p:txBody>
      </p:sp>
      <p:sp>
        <p:nvSpPr>
          <p:cNvPr id="3" name="TextBox 2">
            <a:extLst>
              <a:ext uri="{FF2B5EF4-FFF2-40B4-BE49-F238E27FC236}">
                <a16:creationId xmlns:a16="http://schemas.microsoft.com/office/drawing/2014/main" xmlns="" id="{4E9D4DE0-8892-9501-8C6F-1CCC14E9FF48}"/>
              </a:ext>
            </a:extLst>
          </p:cNvPr>
          <p:cNvSpPr txBox="1"/>
          <p:nvPr/>
        </p:nvSpPr>
        <p:spPr>
          <a:xfrm>
            <a:off x="1547664" y="1966209"/>
            <a:ext cx="6588732" cy="1235210"/>
          </a:xfrm>
          <a:prstGeom prst="rect">
            <a:avLst/>
          </a:prstGeom>
          <a:noFill/>
        </p:spPr>
        <p:txBody>
          <a:bodyPr wrap="square">
            <a:spAutoFit/>
          </a:bodyPr>
          <a:lstStyle/>
          <a:p>
            <a:pPr algn="just">
              <a:lnSpc>
                <a:spcPct val="120000"/>
              </a:lnSpc>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HS làm bài tập vận dụng</a:t>
            </a:r>
          </a:p>
          <a:p>
            <a:pPr algn="just">
              <a:lnSpc>
                <a:spcPct val="120000"/>
              </a:lnSpc>
              <a:spcBef>
                <a:spcPts val="600"/>
              </a:spcBef>
              <a:spcAft>
                <a:spcPts val="600"/>
              </a:spcAft>
            </a:pPr>
            <a:r>
              <a:rPr lang="en-US" sz="2800">
                <a:solidFill>
                  <a:srgbClr val="000000"/>
                </a:solidFill>
                <a:effectLst/>
                <a:latin typeface="Times New Roman" panose="02020603050405020304" pitchFamily="18" charset="0"/>
                <a:ea typeface="Calibri" panose="020F0502020204030204" pitchFamily="34" charset="0"/>
              </a:rPr>
              <a:t>- Đọc trước bài 11a. Sử dụng hàm SUMIF.</a:t>
            </a:r>
          </a:p>
        </p:txBody>
      </p:sp>
    </p:spTree>
    <p:extLst>
      <p:ext uri="{BB962C8B-B14F-4D97-AF65-F5344CB8AC3E}">
        <p14:creationId xmlns:p14="http://schemas.microsoft.com/office/powerpoint/2010/main" xmlns="" val="59529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793603.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WordArt 5"/>
          <p:cNvSpPr>
            <a:spLocks noChangeArrowheads="1" noChangeShapeType="1" noTextEdit="1"/>
          </p:cNvSpPr>
          <p:nvPr/>
        </p:nvSpPr>
        <p:spPr bwMode="auto">
          <a:xfrm>
            <a:off x="1827953" y="686012"/>
            <a:ext cx="5773932" cy="914682"/>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FFFF00"/>
                  </a:solidFill>
                  <a:round/>
                  <a:headEnd/>
                  <a:tailEnd/>
                </a:ln>
                <a:solidFill>
                  <a:srgbClr val="FFFFFF"/>
                </a:solidFill>
                <a:effectLst>
                  <a:outerShdw dist="35921" dir="2700000" algn="ctr" rotWithShape="0">
                    <a:srgbClr val="990000"/>
                  </a:outerShdw>
                </a:effectLst>
                <a:latin typeface="Times New Roman"/>
                <a:cs typeface="Times New Roman"/>
              </a:rPr>
              <a:t>CẢM ƠN  QUÝ THẦY CÔ VÀ CÁC EM ĐÃ THAM DỰ TIẾT HỌC </a:t>
            </a:r>
          </a:p>
        </p:txBody>
      </p:sp>
      <p:sp>
        <p:nvSpPr>
          <p:cNvPr id="38918" name="WordArt 6"/>
          <p:cNvSpPr>
            <a:spLocks noChangeArrowheads="1" noChangeShapeType="1" noTextEdit="1"/>
          </p:cNvSpPr>
          <p:nvPr/>
        </p:nvSpPr>
        <p:spPr bwMode="auto">
          <a:xfrm>
            <a:off x="2299586" y="1829365"/>
            <a:ext cx="4587703" cy="827740"/>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00FFFF"/>
                  </a:solidFill>
                  <a:round/>
                  <a:headEnd/>
                  <a:tailEnd/>
                </a:ln>
                <a:solidFill>
                  <a:srgbClr val="9ED3D7"/>
                </a:solidFill>
                <a:latin typeface="Times New Roman"/>
                <a:cs typeface="Times New Roman"/>
              </a:rPr>
              <a:t>CHÚC QUÝ THẦY CÔ SỨC KHỎE! </a:t>
            </a:r>
          </a:p>
        </p:txBody>
      </p:sp>
      <p:sp>
        <p:nvSpPr>
          <p:cNvPr id="38919" name="WordArt 7"/>
          <p:cNvSpPr>
            <a:spLocks noChangeArrowheads="1" noChangeShapeType="1" noTextEdit="1"/>
          </p:cNvSpPr>
          <p:nvPr/>
        </p:nvSpPr>
        <p:spPr bwMode="auto">
          <a:xfrm>
            <a:off x="2685468" y="3208534"/>
            <a:ext cx="3773064" cy="678866"/>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pt-BR"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rPr>
              <a:t>CHÚC CÁC EM HỌC TỐT!</a:t>
            </a:r>
            <a:endParaRPr lang="en-US"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endParaRPr>
          </a:p>
        </p:txBody>
      </p:sp>
    </p:spTree>
    <p:custDataLst>
      <p:tags r:id="rId1"/>
    </p:custDataLst>
    <p:extLst>
      <p:ext uri="{BB962C8B-B14F-4D97-AF65-F5344CB8AC3E}">
        <p14:creationId xmlns:p14="http://schemas.microsoft.com/office/powerpoint/2010/main" xmlns="" val="233752631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childTnLst>
                                    <p:animClr clrSpc="hsl" dir="cw">
                                      <p:cBhvr override="childStyle">
                                        <p:cTn id="6" dur="750" fill="hold"/>
                                        <p:tgtEl>
                                          <p:spTgt spid="38917"/>
                                        </p:tgtEl>
                                        <p:attrNameLst>
                                          <p:attrName>style.color</p:attrName>
                                        </p:attrNameLst>
                                      </p:cBhvr>
                                      <p:by>
                                        <p:hsl h="-7200000" s="0" l="0"/>
                                      </p:by>
                                    </p:animClr>
                                    <p:animClr clrSpc="hsl" dir="cw">
                                      <p:cBhvr>
                                        <p:cTn id="7" dur="750" fill="hold"/>
                                        <p:tgtEl>
                                          <p:spTgt spid="38917"/>
                                        </p:tgtEl>
                                        <p:attrNameLst>
                                          <p:attrName>fillcolor</p:attrName>
                                        </p:attrNameLst>
                                      </p:cBhvr>
                                      <p:by>
                                        <p:hsl h="-7200000" s="0" l="0"/>
                                      </p:by>
                                    </p:animClr>
                                    <p:animClr clrSpc="hsl" dir="cw">
                                      <p:cBhvr>
                                        <p:cTn id="8" dur="750" fill="hold"/>
                                        <p:tgtEl>
                                          <p:spTgt spid="38917"/>
                                        </p:tgtEl>
                                        <p:attrNameLst>
                                          <p:attrName>stroke.color</p:attrName>
                                        </p:attrNameLst>
                                      </p:cBhvr>
                                      <p:by>
                                        <p:hsl h="-7200000" s="0" l="0"/>
                                      </p:by>
                                    </p:animClr>
                                    <p:set>
                                      <p:cBhvr>
                                        <p:cTn id="9" dur="750" fill="hold"/>
                                        <p:tgtEl>
                                          <p:spTgt spid="3891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750" fill="hold"/>
                                        <p:tgtEl>
                                          <p:spTgt spid="38919"/>
                                        </p:tgtEl>
                                        <p:attrNameLst>
                                          <p:attrName>style.color</p:attrName>
                                        </p:attrNameLst>
                                      </p:cBhvr>
                                      <p:by>
                                        <p:hsl h="-7200000" s="0" l="0"/>
                                      </p:by>
                                    </p:animClr>
                                    <p:animClr clrSpc="hsl" dir="cw">
                                      <p:cBhvr>
                                        <p:cTn id="12" dur="750" fill="hold"/>
                                        <p:tgtEl>
                                          <p:spTgt spid="38919"/>
                                        </p:tgtEl>
                                        <p:attrNameLst>
                                          <p:attrName>fillcolor</p:attrName>
                                        </p:attrNameLst>
                                      </p:cBhvr>
                                      <p:by>
                                        <p:hsl h="-7200000" s="0" l="0"/>
                                      </p:by>
                                    </p:animClr>
                                    <p:animClr clrSpc="hsl" dir="cw">
                                      <p:cBhvr>
                                        <p:cTn id="13" dur="750" fill="hold"/>
                                        <p:tgtEl>
                                          <p:spTgt spid="38919"/>
                                        </p:tgtEl>
                                        <p:attrNameLst>
                                          <p:attrName>stroke.color</p:attrName>
                                        </p:attrNameLst>
                                      </p:cBhvr>
                                      <p:by>
                                        <p:hsl h="-7200000" s="0" l="0"/>
                                      </p:by>
                                    </p:animClr>
                                    <p:set>
                                      <p:cBhvr>
                                        <p:cTn id="14" dur="750" fill="hold"/>
                                        <p:tgtEl>
                                          <p:spTgt spid="38919"/>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750" fill="hold"/>
                                        <p:tgtEl>
                                          <p:spTgt spid="38918"/>
                                        </p:tgtEl>
                                        <p:attrNameLst>
                                          <p:attrName>style.color</p:attrName>
                                        </p:attrNameLst>
                                      </p:cBhvr>
                                      <p:by>
                                        <p:hsl h="-7200000" s="0" l="0"/>
                                      </p:by>
                                    </p:animClr>
                                    <p:animClr clrSpc="hsl" dir="cw">
                                      <p:cBhvr>
                                        <p:cTn id="17" dur="750" fill="hold"/>
                                        <p:tgtEl>
                                          <p:spTgt spid="38918"/>
                                        </p:tgtEl>
                                        <p:attrNameLst>
                                          <p:attrName>fillcolor</p:attrName>
                                        </p:attrNameLst>
                                      </p:cBhvr>
                                      <p:by>
                                        <p:hsl h="-7200000" s="0" l="0"/>
                                      </p:by>
                                    </p:animClr>
                                    <p:animClr clrSpc="hsl" dir="cw">
                                      <p:cBhvr>
                                        <p:cTn id="18" dur="750" fill="hold"/>
                                        <p:tgtEl>
                                          <p:spTgt spid="38918"/>
                                        </p:tgtEl>
                                        <p:attrNameLst>
                                          <p:attrName>stroke.color</p:attrName>
                                        </p:attrNameLst>
                                      </p:cBhvr>
                                      <p:by>
                                        <p:hsl h="-7200000" s="0" l="0"/>
                                      </p:by>
                                    </p:animClr>
                                    <p:set>
                                      <p:cBhvr>
                                        <p:cTn id="19" dur="750" fill="hold"/>
                                        <p:tgtEl>
                                          <p:spTgt spid="389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04" y="0"/>
            <a:ext cx="9130169" cy="51450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组合 7"/>
          <p:cNvGrpSpPr/>
          <p:nvPr/>
        </p:nvGrpSpPr>
        <p:grpSpPr>
          <a:xfrm>
            <a:off x="702664" y="2322614"/>
            <a:ext cx="2126697" cy="1932119"/>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grpSp>
        <p:nvGrpSpPr>
          <p:cNvPr id="14" name="组合 13"/>
          <p:cNvGrpSpPr/>
          <p:nvPr/>
        </p:nvGrpSpPr>
        <p:grpSpPr>
          <a:xfrm>
            <a:off x="6325959" y="2308311"/>
            <a:ext cx="2182799" cy="1980220"/>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sp>
        <p:nvSpPr>
          <p:cNvPr id="3" name="TextBox 2"/>
          <p:cNvSpPr txBox="1"/>
          <p:nvPr/>
        </p:nvSpPr>
        <p:spPr>
          <a:xfrm>
            <a:off x="1041246" y="52264"/>
            <a:ext cx="15888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Chú</a:t>
            </a:r>
            <a:r>
              <a:rPr kumimoji="0" lang="en-US" sz="2800" b="0" i="1" u="none" strike="noStrike" kern="1200" cap="none" spc="0" normalizeH="0" noProof="0" dirty="0">
                <a:ln>
                  <a:noFill/>
                </a:ln>
                <a:solidFill>
                  <a:srgbClr val="FF0000"/>
                </a:solidFill>
                <a:effectLst/>
                <a:uLnTx/>
                <a:uFillTx/>
                <a:latin typeface="Times New Roman"/>
                <a:ea typeface="+mn-ea"/>
                <a:cs typeface="+mn-cs"/>
              </a:rPr>
              <a:t> </a:t>
            </a:r>
            <a:r>
              <a:rPr kumimoji="0" lang="en-US" sz="2800" b="0" i="1" u="none" strike="noStrike" kern="1200" cap="none" spc="0" normalizeH="0" noProof="0" dirty="0" err="1">
                <a:ln>
                  <a:noFill/>
                </a:ln>
                <a:solidFill>
                  <a:srgbClr val="FF0000"/>
                </a:solidFill>
                <a:effectLst/>
                <a:uLnTx/>
                <a:uFillTx/>
                <a:latin typeface="Times New Roman"/>
                <a:ea typeface="+mn-ea"/>
                <a:cs typeface="+mn-cs"/>
              </a:rPr>
              <a:t>thích</a:t>
            </a:r>
            <a:endParaRPr kumimoji="0" lang="en-US" sz="2800" b="0" i="1"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2" name="Group 1">
            <a:extLst>
              <a:ext uri="{FF2B5EF4-FFF2-40B4-BE49-F238E27FC236}">
                <a16:creationId xmlns:a16="http://schemas.microsoft.com/office/drawing/2014/main" xmlns="" id="{B7344CA4-B6F8-8E02-A980-8A9DCA0E08C8}"/>
              </a:ext>
            </a:extLst>
          </p:cNvPr>
          <p:cNvGrpSpPr/>
          <p:nvPr/>
        </p:nvGrpSpPr>
        <p:grpSpPr>
          <a:xfrm>
            <a:off x="3207031" y="1651197"/>
            <a:ext cx="2638381" cy="2608468"/>
            <a:chOff x="3207031" y="1651197"/>
            <a:chExt cx="2638381" cy="2608468"/>
          </a:xfrm>
        </p:grpSpPr>
        <p:grpSp>
          <p:nvGrpSpPr>
            <p:cNvPr id="11" name="组合 10"/>
            <p:cNvGrpSpPr/>
            <p:nvPr/>
          </p:nvGrpSpPr>
          <p:grpSpPr>
            <a:xfrm>
              <a:off x="3276362" y="2203341"/>
              <a:ext cx="2246197" cy="2056324"/>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07031" y="1651197"/>
              <a:ext cx="2638381" cy="2317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5696" y="2782167"/>
            <a:ext cx="1999818" cy="2000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85853" y="2042064"/>
            <a:ext cx="1926665" cy="1926665"/>
          </a:xfrm>
          <a:prstGeom prst="rect">
            <a:avLst/>
          </a:prstGeom>
        </p:spPr>
      </p:pic>
      <p:sp>
        <p:nvSpPr>
          <p:cNvPr id="7" name="Cloud Callout 6"/>
          <p:cNvSpPr/>
          <p:nvPr/>
        </p:nvSpPr>
        <p:spPr>
          <a:xfrm>
            <a:off x="783972" y="532760"/>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FF"/>
                </a:solidFill>
                <a:latin typeface="Times New Roman" panose="02020603050405020304" pitchFamily="18" charset="0"/>
                <a:cs typeface="Times New Roman" panose="02020603050405020304" pitchFamily="18" charset="0"/>
              </a:rPr>
              <a:t>Hoạt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nhân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0" name="Cloud Callout 29"/>
          <p:cNvSpPr/>
          <p:nvPr/>
        </p:nvSpPr>
        <p:spPr>
          <a:xfrm>
            <a:off x="3676239" y="461113"/>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FF"/>
                </a:solidFill>
                <a:latin typeface="Times New Roman" panose="02020603050405020304" pitchFamily="18" charset="0"/>
                <a:cs typeface="Times New Roman" panose="02020603050405020304" pitchFamily="18" charset="0"/>
              </a:rPr>
              <a:t>Hoạt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cặp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đôi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2" name="Cloud Callout 31"/>
          <p:cNvSpPr/>
          <p:nvPr/>
        </p:nvSpPr>
        <p:spPr>
          <a:xfrm>
            <a:off x="6517981" y="532760"/>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FF"/>
                </a:solidFill>
                <a:latin typeface="Times New Roman" panose="02020603050405020304" pitchFamily="18" charset="0"/>
                <a:cs typeface="Times New Roman" panose="02020603050405020304" pitchFamily="18" charset="0"/>
              </a:rPr>
              <a:t>Hoạt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nhóm</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39625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702" y="-5420344"/>
            <a:ext cx="16325850" cy="1143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1617" y="317165"/>
            <a:ext cx="3365058" cy="336564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763687" y="1493251"/>
            <a:ext cx="2417565" cy="707886"/>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xmlns="" val="12138469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3959424" y="1276400"/>
            <a:ext cx="5184576" cy="181588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defTabSz="685983"/>
            <a:r>
              <a:rPr lang="en-US" sz="2800">
                <a:solidFill>
                  <a:prstClr val="white"/>
                </a:solidFill>
                <a:latin typeface="Times New Roman" pitchFamily="18" charset="0"/>
                <a:cs typeface="Times New Roman" pitchFamily="18" charset="0"/>
              </a:rPr>
              <a:t>Chú Sóc nâu đang cố gắng nhặt những hạt dẻ để mang về tổ. Các em hãy giúp đỡ chú Sóc bằng cách trả lời đúng các câu hỏi nhé.</a:t>
            </a:r>
          </a:p>
        </p:txBody>
      </p:sp>
      <p:pic>
        <p:nvPicPr>
          <p:cNvPr id="5" name="Picture 5" descr="C:\Users\ADMIN\Desktop\Tai nguyen thiet ke tro choi\Bảng gỗ\choi.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xmlns="">
                  <a14:imgLayer r:embed="rId7">
                    <a14:imgEffect>
                      <a14:backgroundRemoval t="0" b="100000" l="0" r="100000">
                        <a14:foregroundMark x1="25193" y1="73818" x2="14065" y2="9272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948264" y="196497"/>
            <a:ext cx="1311375" cy="50164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artOfYourWorld-V.A-3565486.mp3">
            <a:hlinkClick r:id="" action="ppaction://media"/>
          </p:cNvPr>
          <p:cNvPicPr>
            <a:picLocks noChangeAspect="1"/>
          </p:cNvPicPr>
          <p:nvPr>
            <a:videoFile r:link="rId1"/>
            <p:extLst>
              <p:ext uri="{DAA4B4D4-6D71-4841-9C94-3DE7FCFB9230}">
                <p14:media xmlns:p14="http://schemas.microsoft.com/office/powerpoint/2010/main" xmlns="" r:embed="rId8"/>
              </p:ext>
            </p:extLst>
          </p:nvPr>
        </p:nvPicPr>
        <p:blipFill>
          <a:blip r:embed="rId9" cstate="print"/>
          <a:stretch>
            <a:fillRect/>
          </a:stretch>
        </p:blipFill>
        <p:spPr>
          <a:xfrm>
            <a:off x="1256277" y="-32173"/>
            <a:ext cx="457341" cy="457341"/>
          </a:xfrm>
          <a:prstGeom prst="rect">
            <a:avLst/>
          </a:prstGeom>
        </p:spPr>
      </p:pic>
      <p:sp>
        <p:nvSpPr>
          <p:cNvPr id="2" name="Rectangle 1">
            <a:extLst>
              <a:ext uri="{FF2B5EF4-FFF2-40B4-BE49-F238E27FC236}">
                <a16:creationId xmlns:a16="http://schemas.microsoft.com/office/drawing/2014/main" xmlns="" id="{D9EF11F3-BA93-FB53-AF7E-E22D7B808FF7}"/>
              </a:ext>
            </a:extLst>
          </p:cNvPr>
          <p:cNvSpPr/>
          <p:nvPr/>
        </p:nvSpPr>
        <p:spPr>
          <a:xfrm>
            <a:off x="125144" y="447320"/>
            <a:ext cx="4102406" cy="830997"/>
          </a:xfrm>
          <a:prstGeom prst="rect">
            <a:avLst/>
          </a:prstGeom>
          <a:noFill/>
        </p:spPr>
        <p:txBody>
          <a:bodyPr wrap="none" lIns="91440" tIns="45720" rIns="91440" bIns="45720">
            <a:spAutoFit/>
          </a:bodyPr>
          <a:lstStyle/>
          <a:p>
            <a:pPr algn="ctr"/>
            <a:r>
              <a:rPr lang="en-US" sz="4800" b="1" cap="none" spc="0">
                <a:ln w="22225">
                  <a:solidFill>
                    <a:schemeClr val="accent2"/>
                  </a:solidFill>
                  <a:prstDash val="solid"/>
                </a:ln>
                <a:solidFill>
                  <a:srgbClr val="FFFF00"/>
                </a:solidFill>
                <a:effectLst/>
                <a:latin typeface="Times New Roman" panose="02020603050405020304" pitchFamily="18" charset="0"/>
                <a:cs typeface="Times New Roman" panose="02020603050405020304" pitchFamily="18" charset="0"/>
              </a:rPr>
              <a:t>Thợ săn hạt dẻ</a:t>
            </a:r>
          </a:p>
        </p:txBody>
      </p:sp>
    </p:spTree>
    <p:extLst>
      <p:ext uri="{BB962C8B-B14F-4D97-AF65-F5344CB8AC3E}">
        <p14:creationId xmlns:p14="http://schemas.microsoft.com/office/powerpoint/2010/main" xmlns="" val="36619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6">
                <p:cTn id="12" fill="hold" display="0">
                  <p:stCondLst>
                    <p:cond delay="indefinite"/>
                  </p:stCondLst>
                  <p:endCondLst>
                    <p:cond evt="onStopAudio" delay="0">
                      <p:tgtEl>
                        <p:sldTgt/>
                      </p:tgtEl>
                    </p:cond>
                  </p:endCondLst>
                </p:cTn>
                <p:tgtEl>
                  <p:spTgt spid="6"/>
                </p:tgtEl>
              </p:cMediaNode>
            </p:video>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3528" y="74972"/>
            <a:ext cx="8424936" cy="72402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685983"/>
            <a:r>
              <a:rPr lang="en-US" sz="3000" b="1" i="1">
                <a:solidFill>
                  <a:schemeClr val="tx1">
                    <a:lumMod val="95000"/>
                    <a:lumOff val="5000"/>
                  </a:schemeClr>
                </a:solidFill>
                <a:latin typeface="Times New Roman" panose="02020603050405020304" pitchFamily="18" charset="0"/>
                <a:cs typeface="Times New Roman" panose="02020603050405020304" pitchFamily="18" charset="0"/>
              </a:rPr>
              <a:t>Câu 1.</a:t>
            </a:r>
            <a:r>
              <a:rPr lang="en-US" sz="3000" i="1">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a:solidFill>
                  <a:schemeClr val="tx1">
                    <a:lumMod val="95000"/>
                    <a:lumOff val="5000"/>
                  </a:schemeClr>
                </a:solidFill>
                <a:latin typeface="Times New Roman" panose="02020603050405020304" pitchFamily="18" charset="0"/>
                <a:cs typeface="Times New Roman" panose="02020603050405020304" pitchFamily="18" charset="0"/>
              </a:rPr>
              <a:t>Trong Excel, hàm COUNTIF có tác dụng gì?</a:t>
            </a:r>
            <a:endParaRPr lang="en-US" sz="3000">
              <a:solidFill>
                <a:schemeClr val="tx1">
                  <a:lumMod val="95000"/>
                  <a:lumOff val="5000"/>
                </a:schemeClr>
              </a:solidFill>
              <a:latin typeface="Calibri"/>
            </a:endParaRPr>
          </a:p>
        </p:txBody>
      </p:sp>
      <p:sp>
        <p:nvSpPr>
          <p:cNvPr id="7" name="TextBox 6"/>
          <p:cNvSpPr txBox="1"/>
          <p:nvPr/>
        </p:nvSpPr>
        <p:spPr>
          <a:xfrm>
            <a:off x="719572" y="2212504"/>
            <a:ext cx="468052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a:latin typeface="Times New Roman" panose="02020603050405020304" pitchFamily="18" charset="0"/>
                <a:cs typeface="Times New Roman" panose="02020603050405020304" pitchFamily="18" charset="0"/>
              </a:rPr>
              <a:t>B. đếm số ô tính trong vùng dữ liệu thỏa mãn điều kiện</a:t>
            </a:r>
          </a:p>
        </p:txBody>
      </p:sp>
      <p:sp>
        <p:nvSpPr>
          <p:cNvPr id="8" name="TextBox 7"/>
          <p:cNvSpPr txBox="1"/>
          <p:nvPr/>
        </p:nvSpPr>
        <p:spPr>
          <a:xfrm>
            <a:off x="719572" y="3292624"/>
            <a:ext cx="468052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spc="-30">
                <a:latin typeface="Times New Roman" panose="02020603050405020304" pitchFamily="18" charset="0"/>
                <a:cs typeface="Times New Roman" panose="02020603050405020304" pitchFamily="18" charset="0"/>
              </a:rPr>
              <a:t>C. tính tổng số ô tính trong vùng dữ liệu thỏa mãn điều kiện</a:t>
            </a:r>
          </a:p>
        </p:txBody>
      </p:sp>
      <p:sp>
        <p:nvSpPr>
          <p:cNvPr id="9" name="TextBox 8"/>
          <p:cNvSpPr txBox="1"/>
          <p:nvPr/>
        </p:nvSpPr>
        <p:spPr>
          <a:xfrm>
            <a:off x="719572" y="4318737"/>
            <a:ext cx="469421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D. đếm số ô tính                          </a:t>
            </a:r>
          </a:p>
        </p:txBody>
      </p:sp>
      <p:sp>
        <p:nvSpPr>
          <p:cNvPr id="10" name="TextBox 9"/>
          <p:cNvSpPr txBox="1"/>
          <p:nvPr/>
        </p:nvSpPr>
        <p:spPr>
          <a:xfrm>
            <a:off x="719572" y="1132384"/>
            <a:ext cx="468052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spcBef>
                <a:spcPts val="1200"/>
              </a:spcBef>
              <a:spcAft>
                <a:spcPts val="1200"/>
              </a:spcAft>
            </a:pPr>
            <a:r>
              <a:rPr lang="en-US" sz="2800">
                <a:latin typeface="Times New Roman" panose="02020603050405020304" pitchFamily="18" charset="0"/>
                <a:cs typeface="Times New Roman" panose="02020603050405020304" pitchFamily="18" charset="0"/>
              </a:rPr>
              <a:t>A. đếm số ô tính thỏa mãn điều kiện</a:t>
            </a:r>
          </a:p>
        </p:txBody>
      </p:sp>
      <p:pic>
        <p:nvPicPr>
          <p:cNvPr id="11" name="Picture 10">
            <a:hlinkClick r:id="" action="ppaction://hlinkshowjump?jump=nextslide"/>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561" t="11511" r="15952" b="13064"/>
          <a:stretch/>
        </p:blipFill>
        <p:spPr>
          <a:xfrm>
            <a:off x="6323408" y="3649417"/>
            <a:ext cx="1652665" cy="1446348"/>
          </a:xfrm>
          <a:prstGeom prst="rect">
            <a:avLst/>
          </a:prstGeom>
        </p:spPr>
      </p:pic>
      <p:pic>
        <p:nvPicPr>
          <p:cNvPr id="12" name="Đ"/>
          <p:cNvPicPr>
            <a:picLocks noChangeAspect="1"/>
          </p:cNvPicPr>
          <p:nvPr/>
        </p:nvPicPr>
        <p:blipFill rotWithShape="1">
          <a:blip r:embed="rId5">
            <a:extLst>
              <a:ext uri="{BEBA8EAE-BF5A-486C-A8C5-ECC9F3942E4B}">
                <a14:imgProps xmlns:a14="http://schemas.microsoft.com/office/drawing/2010/main" xmlns="">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xmlns="" val="0"/>
              </a:ext>
            </a:extLst>
          </a:blip>
          <a:srcRect l="16457" r="19395"/>
          <a:stretch/>
        </p:blipFill>
        <p:spPr>
          <a:xfrm>
            <a:off x="2907954" y="1034568"/>
            <a:ext cx="3352102" cy="4117135"/>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5739775" y="1617068"/>
            <a:ext cx="3601562" cy="3621138"/>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5724128" y="1636440"/>
            <a:ext cx="3601562" cy="3621138"/>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5724128" y="1651706"/>
            <a:ext cx="3601562" cy="3621138"/>
          </a:xfrm>
          <a:prstGeom prst="rect">
            <a:avLst/>
          </a:prstGeom>
        </p:spPr>
      </p:pic>
      <p:pic>
        <p:nvPicPr>
          <p:cNvPr id="18" name="Am-thanh-tra-loi-dung-www_nhacchuongvui_com.mp3">
            <a:hlinkClick r:id="" action="ppaction://media"/>
          </p:cNvPr>
          <p:cNvPicPr>
            <a:picLocks noChangeAspect="1"/>
          </p:cNvPicPr>
          <p:nvPr>
            <a:videoFile r:link="rId1"/>
            <p:extLst>
              <p:ext uri="{DAA4B4D4-6D71-4841-9C94-3DE7FCFB9230}">
                <p14:media xmlns:p14="http://schemas.microsoft.com/office/powerpoint/2010/main" xmlns="" r:embed="rId12"/>
              </p:ext>
            </p:extLst>
          </p:nvPr>
        </p:nvPicPr>
        <p:blipFill>
          <a:blip r:embed="rId13" cstate="print"/>
          <a:stretch>
            <a:fillRect/>
          </a:stretch>
        </p:blipFill>
        <p:spPr>
          <a:xfrm>
            <a:off x="9315503" y="162626"/>
            <a:ext cx="457341" cy="457341"/>
          </a:xfrm>
          <a:prstGeom prst="rect">
            <a:avLst/>
          </a:prstGeom>
        </p:spPr>
      </p:pic>
      <p:pic>
        <p:nvPicPr>
          <p:cNvPr id="19"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45448" y="876786"/>
            <a:ext cx="457341" cy="457341"/>
          </a:xfrm>
          <a:prstGeom prst="rect">
            <a:avLst/>
          </a:prstGeom>
        </p:spPr>
      </p:pic>
      <p:pic>
        <p:nvPicPr>
          <p:cNvPr id="21"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42725" y="1713077"/>
            <a:ext cx="457341" cy="457341"/>
          </a:xfrm>
          <a:prstGeom prst="rect">
            <a:avLst/>
          </a:prstGeom>
        </p:spPr>
      </p:pic>
      <p:pic>
        <p:nvPicPr>
          <p:cNvPr id="22"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15503" y="2629179"/>
            <a:ext cx="457341" cy="457341"/>
          </a:xfrm>
          <a:prstGeom prst="rect">
            <a:avLst/>
          </a:prstGeom>
        </p:spPr>
      </p:pic>
    </p:spTree>
    <p:extLst>
      <p:ext uri="{BB962C8B-B14F-4D97-AF65-F5344CB8AC3E}">
        <p14:creationId xmlns:p14="http://schemas.microsoft.com/office/powerpoint/2010/main" xmlns="" val="120662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mediacall" presetSubtype="0" fill="hold" nodeType="withEffect">
                                  <p:stCondLst>
                                    <p:cond delay="0"/>
                                  </p:stCondLst>
                                  <p:childTnLst>
                                    <p:cmd type="call" cmd="playFrom(0.0)">
                                      <p:cBhvr>
                                        <p:cTn id="34" dur="8085" fill="hold"/>
                                        <p:tgtEl>
                                          <p:spTgt spid="18"/>
                                        </p:tgtEl>
                                      </p:cBhvr>
                                    </p:cmd>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 presetClass="mediacall" presetSubtype="0" fill="hold" nodeType="withEffect">
                                  <p:stCondLst>
                                    <p:cond delay="0"/>
                                  </p:stCondLst>
                                  <p:childTnLst>
                                    <p:cmd type="call" cmd="playFrom(0.0)">
                                      <p:cBhvr>
                                        <p:cTn id="48" dur="8150" fill="hold"/>
                                        <p:tgtEl>
                                          <p:spTgt spid="19"/>
                                        </p:tgtEl>
                                      </p:cBhvr>
                                    </p:cmd>
                                  </p:child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 presetClass="mediacall" presetSubtype="0" fill="hold" nodeType="withEffect">
                                  <p:stCondLst>
                                    <p:cond delay="0"/>
                                  </p:stCondLst>
                                  <p:childTnLst>
                                    <p:cmd type="call" cmd="playFrom(0.0)">
                                      <p:cBhvr>
                                        <p:cTn id="62" dur="8150" fill="hold"/>
                                        <p:tgtEl>
                                          <p:spTgt spid="21"/>
                                        </p:tgtEl>
                                      </p:cBhvr>
                                    </p:cmd>
                                  </p:childTnLst>
                                </p:cTn>
                              </p:par>
                            </p:childTnLst>
                          </p:cTn>
                        </p:par>
                      </p:childTnLst>
                    </p:cTn>
                  </p:par>
                </p:childTnLst>
              </p:cTn>
              <p:nextCondLst>
                <p:cond evt="onClick" delay="0">
                  <p:tgtEl>
                    <p:spTgt spid="8"/>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9" restart="whenNotActive" fill="hold" evtFilter="cancelBubble" nodeType="interactiveSeq">
                <p:stCondLst>
                  <p:cond evt="onClick" delay="0">
                    <p:tgtEl>
                      <p:spTgt spid="9"/>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par>
                                <p:cTn id="75" presetID="1" presetClass="mediacall" presetSubtype="0" fill="hold" nodeType="withEffect">
                                  <p:stCondLst>
                                    <p:cond delay="0"/>
                                  </p:stCondLst>
                                  <p:childTnLst>
                                    <p:cmd type="call" cmd="playFrom(0.0)">
                                      <p:cBhvr>
                                        <p:cTn id="76" dur="8150" fill="hold"/>
                                        <p:tgtEl>
                                          <p:spTgt spid="22"/>
                                        </p:tgtEl>
                                      </p:cBhvr>
                                    </p:cmd>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7"/>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video>
              <p:cMediaNode vol="80000">
                <p:cTn id="83" fill="hold" display="0">
                  <p:stCondLst>
                    <p:cond delay="indefinite"/>
                  </p:stCondLst>
                  <p:endCondLst>
                    <p:cond evt="onStopAudio" delay="0">
                      <p:tgtEl>
                        <p:sldTgt/>
                      </p:tgtEl>
                    </p:cond>
                  </p:endCondLst>
                </p:cTn>
                <p:tgtEl>
                  <p:spTgt spid="18"/>
                </p:tgtEl>
              </p:cMediaNode>
            </p:video>
            <p:video>
              <p:cMediaNode vol="80000">
                <p:cTn id="84" fill="hold" display="0">
                  <p:stCondLst>
                    <p:cond delay="indefinite"/>
                  </p:stCondLst>
                  <p:endCondLst>
                    <p:cond evt="onStopAudio" delay="0">
                      <p:tgtEl>
                        <p:sldTgt/>
                      </p:tgtEl>
                    </p:cond>
                  </p:endCondLst>
                </p:cTn>
                <p:tgtEl>
                  <p:spTgt spid="19"/>
                </p:tgtEl>
              </p:cMediaNode>
            </p:video>
            <p:video>
              <p:cMediaNode vol="80000">
                <p:cTn id="85" fill="hold" display="0">
                  <p:stCondLst>
                    <p:cond delay="indefinite"/>
                  </p:stCondLst>
                  <p:endCondLst>
                    <p:cond evt="onStopAudio" delay="0">
                      <p:tgtEl>
                        <p:sldTgt/>
                      </p:tgtEl>
                    </p:cond>
                  </p:endCondLst>
                </p:cTn>
                <p:tgtEl>
                  <p:spTgt spid="21"/>
                </p:tgtEl>
              </p:cMediaNode>
            </p:video>
            <p:video>
              <p:cMediaNode vol="80000">
                <p:cTn id="86" fill="hold" display="0">
                  <p:stCondLst>
                    <p:cond delay="indefinite"/>
                  </p:stCondLst>
                  <p:endCondLst>
                    <p:cond evt="onStopAudio" delay="0">
                      <p:tgtEl>
                        <p:sldTgt/>
                      </p:tgtEl>
                    </p:cond>
                  </p:endCondLst>
                </p:cTn>
                <p:tgtEl>
                  <p:spTgt spid="22"/>
                </p:tgtEl>
              </p:cMediaNode>
            </p:video>
          </p:childTnLst>
        </p:cTn>
      </p:par>
    </p:tnLst>
    <p:bldLst>
      <p:bldP spid="2"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Rounded Rectangle 1"/>
          <p:cNvSpPr/>
          <p:nvPr/>
        </p:nvSpPr>
        <p:spPr>
          <a:xfrm>
            <a:off x="359532" y="114336"/>
            <a:ext cx="8532948" cy="116074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685983"/>
            <a:r>
              <a:rPr lang="en-US" sz="3000" b="1" i="1">
                <a:solidFill>
                  <a:schemeClr val="tx1">
                    <a:lumMod val="95000"/>
                    <a:lumOff val="5000"/>
                  </a:schemeClr>
                </a:solidFill>
                <a:latin typeface="Times New Roman" panose="02020603050405020304" pitchFamily="18" charset="0"/>
                <a:cs typeface="Times New Roman" panose="02020603050405020304" pitchFamily="18" charset="0"/>
              </a:rPr>
              <a:t>Câu 2.</a:t>
            </a:r>
            <a:r>
              <a:rPr lang="en-US" sz="3000" i="1">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a:solidFill>
                  <a:schemeClr val="tx1">
                    <a:lumMod val="95000"/>
                    <a:lumOff val="5000"/>
                  </a:schemeClr>
                </a:solidFill>
                <a:latin typeface="Times New Roman" panose="02020603050405020304" pitchFamily="18" charset="0"/>
                <a:cs typeface="Times New Roman" panose="02020603050405020304" pitchFamily="18" charset="0"/>
              </a:rPr>
              <a:t>Trong công thức =COUNTIF (range, criteria), criteria có ý nghĩa là?</a:t>
            </a:r>
          </a:p>
        </p:txBody>
      </p:sp>
      <p:sp>
        <p:nvSpPr>
          <p:cNvPr id="7" name="TextBox 6"/>
          <p:cNvSpPr txBox="1"/>
          <p:nvPr/>
        </p:nvSpPr>
        <p:spPr>
          <a:xfrm>
            <a:off x="899592" y="1706515"/>
            <a:ext cx="417646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983"/>
            <a:r>
              <a:rPr lang="en-US" sz="2800">
                <a:latin typeface="Times New Roman" panose="02020603050405020304" pitchFamily="18" charset="0"/>
                <a:cs typeface="Times New Roman" panose="02020603050405020304" pitchFamily="18" charset="0"/>
              </a:rPr>
              <a:t>A. điều kiện kiểm tra</a:t>
            </a:r>
            <a:endParaRPr lang="en-US" sz="2800">
              <a:solidFill>
                <a:prstClr val="black"/>
              </a:solidFill>
              <a:latin typeface="Times New Roman" pitchFamily="18" charset="0"/>
              <a:cs typeface="Times New Roman" pitchFamily="18" charset="0"/>
            </a:endParaRPr>
          </a:p>
        </p:txBody>
      </p:sp>
      <p:sp>
        <p:nvSpPr>
          <p:cNvPr id="8" name="TextBox 7"/>
          <p:cNvSpPr txBox="1"/>
          <p:nvPr/>
        </p:nvSpPr>
        <p:spPr>
          <a:xfrm>
            <a:off x="899592" y="3432222"/>
            <a:ext cx="417646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983"/>
            <a:r>
              <a:rPr lang="en-US" sz="2800">
                <a:latin typeface="Times New Roman" panose="02020603050405020304" pitchFamily="18" charset="0"/>
                <a:cs typeface="Times New Roman" panose="02020603050405020304" pitchFamily="18" charset="0"/>
              </a:rPr>
              <a:t>C. vùng dữ liệu	</a:t>
            </a:r>
            <a:endParaRPr lang="en-US" sz="2800">
              <a:solidFill>
                <a:prstClr val="black"/>
              </a:solidFill>
              <a:latin typeface="Times New Roman" pitchFamily="18" charset="0"/>
              <a:cs typeface="Times New Roman" pitchFamily="18" charset="0"/>
            </a:endParaRPr>
          </a:p>
        </p:txBody>
      </p:sp>
      <p:sp>
        <p:nvSpPr>
          <p:cNvPr id="9" name="TextBox 8"/>
          <p:cNvSpPr txBox="1"/>
          <p:nvPr/>
        </p:nvSpPr>
        <p:spPr>
          <a:xfrm>
            <a:off x="899591" y="4281572"/>
            <a:ext cx="417646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983"/>
            <a:r>
              <a:rPr lang="en-US" sz="2800">
                <a:latin typeface="Times New Roman" panose="02020603050405020304" pitchFamily="18" charset="0"/>
                <a:cs typeface="Times New Roman" panose="02020603050405020304" pitchFamily="18" charset="0"/>
              </a:rPr>
              <a:t>D. vùng kiểm tra điều kiện</a:t>
            </a:r>
            <a:endParaRPr lang="en-US" sz="2800">
              <a:solidFill>
                <a:prstClr val="black"/>
              </a:solidFill>
              <a:latin typeface="Times New Roman" pitchFamily="18" charset="0"/>
              <a:cs typeface="Times New Roman" pitchFamily="18" charset="0"/>
            </a:endParaRPr>
          </a:p>
        </p:txBody>
      </p:sp>
      <p:sp>
        <p:nvSpPr>
          <p:cNvPr id="10" name="TextBox 9"/>
          <p:cNvSpPr txBox="1"/>
          <p:nvPr/>
        </p:nvSpPr>
        <p:spPr>
          <a:xfrm>
            <a:off x="899591" y="2574941"/>
            <a:ext cx="417646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983"/>
            <a:r>
              <a:rPr lang="en-US" sz="2800">
                <a:latin typeface="Times New Roman" panose="02020603050405020304" pitchFamily="18" charset="0"/>
                <a:cs typeface="Times New Roman" panose="02020603050405020304" pitchFamily="18" charset="0"/>
              </a:rPr>
              <a:t>B. điều kiện tính</a:t>
            </a:r>
            <a:endParaRPr lang="en-US" sz="2800">
              <a:solidFill>
                <a:prstClr val="black"/>
              </a:solidFill>
              <a:latin typeface="Times New Roman" pitchFamily="18" charset="0"/>
              <a:cs typeface="Times New Roman" pitchFamily="18" charset="0"/>
            </a:endParaRPr>
          </a:p>
        </p:txBody>
      </p:sp>
      <p:pic>
        <p:nvPicPr>
          <p:cNvPr id="11" name="Picture 10">
            <a:hlinkClick r:id="" action="ppaction://hlinkshowjump?jump=nextslide"/>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561" t="11511" r="15952" b="13064"/>
          <a:stretch/>
        </p:blipFill>
        <p:spPr>
          <a:xfrm>
            <a:off x="6297423" y="3628629"/>
            <a:ext cx="1652665" cy="1446348"/>
          </a:xfrm>
          <a:prstGeom prst="rect">
            <a:avLst/>
          </a:prstGeom>
        </p:spPr>
      </p:pic>
      <p:pic>
        <p:nvPicPr>
          <p:cNvPr id="12" name="Đ"/>
          <p:cNvPicPr>
            <a:picLocks noChangeAspect="1"/>
          </p:cNvPicPr>
          <p:nvPr/>
        </p:nvPicPr>
        <p:blipFill rotWithShape="1">
          <a:blip r:embed="rId5">
            <a:extLst>
              <a:ext uri="{BEBA8EAE-BF5A-486C-A8C5-ECC9F3942E4B}">
                <a14:imgProps xmlns:a14="http://schemas.microsoft.com/office/drawing/2010/main" xmlns="">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xmlns="" val="0"/>
              </a:ext>
            </a:extLst>
          </a:blip>
          <a:srcRect l="16457" r="19395"/>
          <a:stretch/>
        </p:blipFill>
        <p:spPr>
          <a:xfrm>
            <a:off x="2866446" y="1394268"/>
            <a:ext cx="2964309" cy="3640838"/>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5347585" y="1518683"/>
            <a:ext cx="3601562" cy="3621138"/>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5364088" y="1507690"/>
            <a:ext cx="3601562" cy="3621138"/>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5364088" y="1529676"/>
            <a:ext cx="3601562" cy="3621138"/>
          </a:xfrm>
          <a:prstGeom prst="rect">
            <a:avLst/>
          </a:prstGeom>
        </p:spPr>
      </p:pic>
      <p:pic>
        <p:nvPicPr>
          <p:cNvPr id="18" name="Am-thanh-tra-loi-dung-www_nhacchuongvui_com.mp3">
            <a:hlinkClick r:id="" action="ppaction://media"/>
          </p:cNvPr>
          <p:cNvPicPr>
            <a:picLocks noChangeAspect="1"/>
          </p:cNvPicPr>
          <p:nvPr>
            <a:videoFile r:link="rId1"/>
            <p:extLst>
              <p:ext uri="{DAA4B4D4-6D71-4841-9C94-3DE7FCFB9230}">
                <p14:media xmlns:p14="http://schemas.microsoft.com/office/powerpoint/2010/main" xmlns="" r:embed="rId12"/>
              </p:ext>
            </p:extLst>
          </p:nvPr>
        </p:nvPicPr>
        <p:blipFill>
          <a:blip r:embed="rId13" cstate="print"/>
          <a:stretch>
            <a:fillRect/>
          </a:stretch>
        </p:blipFill>
        <p:spPr>
          <a:xfrm>
            <a:off x="9315503" y="162626"/>
            <a:ext cx="457341" cy="457341"/>
          </a:xfrm>
          <a:prstGeom prst="rect">
            <a:avLst/>
          </a:prstGeom>
        </p:spPr>
      </p:pic>
      <p:pic>
        <p:nvPicPr>
          <p:cNvPr id="19"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45448" y="876786"/>
            <a:ext cx="457341" cy="457341"/>
          </a:xfrm>
          <a:prstGeom prst="rect">
            <a:avLst/>
          </a:prstGeom>
        </p:spPr>
      </p:pic>
      <p:pic>
        <p:nvPicPr>
          <p:cNvPr id="21"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42725" y="1713077"/>
            <a:ext cx="457341" cy="457341"/>
          </a:xfrm>
          <a:prstGeom prst="rect">
            <a:avLst/>
          </a:prstGeom>
        </p:spPr>
      </p:pic>
      <p:pic>
        <p:nvPicPr>
          <p:cNvPr id="22"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15503" y="2629179"/>
            <a:ext cx="457341" cy="457341"/>
          </a:xfrm>
          <a:prstGeom prst="rect">
            <a:avLst/>
          </a:prstGeom>
        </p:spPr>
      </p:pic>
    </p:spTree>
    <p:extLst>
      <p:ext uri="{BB962C8B-B14F-4D97-AF65-F5344CB8AC3E}">
        <p14:creationId xmlns:p14="http://schemas.microsoft.com/office/powerpoint/2010/main" xmlns="" val="40815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mediacall" presetSubtype="0" fill="hold" nodeType="withEffect">
                                  <p:stCondLst>
                                    <p:cond delay="0"/>
                                  </p:stCondLst>
                                  <p:childTnLst>
                                    <p:cmd type="call" cmd="playFrom(0.0)">
                                      <p:cBhvr>
                                        <p:cTn id="34" dur="8085" fill="hold"/>
                                        <p:tgtEl>
                                          <p:spTgt spid="18"/>
                                        </p:tgtEl>
                                      </p:cBhvr>
                                    </p:cmd>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 presetClass="mediacall" presetSubtype="0" fill="hold" nodeType="withEffect">
                                  <p:stCondLst>
                                    <p:cond delay="0"/>
                                  </p:stCondLst>
                                  <p:childTnLst>
                                    <p:cmd type="call" cmd="playFrom(0.0)">
                                      <p:cBhvr>
                                        <p:cTn id="48" dur="8150" fill="hold"/>
                                        <p:tgtEl>
                                          <p:spTgt spid="19"/>
                                        </p:tgtEl>
                                      </p:cBhvr>
                                    </p:cmd>
                                  </p:child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 presetClass="mediacall" presetSubtype="0" fill="hold" nodeType="withEffect">
                                  <p:stCondLst>
                                    <p:cond delay="0"/>
                                  </p:stCondLst>
                                  <p:childTnLst>
                                    <p:cmd type="call" cmd="playFrom(0.0)">
                                      <p:cBhvr>
                                        <p:cTn id="62" dur="8150" fill="hold"/>
                                        <p:tgtEl>
                                          <p:spTgt spid="21"/>
                                        </p:tgtEl>
                                      </p:cBhvr>
                                    </p:cmd>
                                  </p:childTnLst>
                                </p:cTn>
                              </p:par>
                            </p:childTnLst>
                          </p:cTn>
                        </p:par>
                      </p:childTnLst>
                    </p:cTn>
                  </p:par>
                </p:childTnLst>
              </p:cTn>
              <p:nextCondLst>
                <p:cond evt="onClick" delay="0">
                  <p:tgtEl>
                    <p:spTgt spid="8"/>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9" restart="whenNotActive" fill="hold" evtFilter="cancelBubble" nodeType="interactiveSeq">
                <p:stCondLst>
                  <p:cond evt="onClick" delay="0">
                    <p:tgtEl>
                      <p:spTgt spid="9"/>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par>
                                <p:cTn id="75" presetID="1" presetClass="mediacall" presetSubtype="0" fill="hold" nodeType="withEffect">
                                  <p:stCondLst>
                                    <p:cond delay="0"/>
                                  </p:stCondLst>
                                  <p:childTnLst>
                                    <p:cmd type="call" cmd="playFrom(0.0)">
                                      <p:cBhvr>
                                        <p:cTn id="76" dur="8150" fill="hold"/>
                                        <p:tgtEl>
                                          <p:spTgt spid="22"/>
                                        </p:tgtEl>
                                      </p:cBhvr>
                                    </p:cmd>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7"/>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video>
              <p:cMediaNode vol="80000">
                <p:cTn id="83" fill="hold" display="0">
                  <p:stCondLst>
                    <p:cond delay="indefinite"/>
                  </p:stCondLst>
                  <p:endCondLst>
                    <p:cond evt="onStopAudio" delay="0">
                      <p:tgtEl>
                        <p:sldTgt/>
                      </p:tgtEl>
                    </p:cond>
                  </p:endCondLst>
                </p:cTn>
                <p:tgtEl>
                  <p:spTgt spid="18"/>
                </p:tgtEl>
              </p:cMediaNode>
            </p:video>
            <p:video>
              <p:cMediaNode vol="80000">
                <p:cTn id="84" fill="hold" display="0">
                  <p:stCondLst>
                    <p:cond delay="indefinite"/>
                  </p:stCondLst>
                  <p:endCondLst>
                    <p:cond evt="onStopAudio" delay="0">
                      <p:tgtEl>
                        <p:sldTgt/>
                      </p:tgtEl>
                    </p:cond>
                  </p:endCondLst>
                </p:cTn>
                <p:tgtEl>
                  <p:spTgt spid="19"/>
                </p:tgtEl>
              </p:cMediaNode>
            </p:video>
            <p:video>
              <p:cMediaNode vol="80000">
                <p:cTn id="85" fill="hold" display="0">
                  <p:stCondLst>
                    <p:cond delay="indefinite"/>
                  </p:stCondLst>
                  <p:endCondLst>
                    <p:cond evt="onStopAudio" delay="0">
                      <p:tgtEl>
                        <p:sldTgt/>
                      </p:tgtEl>
                    </p:cond>
                  </p:endCondLst>
                </p:cTn>
                <p:tgtEl>
                  <p:spTgt spid="21"/>
                </p:tgtEl>
              </p:cMediaNode>
            </p:video>
            <p:video>
              <p:cMediaNode vol="80000">
                <p:cTn id="86" fill="hold" display="0">
                  <p:stCondLst>
                    <p:cond delay="indefinite"/>
                  </p:stCondLst>
                  <p:endCondLst>
                    <p:cond evt="onStopAudio" delay="0">
                      <p:tgtEl>
                        <p:sldTgt/>
                      </p:tgtEl>
                    </p:cond>
                  </p:endCondLst>
                </p:cTn>
                <p:tgtEl>
                  <p:spTgt spid="22"/>
                </p:tgtEl>
              </p:cMediaNode>
            </p:video>
          </p:childTnLst>
        </p:cTn>
      </p:par>
    </p:tnLst>
    <p:bldLst>
      <p:bldP spid="2"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95536" y="114336"/>
            <a:ext cx="8388932" cy="154352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defTabSz="685983"/>
            <a:r>
              <a:rPr lang="en-US" sz="2800" b="1" i="1">
                <a:solidFill>
                  <a:schemeClr val="tx1">
                    <a:lumMod val="95000"/>
                    <a:lumOff val="5000"/>
                  </a:schemeClr>
                </a:solidFill>
                <a:latin typeface="Times New Roman" panose="02020603050405020304" pitchFamily="18" charset="0"/>
                <a:cs typeface="Times New Roman" panose="02020603050405020304" pitchFamily="18" charset="0"/>
              </a:rPr>
              <a:t>Câu 3.</a:t>
            </a:r>
            <a:r>
              <a:rPr lang="en-US" sz="2800" i="1">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Trong Excel, các ô A1=30, A2=30, A3=“AQ”, A4=2. Hãy cho biết kết quả của công thức sau: =COUNTIF (A1:A4, 30)</a:t>
            </a:r>
          </a:p>
        </p:txBody>
      </p:sp>
      <p:sp>
        <p:nvSpPr>
          <p:cNvPr id="7" name="TextBox 6"/>
          <p:cNvSpPr txBox="1"/>
          <p:nvPr/>
        </p:nvSpPr>
        <p:spPr>
          <a:xfrm>
            <a:off x="2761605" y="1941312"/>
            <a:ext cx="148635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983"/>
            <a:r>
              <a:rPr lang="en-US" sz="2800">
                <a:solidFill>
                  <a:prstClr val="black"/>
                </a:solidFill>
                <a:latin typeface="Times New Roman" pitchFamily="18" charset="0"/>
                <a:cs typeface="Times New Roman" pitchFamily="18" charset="0"/>
              </a:rPr>
              <a:t>B. 2</a:t>
            </a:r>
          </a:p>
        </p:txBody>
      </p:sp>
      <p:sp>
        <p:nvSpPr>
          <p:cNvPr id="8" name="TextBox 7"/>
          <p:cNvSpPr txBox="1"/>
          <p:nvPr/>
        </p:nvSpPr>
        <p:spPr>
          <a:xfrm>
            <a:off x="4885841" y="1946054"/>
            <a:ext cx="148635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983"/>
            <a:r>
              <a:rPr lang="en-US" sz="2800">
                <a:solidFill>
                  <a:prstClr val="black"/>
                </a:solidFill>
                <a:latin typeface="Times New Roman" pitchFamily="18" charset="0"/>
                <a:cs typeface="Times New Roman" pitchFamily="18" charset="0"/>
              </a:rPr>
              <a:t>C. 3</a:t>
            </a:r>
          </a:p>
        </p:txBody>
      </p:sp>
      <p:sp>
        <p:nvSpPr>
          <p:cNvPr id="9" name="TextBox 8"/>
          <p:cNvSpPr txBox="1"/>
          <p:nvPr/>
        </p:nvSpPr>
        <p:spPr>
          <a:xfrm>
            <a:off x="7013824" y="1908808"/>
            <a:ext cx="148635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983"/>
            <a:r>
              <a:rPr lang="en-US" sz="2800">
                <a:solidFill>
                  <a:prstClr val="black"/>
                </a:solidFill>
                <a:latin typeface="Times New Roman" pitchFamily="18" charset="0"/>
                <a:cs typeface="Times New Roman" pitchFamily="18" charset="0"/>
              </a:rPr>
              <a:t>D. 4</a:t>
            </a:r>
          </a:p>
        </p:txBody>
      </p:sp>
      <p:sp>
        <p:nvSpPr>
          <p:cNvPr id="10" name="TextBox 9"/>
          <p:cNvSpPr txBox="1"/>
          <p:nvPr/>
        </p:nvSpPr>
        <p:spPr>
          <a:xfrm>
            <a:off x="647564" y="1955959"/>
            <a:ext cx="148635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685983"/>
            <a:r>
              <a:rPr lang="en-US" sz="2800">
                <a:solidFill>
                  <a:prstClr val="black"/>
                </a:solidFill>
                <a:latin typeface="Times New Roman" pitchFamily="18" charset="0"/>
                <a:cs typeface="Times New Roman" pitchFamily="18" charset="0"/>
              </a:rPr>
              <a:t>A. 1</a:t>
            </a:r>
          </a:p>
        </p:txBody>
      </p:sp>
      <p:pic>
        <p:nvPicPr>
          <p:cNvPr id="11" name="Picture 10">
            <a:hlinkClick r:id="" action="ppaction://hlinkshowjump?jump=nextslide"/>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561" t="11511" r="15952" b="13064"/>
          <a:stretch/>
        </p:blipFill>
        <p:spPr>
          <a:xfrm>
            <a:off x="6323408" y="3649417"/>
            <a:ext cx="1652665" cy="1446348"/>
          </a:xfrm>
          <a:prstGeom prst="rect">
            <a:avLst/>
          </a:prstGeom>
        </p:spPr>
      </p:pic>
      <p:pic>
        <p:nvPicPr>
          <p:cNvPr id="12" name="Đ"/>
          <p:cNvPicPr>
            <a:picLocks noChangeAspect="1"/>
          </p:cNvPicPr>
          <p:nvPr/>
        </p:nvPicPr>
        <p:blipFill rotWithShape="1">
          <a:blip r:embed="rId5">
            <a:extLst>
              <a:ext uri="{BEBA8EAE-BF5A-486C-A8C5-ECC9F3942E4B}">
                <a14:imgProps xmlns:a14="http://schemas.microsoft.com/office/drawing/2010/main" xmlns="">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xmlns="" val="0"/>
              </a:ext>
            </a:extLst>
          </a:blip>
          <a:srcRect l="16457" r="19395"/>
          <a:stretch/>
        </p:blipFill>
        <p:spPr>
          <a:xfrm>
            <a:off x="2317639" y="2618787"/>
            <a:ext cx="2056872" cy="2526301"/>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4869527" y="2647667"/>
            <a:ext cx="2280213" cy="2292607"/>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4857406" y="2641202"/>
            <a:ext cx="2373141" cy="2386039"/>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4869527" y="2659612"/>
            <a:ext cx="2373141" cy="2386040"/>
          </a:xfrm>
          <a:prstGeom prst="rect">
            <a:avLst/>
          </a:prstGeom>
        </p:spPr>
      </p:pic>
      <p:pic>
        <p:nvPicPr>
          <p:cNvPr id="18" name="Am-thanh-tra-loi-dung-www_nhacchuongvui_com.mp3">
            <a:hlinkClick r:id="" action="ppaction://media"/>
          </p:cNvPr>
          <p:cNvPicPr>
            <a:picLocks noChangeAspect="1"/>
          </p:cNvPicPr>
          <p:nvPr>
            <a:videoFile r:link="rId1"/>
            <p:extLst>
              <p:ext uri="{DAA4B4D4-6D71-4841-9C94-3DE7FCFB9230}">
                <p14:media xmlns:p14="http://schemas.microsoft.com/office/powerpoint/2010/main" xmlns="" r:embed="rId12"/>
              </p:ext>
            </p:extLst>
          </p:nvPr>
        </p:nvPicPr>
        <p:blipFill>
          <a:blip r:embed="rId13" cstate="print"/>
          <a:stretch>
            <a:fillRect/>
          </a:stretch>
        </p:blipFill>
        <p:spPr>
          <a:xfrm>
            <a:off x="9315503" y="162626"/>
            <a:ext cx="457341" cy="457341"/>
          </a:xfrm>
          <a:prstGeom prst="rect">
            <a:avLst/>
          </a:prstGeom>
        </p:spPr>
      </p:pic>
      <p:pic>
        <p:nvPicPr>
          <p:cNvPr id="19"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45448" y="876786"/>
            <a:ext cx="457341" cy="457341"/>
          </a:xfrm>
          <a:prstGeom prst="rect">
            <a:avLst/>
          </a:prstGeom>
        </p:spPr>
      </p:pic>
      <p:pic>
        <p:nvPicPr>
          <p:cNvPr id="21"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42725" y="1713077"/>
            <a:ext cx="457341" cy="457341"/>
          </a:xfrm>
          <a:prstGeom prst="rect">
            <a:avLst/>
          </a:prstGeom>
        </p:spPr>
      </p:pic>
      <p:pic>
        <p:nvPicPr>
          <p:cNvPr id="22"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15503" y="2629179"/>
            <a:ext cx="457341" cy="457341"/>
          </a:xfrm>
          <a:prstGeom prst="rect">
            <a:avLst/>
          </a:prstGeom>
        </p:spPr>
      </p:pic>
    </p:spTree>
    <p:extLst>
      <p:ext uri="{BB962C8B-B14F-4D97-AF65-F5344CB8AC3E}">
        <p14:creationId xmlns:p14="http://schemas.microsoft.com/office/powerpoint/2010/main" xmlns="" val="194415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mediacall" presetSubtype="0" fill="hold" nodeType="withEffect">
                                  <p:stCondLst>
                                    <p:cond delay="0"/>
                                  </p:stCondLst>
                                  <p:childTnLst>
                                    <p:cmd type="call" cmd="playFrom(0.0)">
                                      <p:cBhvr>
                                        <p:cTn id="34" dur="8085" fill="hold"/>
                                        <p:tgtEl>
                                          <p:spTgt spid="18"/>
                                        </p:tgtEl>
                                      </p:cBhvr>
                                    </p:cmd>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 presetClass="mediacall" presetSubtype="0" fill="hold" nodeType="withEffect">
                                  <p:stCondLst>
                                    <p:cond delay="0"/>
                                  </p:stCondLst>
                                  <p:childTnLst>
                                    <p:cmd type="call" cmd="playFrom(0.0)">
                                      <p:cBhvr>
                                        <p:cTn id="48" dur="8150" fill="hold"/>
                                        <p:tgtEl>
                                          <p:spTgt spid="19"/>
                                        </p:tgtEl>
                                      </p:cBhvr>
                                    </p:cmd>
                                  </p:child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 presetClass="mediacall" presetSubtype="0" fill="hold" nodeType="withEffect">
                                  <p:stCondLst>
                                    <p:cond delay="0"/>
                                  </p:stCondLst>
                                  <p:childTnLst>
                                    <p:cmd type="call" cmd="playFrom(0.0)">
                                      <p:cBhvr>
                                        <p:cTn id="62" dur="8150" fill="hold"/>
                                        <p:tgtEl>
                                          <p:spTgt spid="21"/>
                                        </p:tgtEl>
                                      </p:cBhvr>
                                    </p:cmd>
                                  </p:childTnLst>
                                </p:cTn>
                              </p:par>
                            </p:childTnLst>
                          </p:cTn>
                        </p:par>
                      </p:childTnLst>
                    </p:cTn>
                  </p:par>
                </p:childTnLst>
              </p:cTn>
              <p:nextCondLst>
                <p:cond evt="onClick" delay="0">
                  <p:tgtEl>
                    <p:spTgt spid="8"/>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9" restart="whenNotActive" fill="hold" evtFilter="cancelBubble" nodeType="interactiveSeq">
                <p:stCondLst>
                  <p:cond evt="onClick" delay="0">
                    <p:tgtEl>
                      <p:spTgt spid="9"/>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par>
                                <p:cTn id="75" presetID="1" presetClass="mediacall" presetSubtype="0" fill="hold" nodeType="withEffect">
                                  <p:stCondLst>
                                    <p:cond delay="0"/>
                                  </p:stCondLst>
                                  <p:childTnLst>
                                    <p:cmd type="call" cmd="playFrom(0.0)">
                                      <p:cBhvr>
                                        <p:cTn id="76" dur="8150" fill="hold"/>
                                        <p:tgtEl>
                                          <p:spTgt spid="22"/>
                                        </p:tgtEl>
                                      </p:cBhvr>
                                    </p:cmd>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7"/>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video>
              <p:cMediaNode vol="80000">
                <p:cTn id="83" fill="hold" display="0">
                  <p:stCondLst>
                    <p:cond delay="indefinite"/>
                  </p:stCondLst>
                  <p:endCondLst>
                    <p:cond evt="onStopAudio" delay="0">
                      <p:tgtEl>
                        <p:sldTgt/>
                      </p:tgtEl>
                    </p:cond>
                  </p:endCondLst>
                </p:cTn>
                <p:tgtEl>
                  <p:spTgt spid="18"/>
                </p:tgtEl>
              </p:cMediaNode>
            </p:video>
            <p:video>
              <p:cMediaNode vol="80000">
                <p:cTn id="84" fill="hold" display="0">
                  <p:stCondLst>
                    <p:cond delay="indefinite"/>
                  </p:stCondLst>
                  <p:endCondLst>
                    <p:cond evt="onStopAudio" delay="0">
                      <p:tgtEl>
                        <p:sldTgt/>
                      </p:tgtEl>
                    </p:cond>
                  </p:endCondLst>
                </p:cTn>
                <p:tgtEl>
                  <p:spTgt spid="19"/>
                </p:tgtEl>
              </p:cMediaNode>
            </p:video>
            <p:video>
              <p:cMediaNode vol="80000">
                <p:cTn id="85" fill="hold" display="0">
                  <p:stCondLst>
                    <p:cond delay="indefinite"/>
                  </p:stCondLst>
                  <p:endCondLst>
                    <p:cond evt="onStopAudio" delay="0">
                      <p:tgtEl>
                        <p:sldTgt/>
                      </p:tgtEl>
                    </p:cond>
                  </p:endCondLst>
                </p:cTn>
                <p:tgtEl>
                  <p:spTgt spid="21"/>
                </p:tgtEl>
              </p:cMediaNode>
            </p:video>
            <p:video>
              <p:cMediaNode vol="80000">
                <p:cTn id="86" fill="hold" display="0">
                  <p:stCondLst>
                    <p:cond delay="indefinite"/>
                  </p:stCondLst>
                  <p:endCondLst>
                    <p:cond evt="onStopAudio" delay="0">
                      <p:tgtEl>
                        <p:sldTgt/>
                      </p:tgtEl>
                    </p:cond>
                  </p:endCondLst>
                </p:cTn>
                <p:tgtEl>
                  <p:spTgt spid="22"/>
                </p:tgtEl>
              </p:cMediaNode>
            </p:video>
          </p:childTnLst>
        </p:cTn>
      </p:par>
    </p:tnLst>
    <p:bldLst>
      <p:bldP spid="2"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87524" y="292020"/>
            <a:ext cx="8568952" cy="74424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685983"/>
            <a:r>
              <a:rPr lang="en-US" sz="2900" b="1" i="1">
                <a:solidFill>
                  <a:schemeClr val="tx1">
                    <a:lumMod val="95000"/>
                    <a:lumOff val="5000"/>
                  </a:schemeClr>
                </a:solidFill>
                <a:latin typeface="Times New Roman" panose="02020603050405020304" pitchFamily="18" charset="0"/>
                <a:cs typeface="Times New Roman" panose="02020603050405020304" pitchFamily="18" charset="0"/>
              </a:rPr>
              <a:t>Câu 4. </a:t>
            </a:r>
            <a:r>
              <a:rPr lang="en-US" sz="2900">
                <a:solidFill>
                  <a:schemeClr val="tx1">
                    <a:lumMod val="95000"/>
                    <a:lumOff val="5000"/>
                  </a:schemeClr>
                </a:solidFill>
                <a:latin typeface="Times New Roman" panose="02020603050405020304" pitchFamily="18" charset="0"/>
                <a:cs typeface="Times New Roman" panose="02020603050405020304" pitchFamily="18" charset="0"/>
              </a:rPr>
              <a:t>Trong Excel cú pháp hàm COUNTIF nào đúng?</a:t>
            </a:r>
          </a:p>
        </p:txBody>
      </p:sp>
      <p:sp>
        <p:nvSpPr>
          <p:cNvPr id="7" name="TextBox 6"/>
          <p:cNvSpPr txBox="1"/>
          <p:nvPr/>
        </p:nvSpPr>
        <p:spPr>
          <a:xfrm>
            <a:off x="683568" y="3849524"/>
            <a:ext cx="730881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D. =COUNTIF (range, criteria)</a:t>
            </a:r>
          </a:p>
        </p:txBody>
      </p:sp>
      <p:sp>
        <p:nvSpPr>
          <p:cNvPr id="8" name="TextBox 7"/>
          <p:cNvSpPr txBox="1"/>
          <p:nvPr/>
        </p:nvSpPr>
        <p:spPr>
          <a:xfrm>
            <a:off x="683568" y="3040596"/>
            <a:ext cx="730881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C. =COUNTIF (range, criteria, col_index_num)</a:t>
            </a:r>
          </a:p>
        </p:txBody>
      </p:sp>
      <p:sp>
        <p:nvSpPr>
          <p:cNvPr id="9" name="TextBox 8"/>
          <p:cNvSpPr txBox="1"/>
          <p:nvPr/>
        </p:nvSpPr>
        <p:spPr>
          <a:xfrm>
            <a:off x="683568" y="1425271"/>
            <a:ext cx="730881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A. =COUNTIF (criteria, range)</a:t>
            </a:r>
          </a:p>
        </p:txBody>
      </p:sp>
      <p:sp>
        <p:nvSpPr>
          <p:cNvPr id="10" name="TextBox 9"/>
          <p:cNvSpPr txBox="1"/>
          <p:nvPr/>
        </p:nvSpPr>
        <p:spPr>
          <a:xfrm>
            <a:off x="683568" y="2229344"/>
            <a:ext cx="730881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a:latin typeface="Times New Roman" panose="02020603050405020304" pitchFamily="18" charset="0"/>
                <a:cs typeface="Times New Roman" panose="02020603050405020304" pitchFamily="18" charset="0"/>
              </a:rPr>
              <a:t>B. =COUNTIF (criteria, range, col_index_num)</a:t>
            </a:r>
          </a:p>
        </p:txBody>
      </p:sp>
      <p:pic>
        <p:nvPicPr>
          <p:cNvPr id="11" name="Picture 10">
            <a:hlinkClick r:id="" action="ppaction://hlinkshowjump?jump=nextslide"/>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561" t="11511" r="15952" b="13064"/>
          <a:stretch/>
        </p:blipFill>
        <p:spPr>
          <a:xfrm>
            <a:off x="6323408" y="3649417"/>
            <a:ext cx="1652665" cy="1446348"/>
          </a:xfrm>
          <a:prstGeom prst="rect">
            <a:avLst/>
          </a:prstGeom>
        </p:spPr>
      </p:pic>
      <p:pic>
        <p:nvPicPr>
          <p:cNvPr id="12" name="Đ"/>
          <p:cNvPicPr>
            <a:picLocks noChangeAspect="1"/>
          </p:cNvPicPr>
          <p:nvPr/>
        </p:nvPicPr>
        <p:blipFill rotWithShape="1">
          <a:blip r:embed="rId5">
            <a:extLst>
              <a:ext uri="{BEBA8EAE-BF5A-486C-A8C5-ECC9F3942E4B}">
                <a14:imgProps xmlns:a14="http://schemas.microsoft.com/office/drawing/2010/main" xmlns="">
                  <a14:imgLayer r:embed="rId9">
                    <a14:imgEffect>
                      <a14:backgroundRemoval t="1496" b="100000" l="9933" r="89899">
                        <a14:foregroundMark x1="72727" y1="27564" x2="42929" y2="1709"/>
                        <a14:foregroundMark x1="76768" y1="4060" x2="44108" y2="27564"/>
                        <a14:foregroundMark x1="44108" y1="6410" x2="44108" y2="25000"/>
                        <a14:foregroundMark x1="50168" y1="9188" x2="48316" y2="27137"/>
                        <a14:foregroundMark x1="56397" y1="8120" x2="61279" y2="33761"/>
                        <a14:foregroundMark x1="73064" y1="10897" x2="58249" y2="29915"/>
                        <a14:foregroundMark x1="66835" y1="4487" x2="52694" y2="11538"/>
                        <a14:foregroundMark x1="48822" y1="27991" x2="59091" y2="27991"/>
                      </a14:backgroundRemoval>
                    </a14:imgEffect>
                  </a14:imgLayer>
                </a14:imgProps>
              </a:ext>
              <a:ext uri="{28A0092B-C50C-407E-A947-70E740481C1C}">
                <a14:useLocalDpi xmlns:a14="http://schemas.microsoft.com/office/drawing/2010/main" xmlns="" val="0"/>
              </a:ext>
            </a:extLst>
          </a:blip>
          <a:srcRect l="16457" r="19395"/>
          <a:stretch/>
        </p:blipFill>
        <p:spPr>
          <a:xfrm>
            <a:off x="2469408" y="1200063"/>
            <a:ext cx="3144353" cy="3861973"/>
          </a:xfrm>
          <a:prstGeom prst="rect">
            <a:avLst/>
          </a:prstGeom>
        </p:spPr>
      </p:pic>
      <p:pic>
        <p:nvPicPr>
          <p:cNvPr id="13" name="B"/>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7704348" y="1816461"/>
            <a:ext cx="1952202" cy="2573590"/>
          </a:xfrm>
          <a:prstGeom prst="rect">
            <a:avLst/>
          </a:prstGeom>
        </p:spPr>
      </p:pic>
      <p:pic>
        <p:nvPicPr>
          <p:cNvPr id="16" name="C"/>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7694240" y="1852464"/>
            <a:ext cx="1962310" cy="2476917"/>
          </a:xfrm>
          <a:prstGeom prst="rect">
            <a:avLst/>
          </a:prstGeom>
        </p:spPr>
      </p:pic>
      <p:pic>
        <p:nvPicPr>
          <p:cNvPr id="17" name="D"/>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10000" b="90000" l="10000" r="90000">
                        <a14:foregroundMark x1="69381" y1="39844" x2="63518" y2="37240"/>
                        <a14:foregroundMark x1="44300" y1="15365" x2="65147" y2="28646"/>
                      </a14:backgroundRemoval>
                    </a14:imgEffect>
                  </a14:imgLayer>
                </a14:imgProps>
              </a:ext>
              <a:ext uri="{28A0092B-C50C-407E-A947-70E740481C1C}">
                <a14:useLocalDpi xmlns:a14="http://schemas.microsoft.com/office/drawing/2010/main" xmlns="" val="0"/>
              </a:ext>
            </a:extLst>
          </a:blip>
          <a:srcRect l="42894" t="11179" r="13523" b="18755"/>
          <a:stretch/>
        </p:blipFill>
        <p:spPr>
          <a:xfrm>
            <a:off x="7694782" y="1852464"/>
            <a:ext cx="1987847" cy="2512920"/>
          </a:xfrm>
          <a:prstGeom prst="rect">
            <a:avLst/>
          </a:prstGeom>
        </p:spPr>
      </p:pic>
      <p:pic>
        <p:nvPicPr>
          <p:cNvPr id="18" name="Am-thanh-tra-loi-dung-www_nhacchuongvui_com.mp3">
            <a:hlinkClick r:id="" action="ppaction://media"/>
          </p:cNvPr>
          <p:cNvPicPr>
            <a:picLocks noChangeAspect="1"/>
          </p:cNvPicPr>
          <p:nvPr>
            <a:videoFile r:link="rId1"/>
            <p:extLst>
              <p:ext uri="{DAA4B4D4-6D71-4841-9C94-3DE7FCFB9230}">
                <p14:media xmlns:p14="http://schemas.microsoft.com/office/powerpoint/2010/main" xmlns="" r:embed="rId12"/>
              </p:ext>
            </p:extLst>
          </p:nvPr>
        </p:nvPicPr>
        <p:blipFill>
          <a:blip r:embed="rId13" cstate="print"/>
          <a:stretch>
            <a:fillRect/>
          </a:stretch>
        </p:blipFill>
        <p:spPr>
          <a:xfrm>
            <a:off x="9315503" y="162626"/>
            <a:ext cx="457341" cy="457341"/>
          </a:xfrm>
          <a:prstGeom prst="rect">
            <a:avLst/>
          </a:prstGeom>
        </p:spPr>
      </p:pic>
      <p:pic>
        <p:nvPicPr>
          <p:cNvPr id="19"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45448" y="876786"/>
            <a:ext cx="457341" cy="457341"/>
          </a:xfrm>
          <a:prstGeom prst="rect">
            <a:avLst/>
          </a:prstGeom>
        </p:spPr>
      </p:pic>
      <p:pic>
        <p:nvPicPr>
          <p:cNvPr id="21"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42725" y="1713077"/>
            <a:ext cx="457341" cy="457341"/>
          </a:xfrm>
          <a:prstGeom prst="rect">
            <a:avLst/>
          </a:prstGeom>
        </p:spPr>
      </p:pic>
      <p:pic>
        <p:nvPicPr>
          <p:cNvPr id="22" name="Am-thanh-tra-loi-sai-www_nhacchuongvui_com.mp3">
            <a:hlinkClick r:id="" action="ppaction://media"/>
          </p:cNvPr>
          <p:cNvPicPr>
            <a:picLocks noChangeAspect="1"/>
          </p:cNvPicPr>
          <p:nvPr>
            <a:videoFile r:link="rId1"/>
            <p:extLst>
              <p:ext uri="{DAA4B4D4-6D71-4841-9C94-3DE7FCFB9230}">
                <p14:media xmlns:p14="http://schemas.microsoft.com/office/powerpoint/2010/main" xmlns="" r:embed="rId14"/>
              </p:ext>
            </p:extLst>
          </p:nvPr>
        </p:nvPicPr>
        <p:blipFill>
          <a:blip r:embed="rId13" cstate="print"/>
          <a:stretch>
            <a:fillRect/>
          </a:stretch>
        </p:blipFill>
        <p:spPr>
          <a:xfrm>
            <a:off x="9315503" y="2629179"/>
            <a:ext cx="457341" cy="457341"/>
          </a:xfrm>
          <a:prstGeom prst="rect">
            <a:avLst/>
          </a:prstGeom>
        </p:spPr>
      </p:pic>
    </p:spTree>
    <p:extLst>
      <p:ext uri="{BB962C8B-B14F-4D97-AF65-F5344CB8AC3E}">
        <p14:creationId xmlns:p14="http://schemas.microsoft.com/office/powerpoint/2010/main" xmlns="" val="276968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mediacall" presetSubtype="0" fill="hold" nodeType="withEffect">
                                  <p:stCondLst>
                                    <p:cond delay="0"/>
                                  </p:stCondLst>
                                  <p:childTnLst>
                                    <p:cmd type="call" cmd="playFrom(0.0)">
                                      <p:cBhvr>
                                        <p:cTn id="34" dur="8085" fill="hold"/>
                                        <p:tgtEl>
                                          <p:spTgt spid="18"/>
                                        </p:tgtEl>
                                      </p:cBhvr>
                                    </p:cmd>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 presetClass="mediacall" presetSubtype="0" fill="hold" nodeType="withEffect">
                                  <p:stCondLst>
                                    <p:cond delay="0"/>
                                  </p:stCondLst>
                                  <p:childTnLst>
                                    <p:cmd type="call" cmd="playFrom(0.0)">
                                      <p:cBhvr>
                                        <p:cTn id="48" dur="8150" fill="hold"/>
                                        <p:tgtEl>
                                          <p:spTgt spid="19"/>
                                        </p:tgtEl>
                                      </p:cBhvr>
                                    </p:cmd>
                                  </p:child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 presetClass="mediacall" presetSubtype="0" fill="hold" nodeType="withEffect">
                                  <p:stCondLst>
                                    <p:cond delay="0"/>
                                  </p:stCondLst>
                                  <p:childTnLst>
                                    <p:cmd type="call" cmd="playFrom(0.0)">
                                      <p:cBhvr>
                                        <p:cTn id="62" dur="8150" fill="hold"/>
                                        <p:tgtEl>
                                          <p:spTgt spid="21"/>
                                        </p:tgtEl>
                                      </p:cBhvr>
                                    </p:cmd>
                                  </p:childTnLst>
                                </p:cTn>
                              </p:par>
                            </p:childTnLst>
                          </p:cTn>
                        </p:par>
                      </p:childTnLst>
                    </p:cTn>
                  </p:par>
                </p:childTnLst>
              </p:cTn>
              <p:nextCondLst>
                <p:cond evt="onClick" delay="0">
                  <p:tgtEl>
                    <p:spTgt spid="8"/>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9" restart="whenNotActive" fill="hold" evtFilter="cancelBubble" nodeType="interactiveSeq">
                <p:stCondLst>
                  <p:cond evt="onClick" delay="0">
                    <p:tgtEl>
                      <p:spTgt spid="9"/>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par>
                                <p:cTn id="75" presetID="1" presetClass="mediacall" presetSubtype="0" fill="hold" nodeType="withEffect">
                                  <p:stCondLst>
                                    <p:cond delay="0"/>
                                  </p:stCondLst>
                                  <p:childTnLst>
                                    <p:cmd type="call" cmd="playFrom(0.0)">
                                      <p:cBhvr>
                                        <p:cTn id="76" dur="8150" fill="hold"/>
                                        <p:tgtEl>
                                          <p:spTgt spid="22"/>
                                        </p:tgtEl>
                                      </p:cBhvr>
                                    </p:cmd>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7"/>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video>
              <p:cMediaNode vol="80000">
                <p:cTn id="83" fill="hold" display="0">
                  <p:stCondLst>
                    <p:cond delay="indefinite"/>
                  </p:stCondLst>
                  <p:endCondLst>
                    <p:cond evt="onStopAudio" delay="0">
                      <p:tgtEl>
                        <p:sldTgt/>
                      </p:tgtEl>
                    </p:cond>
                  </p:endCondLst>
                </p:cTn>
                <p:tgtEl>
                  <p:spTgt spid="18"/>
                </p:tgtEl>
              </p:cMediaNode>
            </p:video>
            <p:video>
              <p:cMediaNode vol="80000">
                <p:cTn id="84" fill="hold" display="0">
                  <p:stCondLst>
                    <p:cond delay="indefinite"/>
                  </p:stCondLst>
                  <p:endCondLst>
                    <p:cond evt="onStopAudio" delay="0">
                      <p:tgtEl>
                        <p:sldTgt/>
                      </p:tgtEl>
                    </p:cond>
                  </p:endCondLst>
                </p:cTn>
                <p:tgtEl>
                  <p:spTgt spid="19"/>
                </p:tgtEl>
              </p:cMediaNode>
            </p:video>
            <p:video>
              <p:cMediaNode vol="80000">
                <p:cTn id="85" fill="hold" display="0">
                  <p:stCondLst>
                    <p:cond delay="indefinite"/>
                  </p:stCondLst>
                  <p:endCondLst>
                    <p:cond evt="onStopAudio" delay="0">
                      <p:tgtEl>
                        <p:sldTgt/>
                      </p:tgtEl>
                    </p:cond>
                  </p:endCondLst>
                </p:cTn>
                <p:tgtEl>
                  <p:spTgt spid="21"/>
                </p:tgtEl>
              </p:cMediaNode>
            </p:video>
            <p:video>
              <p:cMediaNode vol="80000">
                <p:cTn id="86" fill="hold" display="0">
                  <p:stCondLst>
                    <p:cond delay="indefinite"/>
                  </p:stCondLst>
                  <p:endCondLst>
                    <p:cond evt="onStopAudio" delay="0">
                      <p:tgtEl>
                        <p:sldTgt/>
                      </p:tgtEl>
                    </p:cond>
                  </p:endCondLst>
                </p:cTn>
                <p:tgtEl>
                  <p:spTgt spid="22"/>
                </p:tgtEl>
              </p:cMediaNode>
            </p:video>
          </p:childTnLst>
        </p:cTn>
      </p:par>
    </p:tnLst>
    <p:bldLst>
      <p:bldP spid="2" grpId="0" animBg="1"/>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1C2D433-F107-4188-B4C6-D46D663B08E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总结"/>
  <p:tag name="ISPRING_SCORM_ENDPOINT" val="&lt;endpoint&gt;&lt;enable&gt;0&lt;/enable&gt;&lt;lrs&gt;http://&lt;/lrs&gt;&lt;auth&gt;0&lt;/auth&gt;&lt;login&gt;&lt;/login&gt;&lt;password&gt;&lt;/password&gt;&lt;key&gt;&lt;/key&gt;&lt;name&gt;&lt;/name&gt;&lt;email&gt;&lt;/email&gt;&lt;/endpoint&gt;&#10;"/>
  <p:tag name="INKNOELEADERBOARD" val="-275195993"/>
  <p:tag name="ARTICULATE_PROJECT_OPEN" val="0"/>
  <p:tag name="ARTICULATE_SLIDE_COUNT" val="2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2084</TotalTime>
  <Words>837</Words>
  <Application>Microsoft Office PowerPoint</Application>
  <PresentationFormat>Custom</PresentationFormat>
  <Paragraphs>173</Paragraphs>
  <Slides>28</Slides>
  <Notes>8</Notes>
  <HiddenSlides>0</HiddenSlides>
  <MMClips>21</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5_Office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微粒体总结</dc:title>
  <dc:creator>Administrator</dc:creator>
  <cp:lastModifiedBy>ASUS</cp:lastModifiedBy>
  <cp:revision>459</cp:revision>
  <dcterms:created xsi:type="dcterms:W3CDTF">2017-04-06T01:11:23Z</dcterms:created>
  <dcterms:modified xsi:type="dcterms:W3CDTF">2025-06-22T13:32:52Z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A6DA63FE-FAB2-40F2-8174-1106DE912218</vt:lpwstr>
  </property>
  <property fmtid="{D5CDD505-2E9C-101B-9397-08002B2CF9AE}" pid="3" name="ArticulatePath">
    <vt:lpwstr>T9-B10a-T2-Su dung ham countif-Tran Thi Bich Phuong</vt:lpwstr>
  </property>
</Properties>
</file>