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Layouts/slideLayout134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74" r:id="rId2"/>
    <p:sldMasterId id="2147483806" r:id="rId3"/>
    <p:sldMasterId id="2147483867" r:id="rId4"/>
    <p:sldMasterId id="2147483881" r:id="rId5"/>
    <p:sldMasterId id="2147483978" r:id="rId6"/>
    <p:sldMasterId id="2147484014" r:id="rId7"/>
    <p:sldMasterId id="2147484027" r:id="rId8"/>
    <p:sldMasterId id="2147484064" r:id="rId9"/>
    <p:sldMasterId id="2147484101" r:id="rId10"/>
    <p:sldMasterId id="2147484138" r:id="rId11"/>
  </p:sldMasterIdLst>
  <p:notesMasterIdLst>
    <p:notesMasterId r:id="rId44"/>
  </p:notesMasterIdLst>
  <p:sldIdLst>
    <p:sldId id="311" r:id="rId12"/>
    <p:sldId id="287" r:id="rId13"/>
    <p:sldId id="319" r:id="rId14"/>
    <p:sldId id="346" r:id="rId15"/>
    <p:sldId id="351" r:id="rId16"/>
    <p:sldId id="352" r:id="rId17"/>
    <p:sldId id="353" r:id="rId18"/>
    <p:sldId id="376" r:id="rId19"/>
    <p:sldId id="363" r:id="rId20"/>
    <p:sldId id="364" r:id="rId21"/>
    <p:sldId id="379" r:id="rId22"/>
    <p:sldId id="380" r:id="rId23"/>
    <p:sldId id="381" r:id="rId24"/>
    <p:sldId id="383" r:id="rId25"/>
    <p:sldId id="382" r:id="rId26"/>
    <p:sldId id="384" r:id="rId27"/>
    <p:sldId id="365" r:id="rId28"/>
    <p:sldId id="348" r:id="rId29"/>
    <p:sldId id="366" r:id="rId30"/>
    <p:sldId id="367" r:id="rId31"/>
    <p:sldId id="368" r:id="rId32"/>
    <p:sldId id="369" r:id="rId33"/>
    <p:sldId id="370" r:id="rId34"/>
    <p:sldId id="371" r:id="rId35"/>
    <p:sldId id="374" r:id="rId36"/>
    <p:sldId id="372" r:id="rId37"/>
    <p:sldId id="373" r:id="rId38"/>
    <p:sldId id="349" r:id="rId39"/>
    <p:sldId id="385" r:id="rId40"/>
    <p:sldId id="386" r:id="rId41"/>
    <p:sldId id="341" r:id="rId42"/>
    <p:sldId id="342" r:id="rId43"/>
  </p:sldIdLst>
  <p:sldSz cx="9144000" cy="5145088"/>
  <p:notesSz cx="6858000" cy="9144000"/>
  <p:custDataLst>
    <p:tags r:id="rId45"/>
  </p:custDataLst>
  <p:defaultTextStyle>
    <a:defPPr>
      <a:defRPr lang="zh-CN"/>
    </a:defPPr>
    <a:lvl1pPr marL="0" algn="l" defTabSz="905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2906" algn="l" defTabSz="905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5807" algn="l" defTabSz="905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8702" algn="l" defTabSz="905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1606" algn="l" defTabSz="905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4504" algn="l" defTabSz="905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7400" algn="l" defTabSz="905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70303" algn="l" defTabSz="905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23199" algn="l" defTabSz="905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0D5DD"/>
    <a:srgbClr val="F07777"/>
    <a:srgbClr val="0396A6"/>
    <a:srgbClr val="92D050"/>
    <a:srgbClr val="24C5FF"/>
    <a:srgbClr val="FFB707"/>
    <a:srgbClr val="0000CC"/>
    <a:srgbClr val="F8FFB1"/>
    <a:srgbClr val="96BE8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9467" autoAdjust="0"/>
  </p:normalViewPr>
  <p:slideViewPr>
    <p:cSldViewPr>
      <p:cViewPr varScale="1">
        <p:scale>
          <a:sx n="89" d="100"/>
          <a:sy n="89" d="100"/>
        </p:scale>
        <p:origin x="-786" y="19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F18D9-A0E9-4B25-94AA-FA892267729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7543F0-140D-477B-8495-2985D3EE1CDC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87CEF-D577-4214-97D0-446534E52A11}" type="parTrans" cxnId="{50FA70B4-354F-4BD2-BF12-CD3C5C73914B}">
      <dgm:prSet/>
      <dgm:spPr/>
      <dgm:t>
        <a:bodyPr/>
        <a:lstStyle/>
        <a:p>
          <a:endParaRPr lang="en-US"/>
        </a:p>
      </dgm:t>
    </dgm:pt>
    <dgm:pt modelId="{2A36FCA5-13CE-4F44-9FF8-8A2C7BA54D3C}" type="sibTrans" cxnId="{50FA70B4-354F-4BD2-BF12-CD3C5C73914B}">
      <dgm:prSet/>
      <dgm:spPr/>
      <dgm:t>
        <a:bodyPr/>
        <a:lstStyle/>
        <a:p>
          <a:endParaRPr lang="en-US"/>
        </a:p>
      </dgm:t>
    </dgm:pt>
    <dgm:pt modelId="{4BA5182D-C4F4-4149-85A9-9D236E61D316}">
      <dgm:prSet phldrT="[Text]" custT="1"/>
      <dgm:spPr/>
      <dgm:t>
        <a:bodyPr/>
        <a:lstStyle/>
        <a:p>
          <a:pPr algn="just"/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736EC1-2DFA-42BF-8942-5878C1F2202B}" type="sibTrans" cxnId="{9D6D0506-8968-46CE-9F0C-1F043EC926A6}">
      <dgm:prSet/>
      <dgm:spPr/>
      <dgm:t>
        <a:bodyPr/>
        <a:lstStyle/>
        <a:p>
          <a:endParaRPr lang="en-US"/>
        </a:p>
      </dgm:t>
    </dgm:pt>
    <dgm:pt modelId="{56FC9C69-705A-46CE-8EE3-000D0FAF4E16}" type="parTrans" cxnId="{9D6D0506-8968-46CE-9F0C-1F043EC926A6}">
      <dgm:prSet/>
      <dgm:spPr/>
      <dgm:t>
        <a:bodyPr/>
        <a:lstStyle/>
        <a:p>
          <a:endParaRPr lang="en-US"/>
        </a:p>
      </dgm:t>
    </dgm:pt>
    <dgm:pt modelId="{466EE6F8-59CA-4039-8C3E-0C978BFA1668}" type="pres">
      <dgm:prSet presAssocID="{148F18D9-A0E9-4B25-94AA-FA89226772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A24908D-C372-4CC4-BF41-183C586FC9FD}" type="pres">
      <dgm:prSet presAssocID="{148F18D9-A0E9-4B25-94AA-FA8922677299}" presName="Name1" presStyleCnt="0"/>
      <dgm:spPr/>
    </dgm:pt>
    <dgm:pt modelId="{CE26C3E7-CA7C-4B75-B833-50057AE41C7A}" type="pres">
      <dgm:prSet presAssocID="{148F18D9-A0E9-4B25-94AA-FA8922677299}" presName="cycle" presStyleCnt="0"/>
      <dgm:spPr/>
    </dgm:pt>
    <dgm:pt modelId="{B92D9483-7DE1-416F-BBBC-9C8C7DB1C8F8}" type="pres">
      <dgm:prSet presAssocID="{148F18D9-A0E9-4B25-94AA-FA8922677299}" presName="srcNode" presStyleLbl="node1" presStyleIdx="0" presStyleCnt="2"/>
      <dgm:spPr/>
    </dgm:pt>
    <dgm:pt modelId="{6C4028FA-2107-48CF-8E79-2578589C9487}" type="pres">
      <dgm:prSet presAssocID="{148F18D9-A0E9-4B25-94AA-FA8922677299}" presName="conn" presStyleLbl="parChTrans1D2" presStyleIdx="0" presStyleCnt="1"/>
      <dgm:spPr/>
      <dgm:t>
        <a:bodyPr/>
        <a:lstStyle/>
        <a:p>
          <a:endParaRPr lang="en-US"/>
        </a:p>
      </dgm:t>
    </dgm:pt>
    <dgm:pt modelId="{A8E6B6F7-5C70-439E-87A5-28CAA0C9FF82}" type="pres">
      <dgm:prSet presAssocID="{148F18D9-A0E9-4B25-94AA-FA8922677299}" presName="extraNode" presStyleLbl="node1" presStyleIdx="0" presStyleCnt="2"/>
      <dgm:spPr/>
    </dgm:pt>
    <dgm:pt modelId="{F29C5091-3168-4CAE-B7C5-D3C9E8CFA569}" type="pres">
      <dgm:prSet presAssocID="{148F18D9-A0E9-4B25-94AA-FA8922677299}" presName="dstNode" presStyleLbl="node1" presStyleIdx="0" presStyleCnt="2"/>
      <dgm:spPr/>
    </dgm:pt>
    <dgm:pt modelId="{31648A7A-548A-415A-A305-03FC4B203FF9}" type="pres">
      <dgm:prSet presAssocID="{727543F0-140D-477B-8495-2985D3EE1CDC}" presName="text_1" presStyleLbl="node1" presStyleIdx="0" presStyleCnt="2" custScaleY="98542" custLinFactNeighborY="8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FBBA7-AC2E-466B-BE92-2784D98EAD42}" type="pres">
      <dgm:prSet presAssocID="{727543F0-140D-477B-8495-2985D3EE1CDC}" presName="accent_1" presStyleCnt="0"/>
      <dgm:spPr/>
    </dgm:pt>
    <dgm:pt modelId="{BEBE01BB-FC01-403D-BD39-59E86779639E}" type="pres">
      <dgm:prSet presAssocID="{727543F0-140D-477B-8495-2985D3EE1CDC}" presName="accentRepeatNode" presStyleLbl="solidFgAcc1" presStyleIdx="0" presStyleCnt="2"/>
      <dgm:spPr/>
    </dgm:pt>
    <dgm:pt modelId="{34AE14C9-E1A9-4A39-AA8F-5DA5A748A122}" type="pres">
      <dgm:prSet presAssocID="{4BA5182D-C4F4-4149-85A9-9D236E61D316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DE516-2AFF-4C5D-A640-17AD28509160}" type="pres">
      <dgm:prSet presAssocID="{4BA5182D-C4F4-4149-85A9-9D236E61D316}" presName="accent_2" presStyleCnt="0"/>
      <dgm:spPr/>
    </dgm:pt>
    <dgm:pt modelId="{7DE31809-3A86-4C14-B8AC-0B804EC62DD1}" type="pres">
      <dgm:prSet presAssocID="{4BA5182D-C4F4-4149-85A9-9D236E61D316}" presName="accentRepeatNode" presStyleLbl="solidFgAcc1" presStyleIdx="1" presStyleCnt="2"/>
      <dgm:spPr/>
    </dgm:pt>
  </dgm:ptLst>
  <dgm:cxnLst>
    <dgm:cxn modelId="{1895F56B-9FA6-488A-ACF2-8B4DD1212E17}" type="presOf" srcId="{2A36FCA5-13CE-4F44-9FF8-8A2C7BA54D3C}" destId="{6C4028FA-2107-48CF-8E79-2578589C9487}" srcOrd="0" destOrd="0" presId="urn:microsoft.com/office/officeart/2008/layout/VerticalCurvedList"/>
    <dgm:cxn modelId="{50FA70B4-354F-4BD2-BF12-CD3C5C73914B}" srcId="{148F18D9-A0E9-4B25-94AA-FA8922677299}" destId="{727543F0-140D-477B-8495-2985D3EE1CDC}" srcOrd="0" destOrd="0" parTransId="{6AC87CEF-D577-4214-97D0-446534E52A11}" sibTransId="{2A36FCA5-13CE-4F44-9FF8-8A2C7BA54D3C}"/>
    <dgm:cxn modelId="{97B5949D-92CD-4BE3-9BF1-DBDEC51E7D3F}" type="presOf" srcId="{4BA5182D-C4F4-4149-85A9-9D236E61D316}" destId="{34AE14C9-E1A9-4A39-AA8F-5DA5A748A122}" srcOrd="0" destOrd="0" presId="urn:microsoft.com/office/officeart/2008/layout/VerticalCurvedList"/>
    <dgm:cxn modelId="{10522D0C-C240-4CCE-805E-88D1CFD980C5}" type="presOf" srcId="{148F18D9-A0E9-4B25-94AA-FA8922677299}" destId="{466EE6F8-59CA-4039-8C3E-0C978BFA1668}" srcOrd="0" destOrd="0" presId="urn:microsoft.com/office/officeart/2008/layout/VerticalCurvedList"/>
    <dgm:cxn modelId="{1E56681C-94E3-4F8A-A887-D6321D885535}" type="presOf" srcId="{727543F0-140D-477B-8495-2985D3EE1CDC}" destId="{31648A7A-548A-415A-A305-03FC4B203FF9}" srcOrd="0" destOrd="0" presId="urn:microsoft.com/office/officeart/2008/layout/VerticalCurvedList"/>
    <dgm:cxn modelId="{9D6D0506-8968-46CE-9F0C-1F043EC926A6}" srcId="{148F18D9-A0E9-4B25-94AA-FA8922677299}" destId="{4BA5182D-C4F4-4149-85A9-9D236E61D316}" srcOrd="1" destOrd="0" parTransId="{56FC9C69-705A-46CE-8EE3-000D0FAF4E16}" sibTransId="{22736EC1-2DFA-42BF-8942-5878C1F2202B}"/>
    <dgm:cxn modelId="{1427F07A-4405-43CF-B079-7D6F44F0D11C}" type="presParOf" srcId="{466EE6F8-59CA-4039-8C3E-0C978BFA1668}" destId="{BA24908D-C372-4CC4-BF41-183C586FC9FD}" srcOrd="0" destOrd="0" presId="urn:microsoft.com/office/officeart/2008/layout/VerticalCurvedList"/>
    <dgm:cxn modelId="{5296B882-B1A6-499F-A6E2-EEF0D65259A0}" type="presParOf" srcId="{BA24908D-C372-4CC4-BF41-183C586FC9FD}" destId="{CE26C3E7-CA7C-4B75-B833-50057AE41C7A}" srcOrd="0" destOrd="0" presId="urn:microsoft.com/office/officeart/2008/layout/VerticalCurvedList"/>
    <dgm:cxn modelId="{0C98DB83-DC59-404E-A3D4-2BD2F5845F92}" type="presParOf" srcId="{CE26C3E7-CA7C-4B75-B833-50057AE41C7A}" destId="{B92D9483-7DE1-416F-BBBC-9C8C7DB1C8F8}" srcOrd="0" destOrd="0" presId="urn:microsoft.com/office/officeart/2008/layout/VerticalCurvedList"/>
    <dgm:cxn modelId="{ADD53256-7B59-486F-8B66-46621C749A7C}" type="presParOf" srcId="{CE26C3E7-CA7C-4B75-B833-50057AE41C7A}" destId="{6C4028FA-2107-48CF-8E79-2578589C9487}" srcOrd="1" destOrd="0" presId="urn:microsoft.com/office/officeart/2008/layout/VerticalCurvedList"/>
    <dgm:cxn modelId="{2D8D7F81-E24A-4153-A45D-3110C2189F73}" type="presParOf" srcId="{CE26C3E7-CA7C-4B75-B833-50057AE41C7A}" destId="{A8E6B6F7-5C70-439E-87A5-28CAA0C9FF82}" srcOrd="2" destOrd="0" presId="urn:microsoft.com/office/officeart/2008/layout/VerticalCurvedList"/>
    <dgm:cxn modelId="{306D33A2-3B63-47D8-B09E-DD70D4EBD22F}" type="presParOf" srcId="{CE26C3E7-CA7C-4B75-B833-50057AE41C7A}" destId="{F29C5091-3168-4CAE-B7C5-D3C9E8CFA569}" srcOrd="3" destOrd="0" presId="urn:microsoft.com/office/officeart/2008/layout/VerticalCurvedList"/>
    <dgm:cxn modelId="{8BDD6699-59ED-48AD-8891-CFEF77750604}" type="presParOf" srcId="{BA24908D-C372-4CC4-BF41-183C586FC9FD}" destId="{31648A7A-548A-415A-A305-03FC4B203FF9}" srcOrd="1" destOrd="0" presId="urn:microsoft.com/office/officeart/2008/layout/VerticalCurvedList"/>
    <dgm:cxn modelId="{E47C9F2A-1815-405C-BEAB-84200C2092DB}" type="presParOf" srcId="{BA24908D-C372-4CC4-BF41-183C586FC9FD}" destId="{F30FBBA7-AC2E-466B-BE92-2784D98EAD42}" srcOrd="2" destOrd="0" presId="urn:microsoft.com/office/officeart/2008/layout/VerticalCurvedList"/>
    <dgm:cxn modelId="{BD160A64-45F2-45AB-8A7A-222B615EA169}" type="presParOf" srcId="{F30FBBA7-AC2E-466B-BE92-2784D98EAD42}" destId="{BEBE01BB-FC01-403D-BD39-59E86779639E}" srcOrd="0" destOrd="0" presId="urn:microsoft.com/office/officeart/2008/layout/VerticalCurvedList"/>
    <dgm:cxn modelId="{A7114A97-8517-42C2-9F60-FDBEFD03C8E6}" type="presParOf" srcId="{BA24908D-C372-4CC4-BF41-183C586FC9FD}" destId="{34AE14C9-E1A9-4A39-AA8F-5DA5A748A122}" srcOrd="3" destOrd="0" presId="urn:microsoft.com/office/officeart/2008/layout/VerticalCurvedList"/>
    <dgm:cxn modelId="{7EC0ACF5-8997-4F28-B9EE-6FAA45F8D91A}" type="presParOf" srcId="{BA24908D-C372-4CC4-BF41-183C586FC9FD}" destId="{BFFDE516-2AFF-4C5D-A640-17AD28509160}" srcOrd="4" destOrd="0" presId="urn:microsoft.com/office/officeart/2008/layout/VerticalCurvedList"/>
    <dgm:cxn modelId="{D3FE1085-B7E2-48FA-9483-C9051932E8FD}" type="presParOf" srcId="{BFFDE516-2AFF-4C5D-A640-17AD28509160}" destId="{7DE31809-3A86-4C14-B8AC-0B804EC62D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8F18D9-A0E9-4B25-94AA-FA892267729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7543F0-140D-477B-8495-2985D3EE1CDC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87CEF-D577-4214-97D0-446534E52A11}" type="parTrans" cxnId="{50FA70B4-354F-4BD2-BF12-CD3C5C73914B}">
      <dgm:prSet/>
      <dgm:spPr/>
      <dgm:t>
        <a:bodyPr/>
        <a:lstStyle/>
        <a:p>
          <a:endParaRPr lang="en-US"/>
        </a:p>
      </dgm:t>
    </dgm:pt>
    <dgm:pt modelId="{2A36FCA5-13CE-4F44-9FF8-8A2C7BA54D3C}" type="sibTrans" cxnId="{50FA70B4-354F-4BD2-BF12-CD3C5C73914B}">
      <dgm:prSet/>
      <dgm:spPr/>
      <dgm:t>
        <a:bodyPr/>
        <a:lstStyle/>
        <a:p>
          <a:endParaRPr lang="en-US"/>
        </a:p>
      </dgm:t>
    </dgm:pt>
    <dgm:pt modelId="{466EE6F8-59CA-4039-8C3E-0C978BFA1668}" type="pres">
      <dgm:prSet presAssocID="{148F18D9-A0E9-4B25-94AA-FA89226772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A24908D-C372-4CC4-BF41-183C586FC9FD}" type="pres">
      <dgm:prSet presAssocID="{148F18D9-A0E9-4B25-94AA-FA8922677299}" presName="Name1" presStyleCnt="0"/>
      <dgm:spPr/>
    </dgm:pt>
    <dgm:pt modelId="{CE26C3E7-CA7C-4B75-B833-50057AE41C7A}" type="pres">
      <dgm:prSet presAssocID="{148F18D9-A0E9-4B25-94AA-FA8922677299}" presName="cycle" presStyleCnt="0"/>
      <dgm:spPr/>
    </dgm:pt>
    <dgm:pt modelId="{B92D9483-7DE1-416F-BBBC-9C8C7DB1C8F8}" type="pres">
      <dgm:prSet presAssocID="{148F18D9-A0E9-4B25-94AA-FA8922677299}" presName="srcNode" presStyleLbl="node1" presStyleIdx="0" presStyleCnt="1"/>
      <dgm:spPr/>
    </dgm:pt>
    <dgm:pt modelId="{6C4028FA-2107-48CF-8E79-2578589C9487}" type="pres">
      <dgm:prSet presAssocID="{148F18D9-A0E9-4B25-94AA-FA8922677299}" presName="conn" presStyleLbl="parChTrans1D2" presStyleIdx="0" presStyleCnt="1"/>
      <dgm:spPr/>
      <dgm:t>
        <a:bodyPr/>
        <a:lstStyle/>
        <a:p>
          <a:endParaRPr lang="en-US"/>
        </a:p>
      </dgm:t>
    </dgm:pt>
    <dgm:pt modelId="{A8E6B6F7-5C70-439E-87A5-28CAA0C9FF82}" type="pres">
      <dgm:prSet presAssocID="{148F18D9-A0E9-4B25-94AA-FA8922677299}" presName="extraNode" presStyleLbl="node1" presStyleIdx="0" presStyleCnt="1"/>
      <dgm:spPr/>
    </dgm:pt>
    <dgm:pt modelId="{F29C5091-3168-4CAE-B7C5-D3C9E8CFA569}" type="pres">
      <dgm:prSet presAssocID="{148F18D9-A0E9-4B25-94AA-FA8922677299}" presName="dstNode" presStyleLbl="node1" presStyleIdx="0" presStyleCnt="1"/>
      <dgm:spPr/>
    </dgm:pt>
    <dgm:pt modelId="{31648A7A-548A-415A-A305-03FC4B203FF9}" type="pres">
      <dgm:prSet presAssocID="{727543F0-140D-477B-8495-2985D3EE1CDC}" presName="text_1" presStyleLbl="node1" presStyleIdx="0" presStyleCnt="1" custScaleX="115598" custScaleY="46351" custLinFactNeighborY="8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FBBA7-AC2E-466B-BE92-2784D98EAD42}" type="pres">
      <dgm:prSet presAssocID="{727543F0-140D-477B-8495-2985D3EE1CDC}" presName="accent_1" presStyleCnt="0"/>
      <dgm:spPr/>
    </dgm:pt>
    <dgm:pt modelId="{BEBE01BB-FC01-403D-BD39-59E86779639E}" type="pres">
      <dgm:prSet presAssocID="{727543F0-140D-477B-8495-2985D3EE1CDC}" presName="accentRepeatNode" presStyleLbl="solidFgAcc1" presStyleIdx="0" presStyleCnt="1" custScaleX="43091" custScaleY="41731" custLinFactNeighborY="7495"/>
      <dgm:spPr/>
    </dgm:pt>
  </dgm:ptLst>
  <dgm:cxnLst>
    <dgm:cxn modelId="{1895F56B-9FA6-488A-ACF2-8B4DD1212E17}" type="presOf" srcId="{2A36FCA5-13CE-4F44-9FF8-8A2C7BA54D3C}" destId="{6C4028FA-2107-48CF-8E79-2578589C9487}" srcOrd="0" destOrd="0" presId="urn:microsoft.com/office/officeart/2008/layout/VerticalCurvedList"/>
    <dgm:cxn modelId="{50FA70B4-354F-4BD2-BF12-CD3C5C73914B}" srcId="{148F18D9-A0E9-4B25-94AA-FA8922677299}" destId="{727543F0-140D-477B-8495-2985D3EE1CDC}" srcOrd="0" destOrd="0" parTransId="{6AC87CEF-D577-4214-97D0-446534E52A11}" sibTransId="{2A36FCA5-13CE-4F44-9FF8-8A2C7BA54D3C}"/>
    <dgm:cxn modelId="{10522D0C-C240-4CCE-805E-88D1CFD980C5}" type="presOf" srcId="{148F18D9-A0E9-4B25-94AA-FA8922677299}" destId="{466EE6F8-59CA-4039-8C3E-0C978BFA1668}" srcOrd="0" destOrd="0" presId="urn:microsoft.com/office/officeart/2008/layout/VerticalCurvedList"/>
    <dgm:cxn modelId="{1E56681C-94E3-4F8A-A887-D6321D885535}" type="presOf" srcId="{727543F0-140D-477B-8495-2985D3EE1CDC}" destId="{31648A7A-548A-415A-A305-03FC4B203FF9}" srcOrd="0" destOrd="0" presId="urn:microsoft.com/office/officeart/2008/layout/VerticalCurvedList"/>
    <dgm:cxn modelId="{1427F07A-4405-43CF-B079-7D6F44F0D11C}" type="presParOf" srcId="{466EE6F8-59CA-4039-8C3E-0C978BFA1668}" destId="{BA24908D-C372-4CC4-BF41-183C586FC9FD}" srcOrd="0" destOrd="0" presId="urn:microsoft.com/office/officeart/2008/layout/VerticalCurvedList"/>
    <dgm:cxn modelId="{5296B882-B1A6-499F-A6E2-EEF0D65259A0}" type="presParOf" srcId="{BA24908D-C372-4CC4-BF41-183C586FC9FD}" destId="{CE26C3E7-CA7C-4B75-B833-50057AE41C7A}" srcOrd="0" destOrd="0" presId="urn:microsoft.com/office/officeart/2008/layout/VerticalCurvedList"/>
    <dgm:cxn modelId="{0C98DB83-DC59-404E-A3D4-2BD2F5845F92}" type="presParOf" srcId="{CE26C3E7-CA7C-4B75-B833-50057AE41C7A}" destId="{B92D9483-7DE1-416F-BBBC-9C8C7DB1C8F8}" srcOrd="0" destOrd="0" presId="urn:microsoft.com/office/officeart/2008/layout/VerticalCurvedList"/>
    <dgm:cxn modelId="{ADD53256-7B59-486F-8B66-46621C749A7C}" type="presParOf" srcId="{CE26C3E7-CA7C-4B75-B833-50057AE41C7A}" destId="{6C4028FA-2107-48CF-8E79-2578589C9487}" srcOrd="1" destOrd="0" presId="urn:microsoft.com/office/officeart/2008/layout/VerticalCurvedList"/>
    <dgm:cxn modelId="{2D8D7F81-E24A-4153-A45D-3110C2189F73}" type="presParOf" srcId="{CE26C3E7-CA7C-4B75-B833-50057AE41C7A}" destId="{A8E6B6F7-5C70-439E-87A5-28CAA0C9FF82}" srcOrd="2" destOrd="0" presId="urn:microsoft.com/office/officeart/2008/layout/VerticalCurvedList"/>
    <dgm:cxn modelId="{306D33A2-3B63-47D8-B09E-DD70D4EBD22F}" type="presParOf" srcId="{CE26C3E7-CA7C-4B75-B833-50057AE41C7A}" destId="{F29C5091-3168-4CAE-B7C5-D3C9E8CFA569}" srcOrd="3" destOrd="0" presId="urn:microsoft.com/office/officeart/2008/layout/VerticalCurvedList"/>
    <dgm:cxn modelId="{8BDD6699-59ED-48AD-8891-CFEF77750604}" type="presParOf" srcId="{BA24908D-C372-4CC4-BF41-183C586FC9FD}" destId="{31648A7A-548A-415A-A305-03FC4B203FF9}" srcOrd="1" destOrd="0" presId="urn:microsoft.com/office/officeart/2008/layout/VerticalCurvedList"/>
    <dgm:cxn modelId="{E47C9F2A-1815-405C-BEAB-84200C2092DB}" type="presParOf" srcId="{BA24908D-C372-4CC4-BF41-183C586FC9FD}" destId="{F30FBBA7-AC2E-466B-BE92-2784D98EAD42}" srcOrd="2" destOrd="0" presId="urn:microsoft.com/office/officeart/2008/layout/VerticalCurvedList"/>
    <dgm:cxn modelId="{BD160A64-45F2-45AB-8A7A-222B615EA169}" type="presParOf" srcId="{F30FBBA7-AC2E-466B-BE92-2784D98EAD42}" destId="{BEBE01BB-FC01-403D-BD39-59E8677963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028FA-2107-48CF-8E79-2578589C9487}">
      <dsp:nvSpPr>
        <dsp:cNvPr id="0" name=""/>
        <dsp:cNvSpPr/>
      </dsp:nvSpPr>
      <dsp:spPr>
        <a:xfrm>
          <a:off x="-4560586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48A7A-548A-415A-A305-03FC4B203FF9}">
      <dsp:nvSpPr>
        <dsp:cNvPr id="0" name=""/>
        <dsp:cNvSpPr/>
      </dsp:nvSpPr>
      <dsp:spPr>
        <a:xfrm>
          <a:off x="747064" y="688300"/>
          <a:ext cx="6108261" cy="1144076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064" y="688300"/>
        <a:ext cx="6108261" cy="1144076"/>
      </dsp:txXfrm>
    </dsp:sp>
    <dsp:sp modelId="{BEBE01BB-FC01-403D-BD39-59E86779639E}">
      <dsp:nvSpPr>
        <dsp:cNvPr id="0" name=""/>
        <dsp:cNvSpPr/>
      </dsp:nvSpPr>
      <dsp:spPr>
        <a:xfrm>
          <a:off x="21437" y="435457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E14C9-E1A9-4A39-AA8F-5DA5A748A122}">
      <dsp:nvSpPr>
        <dsp:cNvPr id="0" name=""/>
        <dsp:cNvSpPr/>
      </dsp:nvSpPr>
      <dsp:spPr>
        <a:xfrm>
          <a:off x="747064" y="2322413"/>
          <a:ext cx="6108261" cy="1161003"/>
        </a:xfrm>
        <a:prstGeom prst="rect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064" y="2322413"/>
        <a:ext cx="6108261" cy="1161003"/>
      </dsp:txXfrm>
    </dsp:sp>
    <dsp:sp modelId="{7DE31809-3A86-4C14-B8AC-0B804EC62DD1}">
      <dsp:nvSpPr>
        <dsp:cNvPr id="0" name=""/>
        <dsp:cNvSpPr/>
      </dsp:nvSpPr>
      <dsp:spPr>
        <a:xfrm>
          <a:off x="21437" y="2177288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1197749"/>
              <a:satOff val="5260"/>
              <a:lumOff val="1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028FA-2107-48CF-8E79-2578589C9487}">
      <dsp:nvSpPr>
        <dsp:cNvPr id="0" name=""/>
        <dsp:cNvSpPr/>
      </dsp:nvSpPr>
      <dsp:spPr>
        <a:xfrm>
          <a:off x="-4659837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48A7A-548A-415A-A305-03FC4B203FF9}">
      <dsp:nvSpPr>
        <dsp:cNvPr id="0" name=""/>
        <dsp:cNvSpPr/>
      </dsp:nvSpPr>
      <dsp:spPr>
        <a:xfrm>
          <a:off x="333824" y="1749355"/>
          <a:ext cx="6553254" cy="89569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824" y="1749355"/>
        <a:ext cx="6553254" cy="895694"/>
      </dsp:txXfrm>
    </dsp:sp>
    <dsp:sp modelId="{BEBE01BB-FC01-403D-BD39-59E86779639E}">
      <dsp:nvSpPr>
        <dsp:cNvPr id="0" name=""/>
        <dsp:cNvSpPr/>
      </dsp:nvSpPr>
      <dsp:spPr>
        <a:xfrm>
          <a:off x="255514" y="1709032"/>
          <a:ext cx="1040872" cy="1008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  <a:pPr/>
              <a:t>2025/6/22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257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5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906" algn="l" defTabSz="905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5807" algn="l" defTabSz="905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8702" algn="l" defTabSz="905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1606" algn="l" defTabSz="905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4504" algn="l" defTabSz="905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7400" algn="l" defTabSz="905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0303" algn="l" defTabSz="905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3199" algn="l" defTabSz="905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48E98-4F9C-4F01-A2E4-36C3243D25F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437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912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262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930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065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283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494910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b886d74e4f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b886d74e4f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</a:t>
            </a:r>
            <a:r>
              <a:rPr lang="en-US" baseline="0"/>
              <a:t> chuột vào hộp quà sẽ hiện ra phần quà. Tiếp tục click vào hộp quà phần thưởng sẽ biến mất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5591B-89EA-4674-9E55-1D00D078F37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113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5591B-89EA-4674-9E55-1D00D078F37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113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5591B-89EA-4674-9E55-1D00D078F37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11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926507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5591B-89EA-4674-9E55-1D00D078F37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113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799766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246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b886d74e4f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b886d74e4f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3021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04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44075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759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759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860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860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96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4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39752" indent="0" algn="ctr">
              <a:buNone/>
              <a:defRPr sz="1500"/>
            </a:lvl2pPr>
            <a:lvl3pPr marL="679526" indent="0" algn="ctr">
              <a:buNone/>
              <a:defRPr sz="1400"/>
            </a:lvl3pPr>
            <a:lvl4pPr marL="1019294" indent="0" algn="ctr">
              <a:buNone/>
              <a:defRPr sz="1200"/>
            </a:lvl4pPr>
            <a:lvl5pPr marL="1359062" indent="0" algn="ctr">
              <a:buNone/>
              <a:defRPr sz="1200"/>
            </a:lvl5pPr>
            <a:lvl6pPr marL="1698833" indent="0" algn="ctr">
              <a:buNone/>
              <a:defRPr sz="1200"/>
            </a:lvl6pPr>
            <a:lvl7pPr marL="2038598" indent="0" algn="ctr">
              <a:buNone/>
              <a:defRPr sz="1200"/>
            </a:lvl7pPr>
            <a:lvl8pPr marL="2378359" indent="0" algn="ctr">
              <a:buNone/>
              <a:defRPr sz="1200"/>
            </a:lvl8pPr>
            <a:lvl9pPr marL="271812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812C2390-52E8-4565-956E-601D085DAC1F}" type="datetimeFigureOut">
              <a:rPr lang="en-GB" smtClean="0"/>
              <a:pPr defTabSz="679526"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D8354F81-B5C0-4468-A639-C6473D688B4E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320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AD79DE48-B1FD-4846-94EE-22A5223EEDC7}" type="datetimeFigureOut">
              <a:rPr lang="en-GB" smtClean="0"/>
              <a:pPr defTabSz="679526"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DC10CDAD-1087-4208-BCF4-DF600C50BE5A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501015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9"/>
          <p:cNvSpPr/>
          <p:nvPr/>
        </p:nvSpPr>
        <p:spPr>
          <a:xfrm rot="4996778">
            <a:off x="4825631" y="1563837"/>
            <a:ext cx="103758" cy="99720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9"/>
          <p:cNvSpPr/>
          <p:nvPr/>
        </p:nvSpPr>
        <p:spPr>
          <a:xfrm rot="4996778">
            <a:off x="4506710" y="1601446"/>
            <a:ext cx="103758" cy="99688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9"/>
          <p:cNvSpPr/>
          <p:nvPr/>
        </p:nvSpPr>
        <p:spPr>
          <a:xfrm rot="4996778">
            <a:off x="4140869" y="1639152"/>
            <a:ext cx="103758" cy="99688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9"/>
          <p:cNvSpPr/>
          <p:nvPr/>
        </p:nvSpPr>
        <p:spPr>
          <a:xfrm rot="4996778">
            <a:off x="3820955" y="1676857"/>
            <a:ext cx="103758" cy="99688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9"/>
          <p:cNvSpPr txBox="1">
            <a:spLocks noGrp="1"/>
          </p:cNvSpPr>
          <p:nvPr>
            <p:ph type="title"/>
          </p:nvPr>
        </p:nvSpPr>
        <p:spPr>
          <a:xfrm rot="-474072">
            <a:off x="1481763" y="1876968"/>
            <a:ext cx="6180474" cy="512333"/>
          </a:xfrm>
          <a:prstGeom prst="rect">
            <a:avLst/>
          </a:prstGeom>
        </p:spPr>
        <p:txBody>
          <a:bodyPr spcFirstLastPara="1" wrap="square" lIns="90581" tIns="90581" rIns="90581" bIns="905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537" name="Google Shape;537;p9"/>
          <p:cNvSpPr txBox="1">
            <a:spLocks noGrp="1"/>
          </p:cNvSpPr>
          <p:nvPr>
            <p:ph type="subTitle" idx="1"/>
          </p:nvPr>
        </p:nvSpPr>
        <p:spPr>
          <a:xfrm rot="-473947">
            <a:off x="2809313" y="2625267"/>
            <a:ext cx="3525451" cy="1031628"/>
          </a:xfrm>
          <a:prstGeom prst="rect">
            <a:avLst/>
          </a:prstGeom>
        </p:spPr>
        <p:txBody>
          <a:bodyPr spcFirstLastPara="1" wrap="square" lIns="90581" tIns="90581" rIns="90581" bIns="9058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906303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01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4"/>
          <p:cNvSpPr/>
          <p:nvPr/>
        </p:nvSpPr>
        <p:spPr>
          <a:xfrm>
            <a:off x="6767428" y="-25673"/>
            <a:ext cx="2726840" cy="1854938"/>
          </a:xfrm>
          <a:custGeom>
            <a:avLst/>
            <a:gdLst/>
            <a:ahLst/>
            <a:cxnLst/>
            <a:rect l="l" t="t" r="r" b="b"/>
            <a:pathLst>
              <a:path w="83639" h="56878" extrusionOk="0">
                <a:moveTo>
                  <a:pt x="919" y="1"/>
                </a:moveTo>
                <a:cubicBezTo>
                  <a:pt x="0" y="1996"/>
                  <a:pt x="1362" y="4498"/>
                  <a:pt x="6619" y="7633"/>
                </a:cubicBezTo>
                <a:cubicBezTo>
                  <a:pt x="9125" y="9300"/>
                  <a:pt x="12009" y="9775"/>
                  <a:pt x="15024" y="9775"/>
                </a:cubicBezTo>
                <a:cubicBezTo>
                  <a:pt x="19016" y="9775"/>
                  <a:pt x="23237" y="8943"/>
                  <a:pt x="27113" y="8943"/>
                </a:cubicBezTo>
                <a:cubicBezTo>
                  <a:pt x="30041" y="8943"/>
                  <a:pt x="32771" y="9417"/>
                  <a:pt x="35058" y="11085"/>
                </a:cubicBezTo>
                <a:cubicBezTo>
                  <a:pt x="29516" y="16658"/>
                  <a:pt x="13555" y="15265"/>
                  <a:pt x="10799" y="24291"/>
                </a:cubicBezTo>
                <a:cubicBezTo>
                  <a:pt x="8314" y="31716"/>
                  <a:pt x="13587" y="33909"/>
                  <a:pt x="20274" y="33909"/>
                </a:cubicBezTo>
                <a:cubicBezTo>
                  <a:pt x="26705" y="33909"/>
                  <a:pt x="34445" y="31880"/>
                  <a:pt x="37845" y="30529"/>
                </a:cubicBezTo>
                <a:cubicBezTo>
                  <a:pt x="44039" y="27866"/>
                  <a:pt x="52765" y="20704"/>
                  <a:pt x="57382" y="20704"/>
                </a:cubicBezTo>
                <a:cubicBezTo>
                  <a:pt x="60012" y="20704"/>
                  <a:pt x="61309" y="23029"/>
                  <a:pt x="60045" y="29833"/>
                </a:cubicBezTo>
                <a:cubicBezTo>
                  <a:pt x="57986" y="38858"/>
                  <a:pt x="48264" y="46491"/>
                  <a:pt x="51716" y="56878"/>
                </a:cubicBezTo>
                <a:cubicBezTo>
                  <a:pt x="72744" y="53806"/>
                  <a:pt x="81105" y="33095"/>
                  <a:pt x="83638" y="14885"/>
                </a:cubicBezTo>
                <a:lnTo>
                  <a:pt x="8363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7" name="Google Shape;667;p14"/>
          <p:cNvSpPr/>
          <p:nvPr/>
        </p:nvSpPr>
        <p:spPr>
          <a:xfrm>
            <a:off x="-406750" y="4034225"/>
            <a:ext cx="4019367" cy="1175748"/>
          </a:xfrm>
          <a:custGeom>
            <a:avLst/>
            <a:gdLst/>
            <a:ahLst/>
            <a:cxnLst/>
            <a:rect l="l" t="t" r="r" b="b"/>
            <a:pathLst>
              <a:path w="123284" h="36052" extrusionOk="0">
                <a:moveTo>
                  <a:pt x="24808" y="1"/>
                </a:moveTo>
                <a:cubicBezTo>
                  <a:pt x="24225" y="1"/>
                  <a:pt x="23619" y="155"/>
                  <a:pt x="22987" y="487"/>
                </a:cubicBezTo>
                <a:cubicBezTo>
                  <a:pt x="13772" y="5427"/>
                  <a:pt x="24698" y="19995"/>
                  <a:pt x="24064" y="26424"/>
                </a:cubicBezTo>
                <a:cubicBezTo>
                  <a:pt x="23889" y="28399"/>
                  <a:pt x="23217" y="29185"/>
                  <a:pt x="22237" y="29185"/>
                </a:cubicBezTo>
                <a:cubicBezTo>
                  <a:pt x="18439" y="29185"/>
                  <a:pt x="10001" y="17384"/>
                  <a:pt x="7786" y="17208"/>
                </a:cubicBezTo>
                <a:cubicBezTo>
                  <a:pt x="7628" y="17197"/>
                  <a:pt x="7478" y="17192"/>
                  <a:pt x="7334" y="17192"/>
                </a:cubicBezTo>
                <a:cubicBezTo>
                  <a:pt x="1" y="17192"/>
                  <a:pt x="10555" y="31206"/>
                  <a:pt x="14468" y="36051"/>
                </a:cubicBezTo>
                <a:lnTo>
                  <a:pt x="117931" y="36051"/>
                </a:lnTo>
                <a:cubicBezTo>
                  <a:pt x="120686" y="31364"/>
                  <a:pt x="123283" y="25379"/>
                  <a:pt x="120623" y="23415"/>
                </a:cubicBezTo>
                <a:cubicBezTo>
                  <a:pt x="119602" y="22657"/>
                  <a:pt x="118721" y="22343"/>
                  <a:pt x="117939" y="22343"/>
                </a:cubicBezTo>
                <a:cubicBezTo>
                  <a:pt x="114162" y="22343"/>
                  <a:pt x="112735" y="29684"/>
                  <a:pt x="109339" y="29684"/>
                </a:cubicBezTo>
                <a:cubicBezTo>
                  <a:pt x="108272" y="29684"/>
                  <a:pt x="107011" y="28960"/>
                  <a:pt x="105422" y="27057"/>
                </a:cubicBezTo>
                <a:cubicBezTo>
                  <a:pt x="101848" y="22929"/>
                  <a:pt x="94686" y="2584"/>
                  <a:pt x="86778" y="2584"/>
                </a:cubicBezTo>
                <a:cubicBezTo>
                  <a:pt x="85648" y="2584"/>
                  <a:pt x="84502" y="3000"/>
                  <a:pt x="83349" y="3939"/>
                </a:cubicBezTo>
                <a:cubicBezTo>
                  <a:pt x="75431" y="10368"/>
                  <a:pt x="90854" y="24049"/>
                  <a:pt x="84647" y="29844"/>
                </a:cubicBezTo>
                <a:cubicBezTo>
                  <a:pt x="83907" y="30555"/>
                  <a:pt x="83201" y="30862"/>
                  <a:pt x="82522" y="30862"/>
                </a:cubicBezTo>
                <a:cubicBezTo>
                  <a:pt x="78202" y="30862"/>
                  <a:pt x="74956" y="18447"/>
                  <a:pt x="70860" y="18447"/>
                </a:cubicBezTo>
                <a:cubicBezTo>
                  <a:pt x="70748" y="18447"/>
                  <a:pt x="70636" y="18456"/>
                  <a:pt x="70523" y="18475"/>
                </a:cubicBezTo>
                <a:cubicBezTo>
                  <a:pt x="65150" y="19297"/>
                  <a:pt x="64758" y="30926"/>
                  <a:pt x="59606" y="30926"/>
                </a:cubicBezTo>
                <a:cubicBezTo>
                  <a:pt x="59201" y="30926"/>
                  <a:pt x="58767" y="30854"/>
                  <a:pt x="58298" y="30699"/>
                </a:cubicBezTo>
                <a:cubicBezTo>
                  <a:pt x="50825" y="28324"/>
                  <a:pt x="61940" y="11635"/>
                  <a:pt x="53168" y="9703"/>
                </a:cubicBezTo>
                <a:cubicBezTo>
                  <a:pt x="52526" y="9550"/>
                  <a:pt x="51925" y="9478"/>
                  <a:pt x="51361" y="9478"/>
                </a:cubicBezTo>
                <a:cubicBezTo>
                  <a:pt x="43268" y="9478"/>
                  <a:pt x="42748" y="24272"/>
                  <a:pt x="37745" y="27469"/>
                </a:cubicBezTo>
                <a:cubicBezTo>
                  <a:pt x="36700" y="26424"/>
                  <a:pt x="36478" y="25125"/>
                  <a:pt x="36035" y="23415"/>
                </a:cubicBezTo>
                <a:cubicBezTo>
                  <a:pt x="34872" y="19287"/>
                  <a:pt x="31334" y="1"/>
                  <a:pt x="24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8" name="Google Shape;668;p14"/>
          <p:cNvSpPr/>
          <p:nvPr/>
        </p:nvSpPr>
        <p:spPr>
          <a:xfrm>
            <a:off x="1402386" y="708449"/>
            <a:ext cx="6335416" cy="3769197"/>
          </a:xfrm>
          <a:custGeom>
            <a:avLst/>
            <a:gdLst/>
            <a:ahLst/>
            <a:cxnLst/>
            <a:rect l="l" t="t" r="r" b="b"/>
            <a:pathLst>
              <a:path w="194323" h="115575" extrusionOk="0">
                <a:moveTo>
                  <a:pt x="113562" y="1"/>
                </a:moveTo>
                <a:cubicBezTo>
                  <a:pt x="76712" y="1"/>
                  <a:pt x="40753" y="833"/>
                  <a:pt x="2978" y="3177"/>
                </a:cubicBezTo>
                <a:cubicBezTo>
                  <a:pt x="1" y="60878"/>
                  <a:pt x="444" y="105278"/>
                  <a:pt x="127" y="115253"/>
                </a:cubicBezTo>
                <a:cubicBezTo>
                  <a:pt x="23702" y="115447"/>
                  <a:pt x="59756" y="115574"/>
                  <a:pt x="94628" y="115574"/>
                </a:cubicBezTo>
                <a:cubicBezTo>
                  <a:pt x="139581" y="115574"/>
                  <a:pt x="182569" y="115363"/>
                  <a:pt x="194322" y="114810"/>
                </a:cubicBezTo>
                <a:cubicBezTo>
                  <a:pt x="192010" y="88746"/>
                  <a:pt x="194195" y="43143"/>
                  <a:pt x="190237" y="929"/>
                </a:cubicBezTo>
                <a:cubicBezTo>
                  <a:pt x="163717" y="380"/>
                  <a:pt x="138436" y="1"/>
                  <a:pt x="1135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9" name="Google Shape;669;p14"/>
          <p:cNvSpPr txBox="1">
            <a:spLocks noGrp="1"/>
          </p:cNvSpPr>
          <p:nvPr>
            <p:ph type="subTitle" idx="1"/>
          </p:nvPr>
        </p:nvSpPr>
        <p:spPr>
          <a:xfrm>
            <a:off x="1553250" y="1756069"/>
            <a:ext cx="6037500" cy="1701525"/>
          </a:xfrm>
          <a:prstGeom prst="rect">
            <a:avLst/>
          </a:prstGeom>
        </p:spPr>
        <p:txBody>
          <a:bodyPr spcFirstLastPara="1" wrap="square" lIns="90581" tIns="90581" rIns="90581" bIns="905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70" name="Google Shape;670;p14"/>
          <p:cNvSpPr txBox="1">
            <a:spLocks noGrp="1"/>
          </p:cNvSpPr>
          <p:nvPr>
            <p:ph type="subTitle" idx="2"/>
          </p:nvPr>
        </p:nvSpPr>
        <p:spPr>
          <a:xfrm>
            <a:off x="2893050" y="3457592"/>
            <a:ext cx="3357900" cy="505656"/>
          </a:xfrm>
          <a:prstGeom prst="rect">
            <a:avLst/>
          </a:prstGeom>
        </p:spPr>
        <p:txBody>
          <a:bodyPr spcFirstLastPara="1" wrap="square" lIns="90581" tIns="90581" rIns="90581" bIns="905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71" name="Google Shape;671;p14"/>
          <p:cNvSpPr/>
          <p:nvPr/>
        </p:nvSpPr>
        <p:spPr>
          <a:xfrm>
            <a:off x="7800001" y="-83075"/>
            <a:ext cx="1748048" cy="1400644"/>
          </a:xfrm>
          <a:custGeom>
            <a:avLst/>
            <a:gdLst/>
            <a:ahLst/>
            <a:cxnLst/>
            <a:rect l="l" t="t" r="r" b="b"/>
            <a:pathLst>
              <a:path w="53617" h="42948" extrusionOk="0">
                <a:moveTo>
                  <a:pt x="29663" y="1"/>
                </a:moveTo>
                <a:cubicBezTo>
                  <a:pt x="27645" y="1"/>
                  <a:pt x="25827" y="100"/>
                  <a:pt x="24354" y="336"/>
                </a:cubicBezTo>
                <a:cubicBezTo>
                  <a:pt x="12573" y="2616"/>
                  <a:pt x="19224" y="7778"/>
                  <a:pt x="26824" y="10026"/>
                </a:cubicBezTo>
                <a:cubicBezTo>
                  <a:pt x="13396" y="13130"/>
                  <a:pt x="0" y="17025"/>
                  <a:pt x="17323" y="24911"/>
                </a:cubicBezTo>
                <a:cubicBezTo>
                  <a:pt x="15550" y="27001"/>
                  <a:pt x="2787" y="33841"/>
                  <a:pt x="8614" y="38180"/>
                </a:cubicBezTo>
                <a:cubicBezTo>
                  <a:pt x="8887" y="38360"/>
                  <a:pt x="9236" y="38442"/>
                  <a:pt x="9645" y="38442"/>
                </a:cubicBezTo>
                <a:cubicBezTo>
                  <a:pt x="12890" y="38442"/>
                  <a:pt x="19890" y="33316"/>
                  <a:pt x="22169" y="32163"/>
                </a:cubicBezTo>
                <a:lnTo>
                  <a:pt x="22169" y="32163"/>
                </a:lnTo>
                <a:cubicBezTo>
                  <a:pt x="22169" y="35939"/>
                  <a:pt x="22092" y="42947"/>
                  <a:pt x="25566" y="42947"/>
                </a:cubicBezTo>
                <a:cubicBezTo>
                  <a:pt x="26550" y="42947"/>
                  <a:pt x="27818" y="42386"/>
                  <a:pt x="29453" y="41030"/>
                </a:cubicBezTo>
                <a:cubicBezTo>
                  <a:pt x="33158" y="37958"/>
                  <a:pt x="34773" y="30674"/>
                  <a:pt x="37180" y="26652"/>
                </a:cubicBezTo>
                <a:cubicBezTo>
                  <a:pt x="38724" y="30256"/>
                  <a:pt x="40705" y="35125"/>
                  <a:pt x="43328" y="35125"/>
                </a:cubicBezTo>
                <a:cubicBezTo>
                  <a:pt x="44577" y="35125"/>
                  <a:pt x="45973" y="34020"/>
                  <a:pt x="47536" y="31149"/>
                </a:cubicBezTo>
                <a:cubicBezTo>
                  <a:pt x="51083" y="25322"/>
                  <a:pt x="52476" y="8854"/>
                  <a:pt x="53616" y="2236"/>
                </a:cubicBezTo>
                <a:cubicBezTo>
                  <a:pt x="48090" y="1457"/>
                  <a:pt x="37403" y="1"/>
                  <a:pt x="296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2" name="Google Shape;672;p14"/>
          <p:cNvSpPr/>
          <p:nvPr/>
        </p:nvSpPr>
        <p:spPr>
          <a:xfrm>
            <a:off x="8140528" y="-10670"/>
            <a:ext cx="1444454" cy="1063888"/>
          </a:xfrm>
          <a:custGeom>
            <a:avLst/>
            <a:gdLst/>
            <a:ahLst/>
            <a:cxnLst/>
            <a:rect l="l" t="t" r="r" b="b"/>
            <a:pathLst>
              <a:path w="44305" h="32622" extrusionOk="0">
                <a:moveTo>
                  <a:pt x="43511" y="1"/>
                </a:moveTo>
                <a:cubicBezTo>
                  <a:pt x="43406" y="1"/>
                  <a:pt x="43300" y="34"/>
                  <a:pt x="43204" y="111"/>
                </a:cubicBezTo>
                <a:cubicBezTo>
                  <a:pt x="37788" y="4449"/>
                  <a:pt x="32310" y="8693"/>
                  <a:pt x="26799" y="12873"/>
                </a:cubicBezTo>
                <a:cubicBezTo>
                  <a:pt x="21257" y="17054"/>
                  <a:pt x="15652" y="21171"/>
                  <a:pt x="9983" y="25161"/>
                </a:cubicBezTo>
                <a:cubicBezTo>
                  <a:pt x="6816" y="27378"/>
                  <a:pt x="3649" y="29563"/>
                  <a:pt x="451" y="31685"/>
                </a:cubicBezTo>
                <a:cubicBezTo>
                  <a:pt x="0" y="31976"/>
                  <a:pt x="281" y="32621"/>
                  <a:pt x="700" y="32621"/>
                </a:cubicBezTo>
                <a:cubicBezTo>
                  <a:pt x="782" y="32621"/>
                  <a:pt x="869" y="32597"/>
                  <a:pt x="957" y="32540"/>
                </a:cubicBezTo>
                <a:cubicBezTo>
                  <a:pt x="6689" y="28708"/>
                  <a:pt x="12358" y="24717"/>
                  <a:pt x="17964" y="20664"/>
                </a:cubicBezTo>
                <a:cubicBezTo>
                  <a:pt x="23601" y="16547"/>
                  <a:pt x="29174" y="12335"/>
                  <a:pt x="34717" y="8028"/>
                </a:cubicBezTo>
                <a:cubicBezTo>
                  <a:pt x="37788" y="5653"/>
                  <a:pt x="40860" y="3246"/>
                  <a:pt x="43901" y="839"/>
                </a:cubicBezTo>
                <a:cubicBezTo>
                  <a:pt x="44305" y="511"/>
                  <a:pt x="43923" y="1"/>
                  <a:pt x="435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3" name="Google Shape;673;p14"/>
          <p:cNvSpPr/>
          <p:nvPr/>
        </p:nvSpPr>
        <p:spPr>
          <a:xfrm>
            <a:off x="8329703" y="513544"/>
            <a:ext cx="504915" cy="543293"/>
          </a:xfrm>
          <a:custGeom>
            <a:avLst/>
            <a:gdLst/>
            <a:ahLst/>
            <a:cxnLst/>
            <a:rect l="l" t="t" r="r" b="b"/>
            <a:pathLst>
              <a:path w="15487" h="16659" extrusionOk="0">
                <a:moveTo>
                  <a:pt x="604" y="0"/>
                </a:moveTo>
                <a:cubicBezTo>
                  <a:pt x="1" y="0"/>
                  <a:pt x="11" y="952"/>
                  <a:pt x="634" y="1014"/>
                </a:cubicBezTo>
                <a:cubicBezTo>
                  <a:pt x="5236" y="1385"/>
                  <a:pt x="9897" y="1123"/>
                  <a:pt x="14443" y="1903"/>
                </a:cubicBezTo>
                <a:lnTo>
                  <a:pt x="14443" y="1903"/>
                </a:lnTo>
                <a:cubicBezTo>
                  <a:pt x="14418" y="6728"/>
                  <a:pt x="12909" y="11411"/>
                  <a:pt x="12478" y="16184"/>
                </a:cubicBezTo>
                <a:cubicBezTo>
                  <a:pt x="12462" y="16500"/>
                  <a:pt x="12700" y="16659"/>
                  <a:pt x="12949" y="16659"/>
                </a:cubicBezTo>
                <a:cubicBezTo>
                  <a:pt x="13199" y="16659"/>
                  <a:pt x="13460" y="16500"/>
                  <a:pt x="13492" y="16184"/>
                </a:cubicBezTo>
                <a:cubicBezTo>
                  <a:pt x="13903" y="11275"/>
                  <a:pt x="15487" y="6461"/>
                  <a:pt x="15423" y="1489"/>
                </a:cubicBezTo>
                <a:cubicBezTo>
                  <a:pt x="15423" y="1299"/>
                  <a:pt x="15265" y="1046"/>
                  <a:pt x="15075" y="1014"/>
                </a:cubicBezTo>
                <a:cubicBezTo>
                  <a:pt x="10293" y="127"/>
                  <a:pt x="5448" y="413"/>
                  <a:pt x="634" y="1"/>
                </a:cubicBezTo>
                <a:cubicBezTo>
                  <a:pt x="624" y="0"/>
                  <a:pt x="614" y="0"/>
                  <a:pt x="6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4" name="Google Shape;674;p14"/>
          <p:cNvSpPr/>
          <p:nvPr/>
        </p:nvSpPr>
        <p:spPr>
          <a:xfrm>
            <a:off x="8800652" y="130195"/>
            <a:ext cx="517206" cy="590189"/>
          </a:xfrm>
          <a:custGeom>
            <a:avLst/>
            <a:gdLst/>
            <a:ahLst/>
            <a:cxnLst/>
            <a:rect l="l" t="t" r="r" b="b"/>
            <a:pathLst>
              <a:path w="15864" h="18097" extrusionOk="0">
                <a:moveTo>
                  <a:pt x="603" y="1"/>
                </a:moveTo>
                <a:cubicBezTo>
                  <a:pt x="0" y="1"/>
                  <a:pt x="49" y="924"/>
                  <a:pt x="663" y="985"/>
                </a:cubicBezTo>
                <a:cubicBezTo>
                  <a:pt x="5372" y="1386"/>
                  <a:pt x="10231" y="1516"/>
                  <a:pt x="14804" y="2803"/>
                </a:cubicBezTo>
                <a:lnTo>
                  <a:pt x="14804" y="2803"/>
                </a:lnTo>
                <a:cubicBezTo>
                  <a:pt x="14186" y="7691"/>
                  <a:pt x="14191" y="12663"/>
                  <a:pt x="13109" y="17485"/>
                </a:cubicBezTo>
                <a:cubicBezTo>
                  <a:pt x="13013" y="17848"/>
                  <a:pt x="13333" y="18096"/>
                  <a:pt x="13630" y="18096"/>
                </a:cubicBezTo>
                <a:cubicBezTo>
                  <a:pt x="13824" y="18096"/>
                  <a:pt x="14009" y="17989"/>
                  <a:pt x="14059" y="17738"/>
                </a:cubicBezTo>
                <a:cubicBezTo>
                  <a:pt x="15199" y="12703"/>
                  <a:pt x="15167" y="7541"/>
                  <a:pt x="15832" y="2442"/>
                </a:cubicBezTo>
                <a:cubicBezTo>
                  <a:pt x="15864" y="2220"/>
                  <a:pt x="15674" y="2030"/>
                  <a:pt x="15484" y="1967"/>
                </a:cubicBezTo>
                <a:cubicBezTo>
                  <a:pt x="10670" y="542"/>
                  <a:pt x="5603" y="415"/>
                  <a:pt x="663" y="4"/>
                </a:cubicBezTo>
                <a:cubicBezTo>
                  <a:pt x="642" y="2"/>
                  <a:pt x="622" y="1"/>
                  <a:pt x="6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5" name="Google Shape;675;p14"/>
          <p:cNvSpPr/>
          <p:nvPr/>
        </p:nvSpPr>
        <p:spPr>
          <a:xfrm>
            <a:off x="8617241" y="391736"/>
            <a:ext cx="60119" cy="54887"/>
          </a:xfrm>
          <a:custGeom>
            <a:avLst/>
            <a:gdLst/>
            <a:ahLst/>
            <a:cxnLst/>
            <a:rect l="l" t="t" r="r" b="b"/>
            <a:pathLst>
              <a:path w="1844" h="1683" extrusionOk="0">
                <a:moveTo>
                  <a:pt x="900" y="1"/>
                </a:moveTo>
                <a:cubicBezTo>
                  <a:pt x="494" y="1"/>
                  <a:pt x="95" y="242"/>
                  <a:pt x="51" y="757"/>
                </a:cubicBezTo>
                <a:cubicBezTo>
                  <a:pt x="0" y="1363"/>
                  <a:pt x="469" y="1683"/>
                  <a:pt x="933" y="1683"/>
                </a:cubicBezTo>
                <a:cubicBezTo>
                  <a:pt x="1342" y="1683"/>
                  <a:pt x="1748" y="1434"/>
                  <a:pt x="1793" y="915"/>
                </a:cubicBezTo>
                <a:cubicBezTo>
                  <a:pt x="1844" y="322"/>
                  <a:pt x="1368" y="1"/>
                  <a:pt x="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6" name="Google Shape;676;p14"/>
          <p:cNvSpPr/>
          <p:nvPr/>
        </p:nvSpPr>
        <p:spPr>
          <a:xfrm>
            <a:off x="8474698" y="379343"/>
            <a:ext cx="59076" cy="54887"/>
          </a:xfrm>
          <a:custGeom>
            <a:avLst/>
            <a:gdLst/>
            <a:ahLst/>
            <a:cxnLst/>
            <a:rect l="l" t="t" r="r" b="b"/>
            <a:pathLst>
              <a:path w="1812" h="1683" extrusionOk="0">
                <a:moveTo>
                  <a:pt x="886" y="1"/>
                </a:moveTo>
                <a:cubicBezTo>
                  <a:pt x="487" y="1"/>
                  <a:pt x="95" y="242"/>
                  <a:pt x="51" y="757"/>
                </a:cubicBezTo>
                <a:cubicBezTo>
                  <a:pt x="0" y="1363"/>
                  <a:pt x="460" y="1683"/>
                  <a:pt x="916" y="1683"/>
                </a:cubicBezTo>
                <a:cubicBezTo>
                  <a:pt x="1317" y="1683"/>
                  <a:pt x="1716" y="1434"/>
                  <a:pt x="1761" y="915"/>
                </a:cubicBezTo>
                <a:cubicBezTo>
                  <a:pt x="1812" y="322"/>
                  <a:pt x="1345" y="1"/>
                  <a:pt x="8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7" name="Google Shape;677;p14"/>
          <p:cNvSpPr/>
          <p:nvPr/>
        </p:nvSpPr>
        <p:spPr>
          <a:xfrm>
            <a:off x="8475157" y="637099"/>
            <a:ext cx="59630" cy="54854"/>
          </a:xfrm>
          <a:custGeom>
            <a:avLst/>
            <a:gdLst/>
            <a:ahLst/>
            <a:cxnLst/>
            <a:rect l="l" t="t" r="r" b="b"/>
            <a:pathLst>
              <a:path w="1829" h="1682" extrusionOk="0">
                <a:moveTo>
                  <a:pt x="921" y="0"/>
                </a:moveTo>
                <a:cubicBezTo>
                  <a:pt x="517" y="0"/>
                  <a:pt x="113" y="249"/>
                  <a:pt x="68" y="771"/>
                </a:cubicBezTo>
                <a:cubicBezTo>
                  <a:pt x="1" y="1360"/>
                  <a:pt x="462" y="1681"/>
                  <a:pt x="922" y="1681"/>
                </a:cubicBezTo>
                <a:cubicBezTo>
                  <a:pt x="1328" y="1681"/>
                  <a:pt x="1734" y="1432"/>
                  <a:pt x="1778" y="898"/>
                </a:cubicBezTo>
                <a:cubicBezTo>
                  <a:pt x="1829" y="312"/>
                  <a:pt x="1375" y="0"/>
                  <a:pt x="9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8" name="Google Shape;678;p14"/>
          <p:cNvSpPr/>
          <p:nvPr/>
        </p:nvSpPr>
        <p:spPr>
          <a:xfrm>
            <a:off x="8600710" y="1026492"/>
            <a:ext cx="60119" cy="54854"/>
          </a:xfrm>
          <a:custGeom>
            <a:avLst/>
            <a:gdLst/>
            <a:ahLst/>
            <a:cxnLst/>
            <a:rect l="l" t="t" r="r" b="b"/>
            <a:pathLst>
              <a:path w="1844" h="1682" extrusionOk="0">
                <a:moveTo>
                  <a:pt x="919" y="1"/>
                </a:moveTo>
                <a:cubicBezTo>
                  <a:pt x="507" y="1"/>
                  <a:pt x="96" y="249"/>
                  <a:pt x="51" y="771"/>
                </a:cubicBezTo>
                <a:cubicBezTo>
                  <a:pt x="1" y="1360"/>
                  <a:pt x="469" y="1681"/>
                  <a:pt x="933" y="1681"/>
                </a:cubicBezTo>
                <a:cubicBezTo>
                  <a:pt x="1343" y="1681"/>
                  <a:pt x="1749" y="1432"/>
                  <a:pt x="1793" y="898"/>
                </a:cubicBezTo>
                <a:cubicBezTo>
                  <a:pt x="1843" y="312"/>
                  <a:pt x="1380" y="1"/>
                  <a:pt x="9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14"/>
          <p:cNvSpPr/>
          <p:nvPr/>
        </p:nvSpPr>
        <p:spPr>
          <a:xfrm>
            <a:off x="8636811" y="1142796"/>
            <a:ext cx="59076" cy="54854"/>
          </a:xfrm>
          <a:custGeom>
            <a:avLst/>
            <a:gdLst/>
            <a:ahLst/>
            <a:cxnLst/>
            <a:rect l="l" t="t" r="r" b="b"/>
            <a:pathLst>
              <a:path w="1812" h="1682" extrusionOk="0">
                <a:moveTo>
                  <a:pt x="896" y="1"/>
                </a:moveTo>
                <a:cubicBezTo>
                  <a:pt x="494" y="1"/>
                  <a:pt x="95" y="250"/>
                  <a:pt x="51" y="784"/>
                </a:cubicBezTo>
                <a:cubicBezTo>
                  <a:pt x="0" y="1370"/>
                  <a:pt x="454" y="1681"/>
                  <a:pt x="908" y="1681"/>
                </a:cubicBezTo>
                <a:cubicBezTo>
                  <a:pt x="1312" y="1681"/>
                  <a:pt x="1716" y="1433"/>
                  <a:pt x="1761" y="911"/>
                </a:cubicBezTo>
                <a:cubicBezTo>
                  <a:pt x="1811" y="321"/>
                  <a:pt x="1352" y="1"/>
                  <a:pt x="8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0" name="Google Shape;680;p14"/>
          <p:cNvSpPr/>
          <p:nvPr/>
        </p:nvSpPr>
        <p:spPr>
          <a:xfrm>
            <a:off x="9041629" y="564243"/>
            <a:ext cx="60119" cy="54528"/>
          </a:xfrm>
          <a:custGeom>
            <a:avLst/>
            <a:gdLst/>
            <a:ahLst/>
            <a:cxnLst/>
            <a:rect l="l" t="t" r="r" b="b"/>
            <a:pathLst>
              <a:path w="1844" h="1672" extrusionOk="0">
                <a:moveTo>
                  <a:pt x="900" y="0"/>
                </a:moveTo>
                <a:cubicBezTo>
                  <a:pt x="494" y="0"/>
                  <a:pt x="95" y="242"/>
                  <a:pt x="51" y="757"/>
                </a:cubicBezTo>
                <a:cubicBezTo>
                  <a:pt x="0" y="1350"/>
                  <a:pt x="476" y="1671"/>
                  <a:pt x="944" y="1671"/>
                </a:cubicBezTo>
                <a:cubicBezTo>
                  <a:pt x="1349" y="1671"/>
                  <a:pt x="1749" y="1430"/>
                  <a:pt x="1793" y="915"/>
                </a:cubicBezTo>
                <a:cubicBezTo>
                  <a:pt x="1844" y="321"/>
                  <a:pt x="1368" y="0"/>
                  <a:pt x="9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1" name="Google Shape;681;p14"/>
          <p:cNvSpPr/>
          <p:nvPr/>
        </p:nvSpPr>
        <p:spPr>
          <a:xfrm>
            <a:off x="9165498" y="885470"/>
            <a:ext cx="60119" cy="54528"/>
          </a:xfrm>
          <a:custGeom>
            <a:avLst/>
            <a:gdLst/>
            <a:ahLst/>
            <a:cxnLst/>
            <a:rect l="l" t="t" r="r" b="b"/>
            <a:pathLst>
              <a:path w="1844" h="1672" extrusionOk="0">
                <a:moveTo>
                  <a:pt x="900" y="0"/>
                </a:moveTo>
                <a:cubicBezTo>
                  <a:pt x="495" y="0"/>
                  <a:pt x="95" y="242"/>
                  <a:pt x="51" y="757"/>
                </a:cubicBezTo>
                <a:cubicBezTo>
                  <a:pt x="0" y="1350"/>
                  <a:pt x="476" y="1671"/>
                  <a:pt x="944" y="1671"/>
                </a:cubicBezTo>
                <a:cubicBezTo>
                  <a:pt x="1350" y="1671"/>
                  <a:pt x="1749" y="1430"/>
                  <a:pt x="1793" y="915"/>
                </a:cubicBezTo>
                <a:cubicBezTo>
                  <a:pt x="1844" y="321"/>
                  <a:pt x="1368" y="0"/>
                  <a:pt x="9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2" name="Google Shape;682;p14"/>
          <p:cNvSpPr/>
          <p:nvPr/>
        </p:nvSpPr>
        <p:spPr>
          <a:xfrm>
            <a:off x="8575930" y="77750"/>
            <a:ext cx="60119" cy="54887"/>
          </a:xfrm>
          <a:custGeom>
            <a:avLst/>
            <a:gdLst/>
            <a:ahLst/>
            <a:cxnLst/>
            <a:rect l="l" t="t" r="r" b="b"/>
            <a:pathLst>
              <a:path w="1844" h="1683" extrusionOk="0">
                <a:moveTo>
                  <a:pt x="900" y="0"/>
                </a:moveTo>
                <a:cubicBezTo>
                  <a:pt x="495" y="0"/>
                  <a:pt x="95" y="242"/>
                  <a:pt x="51" y="757"/>
                </a:cubicBezTo>
                <a:cubicBezTo>
                  <a:pt x="1" y="1363"/>
                  <a:pt x="469" y="1682"/>
                  <a:pt x="934" y="1682"/>
                </a:cubicBezTo>
                <a:cubicBezTo>
                  <a:pt x="1343" y="1682"/>
                  <a:pt x="1749" y="1434"/>
                  <a:pt x="1793" y="915"/>
                </a:cubicBezTo>
                <a:cubicBezTo>
                  <a:pt x="1844" y="321"/>
                  <a:pt x="1368" y="0"/>
                  <a:pt x="9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3" name="Google Shape;683;p14"/>
          <p:cNvSpPr/>
          <p:nvPr/>
        </p:nvSpPr>
        <p:spPr>
          <a:xfrm>
            <a:off x="9124195" y="33497"/>
            <a:ext cx="60086" cy="54822"/>
          </a:xfrm>
          <a:custGeom>
            <a:avLst/>
            <a:gdLst/>
            <a:ahLst/>
            <a:cxnLst/>
            <a:rect l="l" t="t" r="r" b="b"/>
            <a:pathLst>
              <a:path w="1843" h="1681" extrusionOk="0">
                <a:moveTo>
                  <a:pt x="910" y="0"/>
                </a:moveTo>
                <a:cubicBezTo>
                  <a:pt x="501" y="0"/>
                  <a:pt x="95" y="249"/>
                  <a:pt x="50" y="784"/>
                </a:cubicBezTo>
                <a:cubicBezTo>
                  <a:pt x="0" y="1369"/>
                  <a:pt x="463" y="1681"/>
                  <a:pt x="925" y="1681"/>
                </a:cubicBezTo>
                <a:cubicBezTo>
                  <a:pt x="1337" y="1681"/>
                  <a:pt x="1747" y="1433"/>
                  <a:pt x="1792" y="910"/>
                </a:cubicBezTo>
                <a:cubicBezTo>
                  <a:pt x="1843" y="321"/>
                  <a:pt x="1374" y="0"/>
                  <a:pt x="9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4" name="Google Shape;684;p14"/>
          <p:cNvSpPr/>
          <p:nvPr/>
        </p:nvSpPr>
        <p:spPr>
          <a:xfrm>
            <a:off x="1389741" y="733287"/>
            <a:ext cx="6364595" cy="3801843"/>
          </a:xfrm>
          <a:custGeom>
            <a:avLst/>
            <a:gdLst/>
            <a:ahLst/>
            <a:cxnLst/>
            <a:rect l="l" t="t" r="r" b="b"/>
            <a:pathLst>
              <a:path w="195218" h="116576" extrusionOk="0">
                <a:moveTo>
                  <a:pt x="113694" y="992"/>
                </a:moveTo>
                <a:cubicBezTo>
                  <a:pt x="125200" y="992"/>
                  <a:pt x="136707" y="1070"/>
                  <a:pt x="148221" y="1206"/>
                </a:cubicBezTo>
                <a:cubicBezTo>
                  <a:pt x="162202" y="1363"/>
                  <a:pt x="176184" y="1613"/>
                  <a:pt x="190165" y="1925"/>
                </a:cubicBezTo>
                <a:lnTo>
                  <a:pt x="190165" y="1925"/>
                </a:lnTo>
                <a:cubicBezTo>
                  <a:pt x="191652" y="18228"/>
                  <a:pt x="192276" y="34593"/>
                  <a:pt x="192589" y="50989"/>
                </a:cubicBezTo>
                <a:cubicBezTo>
                  <a:pt x="192843" y="65810"/>
                  <a:pt x="192843" y="80632"/>
                  <a:pt x="193223" y="95484"/>
                </a:cubicBezTo>
                <a:cubicBezTo>
                  <a:pt x="193377" y="101911"/>
                  <a:pt x="193622" y="108398"/>
                  <a:pt x="194163" y="114827"/>
                </a:cubicBezTo>
                <a:lnTo>
                  <a:pt x="194163" y="114827"/>
                </a:lnTo>
                <a:cubicBezTo>
                  <a:pt x="186904" y="115152"/>
                  <a:pt x="179644" y="115185"/>
                  <a:pt x="172384" y="115277"/>
                </a:cubicBezTo>
                <a:cubicBezTo>
                  <a:pt x="159875" y="115404"/>
                  <a:pt x="147334" y="115467"/>
                  <a:pt x="134825" y="115499"/>
                </a:cubicBezTo>
                <a:cubicBezTo>
                  <a:pt x="119719" y="115562"/>
                  <a:pt x="104613" y="115562"/>
                  <a:pt x="89507" y="115562"/>
                </a:cubicBezTo>
                <a:cubicBezTo>
                  <a:pt x="74210" y="115562"/>
                  <a:pt x="58914" y="115531"/>
                  <a:pt x="43618" y="115499"/>
                </a:cubicBezTo>
                <a:cubicBezTo>
                  <a:pt x="30570" y="115436"/>
                  <a:pt x="17523" y="115372"/>
                  <a:pt x="4475" y="115277"/>
                </a:cubicBezTo>
                <a:lnTo>
                  <a:pt x="1007" y="115277"/>
                </a:lnTo>
                <a:cubicBezTo>
                  <a:pt x="1273" y="106694"/>
                  <a:pt x="1183" y="98081"/>
                  <a:pt x="1277" y="89467"/>
                </a:cubicBezTo>
                <a:cubicBezTo>
                  <a:pt x="1435" y="72809"/>
                  <a:pt x="1783" y="56151"/>
                  <a:pt x="2353" y="39494"/>
                </a:cubicBezTo>
                <a:cubicBezTo>
                  <a:pt x="2729" y="27703"/>
                  <a:pt x="3227" y="15912"/>
                  <a:pt x="3850" y="4121"/>
                </a:cubicBezTo>
                <a:lnTo>
                  <a:pt x="3850" y="4121"/>
                </a:lnTo>
                <a:cubicBezTo>
                  <a:pt x="27821" y="2650"/>
                  <a:pt x="51823" y="1741"/>
                  <a:pt x="75857" y="1301"/>
                </a:cubicBezTo>
                <a:cubicBezTo>
                  <a:pt x="88475" y="1086"/>
                  <a:pt x="101084" y="992"/>
                  <a:pt x="113694" y="992"/>
                </a:cubicBezTo>
                <a:close/>
                <a:moveTo>
                  <a:pt x="113354" y="1"/>
                </a:moveTo>
                <a:cubicBezTo>
                  <a:pt x="90375" y="1"/>
                  <a:pt x="67423" y="355"/>
                  <a:pt x="44441" y="1174"/>
                </a:cubicBezTo>
                <a:cubicBezTo>
                  <a:pt x="30760" y="1681"/>
                  <a:pt x="17048" y="2346"/>
                  <a:pt x="3367" y="3169"/>
                </a:cubicBezTo>
                <a:cubicBezTo>
                  <a:pt x="3113" y="3201"/>
                  <a:pt x="2892" y="3391"/>
                  <a:pt x="2892" y="3676"/>
                </a:cubicBezTo>
                <a:cubicBezTo>
                  <a:pt x="1847" y="23786"/>
                  <a:pt x="1118" y="43927"/>
                  <a:pt x="675" y="64069"/>
                </a:cubicBezTo>
                <a:cubicBezTo>
                  <a:pt x="390" y="77528"/>
                  <a:pt x="263" y="90987"/>
                  <a:pt x="168" y="104447"/>
                </a:cubicBezTo>
                <a:cubicBezTo>
                  <a:pt x="136" y="108215"/>
                  <a:pt x="136" y="111984"/>
                  <a:pt x="10" y="115752"/>
                </a:cubicBezTo>
                <a:cubicBezTo>
                  <a:pt x="0" y="115938"/>
                  <a:pt x="81" y="116069"/>
                  <a:pt x="200" y="116146"/>
                </a:cubicBezTo>
                <a:lnTo>
                  <a:pt x="200" y="116146"/>
                </a:lnTo>
                <a:cubicBezTo>
                  <a:pt x="277" y="116215"/>
                  <a:pt x="383" y="116259"/>
                  <a:pt x="516" y="116259"/>
                </a:cubicBezTo>
                <a:cubicBezTo>
                  <a:pt x="13152" y="116354"/>
                  <a:pt x="25820" y="116417"/>
                  <a:pt x="38456" y="116481"/>
                </a:cubicBezTo>
                <a:cubicBezTo>
                  <a:pt x="53657" y="116512"/>
                  <a:pt x="68858" y="116544"/>
                  <a:pt x="84059" y="116576"/>
                </a:cubicBezTo>
                <a:cubicBezTo>
                  <a:pt x="99292" y="116576"/>
                  <a:pt x="114557" y="116576"/>
                  <a:pt x="129821" y="116512"/>
                </a:cubicBezTo>
                <a:cubicBezTo>
                  <a:pt x="142742" y="116481"/>
                  <a:pt x="155663" y="116417"/>
                  <a:pt x="168584" y="116291"/>
                </a:cubicBezTo>
                <a:cubicBezTo>
                  <a:pt x="176723" y="116227"/>
                  <a:pt x="184894" y="116164"/>
                  <a:pt x="193064" y="115879"/>
                </a:cubicBezTo>
                <a:cubicBezTo>
                  <a:pt x="193603" y="115847"/>
                  <a:pt x="194173" y="115816"/>
                  <a:pt x="194711" y="115816"/>
                </a:cubicBezTo>
                <a:cubicBezTo>
                  <a:pt x="194965" y="115784"/>
                  <a:pt x="195218" y="115594"/>
                  <a:pt x="195218" y="115309"/>
                </a:cubicBezTo>
                <a:cubicBezTo>
                  <a:pt x="194109" y="102673"/>
                  <a:pt x="194078" y="89942"/>
                  <a:pt x="193919" y="77275"/>
                </a:cubicBezTo>
                <a:cubicBezTo>
                  <a:pt x="193729" y="61377"/>
                  <a:pt x="193603" y="45479"/>
                  <a:pt x="192938" y="29581"/>
                </a:cubicBezTo>
                <a:cubicBezTo>
                  <a:pt x="192558" y="20176"/>
                  <a:pt x="191988" y="10802"/>
                  <a:pt x="191101" y="1428"/>
                </a:cubicBezTo>
                <a:cubicBezTo>
                  <a:pt x="191101" y="1174"/>
                  <a:pt x="190911" y="953"/>
                  <a:pt x="190626" y="953"/>
                </a:cubicBezTo>
                <a:cubicBezTo>
                  <a:pt x="165861" y="414"/>
                  <a:pt x="141095" y="34"/>
                  <a:pt x="116330" y="3"/>
                </a:cubicBezTo>
                <a:cubicBezTo>
                  <a:pt x="115338" y="1"/>
                  <a:pt x="114346" y="1"/>
                  <a:pt x="1133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0337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Title and 3 columns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5"/>
          <p:cNvSpPr/>
          <p:nvPr/>
        </p:nvSpPr>
        <p:spPr>
          <a:xfrm flipH="1">
            <a:off x="-138277" y="-100478"/>
            <a:ext cx="1573128" cy="1261989"/>
          </a:xfrm>
          <a:custGeom>
            <a:avLst/>
            <a:gdLst/>
            <a:ahLst/>
            <a:cxnLst/>
            <a:rect l="l" t="t" r="r" b="b"/>
            <a:pathLst>
              <a:path w="37181" h="29818" extrusionOk="0">
                <a:moveTo>
                  <a:pt x="20594" y="0"/>
                </a:moveTo>
                <a:cubicBezTo>
                  <a:pt x="19191" y="0"/>
                  <a:pt x="17930" y="69"/>
                  <a:pt x="16912" y="234"/>
                </a:cubicBezTo>
                <a:cubicBezTo>
                  <a:pt x="8710" y="1817"/>
                  <a:pt x="13333" y="5396"/>
                  <a:pt x="18590" y="6947"/>
                </a:cubicBezTo>
                <a:cubicBezTo>
                  <a:pt x="9280" y="9101"/>
                  <a:pt x="1" y="11824"/>
                  <a:pt x="12003" y="17303"/>
                </a:cubicBezTo>
                <a:cubicBezTo>
                  <a:pt x="10768" y="18760"/>
                  <a:pt x="1901" y="23479"/>
                  <a:pt x="5954" y="26487"/>
                </a:cubicBezTo>
                <a:cubicBezTo>
                  <a:pt x="6145" y="26616"/>
                  <a:pt x="6390" y="26674"/>
                  <a:pt x="6678" y="26674"/>
                </a:cubicBezTo>
                <a:cubicBezTo>
                  <a:pt x="8929" y="26674"/>
                  <a:pt x="13788" y="23125"/>
                  <a:pt x="15360" y="22338"/>
                </a:cubicBezTo>
                <a:lnTo>
                  <a:pt x="15360" y="22338"/>
                </a:lnTo>
                <a:cubicBezTo>
                  <a:pt x="15385" y="24954"/>
                  <a:pt x="15313" y="29818"/>
                  <a:pt x="17722" y="29818"/>
                </a:cubicBezTo>
                <a:cubicBezTo>
                  <a:pt x="18404" y="29818"/>
                  <a:pt x="19287" y="29427"/>
                  <a:pt x="20427" y="28482"/>
                </a:cubicBezTo>
                <a:cubicBezTo>
                  <a:pt x="22992" y="26360"/>
                  <a:pt x="24101" y="21293"/>
                  <a:pt x="25779" y="18507"/>
                </a:cubicBezTo>
                <a:cubicBezTo>
                  <a:pt x="26852" y="20995"/>
                  <a:pt x="28229" y="24369"/>
                  <a:pt x="30050" y="24369"/>
                </a:cubicBezTo>
                <a:cubicBezTo>
                  <a:pt x="30917" y="24369"/>
                  <a:pt x="31885" y="23603"/>
                  <a:pt x="32968" y="21610"/>
                </a:cubicBezTo>
                <a:cubicBezTo>
                  <a:pt x="35438" y="17556"/>
                  <a:pt x="36420" y="6124"/>
                  <a:pt x="37180" y="1532"/>
                </a:cubicBezTo>
                <a:cubicBezTo>
                  <a:pt x="33365" y="1005"/>
                  <a:pt x="25950" y="0"/>
                  <a:pt x="20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15"/>
          <p:cNvSpPr/>
          <p:nvPr/>
        </p:nvSpPr>
        <p:spPr>
          <a:xfrm flipH="1">
            <a:off x="-182162" y="-41700"/>
            <a:ext cx="1319776" cy="971061"/>
          </a:xfrm>
          <a:custGeom>
            <a:avLst/>
            <a:gdLst/>
            <a:ahLst/>
            <a:cxnLst/>
            <a:rect l="l" t="t" r="r" b="b"/>
            <a:pathLst>
              <a:path w="31193" h="22944" extrusionOk="0">
                <a:moveTo>
                  <a:pt x="30400" y="0"/>
                </a:moveTo>
                <a:cubicBezTo>
                  <a:pt x="30295" y="0"/>
                  <a:pt x="30188" y="33"/>
                  <a:pt x="30092" y="110"/>
                </a:cubicBezTo>
                <a:cubicBezTo>
                  <a:pt x="22555" y="6096"/>
                  <a:pt x="14922" y="11954"/>
                  <a:pt x="7068" y="17465"/>
                </a:cubicBezTo>
                <a:cubicBezTo>
                  <a:pt x="4883" y="19017"/>
                  <a:pt x="2666" y="20537"/>
                  <a:pt x="418" y="22025"/>
                </a:cubicBezTo>
                <a:cubicBezTo>
                  <a:pt x="0" y="22312"/>
                  <a:pt x="250" y="22944"/>
                  <a:pt x="652" y="22944"/>
                </a:cubicBezTo>
                <a:cubicBezTo>
                  <a:pt x="737" y="22944"/>
                  <a:pt x="830" y="22915"/>
                  <a:pt x="925" y="22849"/>
                </a:cubicBezTo>
                <a:cubicBezTo>
                  <a:pt x="8969" y="17497"/>
                  <a:pt x="16727" y="11764"/>
                  <a:pt x="24360" y="5874"/>
                </a:cubicBezTo>
                <a:cubicBezTo>
                  <a:pt x="26513" y="4196"/>
                  <a:pt x="28667" y="2517"/>
                  <a:pt x="30789" y="807"/>
                </a:cubicBezTo>
                <a:cubicBezTo>
                  <a:pt x="31192" y="504"/>
                  <a:pt x="30812" y="0"/>
                  <a:pt x="304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1" name="Google Shape;691;p15"/>
          <p:cNvSpPr/>
          <p:nvPr/>
        </p:nvSpPr>
        <p:spPr>
          <a:xfrm flipH="1">
            <a:off x="498180" y="430599"/>
            <a:ext cx="469006" cy="501444"/>
          </a:xfrm>
          <a:custGeom>
            <a:avLst/>
            <a:gdLst/>
            <a:ahLst/>
            <a:cxnLst/>
            <a:rect l="l" t="t" r="r" b="b"/>
            <a:pathLst>
              <a:path w="11085" h="11848" extrusionOk="0">
                <a:moveTo>
                  <a:pt x="578" y="1"/>
                </a:moveTo>
                <a:cubicBezTo>
                  <a:pt x="1" y="1"/>
                  <a:pt x="19" y="955"/>
                  <a:pt x="634" y="985"/>
                </a:cubicBezTo>
                <a:cubicBezTo>
                  <a:pt x="3767" y="1259"/>
                  <a:pt x="6959" y="1095"/>
                  <a:pt x="10070" y="1587"/>
                </a:cubicBezTo>
                <a:lnTo>
                  <a:pt x="10070" y="1587"/>
                </a:lnTo>
                <a:cubicBezTo>
                  <a:pt x="10018" y="4892"/>
                  <a:pt x="9013" y="8089"/>
                  <a:pt x="8709" y="11373"/>
                </a:cubicBezTo>
                <a:cubicBezTo>
                  <a:pt x="8693" y="11690"/>
                  <a:pt x="8931" y="11848"/>
                  <a:pt x="9180" y="11848"/>
                </a:cubicBezTo>
                <a:cubicBezTo>
                  <a:pt x="9430" y="11848"/>
                  <a:pt x="9691" y="11690"/>
                  <a:pt x="9723" y="11373"/>
                </a:cubicBezTo>
                <a:cubicBezTo>
                  <a:pt x="10008" y="7953"/>
                  <a:pt x="11084" y="4627"/>
                  <a:pt x="11053" y="1176"/>
                </a:cubicBezTo>
                <a:cubicBezTo>
                  <a:pt x="11053" y="985"/>
                  <a:pt x="10926" y="732"/>
                  <a:pt x="10704" y="700"/>
                </a:cubicBezTo>
                <a:cubicBezTo>
                  <a:pt x="7379" y="99"/>
                  <a:pt x="3990" y="257"/>
                  <a:pt x="634" y="4"/>
                </a:cubicBezTo>
                <a:cubicBezTo>
                  <a:pt x="614" y="2"/>
                  <a:pt x="596" y="1"/>
                  <a:pt x="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2" name="Google Shape;692;p15"/>
          <p:cNvSpPr/>
          <p:nvPr/>
        </p:nvSpPr>
        <p:spPr>
          <a:xfrm flipH="1">
            <a:off x="61355" y="84807"/>
            <a:ext cx="481065" cy="544740"/>
          </a:xfrm>
          <a:custGeom>
            <a:avLst/>
            <a:gdLst/>
            <a:ahLst/>
            <a:cxnLst/>
            <a:rect l="l" t="t" r="r" b="b"/>
            <a:pathLst>
              <a:path w="11370" h="12871" extrusionOk="0">
                <a:moveTo>
                  <a:pt x="578" y="0"/>
                </a:moveTo>
                <a:cubicBezTo>
                  <a:pt x="1" y="0"/>
                  <a:pt x="19" y="954"/>
                  <a:pt x="634" y="985"/>
                </a:cubicBezTo>
                <a:cubicBezTo>
                  <a:pt x="3856" y="1259"/>
                  <a:pt x="7166" y="1357"/>
                  <a:pt x="10311" y="2205"/>
                </a:cubicBezTo>
                <a:lnTo>
                  <a:pt x="10311" y="2205"/>
                </a:lnTo>
                <a:cubicBezTo>
                  <a:pt x="9912" y="5569"/>
                  <a:pt x="9886" y="8958"/>
                  <a:pt x="9153" y="12259"/>
                </a:cubicBezTo>
                <a:cubicBezTo>
                  <a:pt x="9057" y="12622"/>
                  <a:pt x="9365" y="12870"/>
                  <a:pt x="9660" y="12870"/>
                </a:cubicBezTo>
                <a:cubicBezTo>
                  <a:pt x="9853" y="12870"/>
                  <a:pt x="10040" y="12763"/>
                  <a:pt x="10103" y="12512"/>
                </a:cubicBezTo>
                <a:cubicBezTo>
                  <a:pt x="10894" y="8997"/>
                  <a:pt x="10863" y="5387"/>
                  <a:pt x="11338" y="1840"/>
                </a:cubicBezTo>
                <a:cubicBezTo>
                  <a:pt x="11369" y="1618"/>
                  <a:pt x="11148" y="1428"/>
                  <a:pt x="10958" y="1365"/>
                </a:cubicBezTo>
                <a:cubicBezTo>
                  <a:pt x="7633" y="383"/>
                  <a:pt x="4086" y="288"/>
                  <a:pt x="634" y="3"/>
                </a:cubicBezTo>
                <a:cubicBezTo>
                  <a:pt x="614" y="1"/>
                  <a:pt x="596" y="0"/>
                  <a:pt x="5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3" name="Google Shape;693;p15"/>
          <p:cNvSpPr/>
          <p:nvPr/>
        </p:nvSpPr>
        <p:spPr>
          <a:xfrm flipH="1">
            <a:off x="645492" y="326902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20" y="0"/>
                </a:moveTo>
                <a:cubicBezTo>
                  <a:pt x="339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9" y="1002"/>
                  <a:pt x="1238" y="649"/>
                </a:cubicBezTo>
                <a:cubicBezTo>
                  <a:pt x="1272" y="225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4" name="Google Shape;694;p15"/>
          <p:cNvSpPr/>
          <p:nvPr/>
        </p:nvSpPr>
        <p:spPr>
          <a:xfrm flipH="1">
            <a:off x="774120" y="316194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5" name="Google Shape;695;p15"/>
          <p:cNvSpPr/>
          <p:nvPr/>
        </p:nvSpPr>
        <p:spPr>
          <a:xfrm flipH="1">
            <a:off x="774120" y="548047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32" y="1"/>
                </a:moveTo>
                <a:cubicBezTo>
                  <a:pt x="355" y="1"/>
                  <a:pt x="79" y="169"/>
                  <a:pt x="34" y="522"/>
                </a:cubicBezTo>
                <a:cubicBezTo>
                  <a:pt x="1" y="946"/>
                  <a:pt x="330" y="1171"/>
                  <a:pt x="653" y="1171"/>
                </a:cubicBezTo>
                <a:cubicBezTo>
                  <a:pt x="933" y="1171"/>
                  <a:pt x="1208" y="1002"/>
                  <a:pt x="1238" y="649"/>
                </a:cubicBezTo>
                <a:cubicBezTo>
                  <a:pt x="1272" y="225"/>
                  <a:pt x="951" y="1"/>
                  <a:pt x="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6" name="Google Shape;696;p15"/>
          <p:cNvSpPr/>
          <p:nvPr/>
        </p:nvSpPr>
        <p:spPr>
          <a:xfrm flipH="1">
            <a:off x="660219" y="811649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70"/>
                  <a:pt x="34" y="538"/>
                </a:cubicBezTo>
                <a:cubicBezTo>
                  <a:pt x="0" y="945"/>
                  <a:pt x="330" y="1170"/>
                  <a:pt x="653" y="1170"/>
                </a:cubicBezTo>
                <a:cubicBezTo>
                  <a:pt x="933" y="1170"/>
                  <a:pt x="1208" y="1000"/>
                  <a:pt x="1238" y="633"/>
                </a:cubicBezTo>
                <a:cubicBezTo>
                  <a:pt x="1272" y="226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7" name="Google Shape;697;p15"/>
          <p:cNvSpPr/>
          <p:nvPr/>
        </p:nvSpPr>
        <p:spPr>
          <a:xfrm flipH="1">
            <a:off x="263592" y="48240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0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8" name="Google Shape;698;p15"/>
          <p:cNvSpPr/>
          <p:nvPr/>
        </p:nvSpPr>
        <p:spPr>
          <a:xfrm flipH="1">
            <a:off x="151044" y="771778"/>
            <a:ext cx="53818" cy="49476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27" y="0"/>
                </a:moveTo>
                <a:cubicBezTo>
                  <a:pt x="345" y="0"/>
                  <a:pt x="64" y="169"/>
                  <a:pt x="35" y="525"/>
                </a:cubicBezTo>
                <a:cubicBezTo>
                  <a:pt x="1" y="945"/>
                  <a:pt x="314" y="1168"/>
                  <a:pt x="630" y="1168"/>
                </a:cubicBezTo>
                <a:cubicBezTo>
                  <a:pt x="911" y="1168"/>
                  <a:pt x="1193" y="992"/>
                  <a:pt x="1238" y="620"/>
                </a:cubicBezTo>
                <a:cubicBezTo>
                  <a:pt x="1272" y="216"/>
                  <a:pt x="948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9" name="Google Shape;699;p15"/>
          <p:cNvSpPr/>
          <p:nvPr/>
        </p:nvSpPr>
        <p:spPr>
          <a:xfrm flipH="1">
            <a:off x="683038" y="44092"/>
            <a:ext cx="53861" cy="49560"/>
          </a:xfrm>
          <a:custGeom>
            <a:avLst/>
            <a:gdLst/>
            <a:ahLst/>
            <a:cxnLst/>
            <a:rect l="l" t="t" r="r" b="b"/>
            <a:pathLst>
              <a:path w="1273" h="1171" extrusionOk="0">
                <a:moveTo>
                  <a:pt x="620" y="0"/>
                </a:moveTo>
                <a:cubicBezTo>
                  <a:pt x="340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4" y="1170"/>
                  <a:pt x="1209" y="1001"/>
                  <a:pt x="1238" y="648"/>
                </a:cubicBezTo>
                <a:cubicBezTo>
                  <a:pt x="1272" y="224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700" name="Google Shape;700;p15"/>
          <p:cNvSpPr/>
          <p:nvPr/>
        </p:nvSpPr>
        <p:spPr>
          <a:xfrm rot="6100845" flipH="1">
            <a:off x="7206751" y="-935985"/>
            <a:ext cx="2458208" cy="1670907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15"/>
          <p:cNvSpPr txBox="1">
            <a:spLocks noGrp="1"/>
          </p:cNvSpPr>
          <p:nvPr>
            <p:ph type="subTitle" idx="1"/>
          </p:nvPr>
        </p:nvSpPr>
        <p:spPr>
          <a:xfrm>
            <a:off x="803400" y="2236368"/>
            <a:ext cx="2301600" cy="691413"/>
          </a:xfrm>
          <a:prstGeom prst="rect">
            <a:avLst/>
          </a:prstGeom>
        </p:spPr>
        <p:txBody>
          <a:bodyPr spcFirstLastPara="1" wrap="square" lIns="90581" tIns="90581" rIns="90581" bIns="90581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15"/>
          <p:cNvSpPr txBox="1">
            <a:spLocks noGrp="1"/>
          </p:cNvSpPr>
          <p:nvPr>
            <p:ph type="subTitle" idx="2"/>
          </p:nvPr>
        </p:nvSpPr>
        <p:spPr>
          <a:xfrm>
            <a:off x="6095525" y="2236368"/>
            <a:ext cx="2301600" cy="691413"/>
          </a:xfrm>
          <a:prstGeom prst="rect">
            <a:avLst/>
          </a:prstGeom>
        </p:spPr>
        <p:txBody>
          <a:bodyPr spcFirstLastPara="1" wrap="square" lIns="90581" tIns="90581" rIns="90581" bIns="90581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3" name="Google Shape;703;p15"/>
          <p:cNvSpPr txBox="1">
            <a:spLocks noGrp="1"/>
          </p:cNvSpPr>
          <p:nvPr>
            <p:ph type="subTitle" idx="3"/>
          </p:nvPr>
        </p:nvSpPr>
        <p:spPr>
          <a:xfrm>
            <a:off x="3449474" y="2236368"/>
            <a:ext cx="2301600" cy="691413"/>
          </a:xfrm>
          <a:prstGeom prst="rect">
            <a:avLst/>
          </a:prstGeom>
        </p:spPr>
        <p:txBody>
          <a:bodyPr spcFirstLastPara="1" wrap="square" lIns="90581" tIns="90581" rIns="90581" bIns="90581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4" name="Google Shape;704;p15"/>
          <p:cNvSpPr txBox="1">
            <a:spLocks noGrp="1"/>
          </p:cNvSpPr>
          <p:nvPr>
            <p:ph type="title"/>
          </p:nvPr>
        </p:nvSpPr>
        <p:spPr>
          <a:xfrm>
            <a:off x="708150" y="400902"/>
            <a:ext cx="7727700" cy="412927"/>
          </a:xfrm>
          <a:prstGeom prst="rect">
            <a:avLst/>
          </a:prstGeom>
        </p:spPr>
        <p:txBody>
          <a:bodyPr spcFirstLastPara="1" wrap="square" lIns="90581" tIns="90581" rIns="90581" bIns="905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017377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24"/>
          <p:cNvSpPr/>
          <p:nvPr/>
        </p:nvSpPr>
        <p:spPr>
          <a:xfrm>
            <a:off x="-466842" y="4146102"/>
            <a:ext cx="3960929" cy="1157634"/>
          </a:xfrm>
          <a:custGeom>
            <a:avLst/>
            <a:gdLst/>
            <a:ahLst/>
            <a:cxnLst/>
            <a:rect l="l" t="t" r="r" b="b"/>
            <a:pathLst>
              <a:path w="123307" h="36027" extrusionOk="0">
                <a:moveTo>
                  <a:pt x="24819" y="0"/>
                </a:moveTo>
                <a:cubicBezTo>
                  <a:pt x="24230" y="0"/>
                  <a:pt x="23617" y="156"/>
                  <a:pt x="22979" y="494"/>
                </a:cubicBezTo>
                <a:cubicBezTo>
                  <a:pt x="13763" y="5403"/>
                  <a:pt x="24689" y="19970"/>
                  <a:pt x="24055" y="26399"/>
                </a:cubicBezTo>
                <a:cubicBezTo>
                  <a:pt x="23880" y="28374"/>
                  <a:pt x="23209" y="29160"/>
                  <a:pt x="22228" y="29160"/>
                </a:cubicBezTo>
                <a:cubicBezTo>
                  <a:pt x="18430" y="29160"/>
                  <a:pt x="9993" y="17360"/>
                  <a:pt x="7778" y="17183"/>
                </a:cubicBezTo>
                <a:cubicBezTo>
                  <a:pt x="7629" y="17174"/>
                  <a:pt x="7486" y="17169"/>
                  <a:pt x="7350" y="17169"/>
                </a:cubicBezTo>
                <a:cubicBezTo>
                  <a:pt x="0" y="17169"/>
                  <a:pt x="10542" y="31207"/>
                  <a:pt x="14460" y="36026"/>
                </a:cubicBezTo>
                <a:lnTo>
                  <a:pt x="117923" y="36026"/>
                </a:lnTo>
                <a:cubicBezTo>
                  <a:pt x="120678" y="31339"/>
                  <a:pt x="123306" y="25386"/>
                  <a:pt x="120614" y="23422"/>
                </a:cubicBezTo>
                <a:cubicBezTo>
                  <a:pt x="119592" y="22663"/>
                  <a:pt x="118709" y="22349"/>
                  <a:pt x="117927" y="22349"/>
                </a:cubicBezTo>
                <a:cubicBezTo>
                  <a:pt x="114150" y="22349"/>
                  <a:pt x="112724" y="29679"/>
                  <a:pt x="109326" y="29679"/>
                </a:cubicBezTo>
                <a:cubicBezTo>
                  <a:pt x="108260" y="29679"/>
                  <a:pt x="107000" y="28958"/>
                  <a:pt x="105413" y="27064"/>
                </a:cubicBezTo>
                <a:cubicBezTo>
                  <a:pt x="101865" y="22934"/>
                  <a:pt x="94677" y="2569"/>
                  <a:pt x="86780" y="2569"/>
                </a:cubicBezTo>
                <a:cubicBezTo>
                  <a:pt x="85655" y="2569"/>
                  <a:pt x="84516" y="2982"/>
                  <a:pt x="83372" y="3914"/>
                </a:cubicBezTo>
                <a:cubicBezTo>
                  <a:pt x="75454" y="10343"/>
                  <a:pt x="90845" y="24055"/>
                  <a:pt x="84638" y="29819"/>
                </a:cubicBezTo>
                <a:cubicBezTo>
                  <a:pt x="83903" y="30530"/>
                  <a:pt x="83200" y="30837"/>
                  <a:pt x="82524" y="30837"/>
                </a:cubicBezTo>
                <a:cubicBezTo>
                  <a:pt x="78228" y="30837"/>
                  <a:pt x="74981" y="18451"/>
                  <a:pt x="70866" y="18451"/>
                </a:cubicBezTo>
                <a:cubicBezTo>
                  <a:pt x="70749" y="18451"/>
                  <a:pt x="70632" y="18461"/>
                  <a:pt x="70514" y="18482"/>
                </a:cubicBezTo>
                <a:cubicBezTo>
                  <a:pt x="65175" y="19274"/>
                  <a:pt x="64782" y="30907"/>
                  <a:pt x="59644" y="30907"/>
                </a:cubicBezTo>
                <a:cubicBezTo>
                  <a:pt x="59235" y="30907"/>
                  <a:pt x="58795" y="30833"/>
                  <a:pt x="58321" y="30674"/>
                </a:cubicBezTo>
                <a:cubicBezTo>
                  <a:pt x="50816" y="28331"/>
                  <a:pt x="61963" y="11641"/>
                  <a:pt x="53159" y="9709"/>
                </a:cubicBezTo>
                <a:cubicBezTo>
                  <a:pt x="52511" y="9553"/>
                  <a:pt x="51904" y="9479"/>
                  <a:pt x="51335" y="9479"/>
                </a:cubicBezTo>
                <a:cubicBezTo>
                  <a:pt x="43263" y="9479"/>
                  <a:pt x="42768" y="24281"/>
                  <a:pt x="37768" y="27476"/>
                </a:cubicBezTo>
                <a:cubicBezTo>
                  <a:pt x="36691" y="26399"/>
                  <a:pt x="36470" y="25101"/>
                  <a:pt x="36058" y="23390"/>
                </a:cubicBezTo>
                <a:cubicBezTo>
                  <a:pt x="34867" y="19265"/>
                  <a:pt x="31357" y="0"/>
                  <a:pt x="248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7" name="Google Shape;1027;p24"/>
          <p:cNvSpPr/>
          <p:nvPr/>
        </p:nvSpPr>
        <p:spPr>
          <a:xfrm rot="-5400000">
            <a:off x="2653042" y="541715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8" name="Google Shape;1028;p24"/>
          <p:cNvSpPr/>
          <p:nvPr/>
        </p:nvSpPr>
        <p:spPr>
          <a:xfrm rot="-5400000">
            <a:off x="2975215" y="541715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9" name="Google Shape;1029;p24"/>
          <p:cNvSpPr/>
          <p:nvPr/>
        </p:nvSpPr>
        <p:spPr>
          <a:xfrm rot="-5400000">
            <a:off x="3297359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0" name="Google Shape;1030;p24"/>
          <p:cNvSpPr/>
          <p:nvPr/>
        </p:nvSpPr>
        <p:spPr>
          <a:xfrm rot="-5400000">
            <a:off x="3619487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1" name="Google Shape;1031;p24"/>
          <p:cNvSpPr/>
          <p:nvPr/>
        </p:nvSpPr>
        <p:spPr>
          <a:xfrm rot="-5400000">
            <a:off x="3941616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2" name="Google Shape;1032;p24"/>
          <p:cNvSpPr/>
          <p:nvPr/>
        </p:nvSpPr>
        <p:spPr>
          <a:xfrm rot="-5400000">
            <a:off x="4262743" y="541715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3" name="Google Shape;1033;p24"/>
          <p:cNvSpPr/>
          <p:nvPr/>
        </p:nvSpPr>
        <p:spPr>
          <a:xfrm rot="-5400000">
            <a:off x="4584865" y="541715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4" name="Google Shape;1034;p24"/>
          <p:cNvSpPr/>
          <p:nvPr/>
        </p:nvSpPr>
        <p:spPr>
          <a:xfrm rot="-5400000">
            <a:off x="711240" y="541715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5" name="Google Shape;1035;p24"/>
          <p:cNvSpPr/>
          <p:nvPr/>
        </p:nvSpPr>
        <p:spPr>
          <a:xfrm rot="-5400000">
            <a:off x="1033384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6" name="Google Shape;1036;p24"/>
          <p:cNvSpPr/>
          <p:nvPr/>
        </p:nvSpPr>
        <p:spPr>
          <a:xfrm rot="-5400000">
            <a:off x="1355512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7" name="Google Shape;1037;p24"/>
          <p:cNvSpPr/>
          <p:nvPr/>
        </p:nvSpPr>
        <p:spPr>
          <a:xfrm rot="-5400000">
            <a:off x="1677641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8" name="Google Shape;1038;p24"/>
          <p:cNvSpPr/>
          <p:nvPr/>
        </p:nvSpPr>
        <p:spPr>
          <a:xfrm rot="-5400000">
            <a:off x="1998768" y="541715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9" name="Google Shape;1039;p24"/>
          <p:cNvSpPr/>
          <p:nvPr/>
        </p:nvSpPr>
        <p:spPr>
          <a:xfrm rot="-5400000">
            <a:off x="2320876" y="541715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0" name="Google Shape;1040;p24"/>
          <p:cNvSpPr txBox="1">
            <a:spLocks noGrp="1"/>
          </p:cNvSpPr>
          <p:nvPr>
            <p:ph type="title"/>
          </p:nvPr>
        </p:nvSpPr>
        <p:spPr>
          <a:xfrm>
            <a:off x="5489738" y="782370"/>
            <a:ext cx="2938500" cy="769437"/>
          </a:xfrm>
          <a:prstGeom prst="rect">
            <a:avLst/>
          </a:prstGeom>
        </p:spPr>
        <p:txBody>
          <a:bodyPr spcFirstLastPara="1" wrap="square" lIns="90581" tIns="90581" rIns="90581" bIns="905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1" name="Google Shape;1041;p24"/>
          <p:cNvSpPr txBox="1">
            <a:spLocks noGrp="1"/>
          </p:cNvSpPr>
          <p:nvPr>
            <p:ph type="subTitle" idx="1"/>
          </p:nvPr>
        </p:nvSpPr>
        <p:spPr>
          <a:xfrm>
            <a:off x="5494810" y="1620350"/>
            <a:ext cx="2938500" cy="1031718"/>
          </a:xfrm>
          <a:prstGeom prst="rect">
            <a:avLst/>
          </a:prstGeom>
        </p:spPr>
        <p:txBody>
          <a:bodyPr spcFirstLastPara="1" wrap="square" lIns="90581" tIns="90581" rIns="90581" bIns="9058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3" name="Google Shape;1043;p24"/>
          <p:cNvSpPr txBox="1">
            <a:spLocks noGrp="1"/>
          </p:cNvSpPr>
          <p:nvPr>
            <p:ph type="subTitle" idx="2"/>
          </p:nvPr>
        </p:nvSpPr>
        <p:spPr>
          <a:xfrm>
            <a:off x="5494813" y="4280421"/>
            <a:ext cx="2938500" cy="335804"/>
          </a:xfrm>
          <a:prstGeom prst="rect">
            <a:avLst/>
          </a:prstGeom>
        </p:spPr>
        <p:txBody>
          <a:bodyPr spcFirstLastPara="1" wrap="square" lIns="90581" tIns="90581" rIns="90581" bIns="9058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588;p13"/>
          <p:cNvGrpSpPr/>
          <p:nvPr userDrawn="1"/>
        </p:nvGrpSpPr>
        <p:grpSpPr>
          <a:xfrm>
            <a:off x="7222289" y="-55196"/>
            <a:ext cx="1973757" cy="1321336"/>
            <a:chOff x="7276294" y="-36830"/>
            <a:chExt cx="1973757" cy="1320928"/>
          </a:xfrm>
        </p:grpSpPr>
        <p:sp>
          <p:nvSpPr>
            <p:cNvPr id="21" name="Google Shape;589;p13"/>
            <p:cNvSpPr/>
            <p:nvPr/>
          </p:nvSpPr>
          <p:spPr>
            <a:xfrm>
              <a:off x="7276294" y="15516"/>
              <a:ext cx="1865739" cy="126858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634" y="0"/>
                  </a:moveTo>
                  <a:cubicBezTo>
                    <a:pt x="1" y="1394"/>
                    <a:pt x="951" y="3136"/>
                    <a:pt x="4593" y="5289"/>
                  </a:cubicBezTo>
                  <a:cubicBezTo>
                    <a:pt x="6345" y="6457"/>
                    <a:pt x="8360" y="6789"/>
                    <a:pt x="10465" y="6789"/>
                  </a:cubicBezTo>
                  <a:cubicBezTo>
                    <a:pt x="13231" y="6789"/>
                    <a:pt x="16153" y="6216"/>
                    <a:pt x="18837" y="6216"/>
                  </a:cubicBezTo>
                  <a:cubicBezTo>
                    <a:pt x="20869" y="6216"/>
                    <a:pt x="22765" y="6544"/>
                    <a:pt x="24354" y="7696"/>
                  </a:cubicBezTo>
                  <a:cubicBezTo>
                    <a:pt x="20491" y="11559"/>
                    <a:pt x="9406" y="10609"/>
                    <a:pt x="7475" y="16848"/>
                  </a:cubicBezTo>
                  <a:cubicBezTo>
                    <a:pt x="5763" y="22016"/>
                    <a:pt x="9437" y="23544"/>
                    <a:pt x="14088" y="23544"/>
                  </a:cubicBezTo>
                  <a:cubicBezTo>
                    <a:pt x="18557" y="23544"/>
                    <a:pt x="23927" y="22133"/>
                    <a:pt x="26286" y="21187"/>
                  </a:cubicBezTo>
                  <a:cubicBezTo>
                    <a:pt x="30584" y="19350"/>
                    <a:pt x="36644" y="14377"/>
                    <a:pt x="39852" y="14377"/>
                  </a:cubicBezTo>
                  <a:cubicBezTo>
                    <a:pt x="41679" y="14377"/>
                    <a:pt x="42582" y="15989"/>
                    <a:pt x="41709" y="20712"/>
                  </a:cubicBezTo>
                  <a:cubicBezTo>
                    <a:pt x="40252" y="26982"/>
                    <a:pt x="33507" y="32271"/>
                    <a:pt x="35913" y="39491"/>
                  </a:cubicBezTo>
                  <a:cubicBezTo>
                    <a:pt x="50513" y="37338"/>
                    <a:pt x="56308" y="22992"/>
                    <a:pt x="58082" y="10324"/>
                  </a:cubicBezTo>
                  <a:lnTo>
                    <a:pt x="580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590;p13"/>
            <p:cNvSpPr/>
            <p:nvPr/>
          </p:nvSpPr>
          <p:spPr>
            <a:xfrm>
              <a:off x="8022388" y="-36830"/>
              <a:ext cx="1194347" cy="957829"/>
            </a:xfrm>
            <a:custGeom>
              <a:avLst/>
              <a:gdLst/>
              <a:ahLst/>
              <a:cxnLst/>
              <a:rect l="l" t="t" r="r" b="b"/>
              <a:pathLst>
                <a:path w="37181" h="29818" extrusionOk="0">
                  <a:moveTo>
                    <a:pt x="20594" y="0"/>
                  </a:moveTo>
                  <a:cubicBezTo>
                    <a:pt x="19191" y="0"/>
                    <a:pt x="17930" y="69"/>
                    <a:pt x="16912" y="234"/>
                  </a:cubicBezTo>
                  <a:cubicBezTo>
                    <a:pt x="8710" y="1817"/>
                    <a:pt x="13333" y="5396"/>
                    <a:pt x="18590" y="6947"/>
                  </a:cubicBezTo>
                  <a:cubicBezTo>
                    <a:pt x="9280" y="9101"/>
                    <a:pt x="1" y="11824"/>
                    <a:pt x="12003" y="17303"/>
                  </a:cubicBezTo>
                  <a:cubicBezTo>
                    <a:pt x="10768" y="18760"/>
                    <a:pt x="1901" y="23479"/>
                    <a:pt x="5954" y="26487"/>
                  </a:cubicBezTo>
                  <a:cubicBezTo>
                    <a:pt x="6145" y="26616"/>
                    <a:pt x="6390" y="26674"/>
                    <a:pt x="6678" y="26674"/>
                  </a:cubicBezTo>
                  <a:cubicBezTo>
                    <a:pt x="8929" y="26674"/>
                    <a:pt x="13788" y="23125"/>
                    <a:pt x="15360" y="22338"/>
                  </a:cubicBezTo>
                  <a:lnTo>
                    <a:pt x="15360" y="22338"/>
                  </a:lnTo>
                  <a:cubicBezTo>
                    <a:pt x="15385" y="24954"/>
                    <a:pt x="15313" y="29818"/>
                    <a:pt x="17722" y="29818"/>
                  </a:cubicBezTo>
                  <a:cubicBezTo>
                    <a:pt x="18404" y="29818"/>
                    <a:pt x="19287" y="29427"/>
                    <a:pt x="20427" y="28482"/>
                  </a:cubicBezTo>
                  <a:cubicBezTo>
                    <a:pt x="22992" y="26360"/>
                    <a:pt x="24101" y="21293"/>
                    <a:pt x="25779" y="18507"/>
                  </a:cubicBezTo>
                  <a:cubicBezTo>
                    <a:pt x="26852" y="20995"/>
                    <a:pt x="28229" y="24369"/>
                    <a:pt x="30050" y="24369"/>
                  </a:cubicBezTo>
                  <a:cubicBezTo>
                    <a:pt x="30917" y="24369"/>
                    <a:pt x="31885" y="23603"/>
                    <a:pt x="32968" y="21610"/>
                  </a:cubicBezTo>
                  <a:cubicBezTo>
                    <a:pt x="35438" y="17556"/>
                    <a:pt x="36420" y="6124"/>
                    <a:pt x="37180" y="1532"/>
                  </a:cubicBezTo>
                  <a:cubicBezTo>
                    <a:pt x="33365" y="1005"/>
                    <a:pt x="25950" y="0"/>
                    <a:pt x="20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591;p13"/>
            <p:cNvSpPr/>
            <p:nvPr/>
          </p:nvSpPr>
          <p:spPr>
            <a:xfrm>
              <a:off x="8248054" y="7821"/>
              <a:ext cx="1001997" cy="737019"/>
            </a:xfrm>
            <a:custGeom>
              <a:avLst/>
              <a:gdLst/>
              <a:ahLst/>
              <a:cxnLst/>
              <a:rect l="l" t="t" r="r" b="b"/>
              <a:pathLst>
                <a:path w="31193" h="22944" extrusionOk="0">
                  <a:moveTo>
                    <a:pt x="30400" y="0"/>
                  </a:moveTo>
                  <a:cubicBezTo>
                    <a:pt x="30295" y="0"/>
                    <a:pt x="30188" y="33"/>
                    <a:pt x="30092" y="110"/>
                  </a:cubicBezTo>
                  <a:cubicBezTo>
                    <a:pt x="22555" y="6096"/>
                    <a:pt x="14922" y="11954"/>
                    <a:pt x="7068" y="17465"/>
                  </a:cubicBezTo>
                  <a:cubicBezTo>
                    <a:pt x="4883" y="19017"/>
                    <a:pt x="2666" y="20537"/>
                    <a:pt x="418" y="22025"/>
                  </a:cubicBezTo>
                  <a:cubicBezTo>
                    <a:pt x="0" y="22312"/>
                    <a:pt x="250" y="22944"/>
                    <a:pt x="652" y="22944"/>
                  </a:cubicBezTo>
                  <a:cubicBezTo>
                    <a:pt x="737" y="22944"/>
                    <a:pt x="830" y="22915"/>
                    <a:pt x="925" y="22849"/>
                  </a:cubicBezTo>
                  <a:cubicBezTo>
                    <a:pt x="8969" y="17497"/>
                    <a:pt x="16727" y="11764"/>
                    <a:pt x="24360" y="5874"/>
                  </a:cubicBezTo>
                  <a:cubicBezTo>
                    <a:pt x="26513" y="4196"/>
                    <a:pt x="28667" y="2517"/>
                    <a:pt x="30789" y="807"/>
                  </a:cubicBezTo>
                  <a:cubicBezTo>
                    <a:pt x="31192" y="504"/>
                    <a:pt x="30812" y="0"/>
                    <a:pt x="30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592;p13"/>
            <p:cNvSpPr/>
            <p:nvPr/>
          </p:nvSpPr>
          <p:spPr>
            <a:xfrm>
              <a:off x="8377446" y="366283"/>
              <a:ext cx="356078" cy="380587"/>
            </a:xfrm>
            <a:custGeom>
              <a:avLst/>
              <a:gdLst/>
              <a:ahLst/>
              <a:cxnLst/>
              <a:rect l="l" t="t" r="r" b="b"/>
              <a:pathLst>
                <a:path w="11085" h="11848" extrusionOk="0">
                  <a:moveTo>
                    <a:pt x="578" y="1"/>
                  </a:moveTo>
                  <a:cubicBezTo>
                    <a:pt x="1" y="1"/>
                    <a:pt x="19" y="955"/>
                    <a:pt x="634" y="985"/>
                  </a:cubicBezTo>
                  <a:cubicBezTo>
                    <a:pt x="3767" y="1259"/>
                    <a:pt x="6959" y="1095"/>
                    <a:pt x="10070" y="1587"/>
                  </a:cubicBezTo>
                  <a:lnTo>
                    <a:pt x="10070" y="1587"/>
                  </a:lnTo>
                  <a:cubicBezTo>
                    <a:pt x="10018" y="4892"/>
                    <a:pt x="9013" y="8089"/>
                    <a:pt x="8709" y="11373"/>
                  </a:cubicBezTo>
                  <a:cubicBezTo>
                    <a:pt x="8693" y="11690"/>
                    <a:pt x="8931" y="11848"/>
                    <a:pt x="9180" y="11848"/>
                  </a:cubicBezTo>
                  <a:cubicBezTo>
                    <a:pt x="9430" y="11848"/>
                    <a:pt x="9691" y="11690"/>
                    <a:pt x="9723" y="11373"/>
                  </a:cubicBezTo>
                  <a:cubicBezTo>
                    <a:pt x="10008" y="7953"/>
                    <a:pt x="11084" y="4627"/>
                    <a:pt x="11053" y="1176"/>
                  </a:cubicBezTo>
                  <a:cubicBezTo>
                    <a:pt x="11053" y="985"/>
                    <a:pt x="10926" y="732"/>
                    <a:pt x="10704" y="700"/>
                  </a:cubicBezTo>
                  <a:cubicBezTo>
                    <a:pt x="7379" y="99"/>
                    <a:pt x="3990" y="257"/>
                    <a:pt x="634" y="4"/>
                  </a:cubicBezTo>
                  <a:cubicBezTo>
                    <a:pt x="614" y="2"/>
                    <a:pt x="596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593;p13"/>
            <p:cNvSpPr/>
            <p:nvPr/>
          </p:nvSpPr>
          <p:spPr>
            <a:xfrm>
              <a:off x="8699931" y="103837"/>
              <a:ext cx="365233" cy="413449"/>
            </a:xfrm>
            <a:custGeom>
              <a:avLst/>
              <a:gdLst/>
              <a:ahLst/>
              <a:cxnLst/>
              <a:rect l="l" t="t" r="r" b="b"/>
              <a:pathLst>
                <a:path w="11370" h="12871" extrusionOk="0">
                  <a:moveTo>
                    <a:pt x="578" y="0"/>
                  </a:moveTo>
                  <a:cubicBezTo>
                    <a:pt x="1" y="0"/>
                    <a:pt x="19" y="954"/>
                    <a:pt x="634" y="985"/>
                  </a:cubicBezTo>
                  <a:cubicBezTo>
                    <a:pt x="3856" y="1259"/>
                    <a:pt x="7166" y="1357"/>
                    <a:pt x="10311" y="2205"/>
                  </a:cubicBezTo>
                  <a:lnTo>
                    <a:pt x="10311" y="2205"/>
                  </a:lnTo>
                  <a:cubicBezTo>
                    <a:pt x="9912" y="5569"/>
                    <a:pt x="9886" y="8958"/>
                    <a:pt x="9153" y="12259"/>
                  </a:cubicBezTo>
                  <a:cubicBezTo>
                    <a:pt x="9057" y="12622"/>
                    <a:pt x="9365" y="12870"/>
                    <a:pt x="9660" y="12870"/>
                  </a:cubicBezTo>
                  <a:cubicBezTo>
                    <a:pt x="9853" y="12870"/>
                    <a:pt x="10040" y="12763"/>
                    <a:pt x="10103" y="12512"/>
                  </a:cubicBezTo>
                  <a:cubicBezTo>
                    <a:pt x="10894" y="8997"/>
                    <a:pt x="10863" y="5387"/>
                    <a:pt x="11338" y="1840"/>
                  </a:cubicBezTo>
                  <a:cubicBezTo>
                    <a:pt x="11369" y="1618"/>
                    <a:pt x="11148" y="1428"/>
                    <a:pt x="10958" y="1365"/>
                  </a:cubicBezTo>
                  <a:cubicBezTo>
                    <a:pt x="7633" y="383"/>
                    <a:pt x="4086" y="288"/>
                    <a:pt x="634" y="3"/>
                  </a:cubicBezTo>
                  <a:cubicBezTo>
                    <a:pt x="614" y="1"/>
                    <a:pt x="596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594;p13"/>
            <p:cNvSpPr/>
            <p:nvPr/>
          </p:nvSpPr>
          <p:spPr>
            <a:xfrm>
              <a:off x="8580819" y="287581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20" y="0"/>
                  </a:moveTo>
                  <a:cubicBezTo>
                    <a:pt x="339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9" y="1002"/>
                    <a:pt x="1238" y="649"/>
                  </a:cubicBezTo>
                  <a:cubicBezTo>
                    <a:pt x="1272" y="225"/>
                    <a:pt x="943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595;p13"/>
            <p:cNvSpPr/>
            <p:nvPr/>
          </p:nvSpPr>
          <p:spPr>
            <a:xfrm>
              <a:off x="8483164" y="279454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596;p13"/>
            <p:cNvSpPr/>
            <p:nvPr/>
          </p:nvSpPr>
          <p:spPr>
            <a:xfrm>
              <a:off x="8483164" y="455424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32" y="1"/>
                  </a:moveTo>
                  <a:cubicBezTo>
                    <a:pt x="355" y="1"/>
                    <a:pt x="79" y="169"/>
                    <a:pt x="34" y="522"/>
                  </a:cubicBezTo>
                  <a:cubicBezTo>
                    <a:pt x="1" y="946"/>
                    <a:pt x="330" y="1171"/>
                    <a:pt x="653" y="1171"/>
                  </a:cubicBezTo>
                  <a:cubicBezTo>
                    <a:pt x="933" y="1171"/>
                    <a:pt x="1208" y="1002"/>
                    <a:pt x="1238" y="649"/>
                  </a:cubicBezTo>
                  <a:cubicBezTo>
                    <a:pt x="1272" y="225"/>
                    <a:pt x="951" y="1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597;p13"/>
            <p:cNvSpPr/>
            <p:nvPr/>
          </p:nvSpPr>
          <p:spPr>
            <a:xfrm>
              <a:off x="8569640" y="655493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70"/>
                    <a:pt x="34" y="538"/>
                  </a:cubicBezTo>
                  <a:cubicBezTo>
                    <a:pt x="0" y="945"/>
                    <a:pt x="330" y="1170"/>
                    <a:pt x="653" y="1170"/>
                  </a:cubicBezTo>
                  <a:cubicBezTo>
                    <a:pt x="933" y="1170"/>
                    <a:pt x="1208" y="1000"/>
                    <a:pt x="1238" y="633"/>
                  </a:cubicBezTo>
                  <a:cubicBezTo>
                    <a:pt x="1272" y="226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598;p13"/>
            <p:cNvSpPr/>
            <p:nvPr/>
          </p:nvSpPr>
          <p:spPr>
            <a:xfrm>
              <a:off x="8870763" y="405601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0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599;p13"/>
            <p:cNvSpPr/>
            <p:nvPr/>
          </p:nvSpPr>
          <p:spPr>
            <a:xfrm>
              <a:off x="8956211" y="625227"/>
              <a:ext cx="40860" cy="37551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27" y="0"/>
                  </a:moveTo>
                  <a:cubicBezTo>
                    <a:pt x="345" y="0"/>
                    <a:pt x="64" y="169"/>
                    <a:pt x="35" y="525"/>
                  </a:cubicBezTo>
                  <a:cubicBezTo>
                    <a:pt x="1" y="945"/>
                    <a:pt x="314" y="1168"/>
                    <a:pt x="630" y="1168"/>
                  </a:cubicBezTo>
                  <a:cubicBezTo>
                    <a:pt x="911" y="1168"/>
                    <a:pt x="1193" y="992"/>
                    <a:pt x="1238" y="620"/>
                  </a:cubicBezTo>
                  <a:cubicBezTo>
                    <a:pt x="1272" y="216"/>
                    <a:pt x="948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600;p13"/>
            <p:cNvSpPr/>
            <p:nvPr/>
          </p:nvSpPr>
          <p:spPr>
            <a:xfrm>
              <a:off x="8552325" y="72935"/>
              <a:ext cx="40892" cy="37615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20" y="0"/>
                  </a:moveTo>
                  <a:cubicBezTo>
                    <a:pt x="340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4" y="1170"/>
                    <a:pt x="1209" y="1001"/>
                    <a:pt x="1238" y="648"/>
                  </a:cubicBezTo>
                  <a:cubicBezTo>
                    <a:pt x="1272" y="224"/>
                    <a:pt x="943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601;p13"/>
            <p:cNvSpPr/>
            <p:nvPr/>
          </p:nvSpPr>
          <p:spPr>
            <a:xfrm>
              <a:off x="7676518" y="582054"/>
              <a:ext cx="65112" cy="49886"/>
            </a:xfrm>
            <a:custGeom>
              <a:avLst/>
              <a:gdLst/>
              <a:ahLst/>
              <a:cxnLst/>
              <a:rect l="l" t="t" r="r" b="b"/>
              <a:pathLst>
                <a:path w="2027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602;p13"/>
            <p:cNvSpPr/>
            <p:nvPr/>
          </p:nvSpPr>
          <p:spPr>
            <a:xfrm>
              <a:off x="7721265" y="506789"/>
              <a:ext cx="65144" cy="49854"/>
            </a:xfrm>
            <a:custGeom>
              <a:avLst/>
              <a:gdLst/>
              <a:ahLst/>
              <a:cxnLst/>
              <a:rect l="l" t="t" r="r" b="b"/>
              <a:pathLst>
                <a:path w="2028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2027" y="1552"/>
                    <a:pt x="202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603;p13"/>
            <p:cNvSpPr/>
            <p:nvPr/>
          </p:nvSpPr>
          <p:spPr>
            <a:xfrm>
              <a:off x="7756890" y="592237"/>
              <a:ext cx="64117" cy="49886"/>
            </a:xfrm>
            <a:custGeom>
              <a:avLst/>
              <a:gdLst/>
              <a:ahLst/>
              <a:cxnLst/>
              <a:rect l="l" t="t" r="r" b="b"/>
              <a:pathLst>
                <a:path w="1996" h="1553" extrusionOk="0">
                  <a:moveTo>
                    <a:pt x="1013" y="0"/>
                  </a:moveTo>
                  <a:cubicBezTo>
                    <a:pt x="0" y="0"/>
                    <a:pt x="0" y="1552"/>
                    <a:pt x="1013" y="1552"/>
                  </a:cubicBezTo>
                  <a:cubicBezTo>
                    <a:pt x="1995" y="1552"/>
                    <a:pt x="1995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14659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26"/>
          <p:cNvSpPr/>
          <p:nvPr/>
        </p:nvSpPr>
        <p:spPr>
          <a:xfrm>
            <a:off x="5682267" y="-26904"/>
            <a:ext cx="3703744" cy="2519083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6" name="Google Shape;1156;p26"/>
          <p:cNvSpPr/>
          <p:nvPr/>
        </p:nvSpPr>
        <p:spPr>
          <a:xfrm>
            <a:off x="6324046" y="1143770"/>
            <a:ext cx="183109" cy="140338"/>
          </a:xfrm>
          <a:custGeom>
            <a:avLst/>
            <a:gdLst/>
            <a:ahLst/>
            <a:cxnLst/>
            <a:rect l="l" t="t" r="r" b="b"/>
            <a:pathLst>
              <a:path w="2027" h="1553" extrusionOk="0">
                <a:moveTo>
                  <a:pt x="1014" y="1"/>
                </a:moveTo>
                <a:cubicBezTo>
                  <a:pt x="0" y="1"/>
                  <a:pt x="0" y="1552"/>
                  <a:pt x="1014" y="1552"/>
                </a:cubicBezTo>
                <a:cubicBezTo>
                  <a:pt x="2027" y="1552"/>
                  <a:pt x="2027" y="1"/>
                  <a:pt x="10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7" name="Google Shape;1157;p26"/>
          <p:cNvSpPr/>
          <p:nvPr/>
        </p:nvSpPr>
        <p:spPr>
          <a:xfrm>
            <a:off x="6449886" y="932038"/>
            <a:ext cx="183199" cy="140248"/>
          </a:xfrm>
          <a:custGeom>
            <a:avLst/>
            <a:gdLst/>
            <a:ahLst/>
            <a:cxnLst/>
            <a:rect l="l" t="t" r="r" b="b"/>
            <a:pathLst>
              <a:path w="2028" h="1552" extrusionOk="0">
                <a:moveTo>
                  <a:pt x="1014" y="0"/>
                </a:moveTo>
                <a:cubicBezTo>
                  <a:pt x="1" y="0"/>
                  <a:pt x="1" y="1552"/>
                  <a:pt x="1014" y="1552"/>
                </a:cubicBezTo>
                <a:cubicBezTo>
                  <a:pt x="2027" y="1552"/>
                  <a:pt x="2027" y="0"/>
                  <a:pt x="10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8" name="Google Shape;1158;p26"/>
          <p:cNvSpPr/>
          <p:nvPr/>
        </p:nvSpPr>
        <p:spPr>
          <a:xfrm>
            <a:off x="6550013" y="1172417"/>
            <a:ext cx="180309" cy="140338"/>
          </a:xfrm>
          <a:custGeom>
            <a:avLst/>
            <a:gdLst/>
            <a:ahLst/>
            <a:cxnLst/>
            <a:rect l="l" t="t" r="r" b="b"/>
            <a:pathLst>
              <a:path w="1996" h="1553" extrusionOk="0">
                <a:moveTo>
                  <a:pt x="1013" y="0"/>
                </a:moveTo>
                <a:cubicBezTo>
                  <a:pt x="0" y="0"/>
                  <a:pt x="0" y="1552"/>
                  <a:pt x="1013" y="1552"/>
                </a:cubicBezTo>
                <a:cubicBezTo>
                  <a:pt x="1995" y="1552"/>
                  <a:pt x="1995" y="0"/>
                  <a:pt x="10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9" name="Google Shape;1159;p26"/>
          <p:cNvSpPr/>
          <p:nvPr/>
        </p:nvSpPr>
        <p:spPr>
          <a:xfrm flipH="1">
            <a:off x="-138277" y="-100478"/>
            <a:ext cx="1573128" cy="1261989"/>
          </a:xfrm>
          <a:custGeom>
            <a:avLst/>
            <a:gdLst/>
            <a:ahLst/>
            <a:cxnLst/>
            <a:rect l="l" t="t" r="r" b="b"/>
            <a:pathLst>
              <a:path w="37181" h="29818" extrusionOk="0">
                <a:moveTo>
                  <a:pt x="20594" y="0"/>
                </a:moveTo>
                <a:cubicBezTo>
                  <a:pt x="19191" y="0"/>
                  <a:pt x="17930" y="69"/>
                  <a:pt x="16912" y="234"/>
                </a:cubicBezTo>
                <a:cubicBezTo>
                  <a:pt x="8710" y="1817"/>
                  <a:pt x="13333" y="5396"/>
                  <a:pt x="18590" y="6947"/>
                </a:cubicBezTo>
                <a:cubicBezTo>
                  <a:pt x="9280" y="9101"/>
                  <a:pt x="1" y="11824"/>
                  <a:pt x="12003" y="17303"/>
                </a:cubicBezTo>
                <a:cubicBezTo>
                  <a:pt x="10768" y="18760"/>
                  <a:pt x="1901" y="23479"/>
                  <a:pt x="5954" y="26487"/>
                </a:cubicBezTo>
                <a:cubicBezTo>
                  <a:pt x="6145" y="26616"/>
                  <a:pt x="6390" y="26674"/>
                  <a:pt x="6678" y="26674"/>
                </a:cubicBezTo>
                <a:cubicBezTo>
                  <a:pt x="8929" y="26674"/>
                  <a:pt x="13788" y="23125"/>
                  <a:pt x="15360" y="22338"/>
                </a:cubicBezTo>
                <a:lnTo>
                  <a:pt x="15360" y="22338"/>
                </a:lnTo>
                <a:cubicBezTo>
                  <a:pt x="15385" y="24954"/>
                  <a:pt x="15313" y="29818"/>
                  <a:pt x="17722" y="29818"/>
                </a:cubicBezTo>
                <a:cubicBezTo>
                  <a:pt x="18404" y="29818"/>
                  <a:pt x="19287" y="29427"/>
                  <a:pt x="20427" y="28482"/>
                </a:cubicBezTo>
                <a:cubicBezTo>
                  <a:pt x="22992" y="26360"/>
                  <a:pt x="24101" y="21293"/>
                  <a:pt x="25779" y="18507"/>
                </a:cubicBezTo>
                <a:cubicBezTo>
                  <a:pt x="26852" y="20995"/>
                  <a:pt x="28229" y="24369"/>
                  <a:pt x="30050" y="24369"/>
                </a:cubicBezTo>
                <a:cubicBezTo>
                  <a:pt x="30917" y="24369"/>
                  <a:pt x="31885" y="23603"/>
                  <a:pt x="32968" y="21610"/>
                </a:cubicBezTo>
                <a:cubicBezTo>
                  <a:pt x="35438" y="17556"/>
                  <a:pt x="36420" y="6124"/>
                  <a:pt x="37180" y="1532"/>
                </a:cubicBezTo>
                <a:cubicBezTo>
                  <a:pt x="33365" y="1005"/>
                  <a:pt x="25950" y="0"/>
                  <a:pt x="205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0" name="Google Shape;1160;p26"/>
          <p:cNvSpPr/>
          <p:nvPr/>
        </p:nvSpPr>
        <p:spPr>
          <a:xfrm flipH="1">
            <a:off x="-182162" y="-41700"/>
            <a:ext cx="1319776" cy="971061"/>
          </a:xfrm>
          <a:custGeom>
            <a:avLst/>
            <a:gdLst/>
            <a:ahLst/>
            <a:cxnLst/>
            <a:rect l="l" t="t" r="r" b="b"/>
            <a:pathLst>
              <a:path w="31193" h="22944" extrusionOk="0">
                <a:moveTo>
                  <a:pt x="30400" y="0"/>
                </a:moveTo>
                <a:cubicBezTo>
                  <a:pt x="30295" y="0"/>
                  <a:pt x="30188" y="33"/>
                  <a:pt x="30092" y="110"/>
                </a:cubicBezTo>
                <a:cubicBezTo>
                  <a:pt x="22555" y="6096"/>
                  <a:pt x="14922" y="11954"/>
                  <a:pt x="7068" y="17465"/>
                </a:cubicBezTo>
                <a:cubicBezTo>
                  <a:pt x="4883" y="19017"/>
                  <a:pt x="2666" y="20537"/>
                  <a:pt x="418" y="22025"/>
                </a:cubicBezTo>
                <a:cubicBezTo>
                  <a:pt x="0" y="22312"/>
                  <a:pt x="250" y="22944"/>
                  <a:pt x="652" y="22944"/>
                </a:cubicBezTo>
                <a:cubicBezTo>
                  <a:pt x="737" y="22944"/>
                  <a:pt x="830" y="22915"/>
                  <a:pt x="925" y="22849"/>
                </a:cubicBezTo>
                <a:cubicBezTo>
                  <a:pt x="8969" y="17497"/>
                  <a:pt x="16727" y="11764"/>
                  <a:pt x="24360" y="5874"/>
                </a:cubicBezTo>
                <a:cubicBezTo>
                  <a:pt x="26513" y="4196"/>
                  <a:pt x="28667" y="2517"/>
                  <a:pt x="30789" y="807"/>
                </a:cubicBezTo>
                <a:cubicBezTo>
                  <a:pt x="31192" y="504"/>
                  <a:pt x="30812" y="0"/>
                  <a:pt x="304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1" name="Google Shape;1161;p26"/>
          <p:cNvSpPr/>
          <p:nvPr/>
        </p:nvSpPr>
        <p:spPr>
          <a:xfrm flipH="1">
            <a:off x="498180" y="430599"/>
            <a:ext cx="469006" cy="501444"/>
          </a:xfrm>
          <a:custGeom>
            <a:avLst/>
            <a:gdLst/>
            <a:ahLst/>
            <a:cxnLst/>
            <a:rect l="l" t="t" r="r" b="b"/>
            <a:pathLst>
              <a:path w="11085" h="11848" extrusionOk="0">
                <a:moveTo>
                  <a:pt x="578" y="1"/>
                </a:moveTo>
                <a:cubicBezTo>
                  <a:pt x="1" y="1"/>
                  <a:pt x="19" y="955"/>
                  <a:pt x="634" y="985"/>
                </a:cubicBezTo>
                <a:cubicBezTo>
                  <a:pt x="3767" y="1259"/>
                  <a:pt x="6959" y="1095"/>
                  <a:pt x="10070" y="1587"/>
                </a:cubicBezTo>
                <a:lnTo>
                  <a:pt x="10070" y="1587"/>
                </a:lnTo>
                <a:cubicBezTo>
                  <a:pt x="10018" y="4892"/>
                  <a:pt x="9013" y="8089"/>
                  <a:pt x="8709" y="11373"/>
                </a:cubicBezTo>
                <a:cubicBezTo>
                  <a:pt x="8693" y="11690"/>
                  <a:pt x="8931" y="11848"/>
                  <a:pt x="9180" y="11848"/>
                </a:cubicBezTo>
                <a:cubicBezTo>
                  <a:pt x="9430" y="11848"/>
                  <a:pt x="9691" y="11690"/>
                  <a:pt x="9723" y="11373"/>
                </a:cubicBezTo>
                <a:cubicBezTo>
                  <a:pt x="10008" y="7953"/>
                  <a:pt x="11084" y="4627"/>
                  <a:pt x="11053" y="1176"/>
                </a:cubicBezTo>
                <a:cubicBezTo>
                  <a:pt x="11053" y="985"/>
                  <a:pt x="10926" y="732"/>
                  <a:pt x="10704" y="700"/>
                </a:cubicBezTo>
                <a:cubicBezTo>
                  <a:pt x="7379" y="99"/>
                  <a:pt x="3990" y="257"/>
                  <a:pt x="634" y="4"/>
                </a:cubicBezTo>
                <a:cubicBezTo>
                  <a:pt x="614" y="2"/>
                  <a:pt x="596" y="1"/>
                  <a:pt x="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2" name="Google Shape;1162;p26"/>
          <p:cNvSpPr/>
          <p:nvPr/>
        </p:nvSpPr>
        <p:spPr>
          <a:xfrm flipH="1">
            <a:off x="61355" y="84807"/>
            <a:ext cx="481065" cy="544740"/>
          </a:xfrm>
          <a:custGeom>
            <a:avLst/>
            <a:gdLst/>
            <a:ahLst/>
            <a:cxnLst/>
            <a:rect l="l" t="t" r="r" b="b"/>
            <a:pathLst>
              <a:path w="11370" h="12871" extrusionOk="0">
                <a:moveTo>
                  <a:pt x="578" y="0"/>
                </a:moveTo>
                <a:cubicBezTo>
                  <a:pt x="1" y="0"/>
                  <a:pt x="19" y="954"/>
                  <a:pt x="634" y="985"/>
                </a:cubicBezTo>
                <a:cubicBezTo>
                  <a:pt x="3856" y="1259"/>
                  <a:pt x="7166" y="1357"/>
                  <a:pt x="10311" y="2205"/>
                </a:cubicBezTo>
                <a:lnTo>
                  <a:pt x="10311" y="2205"/>
                </a:lnTo>
                <a:cubicBezTo>
                  <a:pt x="9912" y="5569"/>
                  <a:pt x="9886" y="8958"/>
                  <a:pt x="9153" y="12259"/>
                </a:cubicBezTo>
                <a:cubicBezTo>
                  <a:pt x="9057" y="12622"/>
                  <a:pt x="9365" y="12870"/>
                  <a:pt x="9660" y="12870"/>
                </a:cubicBezTo>
                <a:cubicBezTo>
                  <a:pt x="9853" y="12870"/>
                  <a:pt x="10040" y="12763"/>
                  <a:pt x="10103" y="12512"/>
                </a:cubicBezTo>
                <a:cubicBezTo>
                  <a:pt x="10894" y="8997"/>
                  <a:pt x="10863" y="5387"/>
                  <a:pt x="11338" y="1840"/>
                </a:cubicBezTo>
                <a:cubicBezTo>
                  <a:pt x="11369" y="1618"/>
                  <a:pt x="11148" y="1428"/>
                  <a:pt x="10958" y="1365"/>
                </a:cubicBezTo>
                <a:cubicBezTo>
                  <a:pt x="7633" y="383"/>
                  <a:pt x="4086" y="288"/>
                  <a:pt x="634" y="3"/>
                </a:cubicBezTo>
                <a:cubicBezTo>
                  <a:pt x="614" y="1"/>
                  <a:pt x="596" y="0"/>
                  <a:pt x="5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3" name="Google Shape;1163;p26"/>
          <p:cNvSpPr/>
          <p:nvPr/>
        </p:nvSpPr>
        <p:spPr>
          <a:xfrm flipH="1">
            <a:off x="645492" y="326902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20" y="0"/>
                </a:moveTo>
                <a:cubicBezTo>
                  <a:pt x="339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9" y="1002"/>
                  <a:pt x="1238" y="649"/>
                </a:cubicBezTo>
                <a:cubicBezTo>
                  <a:pt x="1272" y="225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4" name="Google Shape;1164;p26"/>
          <p:cNvSpPr/>
          <p:nvPr/>
        </p:nvSpPr>
        <p:spPr>
          <a:xfrm flipH="1">
            <a:off x="774120" y="316194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5" name="Google Shape;1165;p26"/>
          <p:cNvSpPr/>
          <p:nvPr/>
        </p:nvSpPr>
        <p:spPr>
          <a:xfrm flipH="1">
            <a:off x="774120" y="548047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32" y="1"/>
                </a:moveTo>
                <a:cubicBezTo>
                  <a:pt x="355" y="1"/>
                  <a:pt x="79" y="169"/>
                  <a:pt x="34" y="522"/>
                </a:cubicBezTo>
                <a:cubicBezTo>
                  <a:pt x="1" y="946"/>
                  <a:pt x="330" y="1171"/>
                  <a:pt x="653" y="1171"/>
                </a:cubicBezTo>
                <a:cubicBezTo>
                  <a:pt x="933" y="1171"/>
                  <a:pt x="1208" y="1002"/>
                  <a:pt x="1238" y="649"/>
                </a:cubicBezTo>
                <a:cubicBezTo>
                  <a:pt x="1272" y="225"/>
                  <a:pt x="951" y="1"/>
                  <a:pt x="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6" name="Google Shape;1166;p26"/>
          <p:cNvSpPr/>
          <p:nvPr/>
        </p:nvSpPr>
        <p:spPr>
          <a:xfrm flipH="1">
            <a:off x="660219" y="811649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70"/>
                  <a:pt x="34" y="538"/>
                </a:cubicBezTo>
                <a:cubicBezTo>
                  <a:pt x="0" y="945"/>
                  <a:pt x="330" y="1170"/>
                  <a:pt x="653" y="1170"/>
                </a:cubicBezTo>
                <a:cubicBezTo>
                  <a:pt x="933" y="1170"/>
                  <a:pt x="1208" y="1000"/>
                  <a:pt x="1238" y="633"/>
                </a:cubicBezTo>
                <a:cubicBezTo>
                  <a:pt x="1272" y="226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7" name="Google Shape;1167;p26"/>
          <p:cNvSpPr/>
          <p:nvPr/>
        </p:nvSpPr>
        <p:spPr>
          <a:xfrm flipH="1">
            <a:off x="263592" y="48240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0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8" name="Google Shape;1168;p26"/>
          <p:cNvSpPr/>
          <p:nvPr/>
        </p:nvSpPr>
        <p:spPr>
          <a:xfrm flipH="1">
            <a:off x="151044" y="771778"/>
            <a:ext cx="53818" cy="49476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27" y="0"/>
                </a:moveTo>
                <a:cubicBezTo>
                  <a:pt x="345" y="0"/>
                  <a:pt x="64" y="169"/>
                  <a:pt x="35" y="525"/>
                </a:cubicBezTo>
                <a:cubicBezTo>
                  <a:pt x="1" y="945"/>
                  <a:pt x="314" y="1168"/>
                  <a:pt x="630" y="1168"/>
                </a:cubicBezTo>
                <a:cubicBezTo>
                  <a:pt x="911" y="1168"/>
                  <a:pt x="1193" y="992"/>
                  <a:pt x="1238" y="620"/>
                </a:cubicBezTo>
                <a:cubicBezTo>
                  <a:pt x="1272" y="216"/>
                  <a:pt x="948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9" name="Google Shape;1169;p26"/>
          <p:cNvSpPr/>
          <p:nvPr/>
        </p:nvSpPr>
        <p:spPr>
          <a:xfrm flipH="1">
            <a:off x="683038" y="44092"/>
            <a:ext cx="53861" cy="49560"/>
          </a:xfrm>
          <a:custGeom>
            <a:avLst/>
            <a:gdLst/>
            <a:ahLst/>
            <a:cxnLst/>
            <a:rect l="l" t="t" r="r" b="b"/>
            <a:pathLst>
              <a:path w="1273" h="1171" extrusionOk="0">
                <a:moveTo>
                  <a:pt x="620" y="0"/>
                </a:moveTo>
                <a:cubicBezTo>
                  <a:pt x="340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4" y="1170"/>
                  <a:pt x="1209" y="1001"/>
                  <a:pt x="1238" y="648"/>
                </a:cubicBezTo>
                <a:cubicBezTo>
                  <a:pt x="1272" y="224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grpSp>
        <p:nvGrpSpPr>
          <p:cNvPr id="1170" name="Google Shape;1170;p26"/>
          <p:cNvGrpSpPr/>
          <p:nvPr/>
        </p:nvGrpSpPr>
        <p:grpSpPr>
          <a:xfrm>
            <a:off x="-355962" y="3882612"/>
            <a:ext cx="1934675" cy="1315530"/>
            <a:chOff x="-355963" y="3881407"/>
            <a:chExt cx="1934675" cy="1315124"/>
          </a:xfrm>
        </p:grpSpPr>
        <p:sp>
          <p:nvSpPr>
            <p:cNvPr id="1171" name="Google Shape;1171;p26"/>
            <p:cNvSpPr/>
            <p:nvPr/>
          </p:nvSpPr>
          <p:spPr>
            <a:xfrm rot="10800000" flipH="1">
              <a:off x="-287026" y="3881407"/>
              <a:ext cx="1865739" cy="126858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1" y="0"/>
                  </a:moveTo>
                  <a:lnTo>
                    <a:pt x="1" y="10324"/>
                  </a:lnTo>
                  <a:cubicBezTo>
                    <a:pt x="1774" y="22992"/>
                    <a:pt x="7570" y="37338"/>
                    <a:pt x="22169" y="39491"/>
                  </a:cubicBezTo>
                  <a:cubicBezTo>
                    <a:pt x="24576" y="32271"/>
                    <a:pt x="17830" y="26982"/>
                    <a:pt x="16374" y="20712"/>
                  </a:cubicBezTo>
                  <a:cubicBezTo>
                    <a:pt x="15500" y="15989"/>
                    <a:pt x="16403" y="14377"/>
                    <a:pt x="18230" y="14377"/>
                  </a:cubicBezTo>
                  <a:cubicBezTo>
                    <a:pt x="21439" y="14377"/>
                    <a:pt x="27498" y="19350"/>
                    <a:pt x="31796" y="21187"/>
                  </a:cubicBezTo>
                  <a:cubicBezTo>
                    <a:pt x="34155" y="22133"/>
                    <a:pt x="39525" y="23544"/>
                    <a:pt x="43991" y="23544"/>
                  </a:cubicBezTo>
                  <a:cubicBezTo>
                    <a:pt x="48638" y="23544"/>
                    <a:pt x="52304" y="22016"/>
                    <a:pt x="50576" y="16848"/>
                  </a:cubicBezTo>
                  <a:cubicBezTo>
                    <a:pt x="48644" y="10609"/>
                    <a:pt x="37560" y="11559"/>
                    <a:pt x="33728" y="7696"/>
                  </a:cubicBezTo>
                  <a:cubicBezTo>
                    <a:pt x="35318" y="6544"/>
                    <a:pt x="37214" y="6216"/>
                    <a:pt x="39244" y="6216"/>
                  </a:cubicBezTo>
                  <a:cubicBezTo>
                    <a:pt x="41927" y="6216"/>
                    <a:pt x="44846" y="6789"/>
                    <a:pt x="47606" y="6789"/>
                  </a:cubicBezTo>
                  <a:cubicBezTo>
                    <a:pt x="49707" y="6789"/>
                    <a:pt x="51716" y="6457"/>
                    <a:pt x="53458" y="5289"/>
                  </a:cubicBezTo>
                  <a:cubicBezTo>
                    <a:pt x="57132" y="3136"/>
                    <a:pt x="58082" y="1394"/>
                    <a:pt x="57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26"/>
            <p:cNvSpPr/>
            <p:nvPr/>
          </p:nvSpPr>
          <p:spPr>
            <a:xfrm rot="10800000" flipH="1">
              <a:off x="-323647" y="4238703"/>
              <a:ext cx="1195342" cy="957829"/>
            </a:xfrm>
            <a:custGeom>
              <a:avLst/>
              <a:gdLst/>
              <a:ahLst/>
              <a:cxnLst/>
              <a:rect l="l" t="t" r="r" b="b"/>
              <a:pathLst>
                <a:path w="37212" h="29818" extrusionOk="0">
                  <a:moveTo>
                    <a:pt x="16618" y="0"/>
                  </a:moveTo>
                  <a:cubicBezTo>
                    <a:pt x="11261" y="0"/>
                    <a:pt x="3841" y="1005"/>
                    <a:pt x="1" y="1532"/>
                  </a:cubicBezTo>
                  <a:cubicBezTo>
                    <a:pt x="792" y="6124"/>
                    <a:pt x="1774" y="17556"/>
                    <a:pt x="4244" y="21610"/>
                  </a:cubicBezTo>
                  <a:cubicBezTo>
                    <a:pt x="5317" y="23602"/>
                    <a:pt x="6280" y="24368"/>
                    <a:pt x="7146" y="24368"/>
                  </a:cubicBezTo>
                  <a:cubicBezTo>
                    <a:pt x="8964" y="24368"/>
                    <a:pt x="10350" y="20985"/>
                    <a:pt x="11401" y="18475"/>
                  </a:cubicBezTo>
                  <a:cubicBezTo>
                    <a:pt x="13080" y="21293"/>
                    <a:pt x="14188" y="26329"/>
                    <a:pt x="16785" y="28482"/>
                  </a:cubicBezTo>
                  <a:cubicBezTo>
                    <a:pt x="17919" y="29427"/>
                    <a:pt x="18797" y="29818"/>
                    <a:pt x="19478" y="29818"/>
                  </a:cubicBezTo>
                  <a:cubicBezTo>
                    <a:pt x="21878" y="29818"/>
                    <a:pt x="21821" y="24954"/>
                    <a:pt x="21821" y="22338"/>
                  </a:cubicBezTo>
                  <a:lnTo>
                    <a:pt x="21821" y="22338"/>
                  </a:lnTo>
                  <a:cubicBezTo>
                    <a:pt x="23425" y="23126"/>
                    <a:pt x="28281" y="26666"/>
                    <a:pt x="30542" y="26666"/>
                  </a:cubicBezTo>
                  <a:cubicBezTo>
                    <a:pt x="30825" y="26666"/>
                    <a:pt x="31068" y="26610"/>
                    <a:pt x="31258" y="26487"/>
                  </a:cubicBezTo>
                  <a:cubicBezTo>
                    <a:pt x="35280" y="23479"/>
                    <a:pt x="26444" y="18760"/>
                    <a:pt x="25209" y="17271"/>
                  </a:cubicBezTo>
                  <a:cubicBezTo>
                    <a:pt x="37212" y="11824"/>
                    <a:pt x="27901" y="9101"/>
                    <a:pt x="18622" y="6947"/>
                  </a:cubicBezTo>
                  <a:cubicBezTo>
                    <a:pt x="23879" y="5396"/>
                    <a:pt x="28503" y="1817"/>
                    <a:pt x="20300" y="234"/>
                  </a:cubicBezTo>
                  <a:cubicBezTo>
                    <a:pt x="19282" y="69"/>
                    <a:pt x="18021" y="0"/>
                    <a:pt x="16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26"/>
            <p:cNvSpPr/>
            <p:nvPr/>
          </p:nvSpPr>
          <p:spPr>
            <a:xfrm rot="10800000" flipH="1">
              <a:off x="-355963" y="4414251"/>
              <a:ext cx="1002029" cy="737629"/>
            </a:xfrm>
            <a:custGeom>
              <a:avLst/>
              <a:gdLst/>
              <a:ahLst/>
              <a:cxnLst/>
              <a:rect l="l" t="t" r="r" b="b"/>
              <a:pathLst>
                <a:path w="31194" h="22963" extrusionOk="0">
                  <a:moveTo>
                    <a:pt x="782" y="1"/>
                  </a:moveTo>
                  <a:cubicBezTo>
                    <a:pt x="362" y="1"/>
                    <a:pt x="1" y="510"/>
                    <a:pt x="405" y="839"/>
                  </a:cubicBezTo>
                  <a:cubicBezTo>
                    <a:pt x="7942" y="6856"/>
                    <a:pt x="15638" y="12715"/>
                    <a:pt x="23555" y="18257"/>
                  </a:cubicBezTo>
                  <a:cubicBezTo>
                    <a:pt x="25772" y="19840"/>
                    <a:pt x="27989" y="21360"/>
                    <a:pt x="30237" y="22880"/>
                  </a:cubicBezTo>
                  <a:cubicBezTo>
                    <a:pt x="30325" y="22937"/>
                    <a:pt x="30413" y="22962"/>
                    <a:pt x="30495" y="22962"/>
                  </a:cubicBezTo>
                  <a:cubicBezTo>
                    <a:pt x="30913" y="22962"/>
                    <a:pt x="31194" y="22316"/>
                    <a:pt x="30744" y="22025"/>
                  </a:cubicBezTo>
                  <a:cubicBezTo>
                    <a:pt x="22763" y="16673"/>
                    <a:pt x="15036" y="10973"/>
                    <a:pt x="7435" y="5114"/>
                  </a:cubicBezTo>
                  <a:cubicBezTo>
                    <a:pt x="5314" y="3467"/>
                    <a:pt x="3192" y="1789"/>
                    <a:pt x="1102" y="110"/>
                  </a:cubicBezTo>
                  <a:cubicBezTo>
                    <a:pt x="999" y="33"/>
                    <a:pt x="889" y="1"/>
                    <a:pt x="7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26"/>
            <p:cNvSpPr/>
            <p:nvPr/>
          </p:nvSpPr>
          <p:spPr>
            <a:xfrm rot="10800000" flipH="1">
              <a:off x="159583" y="4412831"/>
              <a:ext cx="357074" cy="380587"/>
            </a:xfrm>
            <a:custGeom>
              <a:avLst/>
              <a:gdLst/>
              <a:ahLst/>
              <a:cxnLst/>
              <a:rect l="l" t="t" r="r" b="b"/>
              <a:pathLst>
                <a:path w="11116" h="11848" extrusionOk="0">
                  <a:moveTo>
                    <a:pt x="10539" y="1"/>
                  </a:moveTo>
                  <a:cubicBezTo>
                    <a:pt x="10521" y="1"/>
                    <a:pt x="10502" y="2"/>
                    <a:pt x="10483" y="4"/>
                  </a:cubicBezTo>
                  <a:cubicBezTo>
                    <a:pt x="7126" y="289"/>
                    <a:pt x="3737" y="99"/>
                    <a:pt x="412" y="700"/>
                  </a:cubicBezTo>
                  <a:cubicBezTo>
                    <a:pt x="190" y="732"/>
                    <a:pt x="32" y="985"/>
                    <a:pt x="32" y="1176"/>
                  </a:cubicBezTo>
                  <a:cubicBezTo>
                    <a:pt x="0" y="4627"/>
                    <a:pt x="1077" y="7953"/>
                    <a:pt x="1394" y="11373"/>
                  </a:cubicBezTo>
                  <a:cubicBezTo>
                    <a:pt x="1425" y="11690"/>
                    <a:pt x="1687" y="11848"/>
                    <a:pt x="1932" y="11848"/>
                  </a:cubicBezTo>
                  <a:cubicBezTo>
                    <a:pt x="2178" y="11848"/>
                    <a:pt x="2407" y="11690"/>
                    <a:pt x="2376" y="11373"/>
                  </a:cubicBezTo>
                  <a:cubicBezTo>
                    <a:pt x="2102" y="8119"/>
                    <a:pt x="1098" y="4894"/>
                    <a:pt x="1047" y="1587"/>
                  </a:cubicBezTo>
                  <a:lnTo>
                    <a:pt x="1047" y="1587"/>
                  </a:lnTo>
                  <a:cubicBezTo>
                    <a:pt x="4157" y="1095"/>
                    <a:pt x="7349" y="1259"/>
                    <a:pt x="10483" y="985"/>
                  </a:cubicBezTo>
                  <a:cubicBezTo>
                    <a:pt x="11097" y="955"/>
                    <a:pt x="11116" y="1"/>
                    <a:pt x="10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26"/>
            <p:cNvSpPr/>
            <p:nvPr/>
          </p:nvSpPr>
          <p:spPr>
            <a:xfrm rot="10800000" flipH="1">
              <a:off x="-171061" y="4642415"/>
              <a:ext cx="365169" cy="413449"/>
            </a:xfrm>
            <a:custGeom>
              <a:avLst/>
              <a:gdLst/>
              <a:ahLst/>
              <a:cxnLst/>
              <a:rect l="l" t="t" r="r" b="b"/>
              <a:pathLst>
                <a:path w="11368" h="12871" extrusionOk="0">
                  <a:moveTo>
                    <a:pt x="10792" y="0"/>
                  </a:moveTo>
                  <a:cubicBezTo>
                    <a:pt x="10774" y="0"/>
                    <a:pt x="10756" y="1"/>
                    <a:pt x="10737" y="3"/>
                  </a:cubicBezTo>
                  <a:cubicBezTo>
                    <a:pt x="7285" y="288"/>
                    <a:pt x="3738" y="383"/>
                    <a:pt x="381" y="1365"/>
                  </a:cubicBezTo>
                  <a:cubicBezTo>
                    <a:pt x="191" y="1428"/>
                    <a:pt x="1" y="1650"/>
                    <a:pt x="33" y="1840"/>
                  </a:cubicBezTo>
                  <a:cubicBezTo>
                    <a:pt x="476" y="5387"/>
                    <a:pt x="476" y="9029"/>
                    <a:pt x="1268" y="12512"/>
                  </a:cubicBezTo>
                  <a:cubicBezTo>
                    <a:pt x="1318" y="12763"/>
                    <a:pt x="1497" y="12870"/>
                    <a:pt x="1688" y="12870"/>
                  </a:cubicBezTo>
                  <a:cubicBezTo>
                    <a:pt x="1978" y="12870"/>
                    <a:pt x="2294" y="12622"/>
                    <a:pt x="2218" y="12259"/>
                  </a:cubicBezTo>
                  <a:cubicBezTo>
                    <a:pt x="1455" y="8964"/>
                    <a:pt x="1456" y="5581"/>
                    <a:pt x="1061" y="2223"/>
                  </a:cubicBezTo>
                  <a:lnTo>
                    <a:pt x="1061" y="2223"/>
                  </a:lnTo>
                  <a:cubicBezTo>
                    <a:pt x="4197" y="1356"/>
                    <a:pt x="7494" y="1258"/>
                    <a:pt x="10705" y="985"/>
                  </a:cubicBezTo>
                  <a:cubicBezTo>
                    <a:pt x="11319" y="954"/>
                    <a:pt x="11368" y="0"/>
                    <a:pt x="10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26"/>
            <p:cNvSpPr/>
            <p:nvPr/>
          </p:nvSpPr>
          <p:spPr>
            <a:xfrm rot="10800000" flipH="1">
              <a:off x="272432" y="4834505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0"/>
                  </a:moveTo>
                  <a:cubicBezTo>
                    <a:pt x="330" y="0"/>
                    <a:pt x="0" y="225"/>
                    <a:pt x="34" y="649"/>
                  </a:cubicBezTo>
                  <a:cubicBezTo>
                    <a:pt x="64" y="1002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8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26"/>
            <p:cNvSpPr/>
            <p:nvPr/>
          </p:nvSpPr>
          <p:spPr>
            <a:xfrm rot="10800000" flipH="1">
              <a:off x="370086" y="4842664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53" y="0"/>
                  </a:moveTo>
                  <a:cubicBezTo>
                    <a:pt x="330" y="0"/>
                    <a:pt x="1" y="224"/>
                    <a:pt x="35" y="648"/>
                  </a:cubicBezTo>
                  <a:cubicBezTo>
                    <a:pt x="64" y="1001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9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26"/>
            <p:cNvSpPr/>
            <p:nvPr/>
          </p:nvSpPr>
          <p:spPr>
            <a:xfrm rot="10800000" flipH="1">
              <a:off x="369059" y="4666661"/>
              <a:ext cx="40892" cy="37615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53" y="1"/>
                  </a:moveTo>
                  <a:cubicBezTo>
                    <a:pt x="330" y="1"/>
                    <a:pt x="1" y="225"/>
                    <a:pt x="35" y="649"/>
                  </a:cubicBezTo>
                  <a:cubicBezTo>
                    <a:pt x="79" y="1002"/>
                    <a:pt x="355" y="1171"/>
                    <a:pt x="632" y="1171"/>
                  </a:cubicBezTo>
                  <a:cubicBezTo>
                    <a:pt x="952" y="1171"/>
                    <a:pt x="1272" y="946"/>
                    <a:pt x="1238" y="522"/>
                  </a:cubicBezTo>
                  <a:cubicBezTo>
                    <a:pt x="1209" y="169"/>
                    <a:pt x="934" y="1"/>
                    <a:pt x="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26"/>
            <p:cNvSpPr/>
            <p:nvPr/>
          </p:nvSpPr>
          <p:spPr>
            <a:xfrm rot="10800000" flipH="1">
              <a:off x="283611" y="4400650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53" y="0"/>
                  </a:moveTo>
                  <a:cubicBezTo>
                    <a:pt x="330" y="0"/>
                    <a:pt x="1" y="226"/>
                    <a:pt x="35" y="633"/>
                  </a:cubicBezTo>
                  <a:cubicBezTo>
                    <a:pt x="64" y="1000"/>
                    <a:pt x="339" y="1170"/>
                    <a:pt x="620" y="1170"/>
                  </a:cubicBezTo>
                  <a:cubicBezTo>
                    <a:pt x="943" y="1170"/>
                    <a:pt x="1272" y="945"/>
                    <a:pt x="1238" y="538"/>
                  </a:cubicBezTo>
                  <a:cubicBezTo>
                    <a:pt x="1209" y="170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26"/>
            <p:cNvSpPr/>
            <p:nvPr/>
          </p:nvSpPr>
          <p:spPr>
            <a:xfrm rot="10800000" flipH="1">
              <a:off x="259197" y="4320920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5" y="1"/>
                  </a:moveTo>
                  <a:cubicBezTo>
                    <a:pt x="325" y="1"/>
                    <a:pt x="1" y="217"/>
                    <a:pt x="35" y="621"/>
                  </a:cubicBezTo>
                  <a:cubicBezTo>
                    <a:pt x="64" y="993"/>
                    <a:pt x="346" y="1169"/>
                    <a:pt x="630" y="1169"/>
                  </a:cubicBezTo>
                  <a:cubicBezTo>
                    <a:pt x="949" y="1169"/>
                    <a:pt x="1272" y="945"/>
                    <a:pt x="1238" y="526"/>
                  </a:cubicBezTo>
                  <a:cubicBezTo>
                    <a:pt x="1208" y="169"/>
                    <a:pt x="928" y="1"/>
                    <a:pt x="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26"/>
            <p:cNvSpPr/>
            <p:nvPr/>
          </p:nvSpPr>
          <p:spPr>
            <a:xfrm rot="10800000" flipH="1">
              <a:off x="-17512" y="4716516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1" y="0"/>
                  </a:moveTo>
                  <a:cubicBezTo>
                    <a:pt x="321" y="0"/>
                    <a:pt x="1" y="224"/>
                    <a:pt x="35" y="648"/>
                  </a:cubicBezTo>
                  <a:cubicBezTo>
                    <a:pt x="64" y="1001"/>
                    <a:pt x="339" y="1170"/>
                    <a:pt x="619" y="1170"/>
                  </a:cubicBezTo>
                  <a:cubicBezTo>
                    <a:pt x="943" y="1170"/>
                    <a:pt x="1272" y="946"/>
                    <a:pt x="1238" y="522"/>
                  </a:cubicBezTo>
                  <a:cubicBezTo>
                    <a:pt x="1194" y="169"/>
                    <a:pt x="918" y="0"/>
                    <a:pt x="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2" name="Google Shape;1182;p26"/>
            <p:cNvSpPr/>
            <p:nvPr/>
          </p:nvSpPr>
          <p:spPr>
            <a:xfrm rot="10800000" flipH="1">
              <a:off x="-102960" y="4496923"/>
              <a:ext cx="40860" cy="37551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45" y="0"/>
                  </a:moveTo>
                  <a:cubicBezTo>
                    <a:pt x="324" y="0"/>
                    <a:pt x="1" y="216"/>
                    <a:pt x="34" y="620"/>
                  </a:cubicBezTo>
                  <a:cubicBezTo>
                    <a:pt x="64" y="992"/>
                    <a:pt x="346" y="1168"/>
                    <a:pt x="630" y="1168"/>
                  </a:cubicBezTo>
                  <a:cubicBezTo>
                    <a:pt x="949" y="1168"/>
                    <a:pt x="1271" y="945"/>
                    <a:pt x="1238" y="525"/>
                  </a:cubicBezTo>
                  <a:cubicBezTo>
                    <a:pt x="1208" y="169"/>
                    <a:pt x="928" y="0"/>
                    <a:pt x="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3" name="Google Shape;1183;p26"/>
            <p:cNvSpPr/>
            <p:nvPr/>
          </p:nvSpPr>
          <p:spPr>
            <a:xfrm rot="10800000" flipH="1">
              <a:off x="300925" y="5049151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0"/>
                  </a:moveTo>
                  <a:cubicBezTo>
                    <a:pt x="330" y="0"/>
                    <a:pt x="0" y="224"/>
                    <a:pt x="34" y="648"/>
                  </a:cubicBezTo>
                  <a:cubicBezTo>
                    <a:pt x="63" y="1001"/>
                    <a:pt x="339" y="1170"/>
                    <a:pt x="619" y="1170"/>
                  </a:cubicBezTo>
                  <a:cubicBezTo>
                    <a:pt x="942" y="1170"/>
                    <a:pt x="1271" y="946"/>
                    <a:pt x="1237" y="522"/>
                  </a:cubicBezTo>
                  <a:cubicBezTo>
                    <a:pt x="1208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4" name="Google Shape;1184;p26"/>
            <p:cNvSpPr/>
            <p:nvPr/>
          </p:nvSpPr>
          <p:spPr>
            <a:xfrm rot="10800000" flipH="1">
              <a:off x="-74467" y="5079572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2" y="1"/>
                  </a:moveTo>
                  <a:cubicBezTo>
                    <a:pt x="323" y="1"/>
                    <a:pt x="1" y="225"/>
                    <a:pt x="34" y="644"/>
                  </a:cubicBezTo>
                  <a:cubicBezTo>
                    <a:pt x="64" y="1001"/>
                    <a:pt x="344" y="1169"/>
                    <a:pt x="627" y="1169"/>
                  </a:cubicBezTo>
                  <a:cubicBezTo>
                    <a:pt x="947" y="1169"/>
                    <a:pt x="1271" y="953"/>
                    <a:pt x="1238" y="549"/>
                  </a:cubicBezTo>
                  <a:cubicBezTo>
                    <a:pt x="1208" y="177"/>
                    <a:pt x="926" y="1"/>
                    <a:pt x="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5" name="Google Shape;1185;p26"/>
            <p:cNvSpPr/>
            <p:nvPr/>
          </p:nvSpPr>
          <p:spPr>
            <a:xfrm rot="10800000" flipH="1">
              <a:off x="905259" y="4545076"/>
              <a:ext cx="64117" cy="49854"/>
            </a:xfrm>
            <a:custGeom>
              <a:avLst/>
              <a:gdLst/>
              <a:ahLst/>
              <a:cxnLst/>
              <a:rect l="l" t="t" r="r" b="b"/>
              <a:pathLst>
                <a:path w="1996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1996" y="1552"/>
                    <a:pt x="1996" y="0"/>
                    <a:pt x="1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6" name="Google Shape;1186;p26"/>
            <p:cNvSpPr/>
            <p:nvPr/>
          </p:nvSpPr>
          <p:spPr>
            <a:xfrm rot="10800000" flipH="1">
              <a:off x="950039" y="4620340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7" name="Google Shape;1187;p26"/>
            <p:cNvSpPr/>
            <p:nvPr/>
          </p:nvSpPr>
          <p:spPr>
            <a:xfrm rot="10800000" flipH="1">
              <a:off x="984604" y="4534893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1"/>
                  </a:moveTo>
                  <a:cubicBezTo>
                    <a:pt x="1" y="1"/>
                    <a:pt x="1" y="1553"/>
                    <a:pt x="1014" y="1553"/>
                  </a:cubicBezTo>
                  <a:cubicBezTo>
                    <a:pt x="2028" y="1553"/>
                    <a:pt x="2028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88" name="Google Shape;1188;p26"/>
          <p:cNvGrpSpPr/>
          <p:nvPr/>
        </p:nvGrpSpPr>
        <p:grpSpPr>
          <a:xfrm>
            <a:off x="5781443" y="4286176"/>
            <a:ext cx="795561" cy="629451"/>
            <a:chOff x="5781442" y="4284793"/>
            <a:chExt cx="795561" cy="629257"/>
          </a:xfrm>
        </p:grpSpPr>
        <p:sp>
          <p:nvSpPr>
            <p:cNvPr id="1189" name="Google Shape;1189;p26"/>
            <p:cNvSpPr/>
            <p:nvPr/>
          </p:nvSpPr>
          <p:spPr>
            <a:xfrm>
              <a:off x="5853077" y="4318811"/>
              <a:ext cx="682186" cy="565324"/>
            </a:xfrm>
            <a:custGeom>
              <a:avLst/>
              <a:gdLst/>
              <a:ahLst/>
              <a:cxnLst/>
              <a:rect l="l" t="t" r="r" b="b"/>
              <a:pathLst>
                <a:path w="21237" h="17599" extrusionOk="0">
                  <a:moveTo>
                    <a:pt x="18879" y="552"/>
                  </a:moveTo>
                  <a:cubicBezTo>
                    <a:pt x="19555" y="1220"/>
                    <a:pt x="20043" y="2017"/>
                    <a:pt x="20618" y="2783"/>
                  </a:cubicBezTo>
                  <a:lnTo>
                    <a:pt x="20618" y="2783"/>
                  </a:lnTo>
                  <a:cubicBezTo>
                    <a:pt x="15530" y="6510"/>
                    <a:pt x="10623" y="10538"/>
                    <a:pt x="5624" y="14381"/>
                  </a:cubicBezTo>
                  <a:cubicBezTo>
                    <a:pt x="4480" y="15254"/>
                    <a:pt x="3308" y="16155"/>
                    <a:pt x="2135" y="17004"/>
                  </a:cubicBezTo>
                  <a:lnTo>
                    <a:pt x="2135" y="17004"/>
                  </a:lnTo>
                  <a:cubicBezTo>
                    <a:pt x="1535" y="16254"/>
                    <a:pt x="990" y="15474"/>
                    <a:pt x="607" y="14580"/>
                  </a:cubicBezTo>
                  <a:lnTo>
                    <a:pt x="607" y="14580"/>
                  </a:lnTo>
                  <a:cubicBezTo>
                    <a:pt x="5661" y="10475"/>
                    <a:pt x="10899" y="6585"/>
                    <a:pt x="16075" y="2663"/>
                  </a:cubicBezTo>
                  <a:cubicBezTo>
                    <a:pt x="17009" y="1970"/>
                    <a:pt x="17944" y="1248"/>
                    <a:pt x="18879" y="552"/>
                  </a:cubicBezTo>
                  <a:close/>
                  <a:moveTo>
                    <a:pt x="18886" y="0"/>
                  </a:moveTo>
                  <a:cubicBezTo>
                    <a:pt x="18844" y="0"/>
                    <a:pt x="18803" y="11"/>
                    <a:pt x="18767" y="35"/>
                  </a:cubicBezTo>
                  <a:cubicBezTo>
                    <a:pt x="13636" y="3804"/>
                    <a:pt x="8569" y="7730"/>
                    <a:pt x="3534" y="11657"/>
                  </a:cubicBezTo>
                  <a:cubicBezTo>
                    <a:pt x="2394" y="12544"/>
                    <a:pt x="1254" y="13431"/>
                    <a:pt x="114" y="14349"/>
                  </a:cubicBezTo>
                  <a:cubicBezTo>
                    <a:pt x="0" y="14434"/>
                    <a:pt x="14" y="14551"/>
                    <a:pt x="83" y="14637"/>
                  </a:cubicBezTo>
                  <a:lnTo>
                    <a:pt x="83" y="14637"/>
                  </a:lnTo>
                  <a:cubicBezTo>
                    <a:pt x="527" y="15713"/>
                    <a:pt x="1191" y="16630"/>
                    <a:pt x="1887" y="17516"/>
                  </a:cubicBezTo>
                  <a:cubicBezTo>
                    <a:pt x="1927" y="17576"/>
                    <a:pt x="2006" y="17598"/>
                    <a:pt x="2082" y="17598"/>
                  </a:cubicBezTo>
                  <a:cubicBezTo>
                    <a:pt x="2126" y="17598"/>
                    <a:pt x="2169" y="17591"/>
                    <a:pt x="2204" y="17579"/>
                  </a:cubicBezTo>
                  <a:cubicBezTo>
                    <a:pt x="7524" y="13716"/>
                    <a:pt x="12623" y="9536"/>
                    <a:pt x="17817" y="5545"/>
                  </a:cubicBezTo>
                  <a:cubicBezTo>
                    <a:pt x="18893" y="4690"/>
                    <a:pt x="19970" y="3867"/>
                    <a:pt x="21079" y="3075"/>
                  </a:cubicBezTo>
                  <a:cubicBezTo>
                    <a:pt x="21237" y="2948"/>
                    <a:pt x="21237" y="2822"/>
                    <a:pt x="21142" y="2663"/>
                  </a:cubicBezTo>
                  <a:cubicBezTo>
                    <a:pt x="20445" y="1777"/>
                    <a:pt x="19907" y="827"/>
                    <a:pt x="19083" y="67"/>
                  </a:cubicBezTo>
                  <a:cubicBezTo>
                    <a:pt x="19025" y="27"/>
                    <a:pt x="18954" y="0"/>
                    <a:pt x="18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6409130" y="4356042"/>
              <a:ext cx="78347" cy="91902"/>
            </a:xfrm>
            <a:custGeom>
              <a:avLst/>
              <a:gdLst/>
              <a:ahLst/>
              <a:cxnLst/>
              <a:rect l="l" t="t" r="r" b="b"/>
              <a:pathLst>
                <a:path w="2439" h="2861" extrusionOk="0">
                  <a:moveTo>
                    <a:pt x="306" y="1"/>
                  </a:moveTo>
                  <a:cubicBezTo>
                    <a:pt x="264" y="1"/>
                    <a:pt x="223" y="15"/>
                    <a:pt x="190" y="48"/>
                  </a:cubicBezTo>
                  <a:cubicBezTo>
                    <a:pt x="63" y="111"/>
                    <a:pt x="0" y="269"/>
                    <a:pt x="95" y="364"/>
                  </a:cubicBezTo>
                  <a:cubicBezTo>
                    <a:pt x="633" y="1219"/>
                    <a:pt x="1330" y="1948"/>
                    <a:pt x="1932" y="2740"/>
                  </a:cubicBezTo>
                  <a:cubicBezTo>
                    <a:pt x="2000" y="2808"/>
                    <a:pt x="2085" y="2860"/>
                    <a:pt x="2175" y="2860"/>
                  </a:cubicBezTo>
                  <a:cubicBezTo>
                    <a:pt x="2209" y="2860"/>
                    <a:pt x="2245" y="2852"/>
                    <a:pt x="2280" y="2835"/>
                  </a:cubicBezTo>
                  <a:cubicBezTo>
                    <a:pt x="2375" y="2771"/>
                    <a:pt x="2439" y="2613"/>
                    <a:pt x="2375" y="2486"/>
                  </a:cubicBezTo>
                  <a:cubicBezTo>
                    <a:pt x="1773" y="1694"/>
                    <a:pt x="1077" y="966"/>
                    <a:pt x="507" y="111"/>
                  </a:cubicBezTo>
                  <a:cubicBezTo>
                    <a:pt x="465" y="49"/>
                    <a:pt x="384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6447356" y="4284793"/>
              <a:ext cx="129646" cy="129550"/>
            </a:xfrm>
            <a:custGeom>
              <a:avLst/>
              <a:gdLst/>
              <a:ahLst/>
              <a:cxnLst/>
              <a:rect l="l" t="t" r="r" b="b"/>
              <a:pathLst>
                <a:path w="4036" h="4033" extrusionOk="0">
                  <a:moveTo>
                    <a:pt x="2488" y="1"/>
                  </a:moveTo>
                  <a:cubicBezTo>
                    <a:pt x="2106" y="1"/>
                    <a:pt x="1746" y="114"/>
                    <a:pt x="1407" y="271"/>
                  </a:cubicBezTo>
                  <a:cubicBezTo>
                    <a:pt x="964" y="461"/>
                    <a:pt x="520" y="777"/>
                    <a:pt x="172" y="1126"/>
                  </a:cubicBezTo>
                  <a:cubicBezTo>
                    <a:pt x="0" y="1297"/>
                    <a:pt x="170" y="1545"/>
                    <a:pt x="359" y="1545"/>
                  </a:cubicBezTo>
                  <a:cubicBezTo>
                    <a:pt x="414" y="1545"/>
                    <a:pt x="470" y="1524"/>
                    <a:pt x="520" y="1474"/>
                  </a:cubicBezTo>
                  <a:cubicBezTo>
                    <a:pt x="1027" y="967"/>
                    <a:pt x="1724" y="524"/>
                    <a:pt x="2452" y="492"/>
                  </a:cubicBezTo>
                  <a:cubicBezTo>
                    <a:pt x="2769" y="492"/>
                    <a:pt x="3054" y="587"/>
                    <a:pt x="3244" y="872"/>
                  </a:cubicBezTo>
                  <a:cubicBezTo>
                    <a:pt x="3497" y="1284"/>
                    <a:pt x="3529" y="1822"/>
                    <a:pt x="3370" y="2266"/>
                  </a:cubicBezTo>
                  <a:cubicBezTo>
                    <a:pt x="3180" y="2804"/>
                    <a:pt x="2737" y="3216"/>
                    <a:pt x="2357" y="3596"/>
                  </a:cubicBezTo>
                  <a:cubicBezTo>
                    <a:pt x="2190" y="3787"/>
                    <a:pt x="2347" y="4032"/>
                    <a:pt x="2530" y="4032"/>
                  </a:cubicBezTo>
                  <a:cubicBezTo>
                    <a:pt x="2589" y="4032"/>
                    <a:pt x="2651" y="4006"/>
                    <a:pt x="2705" y="3944"/>
                  </a:cubicBezTo>
                  <a:cubicBezTo>
                    <a:pt x="3117" y="3532"/>
                    <a:pt x="3560" y="3089"/>
                    <a:pt x="3782" y="2551"/>
                  </a:cubicBezTo>
                  <a:cubicBezTo>
                    <a:pt x="4035" y="1981"/>
                    <a:pt x="4004" y="1347"/>
                    <a:pt x="3750" y="809"/>
                  </a:cubicBezTo>
                  <a:cubicBezTo>
                    <a:pt x="3560" y="397"/>
                    <a:pt x="3180" y="80"/>
                    <a:pt x="2737" y="17"/>
                  </a:cubicBezTo>
                  <a:cubicBezTo>
                    <a:pt x="2653" y="6"/>
                    <a:pt x="2570" y="1"/>
                    <a:pt x="2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2" name="Google Shape;1192;p26"/>
            <p:cNvSpPr/>
            <p:nvPr/>
          </p:nvSpPr>
          <p:spPr>
            <a:xfrm>
              <a:off x="5781442" y="4777368"/>
              <a:ext cx="145322" cy="136681"/>
            </a:xfrm>
            <a:custGeom>
              <a:avLst/>
              <a:gdLst/>
              <a:ahLst/>
              <a:cxnLst/>
              <a:rect l="l" t="t" r="r" b="b"/>
              <a:pathLst>
                <a:path w="4524" h="4255" extrusionOk="0">
                  <a:moveTo>
                    <a:pt x="2502" y="1"/>
                  </a:moveTo>
                  <a:cubicBezTo>
                    <a:pt x="2429" y="1"/>
                    <a:pt x="2358" y="32"/>
                    <a:pt x="2312" y="106"/>
                  </a:cubicBezTo>
                  <a:cubicBezTo>
                    <a:pt x="1552" y="1341"/>
                    <a:pt x="665" y="2544"/>
                    <a:pt x="64" y="3875"/>
                  </a:cubicBezTo>
                  <a:cubicBezTo>
                    <a:pt x="0" y="4033"/>
                    <a:pt x="95" y="4223"/>
                    <a:pt x="285" y="4255"/>
                  </a:cubicBezTo>
                  <a:cubicBezTo>
                    <a:pt x="982" y="4255"/>
                    <a:pt x="1647" y="4096"/>
                    <a:pt x="2312" y="3906"/>
                  </a:cubicBezTo>
                  <a:cubicBezTo>
                    <a:pt x="2977" y="3716"/>
                    <a:pt x="3642" y="3463"/>
                    <a:pt x="4276" y="3146"/>
                  </a:cubicBezTo>
                  <a:cubicBezTo>
                    <a:pt x="4523" y="3036"/>
                    <a:pt x="4364" y="2711"/>
                    <a:pt x="4131" y="2711"/>
                  </a:cubicBezTo>
                  <a:cubicBezTo>
                    <a:pt x="4096" y="2711"/>
                    <a:pt x="4059" y="2718"/>
                    <a:pt x="4022" y="2734"/>
                  </a:cubicBezTo>
                  <a:cubicBezTo>
                    <a:pt x="3420" y="3019"/>
                    <a:pt x="2787" y="3241"/>
                    <a:pt x="2154" y="3431"/>
                  </a:cubicBezTo>
                  <a:cubicBezTo>
                    <a:pt x="1683" y="3555"/>
                    <a:pt x="1192" y="3679"/>
                    <a:pt x="697" y="3727"/>
                  </a:cubicBezTo>
                  <a:lnTo>
                    <a:pt x="697" y="3727"/>
                  </a:lnTo>
                  <a:cubicBezTo>
                    <a:pt x="1281" y="2553"/>
                    <a:pt x="2044" y="1469"/>
                    <a:pt x="2755" y="359"/>
                  </a:cubicBezTo>
                  <a:cubicBezTo>
                    <a:pt x="2867" y="180"/>
                    <a:pt x="2678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3" name="Google Shape;1193;p26"/>
            <p:cNvSpPr/>
            <p:nvPr/>
          </p:nvSpPr>
          <p:spPr>
            <a:xfrm>
              <a:off x="5792492" y="4851573"/>
              <a:ext cx="59555" cy="54351"/>
            </a:xfrm>
            <a:custGeom>
              <a:avLst/>
              <a:gdLst/>
              <a:ahLst/>
              <a:cxnLst/>
              <a:rect l="l" t="t" r="r" b="b"/>
              <a:pathLst>
                <a:path w="1854" h="1692" extrusionOk="0">
                  <a:moveTo>
                    <a:pt x="949" y="1"/>
                  </a:moveTo>
                  <a:cubicBezTo>
                    <a:pt x="833" y="1"/>
                    <a:pt x="723" y="120"/>
                    <a:pt x="765" y="266"/>
                  </a:cubicBezTo>
                  <a:cubicBezTo>
                    <a:pt x="765" y="298"/>
                    <a:pt x="765" y="298"/>
                    <a:pt x="765" y="329"/>
                  </a:cubicBezTo>
                  <a:cubicBezTo>
                    <a:pt x="733" y="393"/>
                    <a:pt x="733" y="424"/>
                    <a:pt x="796" y="488"/>
                  </a:cubicBezTo>
                  <a:cubicBezTo>
                    <a:pt x="796" y="519"/>
                    <a:pt x="796" y="519"/>
                    <a:pt x="796" y="519"/>
                  </a:cubicBezTo>
                  <a:cubicBezTo>
                    <a:pt x="796" y="519"/>
                    <a:pt x="796" y="551"/>
                    <a:pt x="796" y="551"/>
                  </a:cubicBezTo>
                  <a:cubicBezTo>
                    <a:pt x="763" y="538"/>
                    <a:pt x="730" y="532"/>
                    <a:pt x="699" y="532"/>
                  </a:cubicBezTo>
                  <a:cubicBezTo>
                    <a:pt x="580" y="532"/>
                    <a:pt x="486" y="622"/>
                    <a:pt x="511" y="773"/>
                  </a:cubicBezTo>
                  <a:cubicBezTo>
                    <a:pt x="511" y="773"/>
                    <a:pt x="543" y="804"/>
                    <a:pt x="543" y="804"/>
                  </a:cubicBezTo>
                  <a:cubicBezTo>
                    <a:pt x="511" y="868"/>
                    <a:pt x="511" y="931"/>
                    <a:pt x="511" y="963"/>
                  </a:cubicBezTo>
                  <a:cubicBezTo>
                    <a:pt x="416" y="1026"/>
                    <a:pt x="321" y="1121"/>
                    <a:pt x="258" y="1216"/>
                  </a:cubicBezTo>
                  <a:cubicBezTo>
                    <a:pt x="258" y="1216"/>
                    <a:pt x="258" y="1248"/>
                    <a:pt x="258" y="1248"/>
                  </a:cubicBezTo>
                  <a:cubicBezTo>
                    <a:pt x="226" y="1248"/>
                    <a:pt x="195" y="1279"/>
                    <a:pt x="163" y="1311"/>
                  </a:cubicBezTo>
                  <a:cubicBezTo>
                    <a:pt x="163" y="1311"/>
                    <a:pt x="131" y="1311"/>
                    <a:pt x="131" y="1343"/>
                  </a:cubicBezTo>
                  <a:cubicBezTo>
                    <a:pt x="0" y="1474"/>
                    <a:pt x="129" y="1691"/>
                    <a:pt x="267" y="1691"/>
                  </a:cubicBezTo>
                  <a:cubicBezTo>
                    <a:pt x="296" y="1691"/>
                    <a:pt x="325" y="1681"/>
                    <a:pt x="353" y="1660"/>
                  </a:cubicBezTo>
                  <a:cubicBezTo>
                    <a:pt x="385" y="1628"/>
                    <a:pt x="385" y="1628"/>
                    <a:pt x="416" y="1628"/>
                  </a:cubicBezTo>
                  <a:cubicBezTo>
                    <a:pt x="448" y="1565"/>
                    <a:pt x="511" y="1533"/>
                    <a:pt x="575" y="1501"/>
                  </a:cubicBezTo>
                  <a:lnTo>
                    <a:pt x="606" y="1501"/>
                  </a:lnTo>
                  <a:cubicBezTo>
                    <a:pt x="606" y="1470"/>
                    <a:pt x="638" y="1470"/>
                    <a:pt x="638" y="1470"/>
                  </a:cubicBezTo>
                  <a:cubicBezTo>
                    <a:pt x="655" y="1470"/>
                    <a:pt x="663" y="1460"/>
                    <a:pt x="666" y="1452"/>
                  </a:cubicBezTo>
                  <a:lnTo>
                    <a:pt x="666" y="1452"/>
                  </a:lnTo>
                  <a:cubicBezTo>
                    <a:pt x="643" y="1574"/>
                    <a:pt x="707" y="1691"/>
                    <a:pt x="860" y="1691"/>
                  </a:cubicBezTo>
                  <a:cubicBezTo>
                    <a:pt x="986" y="1691"/>
                    <a:pt x="1050" y="1565"/>
                    <a:pt x="1050" y="1470"/>
                  </a:cubicBezTo>
                  <a:lnTo>
                    <a:pt x="1081" y="1470"/>
                  </a:lnTo>
                  <a:cubicBezTo>
                    <a:pt x="1176" y="1470"/>
                    <a:pt x="1271" y="1438"/>
                    <a:pt x="1271" y="1343"/>
                  </a:cubicBezTo>
                  <a:cubicBezTo>
                    <a:pt x="1303" y="1343"/>
                    <a:pt x="1303" y="1374"/>
                    <a:pt x="1335" y="1374"/>
                  </a:cubicBezTo>
                  <a:cubicBezTo>
                    <a:pt x="1358" y="1421"/>
                    <a:pt x="1398" y="1450"/>
                    <a:pt x="1443" y="1450"/>
                  </a:cubicBezTo>
                  <a:cubicBezTo>
                    <a:pt x="1459" y="1450"/>
                    <a:pt x="1476" y="1446"/>
                    <a:pt x="1493" y="1438"/>
                  </a:cubicBezTo>
                  <a:cubicBezTo>
                    <a:pt x="1526" y="1451"/>
                    <a:pt x="1562" y="1457"/>
                    <a:pt x="1597" y="1457"/>
                  </a:cubicBezTo>
                  <a:cubicBezTo>
                    <a:pt x="1730" y="1457"/>
                    <a:pt x="1853" y="1367"/>
                    <a:pt x="1778" y="1216"/>
                  </a:cubicBezTo>
                  <a:cubicBezTo>
                    <a:pt x="1778" y="1184"/>
                    <a:pt x="1778" y="1184"/>
                    <a:pt x="1778" y="1153"/>
                  </a:cubicBezTo>
                  <a:cubicBezTo>
                    <a:pt x="1715" y="994"/>
                    <a:pt x="1620" y="868"/>
                    <a:pt x="1525" y="741"/>
                  </a:cubicBezTo>
                  <a:cubicBezTo>
                    <a:pt x="1398" y="519"/>
                    <a:pt x="1271" y="298"/>
                    <a:pt x="1113" y="108"/>
                  </a:cubicBezTo>
                  <a:cubicBezTo>
                    <a:pt x="1070" y="32"/>
                    <a:pt x="1009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4" name="Google Shape;1194;p26"/>
            <p:cNvSpPr/>
            <p:nvPr/>
          </p:nvSpPr>
          <p:spPr>
            <a:xfrm>
              <a:off x="5914111" y="4494428"/>
              <a:ext cx="383768" cy="291994"/>
            </a:xfrm>
            <a:custGeom>
              <a:avLst/>
              <a:gdLst/>
              <a:ahLst/>
              <a:cxnLst/>
              <a:rect l="l" t="t" r="r" b="b"/>
              <a:pathLst>
                <a:path w="11947" h="9090" extrusionOk="0">
                  <a:moveTo>
                    <a:pt x="11621" y="0"/>
                  </a:moveTo>
                  <a:cubicBezTo>
                    <a:pt x="11578" y="0"/>
                    <a:pt x="11532" y="14"/>
                    <a:pt x="11483" y="47"/>
                  </a:cubicBezTo>
                  <a:cubicBezTo>
                    <a:pt x="7714" y="2865"/>
                    <a:pt x="3977" y="5747"/>
                    <a:pt x="209" y="8597"/>
                  </a:cubicBezTo>
                  <a:cubicBezTo>
                    <a:pt x="1" y="8779"/>
                    <a:pt x="134" y="9089"/>
                    <a:pt x="329" y="9089"/>
                  </a:cubicBezTo>
                  <a:cubicBezTo>
                    <a:pt x="372" y="9089"/>
                    <a:pt x="417" y="9075"/>
                    <a:pt x="462" y="9041"/>
                  </a:cubicBezTo>
                  <a:cubicBezTo>
                    <a:pt x="4231" y="6190"/>
                    <a:pt x="7968" y="3309"/>
                    <a:pt x="11736" y="490"/>
                  </a:cubicBezTo>
                  <a:cubicBezTo>
                    <a:pt x="11947" y="332"/>
                    <a:pt x="11830" y="0"/>
                    <a:pt x="11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5934477" y="4523853"/>
              <a:ext cx="383671" cy="291062"/>
            </a:xfrm>
            <a:custGeom>
              <a:avLst/>
              <a:gdLst/>
              <a:ahLst/>
              <a:cxnLst/>
              <a:rect l="l" t="t" r="r" b="b"/>
              <a:pathLst>
                <a:path w="11944" h="9061" extrusionOk="0">
                  <a:moveTo>
                    <a:pt x="11645" y="0"/>
                  </a:moveTo>
                  <a:cubicBezTo>
                    <a:pt x="11604" y="0"/>
                    <a:pt x="11560" y="15"/>
                    <a:pt x="11514" y="49"/>
                  </a:cubicBezTo>
                  <a:cubicBezTo>
                    <a:pt x="7714" y="2868"/>
                    <a:pt x="3977" y="5718"/>
                    <a:pt x="208" y="8600"/>
                  </a:cubicBezTo>
                  <a:cubicBezTo>
                    <a:pt x="1" y="8755"/>
                    <a:pt x="133" y="9060"/>
                    <a:pt x="328" y="9060"/>
                  </a:cubicBezTo>
                  <a:cubicBezTo>
                    <a:pt x="370" y="9060"/>
                    <a:pt x="416" y="9046"/>
                    <a:pt x="462" y="9011"/>
                  </a:cubicBezTo>
                  <a:cubicBezTo>
                    <a:pt x="4230" y="6161"/>
                    <a:pt x="7967" y="3279"/>
                    <a:pt x="11736" y="461"/>
                  </a:cubicBezTo>
                  <a:cubicBezTo>
                    <a:pt x="11944" y="305"/>
                    <a:pt x="11832" y="0"/>
                    <a:pt x="11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96" name="Google Shape;1196;p26"/>
          <p:cNvSpPr/>
          <p:nvPr/>
        </p:nvSpPr>
        <p:spPr>
          <a:xfrm>
            <a:off x="8727234" y="255373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7" name="Google Shape;1197;p26"/>
          <p:cNvSpPr/>
          <p:nvPr/>
        </p:nvSpPr>
        <p:spPr>
          <a:xfrm>
            <a:off x="8727234" y="2875970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8" name="Google Shape;1198;p26"/>
          <p:cNvSpPr/>
          <p:nvPr/>
        </p:nvSpPr>
        <p:spPr>
          <a:xfrm>
            <a:off x="8727234" y="3198142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9" name="Google Shape;1199;p26"/>
          <p:cNvSpPr/>
          <p:nvPr/>
        </p:nvSpPr>
        <p:spPr>
          <a:xfrm>
            <a:off x="8727234" y="3520370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0" name="Google Shape;1200;p26"/>
          <p:cNvSpPr/>
          <p:nvPr/>
        </p:nvSpPr>
        <p:spPr>
          <a:xfrm>
            <a:off x="8727234" y="3842597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1" name="Google Shape;1201;p26"/>
          <p:cNvSpPr/>
          <p:nvPr/>
        </p:nvSpPr>
        <p:spPr>
          <a:xfrm>
            <a:off x="8727234" y="4163899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2" name="Google Shape;1202;p26"/>
          <p:cNvSpPr/>
          <p:nvPr/>
        </p:nvSpPr>
        <p:spPr>
          <a:xfrm>
            <a:off x="8727234" y="4486127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3" name="Google Shape;1203;p26"/>
          <p:cNvSpPr/>
          <p:nvPr/>
        </p:nvSpPr>
        <p:spPr>
          <a:xfrm>
            <a:off x="8727234" y="4808354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4" name="Google Shape;1204;p26"/>
          <p:cNvSpPr/>
          <p:nvPr/>
        </p:nvSpPr>
        <p:spPr>
          <a:xfrm rot="-5400000">
            <a:off x="6475336" y="4810333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5" name="Google Shape;1205;p26"/>
          <p:cNvSpPr/>
          <p:nvPr/>
        </p:nvSpPr>
        <p:spPr>
          <a:xfrm rot="-5400000">
            <a:off x="6797465" y="4810333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6" name="Google Shape;1206;p26"/>
          <p:cNvSpPr/>
          <p:nvPr/>
        </p:nvSpPr>
        <p:spPr>
          <a:xfrm rot="-5400000">
            <a:off x="7119609" y="4810316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7" name="Google Shape;1207;p26"/>
          <p:cNvSpPr/>
          <p:nvPr/>
        </p:nvSpPr>
        <p:spPr>
          <a:xfrm rot="-5400000">
            <a:off x="7441737" y="4810316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8" name="Google Shape;1208;p26"/>
          <p:cNvSpPr/>
          <p:nvPr/>
        </p:nvSpPr>
        <p:spPr>
          <a:xfrm rot="-5400000">
            <a:off x="7763866" y="4810316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9" name="Google Shape;1209;p26"/>
          <p:cNvSpPr/>
          <p:nvPr/>
        </p:nvSpPr>
        <p:spPr>
          <a:xfrm rot="-5400000">
            <a:off x="8084993" y="4810333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0" name="Google Shape;1210;p26"/>
          <p:cNvSpPr/>
          <p:nvPr/>
        </p:nvSpPr>
        <p:spPr>
          <a:xfrm rot="-5400000">
            <a:off x="8407122" y="4810333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19" name="Google Shape;1219;p26"/>
          <p:cNvGrpSpPr/>
          <p:nvPr/>
        </p:nvGrpSpPr>
        <p:grpSpPr>
          <a:xfrm>
            <a:off x="1405027" y="220021"/>
            <a:ext cx="686689" cy="705633"/>
            <a:chOff x="1404969" y="219946"/>
            <a:chExt cx="686689" cy="705415"/>
          </a:xfrm>
        </p:grpSpPr>
        <p:sp>
          <p:nvSpPr>
            <p:cNvPr id="1220" name="Google Shape;1220;p26"/>
            <p:cNvSpPr/>
            <p:nvPr/>
          </p:nvSpPr>
          <p:spPr>
            <a:xfrm>
              <a:off x="1757971" y="239091"/>
              <a:ext cx="324341" cy="217823"/>
            </a:xfrm>
            <a:custGeom>
              <a:avLst/>
              <a:gdLst/>
              <a:ahLst/>
              <a:cxnLst/>
              <a:rect l="l" t="t" r="r" b="b"/>
              <a:pathLst>
                <a:path w="10097" h="6781" extrusionOk="0">
                  <a:moveTo>
                    <a:pt x="8599" y="777"/>
                  </a:moveTo>
                  <a:cubicBezTo>
                    <a:pt x="8304" y="930"/>
                    <a:pt x="8007" y="1070"/>
                    <a:pt x="7728" y="1209"/>
                  </a:cubicBezTo>
                  <a:cubicBezTo>
                    <a:pt x="6746" y="1716"/>
                    <a:pt x="5764" y="2223"/>
                    <a:pt x="4814" y="2698"/>
                  </a:cubicBezTo>
                  <a:cubicBezTo>
                    <a:pt x="3991" y="3110"/>
                    <a:pt x="3167" y="3521"/>
                    <a:pt x="2376" y="4028"/>
                  </a:cubicBezTo>
                  <a:cubicBezTo>
                    <a:pt x="1598" y="4537"/>
                    <a:pt x="1161" y="5364"/>
                    <a:pt x="508" y="5990"/>
                  </a:cubicBezTo>
                  <a:lnTo>
                    <a:pt x="508" y="5990"/>
                  </a:lnTo>
                  <a:cubicBezTo>
                    <a:pt x="510" y="5304"/>
                    <a:pt x="520" y="4603"/>
                    <a:pt x="570" y="3901"/>
                  </a:cubicBezTo>
                  <a:cubicBezTo>
                    <a:pt x="602" y="3585"/>
                    <a:pt x="570" y="3078"/>
                    <a:pt x="761" y="2793"/>
                  </a:cubicBezTo>
                  <a:cubicBezTo>
                    <a:pt x="761" y="2761"/>
                    <a:pt x="753" y="2761"/>
                    <a:pt x="757" y="2761"/>
                  </a:cubicBezTo>
                  <a:cubicBezTo>
                    <a:pt x="761" y="2761"/>
                    <a:pt x="776" y="2761"/>
                    <a:pt x="824" y="2730"/>
                  </a:cubicBezTo>
                  <a:cubicBezTo>
                    <a:pt x="919" y="2666"/>
                    <a:pt x="1046" y="2635"/>
                    <a:pt x="1141" y="2603"/>
                  </a:cubicBezTo>
                  <a:cubicBezTo>
                    <a:pt x="2977" y="2001"/>
                    <a:pt x="4909" y="1621"/>
                    <a:pt x="6809" y="1178"/>
                  </a:cubicBezTo>
                  <a:cubicBezTo>
                    <a:pt x="7399" y="1049"/>
                    <a:pt x="8000" y="909"/>
                    <a:pt x="8599" y="777"/>
                  </a:cubicBezTo>
                  <a:close/>
                  <a:moveTo>
                    <a:pt x="9811" y="0"/>
                  </a:moveTo>
                  <a:cubicBezTo>
                    <a:pt x="9793" y="0"/>
                    <a:pt x="9774" y="2"/>
                    <a:pt x="9755" y="6"/>
                  </a:cubicBezTo>
                  <a:cubicBezTo>
                    <a:pt x="7633" y="449"/>
                    <a:pt x="5479" y="924"/>
                    <a:pt x="3389" y="1463"/>
                  </a:cubicBezTo>
                  <a:cubicBezTo>
                    <a:pt x="2566" y="1685"/>
                    <a:pt x="1711" y="1875"/>
                    <a:pt x="887" y="2160"/>
                  </a:cubicBezTo>
                  <a:cubicBezTo>
                    <a:pt x="729" y="2223"/>
                    <a:pt x="507" y="2286"/>
                    <a:pt x="380" y="2413"/>
                  </a:cubicBezTo>
                  <a:cubicBezTo>
                    <a:pt x="190" y="2635"/>
                    <a:pt x="159" y="3046"/>
                    <a:pt x="127" y="3331"/>
                  </a:cubicBezTo>
                  <a:cubicBezTo>
                    <a:pt x="0" y="4376"/>
                    <a:pt x="0" y="5453"/>
                    <a:pt x="0" y="6530"/>
                  </a:cubicBezTo>
                  <a:cubicBezTo>
                    <a:pt x="0" y="6655"/>
                    <a:pt x="139" y="6780"/>
                    <a:pt x="275" y="6780"/>
                  </a:cubicBezTo>
                  <a:cubicBezTo>
                    <a:pt x="311" y="6780"/>
                    <a:pt x="347" y="6771"/>
                    <a:pt x="380" y="6752"/>
                  </a:cubicBezTo>
                  <a:cubicBezTo>
                    <a:pt x="1299" y="6087"/>
                    <a:pt x="1742" y="5010"/>
                    <a:pt x="2692" y="4408"/>
                  </a:cubicBezTo>
                  <a:cubicBezTo>
                    <a:pt x="3484" y="3933"/>
                    <a:pt x="4339" y="3490"/>
                    <a:pt x="5163" y="3078"/>
                  </a:cubicBezTo>
                  <a:cubicBezTo>
                    <a:pt x="6113" y="2571"/>
                    <a:pt x="7094" y="2096"/>
                    <a:pt x="8044" y="1590"/>
                  </a:cubicBezTo>
                  <a:cubicBezTo>
                    <a:pt x="8709" y="1241"/>
                    <a:pt x="9438" y="924"/>
                    <a:pt x="10008" y="449"/>
                  </a:cubicBezTo>
                  <a:cubicBezTo>
                    <a:pt x="10097" y="361"/>
                    <a:pt x="10094" y="252"/>
                    <a:pt x="10045" y="167"/>
                  </a:cubicBezTo>
                  <a:lnTo>
                    <a:pt x="10045" y="167"/>
                  </a:lnTo>
                  <a:cubicBezTo>
                    <a:pt x="10009" y="74"/>
                    <a:pt x="9926" y="0"/>
                    <a:pt x="9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1797523" y="248251"/>
              <a:ext cx="275579" cy="261284"/>
            </a:xfrm>
            <a:custGeom>
              <a:avLst/>
              <a:gdLst/>
              <a:ahLst/>
              <a:cxnLst/>
              <a:rect l="l" t="t" r="r" b="b"/>
              <a:pathLst>
                <a:path w="8579" h="8134" extrusionOk="0">
                  <a:moveTo>
                    <a:pt x="8243" y="0"/>
                  </a:moveTo>
                  <a:cubicBezTo>
                    <a:pt x="8165" y="0"/>
                    <a:pt x="8085" y="37"/>
                    <a:pt x="8026" y="125"/>
                  </a:cubicBezTo>
                  <a:cubicBezTo>
                    <a:pt x="6727" y="2247"/>
                    <a:pt x="5366" y="4369"/>
                    <a:pt x="3941" y="6428"/>
                  </a:cubicBezTo>
                  <a:cubicBezTo>
                    <a:pt x="3719" y="6744"/>
                    <a:pt x="3497" y="7061"/>
                    <a:pt x="3276" y="7378"/>
                  </a:cubicBezTo>
                  <a:cubicBezTo>
                    <a:pt x="3244" y="7441"/>
                    <a:pt x="3149" y="7599"/>
                    <a:pt x="3085" y="7631"/>
                  </a:cubicBezTo>
                  <a:cubicBezTo>
                    <a:pt x="2990" y="7663"/>
                    <a:pt x="3085" y="7663"/>
                    <a:pt x="3054" y="7663"/>
                  </a:cubicBezTo>
                  <a:cubicBezTo>
                    <a:pt x="3022" y="7663"/>
                    <a:pt x="2959" y="7599"/>
                    <a:pt x="2927" y="7568"/>
                  </a:cubicBezTo>
                  <a:cubicBezTo>
                    <a:pt x="2547" y="7283"/>
                    <a:pt x="2262" y="6839"/>
                    <a:pt x="1945" y="6491"/>
                  </a:cubicBezTo>
                  <a:cubicBezTo>
                    <a:pt x="1502" y="5921"/>
                    <a:pt x="1027" y="5382"/>
                    <a:pt x="520" y="4907"/>
                  </a:cubicBezTo>
                  <a:cubicBezTo>
                    <a:pt x="477" y="4857"/>
                    <a:pt x="425" y="4836"/>
                    <a:pt x="372" y="4836"/>
                  </a:cubicBezTo>
                  <a:cubicBezTo>
                    <a:pt x="189" y="4836"/>
                    <a:pt x="0" y="5084"/>
                    <a:pt x="172" y="5256"/>
                  </a:cubicBezTo>
                  <a:cubicBezTo>
                    <a:pt x="964" y="6016"/>
                    <a:pt x="1597" y="6903"/>
                    <a:pt x="2325" y="7694"/>
                  </a:cubicBezTo>
                  <a:cubicBezTo>
                    <a:pt x="2552" y="7921"/>
                    <a:pt x="2818" y="8133"/>
                    <a:pt x="3081" y="8133"/>
                  </a:cubicBezTo>
                  <a:cubicBezTo>
                    <a:pt x="3223" y="8133"/>
                    <a:pt x="3364" y="8071"/>
                    <a:pt x="3497" y="7916"/>
                  </a:cubicBezTo>
                  <a:cubicBezTo>
                    <a:pt x="4542" y="6618"/>
                    <a:pt x="5429" y="5161"/>
                    <a:pt x="6316" y="3767"/>
                  </a:cubicBezTo>
                  <a:cubicBezTo>
                    <a:pt x="7044" y="2627"/>
                    <a:pt x="7773" y="1519"/>
                    <a:pt x="8469" y="379"/>
                  </a:cubicBezTo>
                  <a:cubicBezTo>
                    <a:pt x="8579" y="182"/>
                    <a:pt x="8416" y="0"/>
                    <a:pt x="8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1700984" y="219946"/>
              <a:ext cx="390674" cy="110148"/>
            </a:xfrm>
            <a:custGeom>
              <a:avLst/>
              <a:gdLst/>
              <a:ahLst/>
              <a:cxnLst/>
              <a:rect l="l" t="t" r="r" b="b"/>
              <a:pathLst>
                <a:path w="12162" h="3429" extrusionOk="0">
                  <a:moveTo>
                    <a:pt x="501" y="610"/>
                  </a:moveTo>
                  <a:cubicBezTo>
                    <a:pt x="510" y="610"/>
                    <a:pt x="541" y="636"/>
                    <a:pt x="535" y="661"/>
                  </a:cubicBezTo>
                  <a:lnTo>
                    <a:pt x="535" y="661"/>
                  </a:lnTo>
                  <a:cubicBezTo>
                    <a:pt x="498" y="624"/>
                    <a:pt x="494" y="610"/>
                    <a:pt x="501" y="610"/>
                  </a:cubicBezTo>
                  <a:close/>
                  <a:moveTo>
                    <a:pt x="3061" y="0"/>
                  </a:moveTo>
                  <a:cubicBezTo>
                    <a:pt x="2503" y="0"/>
                    <a:pt x="1949" y="16"/>
                    <a:pt x="1394" y="64"/>
                  </a:cubicBezTo>
                  <a:cubicBezTo>
                    <a:pt x="1046" y="64"/>
                    <a:pt x="64" y="64"/>
                    <a:pt x="33" y="602"/>
                  </a:cubicBezTo>
                  <a:cubicBezTo>
                    <a:pt x="1" y="1045"/>
                    <a:pt x="603" y="1615"/>
                    <a:pt x="856" y="1932"/>
                  </a:cubicBezTo>
                  <a:cubicBezTo>
                    <a:pt x="1268" y="2439"/>
                    <a:pt x="1711" y="2914"/>
                    <a:pt x="2154" y="3357"/>
                  </a:cubicBezTo>
                  <a:cubicBezTo>
                    <a:pt x="2212" y="3407"/>
                    <a:pt x="2274" y="3428"/>
                    <a:pt x="2332" y="3428"/>
                  </a:cubicBezTo>
                  <a:cubicBezTo>
                    <a:pt x="2534" y="3428"/>
                    <a:pt x="2699" y="3181"/>
                    <a:pt x="2503" y="3009"/>
                  </a:cubicBezTo>
                  <a:cubicBezTo>
                    <a:pt x="2186" y="2692"/>
                    <a:pt x="1869" y="2344"/>
                    <a:pt x="1553" y="1996"/>
                  </a:cubicBezTo>
                  <a:cubicBezTo>
                    <a:pt x="1363" y="1742"/>
                    <a:pt x="1141" y="1520"/>
                    <a:pt x="951" y="1299"/>
                  </a:cubicBezTo>
                  <a:cubicBezTo>
                    <a:pt x="830" y="1117"/>
                    <a:pt x="708" y="848"/>
                    <a:pt x="559" y="686"/>
                  </a:cubicBezTo>
                  <a:lnTo>
                    <a:pt x="559" y="686"/>
                  </a:lnTo>
                  <a:cubicBezTo>
                    <a:pt x="629" y="666"/>
                    <a:pt x="746" y="626"/>
                    <a:pt x="793" y="602"/>
                  </a:cubicBezTo>
                  <a:cubicBezTo>
                    <a:pt x="1141" y="539"/>
                    <a:pt x="1521" y="539"/>
                    <a:pt x="1869" y="507"/>
                  </a:cubicBezTo>
                  <a:cubicBezTo>
                    <a:pt x="2288" y="495"/>
                    <a:pt x="2706" y="490"/>
                    <a:pt x="3125" y="490"/>
                  </a:cubicBezTo>
                  <a:cubicBezTo>
                    <a:pt x="4985" y="490"/>
                    <a:pt x="6842" y="594"/>
                    <a:pt x="8678" y="697"/>
                  </a:cubicBezTo>
                  <a:cubicBezTo>
                    <a:pt x="9723" y="729"/>
                    <a:pt x="10768" y="792"/>
                    <a:pt x="11814" y="855"/>
                  </a:cubicBezTo>
                  <a:cubicBezTo>
                    <a:pt x="12162" y="855"/>
                    <a:pt x="12130" y="349"/>
                    <a:pt x="11814" y="349"/>
                  </a:cubicBezTo>
                  <a:cubicBezTo>
                    <a:pt x="9470" y="222"/>
                    <a:pt x="7095" y="95"/>
                    <a:pt x="4751" y="32"/>
                  </a:cubicBezTo>
                  <a:cubicBezTo>
                    <a:pt x="4181" y="16"/>
                    <a:pt x="3619" y="0"/>
                    <a:pt x="3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1404969" y="470185"/>
              <a:ext cx="348947" cy="455176"/>
            </a:xfrm>
            <a:custGeom>
              <a:avLst/>
              <a:gdLst/>
              <a:ahLst/>
              <a:cxnLst/>
              <a:rect l="l" t="t" r="r" b="b"/>
              <a:pathLst>
                <a:path w="10863" h="14170" extrusionOk="0">
                  <a:moveTo>
                    <a:pt x="2694" y="3415"/>
                  </a:moveTo>
                  <a:cubicBezTo>
                    <a:pt x="2735" y="3415"/>
                    <a:pt x="2777" y="3417"/>
                    <a:pt x="2819" y="3421"/>
                  </a:cubicBezTo>
                  <a:cubicBezTo>
                    <a:pt x="3706" y="3516"/>
                    <a:pt x="4466" y="4245"/>
                    <a:pt x="4972" y="4910"/>
                  </a:cubicBezTo>
                  <a:cubicBezTo>
                    <a:pt x="5337" y="5424"/>
                    <a:pt x="5614" y="5982"/>
                    <a:pt x="5755" y="6583"/>
                  </a:cubicBezTo>
                  <a:lnTo>
                    <a:pt x="5755" y="6583"/>
                  </a:lnTo>
                  <a:cubicBezTo>
                    <a:pt x="5024" y="7080"/>
                    <a:pt x="4151" y="7348"/>
                    <a:pt x="3255" y="7348"/>
                  </a:cubicBezTo>
                  <a:cubicBezTo>
                    <a:pt x="3079" y="7348"/>
                    <a:pt x="2901" y="7338"/>
                    <a:pt x="2724" y="7316"/>
                  </a:cubicBezTo>
                  <a:cubicBezTo>
                    <a:pt x="1679" y="7221"/>
                    <a:pt x="602" y="6556"/>
                    <a:pt x="824" y="5353"/>
                  </a:cubicBezTo>
                  <a:cubicBezTo>
                    <a:pt x="1006" y="4472"/>
                    <a:pt x="1713" y="3415"/>
                    <a:pt x="2694" y="3415"/>
                  </a:cubicBezTo>
                  <a:close/>
                  <a:moveTo>
                    <a:pt x="10546" y="1"/>
                  </a:moveTo>
                  <a:cubicBezTo>
                    <a:pt x="9754" y="33"/>
                    <a:pt x="8994" y="666"/>
                    <a:pt x="8583" y="1299"/>
                  </a:cubicBezTo>
                  <a:cubicBezTo>
                    <a:pt x="8108" y="1996"/>
                    <a:pt x="7886" y="2883"/>
                    <a:pt x="7633" y="3706"/>
                  </a:cubicBezTo>
                  <a:cubicBezTo>
                    <a:pt x="7348" y="4593"/>
                    <a:pt x="7062" y="5480"/>
                    <a:pt x="6334" y="6113"/>
                  </a:cubicBezTo>
                  <a:cubicBezTo>
                    <a:pt x="6277" y="6168"/>
                    <a:pt x="6218" y="6222"/>
                    <a:pt x="6158" y="6274"/>
                  </a:cubicBezTo>
                  <a:lnTo>
                    <a:pt x="6158" y="6274"/>
                  </a:lnTo>
                  <a:cubicBezTo>
                    <a:pt x="6066" y="5952"/>
                    <a:pt x="5936" y="5635"/>
                    <a:pt x="5764" y="5321"/>
                  </a:cubicBezTo>
                  <a:cubicBezTo>
                    <a:pt x="5289" y="4435"/>
                    <a:pt x="4561" y="3611"/>
                    <a:pt x="3674" y="3199"/>
                  </a:cubicBezTo>
                  <a:cubicBezTo>
                    <a:pt x="3340" y="3046"/>
                    <a:pt x="2996" y="2964"/>
                    <a:pt x="2661" y="2964"/>
                  </a:cubicBezTo>
                  <a:cubicBezTo>
                    <a:pt x="2168" y="2964"/>
                    <a:pt x="1694" y="3139"/>
                    <a:pt x="1299" y="3516"/>
                  </a:cubicBezTo>
                  <a:cubicBezTo>
                    <a:pt x="539" y="4245"/>
                    <a:pt x="0" y="5543"/>
                    <a:pt x="507" y="6556"/>
                  </a:cubicBezTo>
                  <a:cubicBezTo>
                    <a:pt x="1014" y="7538"/>
                    <a:pt x="2249" y="7855"/>
                    <a:pt x="3262" y="7855"/>
                  </a:cubicBezTo>
                  <a:cubicBezTo>
                    <a:pt x="4172" y="7855"/>
                    <a:pt x="5067" y="7601"/>
                    <a:pt x="5844" y="7139"/>
                  </a:cubicBezTo>
                  <a:lnTo>
                    <a:pt x="5844" y="7139"/>
                  </a:lnTo>
                  <a:cubicBezTo>
                    <a:pt x="5854" y="7250"/>
                    <a:pt x="5859" y="7362"/>
                    <a:pt x="5859" y="7475"/>
                  </a:cubicBezTo>
                  <a:cubicBezTo>
                    <a:pt x="5859" y="10198"/>
                    <a:pt x="3832" y="12795"/>
                    <a:pt x="1267" y="13650"/>
                  </a:cubicBezTo>
                  <a:cubicBezTo>
                    <a:pt x="979" y="13766"/>
                    <a:pt x="1058" y="14169"/>
                    <a:pt x="1313" y="14169"/>
                  </a:cubicBezTo>
                  <a:cubicBezTo>
                    <a:pt x="1338" y="14169"/>
                    <a:pt x="1365" y="14165"/>
                    <a:pt x="1394" y="14157"/>
                  </a:cubicBezTo>
                  <a:cubicBezTo>
                    <a:pt x="3864" y="13334"/>
                    <a:pt x="5859" y="11022"/>
                    <a:pt x="6271" y="8425"/>
                  </a:cubicBezTo>
                  <a:cubicBezTo>
                    <a:pt x="6349" y="7879"/>
                    <a:pt x="6358" y="7356"/>
                    <a:pt x="6282" y="6848"/>
                  </a:cubicBezTo>
                  <a:lnTo>
                    <a:pt x="6282" y="6848"/>
                  </a:lnTo>
                  <a:cubicBezTo>
                    <a:pt x="6503" y="6684"/>
                    <a:pt x="6711" y="6502"/>
                    <a:pt x="6904" y="6303"/>
                  </a:cubicBezTo>
                  <a:cubicBezTo>
                    <a:pt x="7696" y="5448"/>
                    <a:pt x="7981" y="4308"/>
                    <a:pt x="8298" y="3231"/>
                  </a:cubicBezTo>
                  <a:cubicBezTo>
                    <a:pt x="8488" y="2661"/>
                    <a:pt x="8678" y="2091"/>
                    <a:pt x="8994" y="1584"/>
                  </a:cubicBezTo>
                  <a:cubicBezTo>
                    <a:pt x="9311" y="1109"/>
                    <a:pt x="9913" y="508"/>
                    <a:pt x="10546" y="508"/>
                  </a:cubicBezTo>
                  <a:cubicBezTo>
                    <a:pt x="10831" y="476"/>
                    <a:pt x="10863" y="1"/>
                    <a:pt x="10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24" name="Google Shape;1224;p26"/>
          <p:cNvSpPr/>
          <p:nvPr/>
        </p:nvSpPr>
        <p:spPr>
          <a:xfrm>
            <a:off x="1448589" y="4616957"/>
            <a:ext cx="206933" cy="204234"/>
          </a:xfrm>
          <a:custGeom>
            <a:avLst/>
            <a:gdLst/>
            <a:ahLst/>
            <a:cxnLst/>
            <a:rect l="l" t="t" r="r" b="b"/>
            <a:pathLst>
              <a:path w="6442" h="6356" extrusionOk="0">
                <a:moveTo>
                  <a:pt x="3465" y="1"/>
                </a:moveTo>
                <a:cubicBezTo>
                  <a:pt x="3391" y="1"/>
                  <a:pt x="3313" y="12"/>
                  <a:pt x="3231" y="36"/>
                </a:cubicBezTo>
                <a:cubicBezTo>
                  <a:pt x="1236" y="637"/>
                  <a:pt x="1" y="2506"/>
                  <a:pt x="951" y="4533"/>
                </a:cubicBezTo>
                <a:cubicBezTo>
                  <a:pt x="1507" y="5725"/>
                  <a:pt x="2599" y="6356"/>
                  <a:pt x="3750" y="6356"/>
                </a:cubicBezTo>
                <a:cubicBezTo>
                  <a:pt x="4434" y="6356"/>
                  <a:pt x="5139" y="6133"/>
                  <a:pt x="5765" y="5673"/>
                </a:cubicBezTo>
                <a:cubicBezTo>
                  <a:pt x="6441" y="5178"/>
                  <a:pt x="6027" y="4149"/>
                  <a:pt x="5402" y="4149"/>
                </a:cubicBezTo>
                <a:cubicBezTo>
                  <a:pt x="5266" y="4149"/>
                  <a:pt x="5120" y="4198"/>
                  <a:pt x="4973" y="4311"/>
                </a:cubicBezTo>
                <a:cubicBezTo>
                  <a:pt x="4565" y="4606"/>
                  <a:pt x="4145" y="4770"/>
                  <a:pt x="3749" y="4770"/>
                </a:cubicBezTo>
                <a:cubicBezTo>
                  <a:pt x="3252" y="4770"/>
                  <a:pt x="2792" y="4512"/>
                  <a:pt x="2439" y="3931"/>
                </a:cubicBezTo>
                <a:cubicBezTo>
                  <a:pt x="1806" y="2854"/>
                  <a:pt x="2598" y="1904"/>
                  <a:pt x="3643" y="1587"/>
                </a:cubicBezTo>
                <a:cubicBezTo>
                  <a:pt x="4572" y="1326"/>
                  <a:pt x="4277" y="1"/>
                  <a:pt x="34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0771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4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8"/>
            <a:ext cx="6858000" cy="1242206"/>
          </a:xfrm>
        </p:spPr>
        <p:txBody>
          <a:bodyPr/>
          <a:lstStyle>
            <a:lvl1pPr marL="0" indent="0" algn="ctr">
              <a:buNone/>
              <a:defRPr sz="1800"/>
            </a:lvl1pPr>
            <a:lvl2pPr marL="339965" indent="0" algn="ctr">
              <a:buNone/>
              <a:defRPr sz="1500"/>
            </a:lvl2pPr>
            <a:lvl3pPr marL="679958" indent="0" algn="ctr">
              <a:buNone/>
              <a:defRPr sz="1400"/>
            </a:lvl3pPr>
            <a:lvl4pPr marL="1019944" indent="0" algn="ctr">
              <a:buNone/>
              <a:defRPr sz="1200"/>
            </a:lvl4pPr>
            <a:lvl5pPr marL="1359926" indent="0" algn="ctr">
              <a:buNone/>
              <a:defRPr sz="1200"/>
            </a:lvl5pPr>
            <a:lvl6pPr marL="1699916" indent="0" algn="ctr">
              <a:buNone/>
              <a:defRPr sz="1200"/>
            </a:lvl6pPr>
            <a:lvl7pPr marL="2039894" indent="0" algn="ctr">
              <a:buNone/>
              <a:defRPr sz="1200"/>
            </a:lvl7pPr>
            <a:lvl8pPr marL="2379869" indent="0" algn="ctr">
              <a:buNone/>
              <a:defRPr sz="1200"/>
            </a:lvl8pPr>
            <a:lvl9pPr marL="271984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35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7662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66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8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399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799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199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599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6999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398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798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198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3576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3"/>
            <a:ext cx="3886200" cy="3264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3"/>
            <a:ext cx="3886200" cy="3264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65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4998CC50-F2EB-48E0-B7C8-9BA2682375A3}" type="datetimeFigureOut">
              <a:rPr lang="en-GB" smtClean="0"/>
              <a:pPr defTabSz="679526"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5CAE13BB-DB79-4C19-AB2C-596F7C8A67EB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850146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7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965" indent="0">
              <a:buNone/>
              <a:defRPr sz="1500" b="1"/>
            </a:lvl2pPr>
            <a:lvl3pPr marL="679958" indent="0">
              <a:buNone/>
              <a:defRPr sz="1400" b="1"/>
            </a:lvl3pPr>
            <a:lvl4pPr marL="1019944" indent="0">
              <a:buNone/>
              <a:defRPr sz="1200" b="1"/>
            </a:lvl4pPr>
            <a:lvl5pPr marL="1359926" indent="0">
              <a:buNone/>
              <a:defRPr sz="1200" b="1"/>
            </a:lvl5pPr>
            <a:lvl6pPr marL="1699916" indent="0">
              <a:buNone/>
              <a:defRPr sz="1200" b="1"/>
            </a:lvl6pPr>
            <a:lvl7pPr marL="2039894" indent="0">
              <a:buNone/>
              <a:defRPr sz="1200" b="1"/>
            </a:lvl7pPr>
            <a:lvl8pPr marL="2379869" indent="0">
              <a:buNone/>
              <a:defRPr sz="1200" b="1"/>
            </a:lvl8pPr>
            <a:lvl9pPr marL="271984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965" indent="0">
              <a:buNone/>
              <a:defRPr sz="1500" b="1"/>
            </a:lvl2pPr>
            <a:lvl3pPr marL="679958" indent="0">
              <a:buNone/>
              <a:defRPr sz="1400" b="1"/>
            </a:lvl3pPr>
            <a:lvl4pPr marL="1019944" indent="0">
              <a:buNone/>
              <a:defRPr sz="1200" b="1"/>
            </a:lvl4pPr>
            <a:lvl5pPr marL="1359926" indent="0">
              <a:buNone/>
              <a:defRPr sz="1200" b="1"/>
            </a:lvl5pPr>
            <a:lvl6pPr marL="1699916" indent="0">
              <a:buNone/>
              <a:defRPr sz="1200" b="1"/>
            </a:lvl6pPr>
            <a:lvl7pPr marL="2039894" indent="0">
              <a:buNone/>
              <a:defRPr sz="1200" b="1"/>
            </a:lvl7pPr>
            <a:lvl8pPr marL="2379869" indent="0">
              <a:buNone/>
              <a:defRPr sz="1200" b="1"/>
            </a:lvl8pPr>
            <a:lvl9pPr marL="271984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7409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5141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0441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53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64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8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965" indent="0">
              <a:buNone/>
              <a:defRPr sz="1100"/>
            </a:lvl2pPr>
            <a:lvl3pPr marL="679958" indent="0">
              <a:buNone/>
              <a:defRPr sz="900"/>
            </a:lvl3pPr>
            <a:lvl4pPr marL="1019944" indent="0">
              <a:buNone/>
              <a:defRPr sz="800"/>
            </a:lvl4pPr>
            <a:lvl5pPr marL="1359926" indent="0">
              <a:buNone/>
              <a:defRPr sz="800"/>
            </a:lvl5pPr>
            <a:lvl6pPr marL="1699916" indent="0">
              <a:buNone/>
              <a:defRPr sz="800"/>
            </a:lvl6pPr>
            <a:lvl7pPr marL="2039894" indent="0">
              <a:buNone/>
              <a:defRPr sz="800"/>
            </a:lvl7pPr>
            <a:lvl8pPr marL="2379869" indent="0">
              <a:buNone/>
              <a:defRPr sz="800"/>
            </a:lvl8pPr>
            <a:lvl9pPr marL="271984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8061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53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864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39965" indent="0">
              <a:buNone/>
              <a:defRPr sz="2100"/>
            </a:lvl2pPr>
            <a:lvl3pPr marL="679958" indent="0">
              <a:buNone/>
              <a:defRPr sz="1800"/>
            </a:lvl3pPr>
            <a:lvl4pPr marL="1019944" indent="0">
              <a:buNone/>
              <a:defRPr sz="1500"/>
            </a:lvl4pPr>
            <a:lvl5pPr marL="1359926" indent="0">
              <a:buNone/>
              <a:defRPr sz="1500"/>
            </a:lvl5pPr>
            <a:lvl6pPr marL="1699916" indent="0">
              <a:buNone/>
              <a:defRPr sz="1500"/>
            </a:lvl6pPr>
            <a:lvl7pPr marL="2039894" indent="0">
              <a:buNone/>
              <a:defRPr sz="1500"/>
            </a:lvl7pPr>
            <a:lvl8pPr marL="2379869" indent="0">
              <a:buNone/>
              <a:defRPr sz="1500"/>
            </a:lvl8pPr>
            <a:lvl9pPr marL="271984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8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965" indent="0">
              <a:buNone/>
              <a:defRPr sz="1100"/>
            </a:lvl2pPr>
            <a:lvl3pPr marL="679958" indent="0">
              <a:buNone/>
              <a:defRPr sz="900"/>
            </a:lvl3pPr>
            <a:lvl4pPr marL="1019944" indent="0">
              <a:buNone/>
              <a:defRPr sz="800"/>
            </a:lvl4pPr>
            <a:lvl5pPr marL="1359926" indent="0">
              <a:buNone/>
              <a:defRPr sz="800"/>
            </a:lvl5pPr>
            <a:lvl6pPr marL="1699916" indent="0">
              <a:buNone/>
              <a:defRPr sz="800"/>
            </a:lvl6pPr>
            <a:lvl7pPr marL="2039894" indent="0">
              <a:buNone/>
              <a:defRPr sz="800"/>
            </a:lvl7pPr>
            <a:lvl8pPr marL="2379869" indent="0">
              <a:buNone/>
              <a:defRPr sz="800"/>
            </a:lvl8pPr>
            <a:lvl9pPr marL="271984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6958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3381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94"/>
            <a:ext cx="1971675" cy="4360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94"/>
            <a:ext cx="5800725" cy="43602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6907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4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8"/>
            <a:ext cx="6858000" cy="124220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0445" indent="0" algn="ctr">
              <a:buNone/>
              <a:defRPr sz="1500"/>
            </a:lvl2pPr>
            <a:lvl3pPr marL="680910" indent="0" algn="ctr">
              <a:buNone/>
              <a:defRPr sz="1400"/>
            </a:lvl3pPr>
            <a:lvl4pPr marL="1021371" indent="0" algn="ctr">
              <a:buNone/>
              <a:defRPr sz="1200"/>
            </a:lvl4pPr>
            <a:lvl5pPr marL="1361830" indent="0" algn="ctr">
              <a:buNone/>
              <a:defRPr sz="1200"/>
            </a:lvl5pPr>
            <a:lvl6pPr marL="1702295" indent="0" algn="ctr">
              <a:buNone/>
              <a:defRPr sz="1200"/>
            </a:lvl6pPr>
            <a:lvl7pPr marL="2042750" indent="0" algn="ctr">
              <a:buNone/>
              <a:defRPr sz="1200"/>
            </a:lvl7pPr>
            <a:lvl8pPr marL="2383205" indent="0" algn="ctr">
              <a:buNone/>
              <a:defRPr sz="1200"/>
            </a:lvl8pPr>
            <a:lvl9pPr marL="272365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3412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050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58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8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04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09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13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18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22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2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32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236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51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4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39662" indent="0" algn="ctr">
              <a:buNone/>
              <a:defRPr sz="1500"/>
            </a:lvl2pPr>
            <a:lvl3pPr marL="679345" indent="0" algn="ctr">
              <a:buNone/>
              <a:defRPr sz="1400"/>
            </a:lvl3pPr>
            <a:lvl4pPr marL="1019025" indent="0" algn="ctr">
              <a:buNone/>
              <a:defRPr sz="1200"/>
            </a:lvl4pPr>
            <a:lvl5pPr marL="1358702" indent="0" algn="ctr">
              <a:buNone/>
              <a:defRPr sz="1200"/>
            </a:lvl5pPr>
            <a:lvl6pPr marL="1698380" indent="0" algn="ctr">
              <a:buNone/>
              <a:defRPr sz="1200"/>
            </a:lvl6pPr>
            <a:lvl7pPr marL="2038055" indent="0" algn="ctr">
              <a:buNone/>
              <a:defRPr sz="1200"/>
            </a:lvl7pPr>
            <a:lvl8pPr marL="2377727" indent="0" algn="ctr">
              <a:buNone/>
              <a:defRPr sz="1200"/>
            </a:lvl8pPr>
            <a:lvl9pPr marL="27174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92986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3"/>
            <a:ext cx="3886200" cy="3264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3"/>
            <a:ext cx="3886200" cy="3264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3640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71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445" indent="0">
              <a:buNone/>
              <a:defRPr sz="1500" b="1"/>
            </a:lvl2pPr>
            <a:lvl3pPr marL="680910" indent="0">
              <a:buNone/>
              <a:defRPr sz="1400" b="1"/>
            </a:lvl3pPr>
            <a:lvl4pPr marL="1021371" indent="0">
              <a:buNone/>
              <a:defRPr sz="1200" b="1"/>
            </a:lvl4pPr>
            <a:lvl5pPr marL="1361830" indent="0">
              <a:buNone/>
              <a:defRPr sz="1200" b="1"/>
            </a:lvl5pPr>
            <a:lvl6pPr marL="1702295" indent="0">
              <a:buNone/>
              <a:defRPr sz="1200" b="1"/>
            </a:lvl6pPr>
            <a:lvl7pPr marL="2042750" indent="0">
              <a:buNone/>
              <a:defRPr sz="1200" b="1"/>
            </a:lvl7pPr>
            <a:lvl8pPr marL="2383205" indent="0">
              <a:buNone/>
              <a:defRPr sz="1200" b="1"/>
            </a:lvl8pPr>
            <a:lvl9pPr marL="272365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445" indent="0">
              <a:buNone/>
              <a:defRPr sz="1500" b="1"/>
            </a:lvl2pPr>
            <a:lvl3pPr marL="680910" indent="0">
              <a:buNone/>
              <a:defRPr sz="1400" b="1"/>
            </a:lvl3pPr>
            <a:lvl4pPr marL="1021371" indent="0">
              <a:buNone/>
              <a:defRPr sz="1200" b="1"/>
            </a:lvl4pPr>
            <a:lvl5pPr marL="1361830" indent="0">
              <a:buNone/>
              <a:defRPr sz="1200" b="1"/>
            </a:lvl5pPr>
            <a:lvl6pPr marL="1702295" indent="0">
              <a:buNone/>
              <a:defRPr sz="1200" b="1"/>
            </a:lvl6pPr>
            <a:lvl7pPr marL="2042750" indent="0">
              <a:buNone/>
              <a:defRPr sz="1200" b="1"/>
            </a:lvl7pPr>
            <a:lvl8pPr marL="2383205" indent="0">
              <a:buNone/>
              <a:defRPr sz="1200" b="1"/>
            </a:lvl8pPr>
            <a:lvl9pPr marL="272365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6947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0634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4695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45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56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8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0445" indent="0">
              <a:buNone/>
              <a:defRPr sz="1100"/>
            </a:lvl2pPr>
            <a:lvl3pPr marL="680910" indent="0">
              <a:buNone/>
              <a:defRPr sz="900"/>
            </a:lvl3pPr>
            <a:lvl4pPr marL="1021371" indent="0">
              <a:buNone/>
              <a:defRPr sz="800"/>
            </a:lvl4pPr>
            <a:lvl5pPr marL="1361830" indent="0">
              <a:buNone/>
              <a:defRPr sz="800"/>
            </a:lvl5pPr>
            <a:lvl6pPr marL="1702295" indent="0">
              <a:buNone/>
              <a:defRPr sz="800"/>
            </a:lvl6pPr>
            <a:lvl7pPr marL="2042750" indent="0">
              <a:buNone/>
              <a:defRPr sz="800"/>
            </a:lvl7pPr>
            <a:lvl8pPr marL="2383205" indent="0">
              <a:buNone/>
              <a:defRPr sz="800"/>
            </a:lvl8pPr>
            <a:lvl9pPr marL="272365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0136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45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856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0445" indent="0">
              <a:buNone/>
              <a:defRPr sz="2100"/>
            </a:lvl2pPr>
            <a:lvl3pPr marL="680910" indent="0">
              <a:buNone/>
              <a:defRPr sz="1800"/>
            </a:lvl3pPr>
            <a:lvl4pPr marL="1021371" indent="0">
              <a:buNone/>
              <a:defRPr sz="1500"/>
            </a:lvl4pPr>
            <a:lvl5pPr marL="1361830" indent="0">
              <a:buNone/>
              <a:defRPr sz="1500"/>
            </a:lvl5pPr>
            <a:lvl6pPr marL="1702295" indent="0">
              <a:buNone/>
              <a:defRPr sz="1500"/>
            </a:lvl6pPr>
            <a:lvl7pPr marL="2042750" indent="0">
              <a:buNone/>
              <a:defRPr sz="1500"/>
            </a:lvl7pPr>
            <a:lvl8pPr marL="2383205" indent="0">
              <a:buNone/>
              <a:defRPr sz="1500"/>
            </a:lvl8pPr>
            <a:lvl9pPr marL="272365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8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0445" indent="0">
              <a:buNone/>
              <a:defRPr sz="1100"/>
            </a:lvl2pPr>
            <a:lvl3pPr marL="680910" indent="0">
              <a:buNone/>
              <a:defRPr sz="900"/>
            </a:lvl3pPr>
            <a:lvl4pPr marL="1021371" indent="0">
              <a:buNone/>
              <a:defRPr sz="800"/>
            </a:lvl4pPr>
            <a:lvl5pPr marL="1361830" indent="0">
              <a:buNone/>
              <a:defRPr sz="800"/>
            </a:lvl5pPr>
            <a:lvl6pPr marL="1702295" indent="0">
              <a:buNone/>
              <a:defRPr sz="800"/>
            </a:lvl6pPr>
            <a:lvl7pPr marL="2042750" indent="0">
              <a:buNone/>
              <a:defRPr sz="800"/>
            </a:lvl7pPr>
            <a:lvl8pPr marL="2383205" indent="0">
              <a:buNone/>
              <a:defRPr sz="800"/>
            </a:lvl8pPr>
            <a:lvl9pPr marL="272365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8575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431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86"/>
            <a:ext cx="1971675" cy="4360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86"/>
            <a:ext cx="5800725" cy="43602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5198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4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8"/>
            <a:ext cx="6858000" cy="124220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0985" indent="0" algn="ctr">
              <a:buNone/>
              <a:defRPr sz="1500"/>
            </a:lvl2pPr>
            <a:lvl3pPr marL="681981" indent="0" algn="ctr">
              <a:buNone/>
              <a:defRPr sz="1400"/>
            </a:lvl3pPr>
            <a:lvl4pPr marL="1022980" indent="0" algn="ctr">
              <a:buNone/>
              <a:defRPr sz="1200"/>
            </a:lvl4pPr>
            <a:lvl5pPr marL="1363976" indent="0" algn="ctr">
              <a:buNone/>
              <a:defRPr sz="1200"/>
            </a:lvl5pPr>
            <a:lvl6pPr marL="1704977" indent="0" algn="ctr">
              <a:buNone/>
              <a:defRPr sz="1200"/>
            </a:lvl6pPr>
            <a:lvl7pPr marL="2045966" indent="0" algn="ctr">
              <a:buNone/>
              <a:defRPr sz="1200"/>
            </a:lvl7pPr>
            <a:lvl8pPr marL="2386958" indent="0" algn="ctr">
              <a:buNone/>
              <a:defRPr sz="1200"/>
            </a:lvl8pPr>
            <a:lvl9pPr marL="272794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2537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90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2208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49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8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19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29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39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49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5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69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279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0721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3"/>
            <a:ext cx="3886200" cy="3264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3"/>
            <a:ext cx="3886200" cy="3264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5301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62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985" indent="0">
              <a:buNone/>
              <a:defRPr sz="1500" b="1"/>
            </a:lvl2pPr>
            <a:lvl3pPr marL="681981" indent="0">
              <a:buNone/>
              <a:defRPr sz="1400" b="1"/>
            </a:lvl3pPr>
            <a:lvl4pPr marL="1022980" indent="0">
              <a:buNone/>
              <a:defRPr sz="1200" b="1"/>
            </a:lvl4pPr>
            <a:lvl5pPr marL="1363976" indent="0">
              <a:buNone/>
              <a:defRPr sz="1200" b="1"/>
            </a:lvl5pPr>
            <a:lvl6pPr marL="1704977" indent="0">
              <a:buNone/>
              <a:defRPr sz="1200" b="1"/>
            </a:lvl6pPr>
            <a:lvl7pPr marL="2045966" indent="0">
              <a:buNone/>
              <a:defRPr sz="1200" b="1"/>
            </a:lvl7pPr>
            <a:lvl8pPr marL="2386958" indent="0">
              <a:buNone/>
              <a:defRPr sz="1200" b="1"/>
            </a:lvl8pPr>
            <a:lvl9pPr marL="272794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985" indent="0">
              <a:buNone/>
              <a:defRPr sz="1500" b="1"/>
            </a:lvl2pPr>
            <a:lvl3pPr marL="681981" indent="0">
              <a:buNone/>
              <a:defRPr sz="1400" b="1"/>
            </a:lvl3pPr>
            <a:lvl4pPr marL="1022980" indent="0">
              <a:buNone/>
              <a:defRPr sz="1200" b="1"/>
            </a:lvl4pPr>
            <a:lvl5pPr marL="1363976" indent="0">
              <a:buNone/>
              <a:defRPr sz="1200" b="1"/>
            </a:lvl5pPr>
            <a:lvl6pPr marL="1704977" indent="0">
              <a:buNone/>
              <a:defRPr sz="1200" b="1"/>
            </a:lvl6pPr>
            <a:lvl7pPr marL="2045966" indent="0">
              <a:buNone/>
              <a:defRPr sz="1200" b="1"/>
            </a:lvl7pPr>
            <a:lvl8pPr marL="2386958" indent="0">
              <a:buNone/>
              <a:defRPr sz="1200" b="1"/>
            </a:lvl8pPr>
            <a:lvl9pPr marL="272794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4481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0357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5454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3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47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8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0985" indent="0">
              <a:buNone/>
              <a:defRPr sz="1100"/>
            </a:lvl2pPr>
            <a:lvl3pPr marL="681981" indent="0">
              <a:buNone/>
              <a:defRPr sz="900"/>
            </a:lvl3pPr>
            <a:lvl4pPr marL="1022980" indent="0">
              <a:buNone/>
              <a:defRPr sz="800"/>
            </a:lvl4pPr>
            <a:lvl5pPr marL="1363976" indent="0">
              <a:buNone/>
              <a:defRPr sz="800"/>
            </a:lvl5pPr>
            <a:lvl6pPr marL="1704977" indent="0">
              <a:buNone/>
              <a:defRPr sz="800"/>
            </a:lvl6pPr>
            <a:lvl7pPr marL="2045966" indent="0">
              <a:buNone/>
              <a:defRPr sz="800"/>
            </a:lvl7pPr>
            <a:lvl8pPr marL="2386958" indent="0">
              <a:buNone/>
              <a:defRPr sz="800"/>
            </a:lvl8pPr>
            <a:lvl9pPr marL="272794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7010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3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847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0985" indent="0">
              <a:buNone/>
              <a:defRPr sz="2100"/>
            </a:lvl2pPr>
            <a:lvl3pPr marL="681981" indent="0">
              <a:buNone/>
              <a:defRPr sz="1800"/>
            </a:lvl3pPr>
            <a:lvl4pPr marL="1022980" indent="0">
              <a:buNone/>
              <a:defRPr sz="1500"/>
            </a:lvl4pPr>
            <a:lvl5pPr marL="1363976" indent="0">
              <a:buNone/>
              <a:defRPr sz="1500"/>
            </a:lvl5pPr>
            <a:lvl6pPr marL="1704977" indent="0">
              <a:buNone/>
              <a:defRPr sz="1500"/>
            </a:lvl6pPr>
            <a:lvl7pPr marL="2045966" indent="0">
              <a:buNone/>
              <a:defRPr sz="1500"/>
            </a:lvl7pPr>
            <a:lvl8pPr marL="2386958" indent="0">
              <a:buNone/>
              <a:defRPr sz="1500"/>
            </a:lvl8pPr>
            <a:lvl9pPr marL="2727947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8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0985" indent="0">
              <a:buNone/>
              <a:defRPr sz="1100"/>
            </a:lvl2pPr>
            <a:lvl3pPr marL="681981" indent="0">
              <a:buNone/>
              <a:defRPr sz="900"/>
            </a:lvl3pPr>
            <a:lvl4pPr marL="1022980" indent="0">
              <a:buNone/>
              <a:defRPr sz="800"/>
            </a:lvl4pPr>
            <a:lvl5pPr marL="1363976" indent="0">
              <a:buNone/>
              <a:defRPr sz="800"/>
            </a:lvl5pPr>
            <a:lvl6pPr marL="1704977" indent="0">
              <a:buNone/>
              <a:defRPr sz="800"/>
            </a:lvl6pPr>
            <a:lvl7pPr marL="2045966" indent="0">
              <a:buNone/>
              <a:defRPr sz="800"/>
            </a:lvl7pPr>
            <a:lvl8pPr marL="2386958" indent="0">
              <a:buNone/>
              <a:defRPr sz="800"/>
            </a:lvl8pPr>
            <a:lvl9pPr marL="272794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50380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4733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77"/>
            <a:ext cx="1971675" cy="4360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77"/>
            <a:ext cx="5800725" cy="43602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999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4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8"/>
            <a:ext cx="6858000" cy="124220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585" indent="0" algn="ctr">
              <a:buNone/>
              <a:defRPr sz="1500"/>
            </a:lvl2pPr>
            <a:lvl3pPr marL="683180" indent="0" algn="ctr">
              <a:buNone/>
              <a:defRPr sz="1400"/>
            </a:lvl3pPr>
            <a:lvl4pPr marL="1024770" indent="0" algn="ctr">
              <a:buNone/>
              <a:defRPr sz="1200"/>
            </a:lvl4pPr>
            <a:lvl5pPr marL="1366364" indent="0" algn="ctr">
              <a:buNone/>
              <a:defRPr sz="1200"/>
            </a:lvl5pPr>
            <a:lvl6pPr marL="1707962" indent="0" algn="ctr">
              <a:buNone/>
              <a:defRPr sz="1200"/>
            </a:lvl6pPr>
            <a:lvl7pPr marL="2049548" indent="0" algn="ctr">
              <a:buNone/>
              <a:defRPr sz="1200"/>
            </a:lvl7pPr>
            <a:lvl8pPr marL="2391137" indent="0" algn="ctr">
              <a:buNone/>
              <a:defRPr sz="1200"/>
            </a:lvl8pPr>
            <a:lvl9pPr marL="273272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385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54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396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79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190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587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6983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380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777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1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4749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6106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39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8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5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47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63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79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95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11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27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5527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3"/>
            <a:ext cx="3886200" cy="3264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3"/>
            <a:ext cx="3886200" cy="3264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3068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52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585" indent="0">
              <a:buNone/>
              <a:defRPr sz="1500" b="1"/>
            </a:lvl2pPr>
            <a:lvl3pPr marL="683180" indent="0">
              <a:buNone/>
              <a:defRPr sz="1400" b="1"/>
            </a:lvl3pPr>
            <a:lvl4pPr marL="1024770" indent="0">
              <a:buNone/>
              <a:defRPr sz="1200" b="1"/>
            </a:lvl4pPr>
            <a:lvl5pPr marL="1366364" indent="0">
              <a:buNone/>
              <a:defRPr sz="1200" b="1"/>
            </a:lvl5pPr>
            <a:lvl6pPr marL="1707962" indent="0">
              <a:buNone/>
              <a:defRPr sz="1200" b="1"/>
            </a:lvl6pPr>
            <a:lvl7pPr marL="2049548" indent="0">
              <a:buNone/>
              <a:defRPr sz="1200" b="1"/>
            </a:lvl7pPr>
            <a:lvl8pPr marL="2391137" indent="0">
              <a:buNone/>
              <a:defRPr sz="1200" b="1"/>
            </a:lvl8pPr>
            <a:lvl9pPr marL="273272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585" indent="0">
              <a:buNone/>
              <a:defRPr sz="1500" b="1"/>
            </a:lvl2pPr>
            <a:lvl3pPr marL="683180" indent="0">
              <a:buNone/>
              <a:defRPr sz="1400" b="1"/>
            </a:lvl3pPr>
            <a:lvl4pPr marL="1024770" indent="0">
              <a:buNone/>
              <a:defRPr sz="1200" b="1"/>
            </a:lvl4pPr>
            <a:lvl5pPr marL="1366364" indent="0">
              <a:buNone/>
              <a:defRPr sz="1200" b="1"/>
            </a:lvl5pPr>
            <a:lvl6pPr marL="1707962" indent="0">
              <a:buNone/>
              <a:defRPr sz="1200" b="1"/>
            </a:lvl6pPr>
            <a:lvl7pPr marL="2049548" indent="0">
              <a:buNone/>
              <a:defRPr sz="1200" b="1"/>
            </a:lvl7pPr>
            <a:lvl8pPr marL="2391137" indent="0">
              <a:buNone/>
              <a:defRPr sz="1200" b="1"/>
            </a:lvl8pPr>
            <a:lvl9pPr marL="273272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320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41918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4212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2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37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8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1585" indent="0">
              <a:buNone/>
              <a:defRPr sz="1100"/>
            </a:lvl2pPr>
            <a:lvl3pPr marL="683180" indent="0">
              <a:buNone/>
              <a:defRPr sz="900"/>
            </a:lvl3pPr>
            <a:lvl4pPr marL="1024770" indent="0">
              <a:buNone/>
              <a:defRPr sz="800"/>
            </a:lvl4pPr>
            <a:lvl5pPr marL="1366364" indent="0">
              <a:buNone/>
              <a:defRPr sz="800"/>
            </a:lvl5pPr>
            <a:lvl6pPr marL="1707962" indent="0">
              <a:buNone/>
              <a:defRPr sz="800"/>
            </a:lvl6pPr>
            <a:lvl7pPr marL="2049548" indent="0">
              <a:buNone/>
              <a:defRPr sz="800"/>
            </a:lvl7pPr>
            <a:lvl8pPr marL="2391137" indent="0">
              <a:buNone/>
              <a:defRPr sz="800"/>
            </a:lvl8pPr>
            <a:lvl9pPr marL="273272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2815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2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837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1585" indent="0">
              <a:buNone/>
              <a:defRPr sz="2100"/>
            </a:lvl2pPr>
            <a:lvl3pPr marL="683180" indent="0">
              <a:buNone/>
              <a:defRPr sz="1800"/>
            </a:lvl3pPr>
            <a:lvl4pPr marL="1024770" indent="0">
              <a:buNone/>
              <a:defRPr sz="1500"/>
            </a:lvl4pPr>
            <a:lvl5pPr marL="1366364" indent="0">
              <a:buNone/>
              <a:defRPr sz="1500"/>
            </a:lvl5pPr>
            <a:lvl6pPr marL="1707962" indent="0">
              <a:buNone/>
              <a:defRPr sz="1500"/>
            </a:lvl6pPr>
            <a:lvl7pPr marL="2049548" indent="0">
              <a:buNone/>
              <a:defRPr sz="1500"/>
            </a:lvl7pPr>
            <a:lvl8pPr marL="2391137" indent="0">
              <a:buNone/>
              <a:defRPr sz="1500"/>
            </a:lvl8pPr>
            <a:lvl9pPr marL="273272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8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1585" indent="0">
              <a:buNone/>
              <a:defRPr sz="1100"/>
            </a:lvl2pPr>
            <a:lvl3pPr marL="683180" indent="0">
              <a:buNone/>
              <a:defRPr sz="900"/>
            </a:lvl3pPr>
            <a:lvl4pPr marL="1024770" indent="0">
              <a:buNone/>
              <a:defRPr sz="800"/>
            </a:lvl4pPr>
            <a:lvl5pPr marL="1366364" indent="0">
              <a:buNone/>
              <a:defRPr sz="800"/>
            </a:lvl5pPr>
            <a:lvl6pPr marL="1707962" indent="0">
              <a:buNone/>
              <a:defRPr sz="800"/>
            </a:lvl6pPr>
            <a:lvl7pPr marL="2049548" indent="0">
              <a:buNone/>
              <a:defRPr sz="800"/>
            </a:lvl7pPr>
            <a:lvl8pPr marL="2391137" indent="0">
              <a:buNone/>
              <a:defRPr sz="800"/>
            </a:lvl8pPr>
            <a:lvl9pPr marL="273272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74648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6364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67"/>
            <a:ext cx="1971675" cy="4360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67"/>
            <a:ext cx="5800725" cy="43602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648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080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83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62" indent="0">
              <a:buNone/>
              <a:defRPr sz="1500" b="1"/>
            </a:lvl2pPr>
            <a:lvl3pPr marL="679345" indent="0">
              <a:buNone/>
              <a:defRPr sz="1400" b="1"/>
            </a:lvl3pPr>
            <a:lvl4pPr marL="1019025" indent="0">
              <a:buNone/>
              <a:defRPr sz="1200" b="1"/>
            </a:lvl4pPr>
            <a:lvl5pPr marL="1358702" indent="0">
              <a:buNone/>
              <a:defRPr sz="1200" b="1"/>
            </a:lvl5pPr>
            <a:lvl6pPr marL="1698380" indent="0">
              <a:buNone/>
              <a:defRPr sz="1200" b="1"/>
            </a:lvl6pPr>
            <a:lvl7pPr marL="2038055" indent="0">
              <a:buNone/>
              <a:defRPr sz="1200" b="1"/>
            </a:lvl7pPr>
            <a:lvl8pPr marL="2377727" indent="0">
              <a:buNone/>
              <a:defRPr sz="1200" b="1"/>
            </a:lvl8pPr>
            <a:lvl9pPr marL="27174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62" indent="0">
              <a:buNone/>
              <a:defRPr sz="1500" b="1"/>
            </a:lvl2pPr>
            <a:lvl3pPr marL="679345" indent="0">
              <a:buNone/>
              <a:defRPr sz="1400" b="1"/>
            </a:lvl3pPr>
            <a:lvl4pPr marL="1019025" indent="0">
              <a:buNone/>
              <a:defRPr sz="1200" b="1"/>
            </a:lvl4pPr>
            <a:lvl5pPr marL="1358702" indent="0">
              <a:buNone/>
              <a:defRPr sz="1200" b="1"/>
            </a:lvl5pPr>
            <a:lvl6pPr marL="1698380" indent="0">
              <a:buNone/>
              <a:defRPr sz="1200" b="1"/>
            </a:lvl6pPr>
            <a:lvl7pPr marL="2038055" indent="0">
              <a:buNone/>
              <a:defRPr sz="1200" b="1"/>
            </a:lvl7pPr>
            <a:lvl8pPr marL="2377727" indent="0">
              <a:buNone/>
              <a:defRPr sz="1200" b="1"/>
            </a:lvl8pPr>
            <a:lvl9pPr marL="27174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801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62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069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60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52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662" indent="0">
              <a:buNone/>
              <a:defRPr sz="1100"/>
            </a:lvl2pPr>
            <a:lvl3pPr marL="679345" indent="0">
              <a:buNone/>
              <a:defRPr sz="900"/>
            </a:lvl3pPr>
            <a:lvl4pPr marL="1019025" indent="0">
              <a:buNone/>
              <a:defRPr sz="800"/>
            </a:lvl4pPr>
            <a:lvl5pPr marL="1358702" indent="0">
              <a:buNone/>
              <a:defRPr sz="800"/>
            </a:lvl5pPr>
            <a:lvl6pPr marL="1698380" indent="0">
              <a:buNone/>
              <a:defRPr sz="800"/>
            </a:lvl6pPr>
            <a:lvl7pPr marL="2038055" indent="0">
              <a:buNone/>
              <a:defRPr sz="800"/>
            </a:lvl7pPr>
            <a:lvl8pPr marL="2377727" indent="0">
              <a:buNone/>
              <a:defRPr sz="800"/>
            </a:lvl8pPr>
            <a:lvl9pPr marL="27174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46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889C76A2-D200-4290-BF40-8E15CA0596A3}" type="datetimeFigureOut">
              <a:rPr lang="en-GB" smtClean="0"/>
              <a:pPr defTabSz="679526"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46C9AC9B-9BF8-4B8A-8FF4-16C5C02ECE3D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6300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60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852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39662" indent="0">
              <a:buNone/>
              <a:defRPr sz="2100"/>
            </a:lvl2pPr>
            <a:lvl3pPr marL="679345" indent="0">
              <a:buNone/>
              <a:defRPr sz="1800"/>
            </a:lvl3pPr>
            <a:lvl4pPr marL="1019025" indent="0">
              <a:buNone/>
              <a:defRPr sz="1500"/>
            </a:lvl4pPr>
            <a:lvl5pPr marL="1358702" indent="0">
              <a:buNone/>
              <a:defRPr sz="1500"/>
            </a:lvl5pPr>
            <a:lvl6pPr marL="1698380" indent="0">
              <a:buNone/>
              <a:defRPr sz="1500"/>
            </a:lvl6pPr>
            <a:lvl7pPr marL="2038055" indent="0">
              <a:buNone/>
              <a:defRPr sz="1500"/>
            </a:lvl7pPr>
            <a:lvl8pPr marL="2377727" indent="0">
              <a:buNone/>
              <a:defRPr sz="1500"/>
            </a:lvl8pPr>
            <a:lvl9pPr marL="27174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662" indent="0">
              <a:buNone/>
              <a:defRPr sz="1100"/>
            </a:lvl2pPr>
            <a:lvl3pPr marL="679345" indent="0">
              <a:buNone/>
              <a:defRPr sz="900"/>
            </a:lvl3pPr>
            <a:lvl4pPr marL="1019025" indent="0">
              <a:buNone/>
              <a:defRPr sz="800"/>
            </a:lvl4pPr>
            <a:lvl5pPr marL="1358702" indent="0">
              <a:buNone/>
              <a:defRPr sz="800"/>
            </a:lvl5pPr>
            <a:lvl6pPr marL="1698380" indent="0">
              <a:buNone/>
              <a:defRPr sz="800"/>
            </a:lvl6pPr>
            <a:lvl7pPr marL="2038055" indent="0">
              <a:buNone/>
              <a:defRPr sz="800"/>
            </a:lvl7pPr>
            <a:lvl8pPr marL="2377727" indent="0">
              <a:buNone/>
              <a:defRPr sz="800"/>
            </a:lvl8pPr>
            <a:lvl9pPr marL="27174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579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662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317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7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7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5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4603558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7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7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5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2302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5274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949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80" y="966942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76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80" y="1324593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76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8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314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80" y="1680921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76" y="1721628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8" y="169201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94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80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3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76" y="2078007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8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346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80" y="2395005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76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8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725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80" y="2752623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76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8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2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80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3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76" y="314965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8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57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80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76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8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80" y="3823035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76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8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2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80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1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76" y="4220068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8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8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312"/>
            <a:ext cx="3968100" cy="656303"/>
          </a:xfrm>
          <a:prstGeom prst="rect">
            <a:avLst/>
          </a:prstGeom>
        </p:spPr>
        <p:txBody>
          <a:bodyPr spcFirstLastPara="1" wrap="square" lIns="90569" tIns="90569" rIns="90569" bIns="90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850"/>
            <a:ext cx="1032600" cy="656303"/>
          </a:xfrm>
          <a:prstGeom prst="rect">
            <a:avLst/>
          </a:prstGeom>
        </p:spPr>
        <p:txBody>
          <a:bodyPr spcFirstLastPara="1" wrap="square" lIns="90569" tIns="90569" rIns="90569" bIns="90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74"/>
            <a:ext cx="4496700" cy="656303"/>
          </a:xfrm>
          <a:prstGeom prst="rect">
            <a:avLst/>
          </a:prstGeom>
        </p:spPr>
        <p:txBody>
          <a:bodyPr spcFirstLastPara="1" wrap="square" lIns="90569" tIns="90569" rIns="90569" bIns="90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230" y="1581840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2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55" y="1254881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405" y="3018061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9030" y="4066310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796906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4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39662" indent="0" algn="ctr">
              <a:buNone/>
              <a:defRPr sz="1500"/>
            </a:lvl2pPr>
            <a:lvl3pPr marL="679345" indent="0" algn="ctr">
              <a:buNone/>
              <a:defRPr sz="1400"/>
            </a:lvl3pPr>
            <a:lvl4pPr marL="1019025" indent="0" algn="ctr">
              <a:buNone/>
              <a:defRPr sz="1200"/>
            </a:lvl4pPr>
            <a:lvl5pPr marL="1358702" indent="0" algn="ctr">
              <a:buNone/>
              <a:defRPr sz="1200"/>
            </a:lvl5pPr>
            <a:lvl6pPr marL="1698380" indent="0" algn="ctr">
              <a:buNone/>
              <a:defRPr sz="1200"/>
            </a:lvl6pPr>
            <a:lvl7pPr marL="2038055" indent="0" algn="ctr">
              <a:buNone/>
              <a:defRPr sz="1200"/>
            </a:lvl7pPr>
            <a:lvl8pPr marL="2377727" indent="0" algn="ctr">
              <a:buNone/>
              <a:defRPr sz="1200"/>
            </a:lvl8pPr>
            <a:lvl9pPr marL="27174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851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535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54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396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79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190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587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6983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380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777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1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5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754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3161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397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79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19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59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6988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38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783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181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E668AC82-3240-4E7D-B3EC-B2863BA3D679}" type="datetimeFigureOut">
              <a:rPr lang="en-GB" smtClean="0"/>
              <a:pPr defTabSz="679526"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D235547F-4F0A-4D8B-8179-141912DD942D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449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928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83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62" indent="0">
              <a:buNone/>
              <a:defRPr sz="1500" b="1"/>
            </a:lvl2pPr>
            <a:lvl3pPr marL="679345" indent="0">
              <a:buNone/>
              <a:defRPr sz="1400" b="1"/>
            </a:lvl3pPr>
            <a:lvl4pPr marL="1019025" indent="0">
              <a:buNone/>
              <a:defRPr sz="1200" b="1"/>
            </a:lvl4pPr>
            <a:lvl5pPr marL="1358702" indent="0">
              <a:buNone/>
              <a:defRPr sz="1200" b="1"/>
            </a:lvl5pPr>
            <a:lvl6pPr marL="1698380" indent="0">
              <a:buNone/>
              <a:defRPr sz="1200" b="1"/>
            </a:lvl6pPr>
            <a:lvl7pPr marL="2038055" indent="0">
              <a:buNone/>
              <a:defRPr sz="1200" b="1"/>
            </a:lvl7pPr>
            <a:lvl8pPr marL="2377727" indent="0">
              <a:buNone/>
              <a:defRPr sz="1200" b="1"/>
            </a:lvl8pPr>
            <a:lvl9pPr marL="27174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62" indent="0">
              <a:buNone/>
              <a:defRPr sz="1500" b="1"/>
            </a:lvl2pPr>
            <a:lvl3pPr marL="679345" indent="0">
              <a:buNone/>
              <a:defRPr sz="1400" b="1"/>
            </a:lvl3pPr>
            <a:lvl4pPr marL="1019025" indent="0">
              <a:buNone/>
              <a:defRPr sz="1200" b="1"/>
            </a:lvl4pPr>
            <a:lvl5pPr marL="1358702" indent="0">
              <a:buNone/>
              <a:defRPr sz="1200" b="1"/>
            </a:lvl5pPr>
            <a:lvl6pPr marL="1698380" indent="0">
              <a:buNone/>
              <a:defRPr sz="1200" b="1"/>
            </a:lvl6pPr>
            <a:lvl7pPr marL="2038055" indent="0">
              <a:buNone/>
              <a:defRPr sz="1200" b="1"/>
            </a:lvl7pPr>
            <a:lvl8pPr marL="2377727" indent="0">
              <a:buNone/>
              <a:defRPr sz="1200" b="1"/>
            </a:lvl8pPr>
            <a:lvl9pPr marL="27174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545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492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236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60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52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662" indent="0">
              <a:buNone/>
              <a:defRPr sz="1100"/>
            </a:lvl2pPr>
            <a:lvl3pPr marL="679345" indent="0">
              <a:buNone/>
              <a:defRPr sz="900"/>
            </a:lvl3pPr>
            <a:lvl4pPr marL="1019025" indent="0">
              <a:buNone/>
              <a:defRPr sz="800"/>
            </a:lvl4pPr>
            <a:lvl5pPr marL="1358702" indent="0">
              <a:buNone/>
              <a:defRPr sz="800"/>
            </a:lvl5pPr>
            <a:lvl6pPr marL="1698380" indent="0">
              <a:buNone/>
              <a:defRPr sz="800"/>
            </a:lvl6pPr>
            <a:lvl7pPr marL="2038055" indent="0">
              <a:buNone/>
              <a:defRPr sz="800"/>
            </a:lvl7pPr>
            <a:lvl8pPr marL="2377727" indent="0">
              <a:buNone/>
              <a:defRPr sz="800"/>
            </a:lvl8pPr>
            <a:lvl9pPr marL="27174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557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60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852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39662" indent="0">
              <a:buNone/>
              <a:defRPr sz="2100"/>
            </a:lvl2pPr>
            <a:lvl3pPr marL="679345" indent="0">
              <a:buNone/>
              <a:defRPr sz="1800"/>
            </a:lvl3pPr>
            <a:lvl4pPr marL="1019025" indent="0">
              <a:buNone/>
              <a:defRPr sz="1500"/>
            </a:lvl4pPr>
            <a:lvl5pPr marL="1358702" indent="0">
              <a:buNone/>
              <a:defRPr sz="1500"/>
            </a:lvl5pPr>
            <a:lvl6pPr marL="1698380" indent="0">
              <a:buNone/>
              <a:defRPr sz="1500"/>
            </a:lvl6pPr>
            <a:lvl7pPr marL="2038055" indent="0">
              <a:buNone/>
              <a:defRPr sz="1500"/>
            </a:lvl7pPr>
            <a:lvl8pPr marL="2377727" indent="0">
              <a:buNone/>
              <a:defRPr sz="1500"/>
            </a:lvl8pPr>
            <a:lvl9pPr marL="27174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662" indent="0">
              <a:buNone/>
              <a:defRPr sz="1100"/>
            </a:lvl2pPr>
            <a:lvl3pPr marL="679345" indent="0">
              <a:buNone/>
              <a:defRPr sz="900"/>
            </a:lvl3pPr>
            <a:lvl4pPr marL="1019025" indent="0">
              <a:buNone/>
              <a:defRPr sz="800"/>
            </a:lvl4pPr>
            <a:lvl5pPr marL="1358702" indent="0">
              <a:buNone/>
              <a:defRPr sz="800"/>
            </a:lvl5pPr>
            <a:lvl6pPr marL="1698380" indent="0">
              <a:buNone/>
              <a:defRPr sz="800"/>
            </a:lvl6pPr>
            <a:lvl7pPr marL="2038055" indent="0">
              <a:buNone/>
              <a:defRPr sz="800"/>
            </a:lvl7pPr>
            <a:lvl8pPr marL="2377727" indent="0">
              <a:buNone/>
              <a:defRPr sz="800"/>
            </a:lvl8pPr>
            <a:lvl9pPr marL="27174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736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772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534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7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7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5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887908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7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7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5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34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C718C3FE-701C-4AD0-AF85-2C9C2A4A4FFD}" type="datetimeFigureOut">
              <a:rPr lang="en-GB" smtClean="0"/>
              <a:pPr defTabSz="679526">
                <a:defRPr/>
              </a:pPr>
              <a:t>22/06/2025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CA5BF29B-E299-4470-AE38-781C224C0DBA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76535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5183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949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81080" y="966942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605576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281080" y="1324593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605576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282218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546318" y="1656314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281080" y="1680921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605576" y="1721628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282218" y="169201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546318" y="2012694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281080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3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605576" y="2078007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282218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546318" y="2370346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281080" y="2395005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605576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282218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546318" y="2726725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281080" y="2752623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605576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282218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2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281080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3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605576" y="314965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282218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546318" y="3440757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281080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605576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282218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81080" y="3823035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605576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282218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2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281080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1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605576" y="4220068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82218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282218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312"/>
            <a:ext cx="3968100" cy="656303"/>
          </a:xfrm>
          <a:prstGeom prst="rect">
            <a:avLst/>
          </a:prstGeom>
        </p:spPr>
        <p:txBody>
          <a:bodyPr spcFirstLastPara="1" wrap="square" lIns="90569" tIns="90569" rIns="90569" bIns="90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850"/>
            <a:ext cx="1032600" cy="656303"/>
          </a:xfrm>
          <a:prstGeom prst="rect">
            <a:avLst/>
          </a:prstGeom>
        </p:spPr>
        <p:txBody>
          <a:bodyPr spcFirstLastPara="1" wrap="square" lIns="90569" tIns="90569" rIns="90569" bIns="90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74"/>
            <a:ext cx="4496700" cy="656303"/>
          </a:xfrm>
          <a:prstGeom prst="rect">
            <a:avLst/>
          </a:prstGeom>
        </p:spPr>
        <p:txBody>
          <a:bodyPr spcFirstLastPara="1" wrap="square" lIns="90569" tIns="90569" rIns="90569" bIns="90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230" y="1581840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2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55" y="1254881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405" y="3018061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9030" y="4066310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72889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89184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5927951" y="925190"/>
            <a:ext cx="2892513" cy="3331988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584" tIns="45288" rIns="90584" bIns="45288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2957626" y="1158271"/>
            <a:ext cx="2970326" cy="3380333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584" tIns="45288" rIns="90584" bIns="45288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616270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5880383" y="2847503"/>
            <a:ext cx="2356843" cy="164549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584" tIns="45288" rIns="90584" bIns="45288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5880328" y="1099800"/>
            <a:ext cx="2356844" cy="164549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584" tIns="45288" rIns="90584" bIns="45288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862013" y="1099856"/>
            <a:ext cx="4860081" cy="3393193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584" tIns="45288" rIns="90584" bIns="45288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6533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4830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:blinds dir="vert"/>
      </p:transition>
    </mc:Choice>
    <mc:Fallback>
      <p:transition spd="slow" advClick="0" advTm="0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Title and 3 columns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5"/>
          <p:cNvSpPr/>
          <p:nvPr/>
        </p:nvSpPr>
        <p:spPr>
          <a:xfrm flipH="1">
            <a:off x="-138277" y="-100477"/>
            <a:ext cx="1573128" cy="1261989"/>
          </a:xfrm>
          <a:custGeom>
            <a:avLst/>
            <a:gdLst/>
            <a:ahLst/>
            <a:cxnLst/>
            <a:rect l="l" t="t" r="r" b="b"/>
            <a:pathLst>
              <a:path w="37181" h="29818" extrusionOk="0">
                <a:moveTo>
                  <a:pt x="20594" y="0"/>
                </a:moveTo>
                <a:cubicBezTo>
                  <a:pt x="19191" y="0"/>
                  <a:pt x="17930" y="69"/>
                  <a:pt x="16912" y="234"/>
                </a:cubicBezTo>
                <a:cubicBezTo>
                  <a:pt x="8710" y="1817"/>
                  <a:pt x="13333" y="5396"/>
                  <a:pt x="18590" y="6947"/>
                </a:cubicBezTo>
                <a:cubicBezTo>
                  <a:pt x="9280" y="9101"/>
                  <a:pt x="1" y="11824"/>
                  <a:pt x="12003" y="17303"/>
                </a:cubicBezTo>
                <a:cubicBezTo>
                  <a:pt x="10768" y="18760"/>
                  <a:pt x="1901" y="23479"/>
                  <a:pt x="5954" y="26487"/>
                </a:cubicBezTo>
                <a:cubicBezTo>
                  <a:pt x="6145" y="26616"/>
                  <a:pt x="6390" y="26674"/>
                  <a:pt x="6678" y="26674"/>
                </a:cubicBezTo>
                <a:cubicBezTo>
                  <a:pt x="8929" y="26674"/>
                  <a:pt x="13788" y="23125"/>
                  <a:pt x="15360" y="22338"/>
                </a:cubicBezTo>
                <a:lnTo>
                  <a:pt x="15360" y="22338"/>
                </a:lnTo>
                <a:cubicBezTo>
                  <a:pt x="15385" y="24954"/>
                  <a:pt x="15313" y="29818"/>
                  <a:pt x="17722" y="29818"/>
                </a:cubicBezTo>
                <a:cubicBezTo>
                  <a:pt x="18404" y="29818"/>
                  <a:pt x="19287" y="29427"/>
                  <a:pt x="20427" y="28482"/>
                </a:cubicBezTo>
                <a:cubicBezTo>
                  <a:pt x="22992" y="26360"/>
                  <a:pt x="24101" y="21293"/>
                  <a:pt x="25779" y="18507"/>
                </a:cubicBezTo>
                <a:cubicBezTo>
                  <a:pt x="26852" y="20995"/>
                  <a:pt x="28229" y="24369"/>
                  <a:pt x="30050" y="24369"/>
                </a:cubicBezTo>
                <a:cubicBezTo>
                  <a:pt x="30917" y="24369"/>
                  <a:pt x="31885" y="23603"/>
                  <a:pt x="32968" y="21610"/>
                </a:cubicBezTo>
                <a:cubicBezTo>
                  <a:pt x="35438" y="17556"/>
                  <a:pt x="36420" y="6124"/>
                  <a:pt x="37180" y="1532"/>
                </a:cubicBezTo>
                <a:cubicBezTo>
                  <a:pt x="33365" y="1005"/>
                  <a:pt x="25950" y="0"/>
                  <a:pt x="20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15"/>
          <p:cNvSpPr/>
          <p:nvPr/>
        </p:nvSpPr>
        <p:spPr>
          <a:xfrm flipH="1">
            <a:off x="-182162" y="-41700"/>
            <a:ext cx="1319776" cy="971061"/>
          </a:xfrm>
          <a:custGeom>
            <a:avLst/>
            <a:gdLst/>
            <a:ahLst/>
            <a:cxnLst/>
            <a:rect l="l" t="t" r="r" b="b"/>
            <a:pathLst>
              <a:path w="31193" h="22944" extrusionOk="0">
                <a:moveTo>
                  <a:pt x="30400" y="0"/>
                </a:moveTo>
                <a:cubicBezTo>
                  <a:pt x="30295" y="0"/>
                  <a:pt x="30188" y="33"/>
                  <a:pt x="30092" y="110"/>
                </a:cubicBezTo>
                <a:cubicBezTo>
                  <a:pt x="22555" y="6096"/>
                  <a:pt x="14922" y="11954"/>
                  <a:pt x="7068" y="17465"/>
                </a:cubicBezTo>
                <a:cubicBezTo>
                  <a:pt x="4883" y="19017"/>
                  <a:pt x="2666" y="20537"/>
                  <a:pt x="418" y="22025"/>
                </a:cubicBezTo>
                <a:cubicBezTo>
                  <a:pt x="0" y="22312"/>
                  <a:pt x="250" y="22944"/>
                  <a:pt x="652" y="22944"/>
                </a:cubicBezTo>
                <a:cubicBezTo>
                  <a:pt x="737" y="22944"/>
                  <a:pt x="830" y="22915"/>
                  <a:pt x="925" y="22849"/>
                </a:cubicBezTo>
                <a:cubicBezTo>
                  <a:pt x="8969" y="17497"/>
                  <a:pt x="16727" y="11764"/>
                  <a:pt x="24360" y="5874"/>
                </a:cubicBezTo>
                <a:cubicBezTo>
                  <a:pt x="26513" y="4196"/>
                  <a:pt x="28667" y="2517"/>
                  <a:pt x="30789" y="807"/>
                </a:cubicBezTo>
                <a:cubicBezTo>
                  <a:pt x="31192" y="504"/>
                  <a:pt x="30812" y="0"/>
                  <a:pt x="304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1" name="Google Shape;691;p15"/>
          <p:cNvSpPr/>
          <p:nvPr/>
        </p:nvSpPr>
        <p:spPr>
          <a:xfrm flipH="1">
            <a:off x="498180" y="430599"/>
            <a:ext cx="469006" cy="501444"/>
          </a:xfrm>
          <a:custGeom>
            <a:avLst/>
            <a:gdLst/>
            <a:ahLst/>
            <a:cxnLst/>
            <a:rect l="l" t="t" r="r" b="b"/>
            <a:pathLst>
              <a:path w="11085" h="11848" extrusionOk="0">
                <a:moveTo>
                  <a:pt x="578" y="1"/>
                </a:moveTo>
                <a:cubicBezTo>
                  <a:pt x="1" y="1"/>
                  <a:pt x="19" y="955"/>
                  <a:pt x="634" y="985"/>
                </a:cubicBezTo>
                <a:cubicBezTo>
                  <a:pt x="3767" y="1259"/>
                  <a:pt x="6959" y="1095"/>
                  <a:pt x="10070" y="1587"/>
                </a:cubicBezTo>
                <a:lnTo>
                  <a:pt x="10070" y="1587"/>
                </a:lnTo>
                <a:cubicBezTo>
                  <a:pt x="10018" y="4892"/>
                  <a:pt x="9013" y="8089"/>
                  <a:pt x="8709" y="11373"/>
                </a:cubicBezTo>
                <a:cubicBezTo>
                  <a:pt x="8693" y="11690"/>
                  <a:pt x="8931" y="11848"/>
                  <a:pt x="9180" y="11848"/>
                </a:cubicBezTo>
                <a:cubicBezTo>
                  <a:pt x="9430" y="11848"/>
                  <a:pt x="9691" y="11690"/>
                  <a:pt x="9723" y="11373"/>
                </a:cubicBezTo>
                <a:cubicBezTo>
                  <a:pt x="10008" y="7953"/>
                  <a:pt x="11084" y="4627"/>
                  <a:pt x="11053" y="1176"/>
                </a:cubicBezTo>
                <a:cubicBezTo>
                  <a:pt x="11053" y="985"/>
                  <a:pt x="10926" y="732"/>
                  <a:pt x="10704" y="700"/>
                </a:cubicBezTo>
                <a:cubicBezTo>
                  <a:pt x="7379" y="99"/>
                  <a:pt x="3990" y="257"/>
                  <a:pt x="634" y="4"/>
                </a:cubicBezTo>
                <a:cubicBezTo>
                  <a:pt x="614" y="2"/>
                  <a:pt x="596" y="1"/>
                  <a:pt x="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2" name="Google Shape;692;p15"/>
          <p:cNvSpPr/>
          <p:nvPr/>
        </p:nvSpPr>
        <p:spPr>
          <a:xfrm flipH="1">
            <a:off x="61355" y="84807"/>
            <a:ext cx="481065" cy="544740"/>
          </a:xfrm>
          <a:custGeom>
            <a:avLst/>
            <a:gdLst/>
            <a:ahLst/>
            <a:cxnLst/>
            <a:rect l="l" t="t" r="r" b="b"/>
            <a:pathLst>
              <a:path w="11370" h="12871" extrusionOk="0">
                <a:moveTo>
                  <a:pt x="578" y="0"/>
                </a:moveTo>
                <a:cubicBezTo>
                  <a:pt x="1" y="0"/>
                  <a:pt x="19" y="954"/>
                  <a:pt x="634" y="985"/>
                </a:cubicBezTo>
                <a:cubicBezTo>
                  <a:pt x="3856" y="1259"/>
                  <a:pt x="7166" y="1357"/>
                  <a:pt x="10311" y="2205"/>
                </a:cubicBezTo>
                <a:lnTo>
                  <a:pt x="10311" y="2205"/>
                </a:lnTo>
                <a:cubicBezTo>
                  <a:pt x="9912" y="5569"/>
                  <a:pt x="9886" y="8958"/>
                  <a:pt x="9153" y="12259"/>
                </a:cubicBezTo>
                <a:cubicBezTo>
                  <a:pt x="9057" y="12622"/>
                  <a:pt x="9365" y="12870"/>
                  <a:pt x="9660" y="12870"/>
                </a:cubicBezTo>
                <a:cubicBezTo>
                  <a:pt x="9853" y="12870"/>
                  <a:pt x="10040" y="12763"/>
                  <a:pt x="10103" y="12512"/>
                </a:cubicBezTo>
                <a:cubicBezTo>
                  <a:pt x="10894" y="8997"/>
                  <a:pt x="10863" y="5387"/>
                  <a:pt x="11338" y="1840"/>
                </a:cubicBezTo>
                <a:cubicBezTo>
                  <a:pt x="11369" y="1618"/>
                  <a:pt x="11148" y="1428"/>
                  <a:pt x="10958" y="1365"/>
                </a:cubicBezTo>
                <a:cubicBezTo>
                  <a:pt x="7633" y="383"/>
                  <a:pt x="4086" y="288"/>
                  <a:pt x="634" y="3"/>
                </a:cubicBezTo>
                <a:cubicBezTo>
                  <a:pt x="614" y="1"/>
                  <a:pt x="596" y="0"/>
                  <a:pt x="5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3" name="Google Shape;693;p15"/>
          <p:cNvSpPr/>
          <p:nvPr/>
        </p:nvSpPr>
        <p:spPr>
          <a:xfrm flipH="1">
            <a:off x="645492" y="326902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20" y="0"/>
                </a:moveTo>
                <a:cubicBezTo>
                  <a:pt x="339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9" y="1002"/>
                  <a:pt x="1238" y="649"/>
                </a:cubicBezTo>
                <a:cubicBezTo>
                  <a:pt x="1272" y="225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4" name="Google Shape;694;p15"/>
          <p:cNvSpPr/>
          <p:nvPr/>
        </p:nvSpPr>
        <p:spPr>
          <a:xfrm flipH="1">
            <a:off x="774120" y="316195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5" name="Google Shape;695;p15"/>
          <p:cNvSpPr/>
          <p:nvPr/>
        </p:nvSpPr>
        <p:spPr>
          <a:xfrm flipH="1">
            <a:off x="774120" y="548047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32" y="1"/>
                </a:moveTo>
                <a:cubicBezTo>
                  <a:pt x="355" y="1"/>
                  <a:pt x="79" y="169"/>
                  <a:pt x="34" y="522"/>
                </a:cubicBezTo>
                <a:cubicBezTo>
                  <a:pt x="1" y="946"/>
                  <a:pt x="330" y="1171"/>
                  <a:pt x="653" y="1171"/>
                </a:cubicBezTo>
                <a:cubicBezTo>
                  <a:pt x="933" y="1171"/>
                  <a:pt x="1208" y="1002"/>
                  <a:pt x="1238" y="649"/>
                </a:cubicBezTo>
                <a:cubicBezTo>
                  <a:pt x="1272" y="225"/>
                  <a:pt x="951" y="1"/>
                  <a:pt x="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6" name="Google Shape;696;p15"/>
          <p:cNvSpPr/>
          <p:nvPr/>
        </p:nvSpPr>
        <p:spPr>
          <a:xfrm flipH="1">
            <a:off x="660219" y="81165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70"/>
                  <a:pt x="34" y="538"/>
                </a:cubicBezTo>
                <a:cubicBezTo>
                  <a:pt x="0" y="945"/>
                  <a:pt x="330" y="1170"/>
                  <a:pt x="653" y="1170"/>
                </a:cubicBezTo>
                <a:cubicBezTo>
                  <a:pt x="933" y="1170"/>
                  <a:pt x="1208" y="1000"/>
                  <a:pt x="1238" y="633"/>
                </a:cubicBezTo>
                <a:cubicBezTo>
                  <a:pt x="1272" y="226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7" name="Google Shape;697;p15"/>
          <p:cNvSpPr/>
          <p:nvPr/>
        </p:nvSpPr>
        <p:spPr>
          <a:xfrm flipH="1">
            <a:off x="263592" y="48240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0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8" name="Google Shape;698;p15"/>
          <p:cNvSpPr/>
          <p:nvPr/>
        </p:nvSpPr>
        <p:spPr>
          <a:xfrm flipH="1">
            <a:off x="151044" y="771773"/>
            <a:ext cx="53818" cy="49476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27" y="0"/>
                </a:moveTo>
                <a:cubicBezTo>
                  <a:pt x="345" y="0"/>
                  <a:pt x="64" y="169"/>
                  <a:pt x="35" y="525"/>
                </a:cubicBezTo>
                <a:cubicBezTo>
                  <a:pt x="1" y="945"/>
                  <a:pt x="314" y="1168"/>
                  <a:pt x="630" y="1168"/>
                </a:cubicBezTo>
                <a:cubicBezTo>
                  <a:pt x="911" y="1168"/>
                  <a:pt x="1193" y="992"/>
                  <a:pt x="1238" y="620"/>
                </a:cubicBezTo>
                <a:cubicBezTo>
                  <a:pt x="1272" y="216"/>
                  <a:pt x="948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9" name="Google Shape;699;p15"/>
          <p:cNvSpPr/>
          <p:nvPr/>
        </p:nvSpPr>
        <p:spPr>
          <a:xfrm flipH="1">
            <a:off x="683040" y="44092"/>
            <a:ext cx="53861" cy="49560"/>
          </a:xfrm>
          <a:custGeom>
            <a:avLst/>
            <a:gdLst/>
            <a:ahLst/>
            <a:cxnLst/>
            <a:rect l="l" t="t" r="r" b="b"/>
            <a:pathLst>
              <a:path w="1273" h="1171" extrusionOk="0">
                <a:moveTo>
                  <a:pt x="620" y="0"/>
                </a:moveTo>
                <a:cubicBezTo>
                  <a:pt x="340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4" y="1170"/>
                  <a:pt x="1209" y="1001"/>
                  <a:pt x="1238" y="648"/>
                </a:cubicBezTo>
                <a:cubicBezTo>
                  <a:pt x="1272" y="224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700" name="Google Shape;700;p15"/>
          <p:cNvSpPr/>
          <p:nvPr/>
        </p:nvSpPr>
        <p:spPr>
          <a:xfrm rot="6100845" flipH="1">
            <a:off x="7206754" y="-935985"/>
            <a:ext cx="2458208" cy="1670907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15"/>
          <p:cNvSpPr txBox="1">
            <a:spLocks noGrp="1"/>
          </p:cNvSpPr>
          <p:nvPr>
            <p:ph type="subTitle" idx="1"/>
          </p:nvPr>
        </p:nvSpPr>
        <p:spPr>
          <a:xfrm>
            <a:off x="803400" y="2236369"/>
            <a:ext cx="2301600" cy="691413"/>
          </a:xfrm>
          <a:prstGeom prst="rect">
            <a:avLst/>
          </a:prstGeom>
        </p:spPr>
        <p:txBody>
          <a:bodyPr spcFirstLastPara="1" wrap="square" lIns="120750" tIns="120750" rIns="120750" bIns="1207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15"/>
          <p:cNvSpPr txBox="1">
            <a:spLocks noGrp="1"/>
          </p:cNvSpPr>
          <p:nvPr>
            <p:ph type="subTitle" idx="2"/>
          </p:nvPr>
        </p:nvSpPr>
        <p:spPr>
          <a:xfrm>
            <a:off x="6095525" y="2236369"/>
            <a:ext cx="2301600" cy="691413"/>
          </a:xfrm>
          <a:prstGeom prst="rect">
            <a:avLst/>
          </a:prstGeom>
        </p:spPr>
        <p:txBody>
          <a:bodyPr spcFirstLastPara="1" wrap="square" lIns="120750" tIns="120750" rIns="120750" bIns="1207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3" name="Google Shape;703;p15"/>
          <p:cNvSpPr txBox="1">
            <a:spLocks noGrp="1"/>
          </p:cNvSpPr>
          <p:nvPr>
            <p:ph type="subTitle" idx="3"/>
          </p:nvPr>
        </p:nvSpPr>
        <p:spPr>
          <a:xfrm>
            <a:off x="3449474" y="2236369"/>
            <a:ext cx="2301600" cy="691413"/>
          </a:xfrm>
          <a:prstGeom prst="rect">
            <a:avLst/>
          </a:prstGeom>
        </p:spPr>
        <p:txBody>
          <a:bodyPr spcFirstLastPara="1" wrap="square" lIns="120750" tIns="120750" rIns="120750" bIns="1207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4" name="Google Shape;704;p15"/>
          <p:cNvSpPr txBox="1">
            <a:spLocks noGrp="1"/>
          </p:cNvSpPr>
          <p:nvPr>
            <p:ph type="title"/>
          </p:nvPr>
        </p:nvSpPr>
        <p:spPr>
          <a:xfrm>
            <a:off x="708150" y="400903"/>
            <a:ext cx="7727700" cy="412927"/>
          </a:xfrm>
          <a:prstGeom prst="rect">
            <a:avLst/>
          </a:prstGeom>
        </p:spPr>
        <p:txBody>
          <a:bodyPr spcFirstLastPara="1" wrap="square" lIns="120750" tIns="120750" rIns="120750" bIns="1207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47815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04050" y="1260314"/>
            <a:ext cx="6135900" cy="1407734"/>
          </a:xfrm>
          <a:prstGeom prst="rect">
            <a:avLst/>
          </a:prstGeom>
        </p:spPr>
        <p:txBody>
          <a:bodyPr spcFirstLastPara="1" wrap="square" lIns="90548" tIns="90548" rIns="90548" bIns="9054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67150" y="2686329"/>
            <a:ext cx="4409700" cy="393722"/>
          </a:xfrm>
          <a:prstGeom prst="rect">
            <a:avLst/>
          </a:prstGeom>
        </p:spPr>
        <p:txBody>
          <a:bodyPr spcFirstLastPara="1" wrap="square" lIns="90548" tIns="90548" rIns="90548" bIns="90548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355962" y="-66000"/>
            <a:ext cx="1934675" cy="1308014"/>
            <a:chOff x="-355963" y="-65980"/>
            <a:chExt cx="1934675" cy="1307611"/>
          </a:xfrm>
        </p:grpSpPr>
        <p:sp>
          <p:nvSpPr>
            <p:cNvPr id="13" name="Google Shape;13;p2"/>
            <p:cNvSpPr/>
            <p:nvPr/>
          </p:nvSpPr>
          <p:spPr>
            <a:xfrm>
              <a:off x="-287026" y="-26951"/>
              <a:ext cx="1865739" cy="126858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1" y="0"/>
                  </a:moveTo>
                  <a:lnTo>
                    <a:pt x="1" y="10324"/>
                  </a:lnTo>
                  <a:cubicBezTo>
                    <a:pt x="1774" y="22992"/>
                    <a:pt x="7570" y="37338"/>
                    <a:pt x="22169" y="39491"/>
                  </a:cubicBezTo>
                  <a:cubicBezTo>
                    <a:pt x="24576" y="32271"/>
                    <a:pt x="17830" y="26982"/>
                    <a:pt x="16374" y="20712"/>
                  </a:cubicBezTo>
                  <a:cubicBezTo>
                    <a:pt x="15500" y="15989"/>
                    <a:pt x="16403" y="14377"/>
                    <a:pt x="18230" y="14377"/>
                  </a:cubicBezTo>
                  <a:cubicBezTo>
                    <a:pt x="21439" y="14377"/>
                    <a:pt x="27498" y="19350"/>
                    <a:pt x="31796" y="21187"/>
                  </a:cubicBezTo>
                  <a:cubicBezTo>
                    <a:pt x="34155" y="22133"/>
                    <a:pt x="39525" y="23544"/>
                    <a:pt x="43991" y="23544"/>
                  </a:cubicBezTo>
                  <a:cubicBezTo>
                    <a:pt x="48638" y="23544"/>
                    <a:pt x="52304" y="22016"/>
                    <a:pt x="50576" y="16848"/>
                  </a:cubicBezTo>
                  <a:cubicBezTo>
                    <a:pt x="48644" y="10609"/>
                    <a:pt x="37560" y="11559"/>
                    <a:pt x="33728" y="7696"/>
                  </a:cubicBezTo>
                  <a:cubicBezTo>
                    <a:pt x="35318" y="6544"/>
                    <a:pt x="37214" y="6216"/>
                    <a:pt x="39244" y="6216"/>
                  </a:cubicBezTo>
                  <a:cubicBezTo>
                    <a:pt x="41927" y="6216"/>
                    <a:pt x="44846" y="6789"/>
                    <a:pt x="47606" y="6789"/>
                  </a:cubicBezTo>
                  <a:cubicBezTo>
                    <a:pt x="49707" y="6789"/>
                    <a:pt x="51716" y="6457"/>
                    <a:pt x="53458" y="5289"/>
                  </a:cubicBezTo>
                  <a:cubicBezTo>
                    <a:pt x="57132" y="3136"/>
                    <a:pt x="58082" y="1394"/>
                    <a:pt x="57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23647" y="-65980"/>
              <a:ext cx="1195342" cy="957829"/>
            </a:xfrm>
            <a:custGeom>
              <a:avLst/>
              <a:gdLst/>
              <a:ahLst/>
              <a:cxnLst/>
              <a:rect l="l" t="t" r="r" b="b"/>
              <a:pathLst>
                <a:path w="37212" h="29818" extrusionOk="0">
                  <a:moveTo>
                    <a:pt x="16618" y="0"/>
                  </a:moveTo>
                  <a:cubicBezTo>
                    <a:pt x="11261" y="0"/>
                    <a:pt x="3841" y="1005"/>
                    <a:pt x="1" y="1532"/>
                  </a:cubicBezTo>
                  <a:cubicBezTo>
                    <a:pt x="792" y="6124"/>
                    <a:pt x="1774" y="17556"/>
                    <a:pt x="4244" y="21610"/>
                  </a:cubicBezTo>
                  <a:cubicBezTo>
                    <a:pt x="5317" y="23602"/>
                    <a:pt x="6280" y="24368"/>
                    <a:pt x="7146" y="24368"/>
                  </a:cubicBezTo>
                  <a:cubicBezTo>
                    <a:pt x="8964" y="24368"/>
                    <a:pt x="10350" y="20985"/>
                    <a:pt x="11401" y="18475"/>
                  </a:cubicBezTo>
                  <a:cubicBezTo>
                    <a:pt x="13080" y="21293"/>
                    <a:pt x="14188" y="26329"/>
                    <a:pt x="16785" y="28482"/>
                  </a:cubicBezTo>
                  <a:cubicBezTo>
                    <a:pt x="17919" y="29427"/>
                    <a:pt x="18797" y="29818"/>
                    <a:pt x="19478" y="29818"/>
                  </a:cubicBezTo>
                  <a:cubicBezTo>
                    <a:pt x="21878" y="29818"/>
                    <a:pt x="21821" y="24954"/>
                    <a:pt x="21821" y="22338"/>
                  </a:cubicBezTo>
                  <a:lnTo>
                    <a:pt x="21821" y="22338"/>
                  </a:lnTo>
                  <a:cubicBezTo>
                    <a:pt x="23425" y="23126"/>
                    <a:pt x="28281" y="26666"/>
                    <a:pt x="30542" y="26666"/>
                  </a:cubicBezTo>
                  <a:cubicBezTo>
                    <a:pt x="30825" y="26666"/>
                    <a:pt x="31068" y="26610"/>
                    <a:pt x="31258" y="26487"/>
                  </a:cubicBezTo>
                  <a:cubicBezTo>
                    <a:pt x="35280" y="23479"/>
                    <a:pt x="26444" y="18760"/>
                    <a:pt x="25209" y="17271"/>
                  </a:cubicBezTo>
                  <a:cubicBezTo>
                    <a:pt x="37212" y="11824"/>
                    <a:pt x="27901" y="9101"/>
                    <a:pt x="18622" y="6947"/>
                  </a:cubicBezTo>
                  <a:cubicBezTo>
                    <a:pt x="23879" y="5396"/>
                    <a:pt x="28503" y="1817"/>
                    <a:pt x="20300" y="234"/>
                  </a:cubicBezTo>
                  <a:cubicBezTo>
                    <a:pt x="19282" y="69"/>
                    <a:pt x="18021" y="0"/>
                    <a:pt x="16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355963" y="-21329"/>
              <a:ext cx="1002029" cy="737629"/>
            </a:xfrm>
            <a:custGeom>
              <a:avLst/>
              <a:gdLst/>
              <a:ahLst/>
              <a:cxnLst/>
              <a:rect l="l" t="t" r="r" b="b"/>
              <a:pathLst>
                <a:path w="31194" h="22963" extrusionOk="0">
                  <a:moveTo>
                    <a:pt x="782" y="1"/>
                  </a:moveTo>
                  <a:cubicBezTo>
                    <a:pt x="362" y="1"/>
                    <a:pt x="1" y="510"/>
                    <a:pt x="405" y="839"/>
                  </a:cubicBezTo>
                  <a:cubicBezTo>
                    <a:pt x="7942" y="6856"/>
                    <a:pt x="15638" y="12715"/>
                    <a:pt x="23555" y="18257"/>
                  </a:cubicBezTo>
                  <a:cubicBezTo>
                    <a:pt x="25772" y="19840"/>
                    <a:pt x="27989" y="21360"/>
                    <a:pt x="30237" y="22880"/>
                  </a:cubicBezTo>
                  <a:cubicBezTo>
                    <a:pt x="30325" y="22937"/>
                    <a:pt x="30413" y="22962"/>
                    <a:pt x="30495" y="22962"/>
                  </a:cubicBezTo>
                  <a:cubicBezTo>
                    <a:pt x="30913" y="22962"/>
                    <a:pt x="31194" y="22316"/>
                    <a:pt x="30744" y="22025"/>
                  </a:cubicBezTo>
                  <a:cubicBezTo>
                    <a:pt x="22763" y="16673"/>
                    <a:pt x="15036" y="10973"/>
                    <a:pt x="7435" y="5114"/>
                  </a:cubicBezTo>
                  <a:cubicBezTo>
                    <a:pt x="5314" y="3467"/>
                    <a:pt x="3192" y="1789"/>
                    <a:pt x="1102" y="110"/>
                  </a:cubicBezTo>
                  <a:cubicBezTo>
                    <a:pt x="999" y="33"/>
                    <a:pt x="889" y="1"/>
                    <a:pt x="7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9583" y="337133"/>
              <a:ext cx="357074" cy="380587"/>
            </a:xfrm>
            <a:custGeom>
              <a:avLst/>
              <a:gdLst/>
              <a:ahLst/>
              <a:cxnLst/>
              <a:rect l="l" t="t" r="r" b="b"/>
              <a:pathLst>
                <a:path w="11116" h="11848" extrusionOk="0">
                  <a:moveTo>
                    <a:pt x="10539" y="1"/>
                  </a:moveTo>
                  <a:cubicBezTo>
                    <a:pt x="10521" y="1"/>
                    <a:pt x="10502" y="2"/>
                    <a:pt x="10483" y="4"/>
                  </a:cubicBezTo>
                  <a:cubicBezTo>
                    <a:pt x="7126" y="289"/>
                    <a:pt x="3737" y="99"/>
                    <a:pt x="412" y="700"/>
                  </a:cubicBezTo>
                  <a:cubicBezTo>
                    <a:pt x="190" y="732"/>
                    <a:pt x="32" y="985"/>
                    <a:pt x="32" y="1176"/>
                  </a:cubicBezTo>
                  <a:cubicBezTo>
                    <a:pt x="0" y="4627"/>
                    <a:pt x="1077" y="7953"/>
                    <a:pt x="1394" y="11373"/>
                  </a:cubicBezTo>
                  <a:cubicBezTo>
                    <a:pt x="1425" y="11690"/>
                    <a:pt x="1687" y="11848"/>
                    <a:pt x="1932" y="11848"/>
                  </a:cubicBezTo>
                  <a:cubicBezTo>
                    <a:pt x="2178" y="11848"/>
                    <a:pt x="2407" y="11690"/>
                    <a:pt x="2376" y="11373"/>
                  </a:cubicBezTo>
                  <a:cubicBezTo>
                    <a:pt x="2102" y="8119"/>
                    <a:pt x="1098" y="4894"/>
                    <a:pt x="1047" y="1587"/>
                  </a:cubicBezTo>
                  <a:lnTo>
                    <a:pt x="1047" y="1587"/>
                  </a:lnTo>
                  <a:cubicBezTo>
                    <a:pt x="4157" y="1095"/>
                    <a:pt x="7349" y="1259"/>
                    <a:pt x="10483" y="985"/>
                  </a:cubicBezTo>
                  <a:cubicBezTo>
                    <a:pt x="11097" y="955"/>
                    <a:pt x="11116" y="1"/>
                    <a:pt x="10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71061" y="74687"/>
              <a:ext cx="365169" cy="413449"/>
            </a:xfrm>
            <a:custGeom>
              <a:avLst/>
              <a:gdLst/>
              <a:ahLst/>
              <a:cxnLst/>
              <a:rect l="l" t="t" r="r" b="b"/>
              <a:pathLst>
                <a:path w="11368" h="12871" extrusionOk="0">
                  <a:moveTo>
                    <a:pt x="10792" y="0"/>
                  </a:moveTo>
                  <a:cubicBezTo>
                    <a:pt x="10774" y="0"/>
                    <a:pt x="10756" y="1"/>
                    <a:pt x="10737" y="3"/>
                  </a:cubicBezTo>
                  <a:cubicBezTo>
                    <a:pt x="7285" y="288"/>
                    <a:pt x="3738" y="383"/>
                    <a:pt x="381" y="1365"/>
                  </a:cubicBezTo>
                  <a:cubicBezTo>
                    <a:pt x="191" y="1428"/>
                    <a:pt x="1" y="1650"/>
                    <a:pt x="33" y="1840"/>
                  </a:cubicBezTo>
                  <a:cubicBezTo>
                    <a:pt x="476" y="5387"/>
                    <a:pt x="476" y="9029"/>
                    <a:pt x="1268" y="12512"/>
                  </a:cubicBezTo>
                  <a:cubicBezTo>
                    <a:pt x="1318" y="12763"/>
                    <a:pt x="1497" y="12870"/>
                    <a:pt x="1688" y="12870"/>
                  </a:cubicBezTo>
                  <a:cubicBezTo>
                    <a:pt x="1978" y="12870"/>
                    <a:pt x="2294" y="12622"/>
                    <a:pt x="2218" y="12259"/>
                  </a:cubicBezTo>
                  <a:cubicBezTo>
                    <a:pt x="1455" y="8964"/>
                    <a:pt x="1456" y="5581"/>
                    <a:pt x="1061" y="2223"/>
                  </a:cubicBezTo>
                  <a:lnTo>
                    <a:pt x="1061" y="2223"/>
                  </a:lnTo>
                  <a:cubicBezTo>
                    <a:pt x="4197" y="1356"/>
                    <a:pt x="7494" y="1258"/>
                    <a:pt x="10705" y="985"/>
                  </a:cubicBezTo>
                  <a:cubicBezTo>
                    <a:pt x="11319" y="954"/>
                    <a:pt x="11368" y="0"/>
                    <a:pt x="10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72432" y="258431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0"/>
                  </a:moveTo>
                  <a:cubicBezTo>
                    <a:pt x="330" y="0"/>
                    <a:pt x="0" y="225"/>
                    <a:pt x="34" y="649"/>
                  </a:cubicBezTo>
                  <a:cubicBezTo>
                    <a:pt x="64" y="1002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8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70086" y="250304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53" y="0"/>
                  </a:moveTo>
                  <a:cubicBezTo>
                    <a:pt x="330" y="0"/>
                    <a:pt x="1" y="224"/>
                    <a:pt x="35" y="648"/>
                  </a:cubicBezTo>
                  <a:cubicBezTo>
                    <a:pt x="64" y="1001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9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9059" y="426274"/>
              <a:ext cx="40892" cy="37615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53" y="1"/>
                  </a:moveTo>
                  <a:cubicBezTo>
                    <a:pt x="330" y="1"/>
                    <a:pt x="1" y="225"/>
                    <a:pt x="35" y="649"/>
                  </a:cubicBezTo>
                  <a:cubicBezTo>
                    <a:pt x="79" y="1002"/>
                    <a:pt x="355" y="1171"/>
                    <a:pt x="632" y="1171"/>
                  </a:cubicBezTo>
                  <a:cubicBezTo>
                    <a:pt x="952" y="1171"/>
                    <a:pt x="1272" y="946"/>
                    <a:pt x="1238" y="522"/>
                  </a:cubicBezTo>
                  <a:cubicBezTo>
                    <a:pt x="1209" y="169"/>
                    <a:pt x="934" y="1"/>
                    <a:pt x="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83611" y="692318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53" y="0"/>
                  </a:moveTo>
                  <a:cubicBezTo>
                    <a:pt x="330" y="0"/>
                    <a:pt x="1" y="226"/>
                    <a:pt x="35" y="633"/>
                  </a:cubicBezTo>
                  <a:cubicBezTo>
                    <a:pt x="64" y="1000"/>
                    <a:pt x="339" y="1170"/>
                    <a:pt x="620" y="1170"/>
                  </a:cubicBezTo>
                  <a:cubicBezTo>
                    <a:pt x="943" y="1170"/>
                    <a:pt x="1272" y="945"/>
                    <a:pt x="1238" y="538"/>
                  </a:cubicBezTo>
                  <a:cubicBezTo>
                    <a:pt x="1209" y="170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197" y="772048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5" y="1"/>
                  </a:moveTo>
                  <a:cubicBezTo>
                    <a:pt x="325" y="1"/>
                    <a:pt x="1" y="217"/>
                    <a:pt x="35" y="621"/>
                  </a:cubicBezTo>
                  <a:cubicBezTo>
                    <a:pt x="64" y="993"/>
                    <a:pt x="346" y="1169"/>
                    <a:pt x="630" y="1169"/>
                  </a:cubicBezTo>
                  <a:cubicBezTo>
                    <a:pt x="949" y="1169"/>
                    <a:pt x="1272" y="945"/>
                    <a:pt x="1238" y="526"/>
                  </a:cubicBezTo>
                  <a:cubicBezTo>
                    <a:pt x="1208" y="169"/>
                    <a:pt x="928" y="1"/>
                    <a:pt x="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7512" y="376451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1" y="0"/>
                  </a:moveTo>
                  <a:cubicBezTo>
                    <a:pt x="321" y="0"/>
                    <a:pt x="1" y="224"/>
                    <a:pt x="35" y="648"/>
                  </a:cubicBezTo>
                  <a:cubicBezTo>
                    <a:pt x="64" y="1001"/>
                    <a:pt x="339" y="1170"/>
                    <a:pt x="619" y="1170"/>
                  </a:cubicBezTo>
                  <a:cubicBezTo>
                    <a:pt x="943" y="1170"/>
                    <a:pt x="1272" y="946"/>
                    <a:pt x="1238" y="522"/>
                  </a:cubicBezTo>
                  <a:cubicBezTo>
                    <a:pt x="1194" y="169"/>
                    <a:pt x="918" y="0"/>
                    <a:pt x="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102960" y="596077"/>
              <a:ext cx="40860" cy="37551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45" y="0"/>
                  </a:moveTo>
                  <a:cubicBezTo>
                    <a:pt x="324" y="0"/>
                    <a:pt x="1" y="216"/>
                    <a:pt x="34" y="620"/>
                  </a:cubicBezTo>
                  <a:cubicBezTo>
                    <a:pt x="64" y="992"/>
                    <a:pt x="346" y="1168"/>
                    <a:pt x="630" y="1168"/>
                  </a:cubicBezTo>
                  <a:cubicBezTo>
                    <a:pt x="949" y="1168"/>
                    <a:pt x="1271" y="945"/>
                    <a:pt x="1238" y="525"/>
                  </a:cubicBezTo>
                  <a:cubicBezTo>
                    <a:pt x="1208" y="169"/>
                    <a:pt x="928" y="0"/>
                    <a:pt x="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0925" y="43785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0"/>
                  </a:moveTo>
                  <a:cubicBezTo>
                    <a:pt x="330" y="0"/>
                    <a:pt x="0" y="224"/>
                    <a:pt x="34" y="648"/>
                  </a:cubicBezTo>
                  <a:cubicBezTo>
                    <a:pt x="63" y="1001"/>
                    <a:pt x="339" y="1170"/>
                    <a:pt x="619" y="1170"/>
                  </a:cubicBezTo>
                  <a:cubicBezTo>
                    <a:pt x="942" y="1170"/>
                    <a:pt x="1271" y="946"/>
                    <a:pt x="1237" y="522"/>
                  </a:cubicBezTo>
                  <a:cubicBezTo>
                    <a:pt x="1208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4467" y="13396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2" y="1"/>
                  </a:moveTo>
                  <a:cubicBezTo>
                    <a:pt x="323" y="1"/>
                    <a:pt x="1" y="225"/>
                    <a:pt x="34" y="644"/>
                  </a:cubicBezTo>
                  <a:cubicBezTo>
                    <a:pt x="64" y="1001"/>
                    <a:pt x="344" y="1169"/>
                    <a:pt x="627" y="1169"/>
                  </a:cubicBezTo>
                  <a:cubicBezTo>
                    <a:pt x="947" y="1169"/>
                    <a:pt x="1271" y="953"/>
                    <a:pt x="1238" y="549"/>
                  </a:cubicBezTo>
                  <a:cubicBezTo>
                    <a:pt x="1208" y="177"/>
                    <a:pt x="926" y="1"/>
                    <a:pt x="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05259" y="535621"/>
              <a:ext cx="64117" cy="49854"/>
            </a:xfrm>
            <a:custGeom>
              <a:avLst/>
              <a:gdLst/>
              <a:ahLst/>
              <a:cxnLst/>
              <a:rect l="l" t="t" r="r" b="b"/>
              <a:pathLst>
                <a:path w="1996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1996" y="1552"/>
                    <a:pt x="1996" y="0"/>
                    <a:pt x="1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50039" y="460325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84604" y="545772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1"/>
                  </a:moveTo>
                  <a:cubicBezTo>
                    <a:pt x="1" y="1"/>
                    <a:pt x="1" y="1553"/>
                    <a:pt x="1014" y="1553"/>
                  </a:cubicBezTo>
                  <a:cubicBezTo>
                    <a:pt x="2028" y="1553"/>
                    <a:pt x="2028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2144104" y="-143965"/>
            <a:ext cx="4777838" cy="780861"/>
            <a:chOff x="2144103" y="-143975"/>
            <a:chExt cx="4777838" cy="780620"/>
          </a:xfrm>
        </p:grpSpPr>
        <p:sp>
          <p:nvSpPr>
            <p:cNvPr id="37" name="Google Shape;37;p2"/>
            <p:cNvSpPr/>
            <p:nvPr/>
          </p:nvSpPr>
          <p:spPr>
            <a:xfrm>
              <a:off x="2243749" y="139865"/>
              <a:ext cx="202468" cy="185283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33693" y="337229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31665" y="226340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861254" y="460325"/>
              <a:ext cx="186214" cy="168161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03077" y="430836"/>
              <a:ext cx="181107" cy="181332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769730" y="139865"/>
              <a:ext cx="203496" cy="185283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5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60670" y="337229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cubicBezTo>
                    <a:pt x="571" y="792"/>
                    <a:pt x="1" y="5131"/>
                    <a:pt x="919" y="5669"/>
                  </a:cubicBezTo>
                  <a:cubicBezTo>
                    <a:pt x="1014" y="5727"/>
                    <a:pt x="1127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58675" y="226340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624" y="3920"/>
                    <a:pt x="3589" y="5914"/>
                    <a:pt x="4836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5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8263" y="460325"/>
              <a:ext cx="186182" cy="168161"/>
            </a:xfrm>
            <a:custGeom>
              <a:avLst/>
              <a:gdLst/>
              <a:ahLst/>
              <a:cxnLst/>
              <a:rect l="l" t="t" r="r" b="b"/>
              <a:pathLst>
                <a:path w="5796" h="5235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729"/>
                    <a:pt x="1172" y="5004"/>
                    <a:pt x="2217" y="5226"/>
                  </a:cubicBezTo>
                  <a:cubicBezTo>
                    <a:pt x="2248" y="5232"/>
                    <a:pt x="2280" y="5235"/>
                    <a:pt x="2313" y="5235"/>
                  </a:cubicBezTo>
                  <a:cubicBezTo>
                    <a:pt x="3493" y="5235"/>
                    <a:pt x="5364" y="1404"/>
                    <a:pt x="5796" y="6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730054" y="430836"/>
              <a:ext cx="181139" cy="181332"/>
            </a:xfrm>
            <a:custGeom>
              <a:avLst/>
              <a:gdLst/>
              <a:ahLst/>
              <a:cxnLst/>
              <a:rect l="l" t="t" r="r" b="b"/>
              <a:pathLst>
                <a:path w="5639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5" y="2202"/>
                    <a:pt x="2853" y="5645"/>
                    <a:pt x="3940" y="5645"/>
                  </a:cubicBezTo>
                  <a:cubicBezTo>
                    <a:pt x="3969" y="5645"/>
                    <a:pt x="3996" y="5642"/>
                    <a:pt x="4023" y="5637"/>
                  </a:cubicBezTo>
                  <a:cubicBezTo>
                    <a:pt x="5195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483890" y="344360"/>
              <a:ext cx="187210" cy="183548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1" y="5099"/>
                    <a:pt x="919" y="5637"/>
                  </a:cubicBezTo>
                  <a:cubicBezTo>
                    <a:pt x="1009" y="5689"/>
                    <a:pt x="1114" y="5713"/>
                    <a:pt x="1232" y="5713"/>
                  </a:cubicBezTo>
                  <a:cubicBezTo>
                    <a:pt x="2486" y="5713"/>
                    <a:pt x="5162" y="3018"/>
                    <a:pt x="5828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492045" y="211082"/>
              <a:ext cx="200444" cy="190005"/>
            </a:xfrm>
            <a:custGeom>
              <a:avLst/>
              <a:gdLst/>
              <a:ahLst/>
              <a:cxnLst/>
              <a:rect l="l" t="t" r="r" b="b"/>
              <a:pathLst>
                <a:path w="6240" h="5915" extrusionOk="0">
                  <a:moveTo>
                    <a:pt x="4561" y="1"/>
                  </a:moveTo>
                  <a:lnTo>
                    <a:pt x="1" y="3643"/>
                  </a:lnTo>
                  <a:cubicBezTo>
                    <a:pt x="596" y="3954"/>
                    <a:pt x="3601" y="5915"/>
                    <a:pt x="4861" y="5915"/>
                  </a:cubicBezTo>
                  <a:cubicBezTo>
                    <a:pt x="5009" y="5915"/>
                    <a:pt x="5133" y="5888"/>
                    <a:pt x="5226" y="5828"/>
                  </a:cubicBezTo>
                  <a:cubicBezTo>
                    <a:pt x="6240" y="5163"/>
                    <a:pt x="4814" y="919"/>
                    <a:pt x="45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810455" y="469480"/>
              <a:ext cx="187210" cy="167165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729"/>
                    <a:pt x="1267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4" y="5203"/>
                    <a:pt x="5396" y="1340"/>
                    <a:pt x="5828" y="5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153274" y="410470"/>
              <a:ext cx="180111" cy="182359"/>
            </a:xfrm>
            <a:custGeom>
              <a:avLst/>
              <a:gdLst/>
              <a:ahLst/>
              <a:cxnLst/>
              <a:rect l="l" t="t" r="r" b="b"/>
              <a:pathLst>
                <a:path w="5607" h="5677" extrusionOk="0">
                  <a:moveTo>
                    <a:pt x="5606" y="1"/>
                  </a:moveTo>
                  <a:lnTo>
                    <a:pt x="1" y="1711"/>
                  </a:lnTo>
                  <a:cubicBezTo>
                    <a:pt x="495" y="2266"/>
                    <a:pt x="2882" y="5677"/>
                    <a:pt x="3971" y="5677"/>
                  </a:cubicBezTo>
                  <a:cubicBezTo>
                    <a:pt x="4000" y="5677"/>
                    <a:pt x="4028" y="5675"/>
                    <a:pt x="4055" y="5670"/>
                  </a:cubicBezTo>
                  <a:cubicBezTo>
                    <a:pt x="5258" y="5416"/>
                    <a:pt x="5511" y="951"/>
                    <a:pt x="5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144103" y="-143975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661925" y="-143975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6" y="8615"/>
                    <a:pt x="2090" y="5037"/>
                  </a:cubicBezTo>
                  <a:cubicBezTo>
                    <a:pt x="1678" y="4530"/>
                    <a:pt x="1298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53" y="10579"/>
                    <a:pt x="53678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071620" y="-143975"/>
              <a:ext cx="1850320" cy="637021"/>
            </a:xfrm>
            <a:custGeom>
              <a:avLst/>
              <a:gdLst/>
              <a:ahLst/>
              <a:cxnLst/>
              <a:rect l="l" t="t" r="r" b="b"/>
              <a:pathLst>
                <a:path w="57602" h="19831" extrusionOk="0">
                  <a:moveTo>
                    <a:pt x="57042" y="1"/>
                  </a:moveTo>
                  <a:cubicBezTo>
                    <a:pt x="56923" y="1"/>
                    <a:pt x="56805" y="57"/>
                    <a:pt x="56728" y="191"/>
                  </a:cubicBezTo>
                  <a:cubicBezTo>
                    <a:pt x="54226" y="4593"/>
                    <a:pt x="51091" y="8647"/>
                    <a:pt x="47196" y="11941"/>
                  </a:cubicBezTo>
                  <a:cubicBezTo>
                    <a:pt x="43965" y="14696"/>
                    <a:pt x="40165" y="16818"/>
                    <a:pt x="36080" y="17989"/>
                  </a:cubicBezTo>
                  <a:cubicBezTo>
                    <a:pt x="33637" y="18690"/>
                    <a:pt x="31107" y="19036"/>
                    <a:pt x="28575" y="19036"/>
                  </a:cubicBezTo>
                  <a:cubicBezTo>
                    <a:pt x="27102" y="19036"/>
                    <a:pt x="25628" y="18919"/>
                    <a:pt x="24172" y="18686"/>
                  </a:cubicBezTo>
                  <a:cubicBezTo>
                    <a:pt x="20055" y="18021"/>
                    <a:pt x="16128" y="16438"/>
                    <a:pt x="12581" y="14284"/>
                  </a:cubicBezTo>
                  <a:cubicBezTo>
                    <a:pt x="8559" y="11814"/>
                    <a:pt x="5076" y="8615"/>
                    <a:pt x="2067" y="5037"/>
                  </a:cubicBezTo>
                  <a:cubicBezTo>
                    <a:pt x="1687" y="4530"/>
                    <a:pt x="1276" y="4055"/>
                    <a:pt x="895" y="3548"/>
                  </a:cubicBezTo>
                  <a:cubicBezTo>
                    <a:pt x="799" y="3423"/>
                    <a:pt x="670" y="3371"/>
                    <a:pt x="546" y="3371"/>
                  </a:cubicBezTo>
                  <a:cubicBezTo>
                    <a:pt x="262" y="3371"/>
                    <a:pt x="1" y="3642"/>
                    <a:pt x="199" y="3928"/>
                  </a:cubicBezTo>
                  <a:cubicBezTo>
                    <a:pt x="3176" y="7792"/>
                    <a:pt x="6659" y="11275"/>
                    <a:pt x="10713" y="13999"/>
                  </a:cubicBezTo>
                  <a:cubicBezTo>
                    <a:pt x="14292" y="16438"/>
                    <a:pt x="18313" y="18274"/>
                    <a:pt x="22557" y="19193"/>
                  </a:cubicBezTo>
                  <a:cubicBezTo>
                    <a:pt x="24550" y="19616"/>
                    <a:pt x="26574" y="19830"/>
                    <a:pt x="28594" y="19830"/>
                  </a:cubicBezTo>
                  <a:cubicBezTo>
                    <a:pt x="30651" y="19830"/>
                    <a:pt x="32705" y="19608"/>
                    <a:pt x="34718" y="19161"/>
                  </a:cubicBezTo>
                  <a:cubicBezTo>
                    <a:pt x="38962" y="18211"/>
                    <a:pt x="42920" y="16279"/>
                    <a:pt x="46341" y="13651"/>
                  </a:cubicBezTo>
                  <a:cubicBezTo>
                    <a:pt x="50363" y="10579"/>
                    <a:pt x="53656" y="6684"/>
                    <a:pt x="56348" y="2408"/>
                  </a:cubicBezTo>
                  <a:cubicBezTo>
                    <a:pt x="56696" y="1806"/>
                    <a:pt x="57076" y="1205"/>
                    <a:pt x="57425" y="603"/>
                  </a:cubicBezTo>
                  <a:cubicBezTo>
                    <a:pt x="57601" y="294"/>
                    <a:pt x="57317" y="1"/>
                    <a:pt x="57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7520325" y="-66000"/>
            <a:ext cx="1934695" cy="1308014"/>
            <a:chOff x="7520256" y="-65980"/>
            <a:chExt cx="1934695" cy="1307611"/>
          </a:xfrm>
        </p:grpSpPr>
        <p:sp>
          <p:nvSpPr>
            <p:cNvPr id="55" name="Google Shape;55;p2"/>
            <p:cNvSpPr/>
            <p:nvPr/>
          </p:nvSpPr>
          <p:spPr>
            <a:xfrm>
              <a:off x="7520256" y="-26951"/>
              <a:ext cx="1865739" cy="126858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634" y="0"/>
                  </a:moveTo>
                  <a:cubicBezTo>
                    <a:pt x="1" y="1394"/>
                    <a:pt x="951" y="3136"/>
                    <a:pt x="4593" y="5289"/>
                  </a:cubicBezTo>
                  <a:cubicBezTo>
                    <a:pt x="6345" y="6457"/>
                    <a:pt x="8360" y="6789"/>
                    <a:pt x="10465" y="6789"/>
                  </a:cubicBezTo>
                  <a:cubicBezTo>
                    <a:pt x="13231" y="6789"/>
                    <a:pt x="16153" y="6216"/>
                    <a:pt x="18837" y="6216"/>
                  </a:cubicBezTo>
                  <a:cubicBezTo>
                    <a:pt x="20869" y="6216"/>
                    <a:pt x="22765" y="6544"/>
                    <a:pt x="24354" y="7696"/>
                  </a:cubicBezTo>
                  <a:cubicBezTo>
                    <a:pt x="20491" y="11559"/>
                    <a:pt x="9406" y="10609"/>
                    <a:pt x="7475" y="16848"/>
                  </a:cubicBezTo>
                  <a:cubicBezTo>
                    <a:pt x="5763" y="22016"/>
                    <a:pt x="9437" y="23544"/>
                    <a:pt x="14088" y="23544"/>
                  </a:cubicBezTo>
                  <a:cubicBezTo>
                    <a:pt x="18557" y="23544"/>
                    <a:pt x="23927" y="22133"/>
                    <a:pt x="26286" y="21187"/>
                  </a:cubicBezTo>
                  <a:cubicBezTo>
                    <a:pt x="30584" y="19350"/>
                    <a:pt x="36644" y="14377"/>
                    <a:pt x="39852" y="14377"/>
                  </a:cubicBezTo>
                  <a:cubicBezTo>
                    <a:pt x="41679" y="14377"/>
                    <a:pt x="42582" y="15989"/>
                    <a:pt x="41709" y="20712"/>
                  </a:cubicBezTo>
                  <a:cubicBezTo>
                    <a:pt x="40252" y="26982"/>
                    <a:pt x="33507" y="32271"/>
                    <a:pt x="35913" y="39491"/>
                  </a:cubicBezTo>
                  <a:cubicBezTo>
                    <a:pt x="50513" y="37338"/>
                    <a:pt x="56308" y="22992"/>
                    <a:pt x="58082" y="10324"/>
                  </a:cubicBezTo>
                  <a:lnTo>
                    <a:pt x="580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227288" y="-65980"/>
              <a:ext cx="1194347" cy="957829"/>
            </a:xfrm>
            <a:custGeom>
              <a:avLst/>
              <a:gdLst/>
              <a:ahLst/>
              <a:cxnLst/>
              <a:rect l="l" t="t" r="r" b="b"/>
              <a:pathLst>
                <a:path w="37181" h="29818" extrusionOk="0">
                  <a:moveTo>
                    <a:pt x="20594" y="0"/>
                  </a:moveTo>
                  <a:cubicBezTo>
                    <a:pt x="19191" y="0"/>
                    <a:pt x="17930" y="69"/>
                    <a:pt x="16912" y="234"/>
                  </a:cubicBezTo>
                  <a:cubicBezTo>
                    <a:pt x="8710" y="1817"/>
                    <a:pt x="13333" y="5396"/>
                    <a:pt x="18590" y="6947"/>
                  </a:cubicBezTo>
                  <a:cubicBezTo>
                    <a:pt x="9280" y="9101"/>
                    <a:pt x="1" y="11824"/>
                    <a:pt x="12003" y="17303"/>
                  </a:cubicBezTo>
                  <a:cubicBezTo>
                    <a:pt x="10768" y="18760"/>
                    <a:pt x="1901" y="23479"/>
                    <a:pt x="5954" y="26487"/>
                  </a:cubicBezTo>
                  <a:cubicBezTo>
                    <a:pt x="6145" y="26616"/>
                    <a:pt x="6390" y="26674"/>
                    <a:pt x="6678" y="26674"/>
                  </a:cubicBezTo>
                  <a:cubicBezTo>
                    <a:pt x="8929" y="26674"/>
                    <a:pt x="13788" y="23125"/>
                    <a:pt x="15360" y="22338"/>
                  </a:cubicBezTo>
                  <a:lnTo>
                    <a:pt x="15360" y="22338"/>
                  </a:lnTo>
                  <a:cubicBezTo>
                    <a:pt x="15385" y="24954"/>
                    <a:pt x="15313" y="29818"/>
                    <a:pt x="17722" y="29818"/>
                  </a:cubicBezTo>
                  <a:cubicBezTo>
                    <a:pt x="18404" y="29818"/>
                    <a:pt x="19287" y="29427"/>
                    <a:pt x="20427" y="28482"/>
                  </a:cubicBezTo>
                  <a:cubicBezTo>
                    <a:pt x="22992" y="26360"/>
                    <a:pt x="24101" y="21293"/>
                    <a:pt x="25779" y="18507"/>
                  </a:cubicBezTo>
                  <a:cubicBezTo>
                    <a:pt x="26852" y="20995"/>
                    <a:pt x="28229" y="24369"/>
                    <a:pt x="30050" y="24369"/>
                  </a:cubicBezTo>
                  <a:cubicBezTo>
                    <a:pt x="30917" y="24369"/>
                    <a:pt x="31885" y="23603"/>
                    <a:pt x="32968" y="21610"/>
                  </a:cubicBezTo>
                  <a:cubicBezTo>
                    <a:pt x="35438" y="17556"/>
                    <a:pt x="36420" y="6124"/>
                    <a:pt x="37180" y="1532"/>
                  </a:cubicBezTo>
                  <a:cubicBezTo>
                    <a:pt x="33365" y="1005"/>
                    <a:pt x="25950" y="0"/>
                    <a:pt x="20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452954" y="-21329"/>
              <a:ext cx="1001997" cy="737019"/>
            </a:xfrm>
            <a:custGeom>
              <a:avLst/>
              <a:gdLst/>
              <a:ahLst/>
              <a:cxnLst/>
              <a:rect l="l" t="t" r="r" b="b"/>
              <a:pathLst>
                <a:path w="31193" h="22944" extrusionOk="0">
                  <a:moveTo>
                    <a:pt x="30400" y="0"/>
                  </a:moveTo>
                  <a:cubicBezTo>
                    <a:pt x="30295" y="0"/>
                    <a:pt x="30188" y="33"/>
                    <a:pt x="30092" y="110"/>
                  </a:cubicBezTo>
                  <a:cubicBezTo>
                    <a:pt x="22555" y="6096"/>
                    <a:pt x="14922" y="11954"/>
                    <a:pt x="7068" y="17465"/>
                  </a:cubicBezTo>
                  <a:cubicBezTo>
                    <a:pt x="4883" y="19017"/>
                    <a:pt x="2666" y="20537"/>
                    <a:pt x="418" y="22025"/>
                  </a:cubicBezTo>
                  <a:cubicBezTo>
                    <a:pt x="0" y="22312"/>
                    <a:pt x="250" y="22944"/>
                    <a:pt x="652" y="22944"/>
                  </a:cubicBezTo>
                  <a:cubicBezTo>
                    <a:pt x="737" y="22944"/>
                    <a:pt x="830" y="22915"/>
                    <a:pt x="925" y="22849"/>
                  </a:cubicBezTo>
                  <a:cubicBezTo>
                    <a:pt x="8969" y="17497"/>
                    <a:pt x="16727" y="11764"/>
                    <a:pt x="24360" y="5874"/>
                  </a:cubicBezTo>
                  <a:cubicBezTo>
                    <a:pt x="26513" y="4196"/>
                    <a:pt x="28667" y="2517"/>
                    <a:pt x="30789" y="807"/>
                  </a:cubicBezTo>
                  <a:cubicBezTo>
                    <a:pt x="31192" y="504"/>
                    <a:pt x="30812" y="0"/>
                    <a:pt x="30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582346" y="337133"/>
              <a:ext cx="356078" cy="380587"/>
            </a:xfrm>
            <a:custGeom>
              <a:avLst/>
              <a:gdLst/>
              <a:ahLst/>
              <a:cxnLst/>
              <a:rect l="l" t="t" r="r" b="b"/>
              <a:pathLst>
                <a:path w="11085" h="11848" extrusionOk="0">
                  <a:moveTo>
                    <a:pt x="578" y="1"/>
                  </a:moveTo>
                  <a:cubicBezTo>
                    <a:pt x="1" y="1"/>
                    <a:pt x="19" y="955"/>
                    <a:pt x="634" y="985"/>
                  </a:cubicBezTo>
                  <a:cubicBezTo>
                    <a:pt x="3767" y="1259"/>
                    <a:pt x="6959" y="1095"/>
                    <a:pt x="10070" y="1587"/>
                  </a:cubicBezTo>
                  <a:lnTo>
                    <a:pt x="10070" y="1587"/>
                  </a:lnTo>
                  <a:cubicBezTo>
                    <a:pt x="10018" y="4892"/>
                    <a:pt x="9013" y="8089"/>
                    <a:pt x="8709" y="11373"/>
                  </a:cubicBezTo>
                  <a:cubicBezTo>
                    <a:pt x="8693" y="11690"/>
                    <a:pt x="8931" y="11848"/>
                    <a:pt x="9180" y="11848"/>
                  </a:cubicBezTo>
                  <a:cubicBezTo>
                    <a:pt x="9430" y="11848"/>
                    <a:pt x="9691" y="11690"/>
                    <a:pt x="9723" y="11373"/>
                  </a:cubicBezTo>
                  <a:cubicBezTo>
                    <a:pt x="10008" y="7953"/>
                    <a:pt x="11084" y="4627"/>
                    <a:pt x="11053" y="1176"/>
                  </a:cubicBezTo>
                  <a:cubicBezTo>
                    <a:pt x="11053" y="985"/>
                    <a:pt x="10926" y="732"/>
                    <a:pt x="10704" y="700"/>
                  </a:cubicBezTo>
                  <a:cubicBezTo>
                    <a:pt x="7379" y="99"/>
                    <a:pt x="3990" y="257"/>
                    <a:pt x="634" y="4"/>
                  </a:cubicBezTo>
                  <a:cubicBezTo>
                    <a:pt x="614" y="2"/>
                    <a:pt x="596" y="1"/>
                    <a:pt x="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904831" y="74687"/>
              <a:ext cx="365233" cy="413449"/>
            </a:xfrm>
            <a:custGeom>
              <a:avLst/>
              <a:gdLst/>
              <a:ahLst/>
              <a:cxnLst/>
              <a:rect l="l" t="t" r="r" b="b"/>
              <a:pathLst>
                <a:path w="11370" h="12871" extrusionOk="0">
                  <a:moveTo>
                    <a:pt x="578" y="0"/>
                  </a:moveTo>
                  <a:cubicBezTo>
                    <a:pt x="1" y="0"/>
                    <a:pt x="19" y="954"/>
                    <a:pt x="634" y="985"/>
                  </a:cubicBezTo>
                  <a:cubicBezTo>
                    <a:pt x="3856" y="1259"/>
                    <a:pt x="7166" y="1357"/>
                    <a:pt x="10311" y="2205"/>
                  </a:cubicBezTo>
                  <a:lnTo>
                    <a:pt x="10311" y="2205"/>
                  </a:lnTo>
                  <a:cubicBezTo>
                    <a:pt x="9912" y="5569"/>
                    <a:pt x="9886" y="8958"/>
                    <a:pt x="9153" y="12259"/>
                  </a:cubicBezTo>
                  <a:cubicBezTo>
                    <a:pt x="9057" y="12622"/>
                    <a:pt x="9365" y="12870"/>
                    <a:pt x="9660" y="12870"/>
                  </a:cubicBezTo>
                  <a:cubicBezTo>
                    <a:pt x="9853" y="12870"/>
                    <a:pt x="10040" y="12763"/>
                    <a:pt x="10103" y="12512"/>
                  </a:cubicBezTo>
                  <a:cubicBezTo>
                    <a:pt x="10894" y="8997"/>
                    <a:pt x="10863" y="5387"/>
                    <a:pt x="11338" y="1840"/>
                  </a:cubicBezTo>
                  <a:cubicBezTo>
                    <a:pt x="11369" y="1618"/>
                    <a:pt x="11148" y="1428"/>
                    <a:pt x="10958" y="1365"/>
                  </a:cubicBezTo>
                  <a:cubicBezTo>
                    <a:pt x="7633" y="383"/>
                    <a:pt x="4086" y="288"/>
                    <a:pt x="634" y="3"/>
                  </a:cubicBezTo>
                  <a:cubicBezTo>
                    <a:pt x="614" y="1"/>
                    <a:pt x="596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85719" y="258431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20" y="0"/>
                  </a:moveTo>
                  <a:cubicBezTo>
                    <a:pt x="339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9" y="1002"/>
                    <a:pt x="1238" y="649"/>
                  </a:cubicBezTo>
                  <a:cubicBezTo>
                    <a:pt x="1272" y="225"/>
                    <a:pt x="943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688064" y="250304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688064" y="426274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32" y="1"/>
                  </a:moveTo>
                  <a:cubicBezTo>
                    <a:pt x="355" y="1"/>
                    <a:pt x="79" y="169"/>
                    <a:pt x="34" y="522"/>
                  </a:cubicBezTo>
                  <a:cubicBezTo>
                    <a:pt x="1" y="946"/>
                    <a:pt x="330" y="1171"/>
                    <a:pt x="653" y="1171"/>
                  </a:cubicBezTo>
                  <a:cubicBezTo>
                    <a:pt x="933" y="1171"/>
                    <a:pt x="1208" y="1002"/>
                    <a:pt x="1238" y="649"/>
                  </a:cubicBezTo>
                  <a:cubicBezTo>
                    <a:pt x="1272" y="225"/>
                    <a:pt x="951" y="1"/>
                    <a:pt x="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774540" y="692318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70"/>
                    <a:pt x="34" y="538"/>
                  </a:cubicBezTo>
                  <a:cubicBezTo>
                    <a:pt x="0" y="945"/>
                    <a:pt x="330" y="1170"/>
                    <a:pt x="653" y="1170"/>
                  </a:cubicBezTo>
                  <a:cubicBezTo>
                    <a:pt x="933" y="1170"/>
                    <a:pt x="1208" y="1000"/>
                    <a:pt x="1238" y="633"/>
                  </a:cubicBezTo>
                  <a:cubicBezTo>
                    <a:pt x="1272" y="226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798953" y="772048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27" y="1"/>
                  </a:moveTo>
                  <a:cubicBezTo>
                    <a:pt x="344" y="1"/>
                    <a:pt x="64" y="169"/>
                    <a:pt x="34" y="526"/>
                  </a:cubicBezTo>
                  <a:cubicBezTo>
                    <a:pt x="1" y="945"/>
                    <a:pt x="323" y="1169"/>
                    <a:pt x="643" y="1169"/>
                  </a:cubicBezTo>
                  <a:cubicBezTo>
                    <a:pt x="926" y="1169"/>
                    <a:pt x="1208" y="993"/>
                    <a:pt x="1238" y="621"/>
                  </a:cubicBezTo>
                  <a:cubicBezTo>
                    <a:pt x="1271" y="217"/>
                    <a:pt x="948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075663" y="376451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0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161111" y="596077"/>
              <a:ext cx="40860" cy="37551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27" y="0"/>
                  </a:moveTo>
                  <a:cubicBezTo>
                    <a:pt x="345" y="0"/>
                    <a:pt x="64" y="169"/>
                    <a:pt x="35" y="525"/>
                  </a:cubicBezTo>
                  <a:cubicBezTo>
                    <a:pt x="1" y="945"/>
                    <a:pt x="314" y="1168"/>
                    <a:pt x="630" y="1168"/>
                  </a:cubicBezTo>
                  <a:cubicBezTo>
                    <a:pt x="911" y="1168"/>
                    <a:pt x="1193" y="992"/>
                    <a:pt x="1238" y="620"/>
                  </a:cubicBezTo>
                  <a:cubicBezTo>
                    <a:pt x="1272" y="216"/>
                    <a:pt x="948" y="0"/>
                    <a:pt x="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57225" y="43785"/>
              <a:ext cx="40892" cy="37615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20" y="0"/>
                  </a:moveTo>
                  <a:cubicBezTo>
                    <a:pt x="340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4" y="1170"/>
                    <a:pt x="1209" y="1001"/>
                    <a:pt x="1238" y="648"/>
                  </a:cubicBezTo>
                  <a:cubicBezTo>
                    <a:pt x="1272" y="224"/>
                    <a:pt x="943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32649" y="13396"/>
              <a:ext cx="40828" cy="37583"/>
            </a:xfrm>
            <a:custGeom>
              <a:avLst/>
              <a:gdLst/>
              <a:ahLst/>
              <a:cxnLst/>
              <a:rect l="l" t="t" r="r" b="b"/>
              <a:pathLst>
                <a:path w="1271" h="1170" extrusionOk="0">
                  <a:moveTo>
                    <a:pt x="629" y="1"/>
                  </a:moveTo>
                  <a:cubicBezTo>
                    <a:pt x="345" y="1"/>
                    <a:pt x="64" y="177"/>
                    <a:pt x="34" y="549"/>
                  </a:cubicBezTo>
                  <a:cubicBezTo>
                    <a:pt x="0" y="953"/>
                    <a:pt x="324" y="1169"/>
                    <a:pt x="644" y="1169"/>
                  </a:cubicBezTo>
                  <a:cubicBezTo>
                    <a:pt x="927" y="1169"/>
                    <a:pt x="1208" y="1001"/>
                    <a:pt x="1237" y="644"/>
                  </a:cubicBezTo>
                  <a:cubicBezTo>
                    <a:pt x="1271" y="225"/>
                    <a:pt x="949" y="1"/>
                    <a:pt x="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1418" y="552904"/>
              <a:ext cx="65112" cy="49886"/>
            </a:xfrm>
            <a:custGeom>
              <a:avLst/>
              <a:gdLst/>
              <a:ahLst/>
              <a:cxnLst/>
              <a:rect l="l" t="t" r="r" b="b"/>
              <a:pathLst>
                <a:path w="2027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26165" y="477639"/>
              <a:ext cx="65144" cy="49854"/>
            </a:xfrm>
            <a:custGeom>
              <a:avLst/>
              <a:gdLst/>
              <a:ahLst/>
              <a:cxnLst/>
              <a:rect l="l" t="t" r="r" b="b"/>
              <a:pathLst>
                <a:path w="2028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2027" y="1552"/>
                    <a:pt x="2027" y="0"/>
                    <a:pt x="1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61790" y="563087"/>
              <a:ext cx="64117" cy="49886"/>
            </a:xfrm>
            <a:custGeom>
              <a:avLst/>
              <a:gdLst/>
              <a:ahLst/>
              <a:cxnLst/>
              <a:rect l="l" t="t" r="r" b="b"/>
              <a:pathLst>
                <a:path w="1996" h="1553" extrusionOk="0">
                  <a:moveTo>
                    <a:pt x="1013" y="0"/>
                  </a:moveTo>
                  <a:cubicBezTo>
                    <a:pt x="0" y="0"/>
                    <a:pt x="0" y="1552"/>
                    <a:pt x="1013" y="1552"/>
                  </a:cubicBezTo>
                  <a:cubicBezTo>
                    <a:pt x="1995" y="1552"/>
                    <a:pt x="1995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" name="Google Shape;82;p2"/>
          <p:cNvGrpSpPr/>
          <p:nvPr/>
        </p:nvGrpSpPr>
        <p:grpSpPr>
          <a:xfrm>
            <a:off x="8031980" y="981025"/>
            <a:ext cx="795561" cy="629451"/>
            <a:chOff x="8031979" y="980655"/>
            <a:chExt cx="795561" cy="629257"/>
          </a:xfrm>
        </p:grpSpPr>
        <p:sp>
          <p:nvSpPr>
            <p:cNvPr id="83" name="Google Shape;83;p2"/>
            <p:cNvSpPr/>
            <p:nvPr/>
          </p:nvSpPr>
          <p:spPr>
            <a:xfrm>
              <a:off x="8103614" y="1014673"/>
              <a:ext cx="682186" cy="565324"/>
            </a:xfrm>
            <a:custGeom>
              <a:avLst/>
              <a:gdLst/>
              <a:ahLst/>
              <a:cxnLst/>
              <a:rect l="l" t="t" r="r" b="b"/>
              <a:pathLst>
                <a:path w="21237" h="17599" extrusionOk="0">
                  <a:moveTo>
                    <a:pt x="18879" y="552"/>
                  </a:moveTo>
                  <a:cubicBezTo>
                    <a:pt x="19555" y="1220"/>
                    <a:pt x="20043" y="2017"/>
                    <a:pt x="20618" y="2783"/>
                  </a:cubicBezTo>
                  <a:lnTo>
                    <a:pt x="20618" y="2783"/>
                  </a:lnTo>
                  <a:cubicBezTo>
                    <a:pt x="15530" y="6510"/>
                    <a:pt x="10623" y="10538"/>
                    <a:pt x="5624" y="14381"/>
                  </a:cubicBezTo>
                  <a:cubicBezTo>
                    <a:pt x="4480" y="15254"/>
                    <a:pt x="3308" y="16155"/>
                    <a:pt x="2135" y="17004"/>
                  </a:cubicBezTo>
                  <a:lnTo>
                    <a:pt x="2135" y="17004"/>
                  </a:lnTo>
                  <a:cubicBezTo>
                    <a:pt x="1535" y="16254"/>
                    <a:pt x="990" y="15474"/>
                    <a:pt x="607" y="14580"/>
                  </a:cubicBezTo>
                  <a:lnTo>
                    <a:pt x="607" y="14580"/>
                  </a:lnTo>
                  <a:cubicBezTo>
                    <a:pt x="5661" y="10475"/>
                    <a:pt x="10899" y="6585"/>
                    <a:pt x="16075" y="2663"/>
                  </a:cubicBezTo>
                  <a:cubicBezTo>
                    <a:pt x="17009" y="1970"/>
                    <a:pt x="17944" y="1248"/>
                    <a:pt x="18879" y="552"/>
                  </a:cubicBezTo>
                  <a:close/>
                  <a:moveTo>
                    <a:pt x="18886" y="0"/>
                  </a:moveTo>
                  <a:cubicBezTo>
                    <a:pt x="18844" y="0"/>
                    <a:pt x="18803" y="11"/>
                    <a:pt x="18767" y="35"/>
                  </a:cubicBezTo>
                  <a:cubicBezTo>
                    <a:pt x="13636" y="3804"/>
                    <a:pt x="8569" y="7730"/>
                    <a:pt x="3534" y="11657"/>
                  </a:cubicBezTo>
                  <a:cubicBezTo>
                    <a:pt x="2394" y="12544"/>
                    <a:pt x="1254" y="13431"/>
                    <a:pt x="114" y="14349"/>
                  </a:cubicBezTo>
                  <a:cubicBezTo>
                    <a:pt x="0" y="14434"/>
                    <a:pt x="14" y="14551"/>
                    <a:pt x="83" y="14637"/>
                  </a:cubicBezTo>
                  <a:lnTo>
                    <a:pt x="83" y="14637"/>
                  </a:lnTo>
                  <a:cubicBezTo>
                    <a:pt x="527" y="15713"/>
                    <a:pt x="1191" y="16630"/>
                    <a:pt x="1887" y="17516"/>
                  </a:cubicBezTo>
                  <a:cubicBezTo>
                    <a:pt x="1927" y="17576"/>
                    <a:pt x="2006" y="17598"/>
                    <a:pt x="2082" y="17598"/>
                  </a:cubicBezTo>
                  <a:cubicBezTo>
                    <a:pt x="2126" y="17598"/>
                    <a:pt x="2169" y="17591"/>
                    <a:pt x="2204" y="17579"/>
                  </a:cubicBezTo>
                  <a:cubicBezTo>
                    <a:pt x="7524" y="13716"/>
                    <a:pt x="12623" y="9536"/>
                    <a:pt x="17817" y="5545"/>
                  </a:cubicBezTo>
                  <a:cubicBezTo>
                    <a:pt x="18893" y="4690"/>
                    <a:pt x="19970" y="3867"/>
                    <a:pt x="21079" y="3075"/>
                  </a:cubicBezTo>
                  <a:cubicBezTo>
                    <a:pt x="21237" y="2948"/>
                    <a:pt x="21237" y="2822"/>
                    <a:pt x="21142" y="2663"/>
                  </a:cubicBezTo>
                  <a:cubicBezTo>
                    <a:pt x="20445" y="1777"/>
                    <a:pt x="19907" y="827"/>
                    <a:pt x="19083" y="67"/>
                  </a:cubicBezTo>
                  <a:cubicBezTo>
                    <a:pt x="19025" y="27"/>
                    <a:pt x="18954" y="0"/>
                    <a:pt x="18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659667" y="1051904"/>
              <a:ext cx="78347" cy="91902"/>
            </a:xfrm>
            <a:custGeom>
              <a:avLst/>
              <a:gdLst/>
              <a:ahLst/>
              <a:cxnLst/>
              <a:rect l="l" t="t" r="r" b="b"/>
              <a:pathLst>
                <a:path w="2439" h="2861" extrusionOk="0">
                  <a:moveTo>
                    <a:pt x="306" y="1"/>
                  </a:moveTo>
                  <a:cubicBezTo>
                    <a:pt x="264" y="1"/>
                    <a:pt x="223" y="15"/>
                    <a:pt x="190" y="48"/>
                  </a:cubicBezTo>
                  <a:cubicBezTo>
                    <a:pt x="63" y="111"/>
                    <a:pt x="0" y="269"/>
                    <a:pt x="95" y="364"/>
                  </a:cubicBezTo>
                  <a:cubicBezTo>
                    <a:pt x="633" y="1219"/>
                    <a:pt x="1330" y="1948"/>
                    <a:pt x="1932" y="2740"/>
                  </a:cubicBezTo>
                  <a:cubicBezTo>
                    <a:pt x="2000" y="2808"/>
                    <a:pt x="2085" y="2860"/>
                    <a:pt x="2175" y="2860"/>
                  </a:cubicBezTo>
                  <a:cubicBezTo>
                    <a:pt x="2209" y="2860"/>
                    <a:pt x="2245" y="2852"/>
                    <a:pt x="2280" y="2835"/>
                  </a:cubicBezTo>
                  <a:cubicBezTo>
                    <a:pt x="2375" y="2771"/>
                    <a:pt x="2439" y="2613"/>
                    <a:pt x="2375" y="2486"/>
                  </a:cubicBezTo>
                  <a:cubicBezTo>
                    <a:pt x="1773" y="1694"/>
                    <a:pt x="1077" y="966"/>
                    <a:pt x="507" y="111"/>
                  </a:cubicBezTo>
                  <a:cubicBezTo>
                    <a:pt x="465" y="49"/>
                    <a:pt x="384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697894" y="980655"/>
              <a:ext cx="129646" cy="129550"/>
            </a:xfrm>
            <a:custGeom>
              <a:avLst/>
              <a:gdLst/>
              <a:ahLst/>
              <a:cxnLst/>
              <a:rect l="l" t="t" r="r" b="b"/>
              <a:pathLst>
                <a:path w="4036" h="4033" extrusionOk="0">
                  <a:moveTo>
                    <a:pt x="2488" y="1"/>
                  </a:moveTo>
                  <a:cubicBezTo>
                    <a:pt x="2106" y="1"/>
                    <a:pt x="1746" y="114"/>
                    <a:pt x="1407" y="271"/>
                  </a:cubicBezTo>
                  <a:cubicBezTo>
                    <a:pt x="964" y="461"/>
                    <a:pt x="520" y="777"/>
                    <a:pt x="172" y="1126"/>
                  </a:cubicBezTo>
                  <a:cubicBezTo>
                    <a:pt x="0" y="1297"/>
                    <a:pt x="170" y="1545"/>
                    <a:pt x="359" y="1545"/>
                  </a:cubicBezTo>
                  <a:cubicBezTo>
                    <a:pt x="414" y="1545"/>
                    <a:pt x="470" y="1524"/>
                    <a:pt x="520" y="1474"/>
                  </a:cubicBezTo>
                  <a:cubicBezTo>
                    <a:pt x="1027" y="967"/>
                    <a:pt x="1724" y="524"/>
                    <a:pt x="2452" y="492"/>
                  </a:cubicBezTo>
                  <a:cubicBezTo>
                    <a:pt x="2769" y="492"/>
                    <a:pt x="3054" y="587"/>
                    <a:pt x="3244" y="872"/>
                  </a:cubicBezTo>
                  <a:cubicBezTo>
                    <a:pt x="3497" y="1284"/>
                    <a:pt x="3529" y="1822"/>
                    <a:pt x="3370" y="2266"/>
                  </a:cubicBezTo>
                  <a:cubicBezTo>
                    <a:pt x="3180" y="2804"/>
                    <a:pt x="2737" y="3216"/>
                    <a:pt x="2357" y="3596"/>
                  </a:cubicBezTo>
                  <a:cubicBezTo>
                    <a:pt x="2190" y="3787"/>
                    <a:pt x="2347" y="4032"/>
                    <a:pt x="2530" y="4032"/>
                  </a:cubicBezTo>
                  <a:cubicBezTo>
                    <a:pt x="2589" y="4032"/>
                    <a:pt x="2651" y="4006"/>
                    <a:pt x="2705" y="3944"/>
                  </a:cubicBezTo>
                  <a:cubicBezTo>
                    <a:pt x="3117" y="3532"/>
                    <a:pt x="3560" y="3089"/>
                    <a:pt x="3782" y="2551"/>
                  </a:cubicBezTo>
                  <a:cubicBezTo>
                    <a:pt x="4035" y="1981"/>
                    <a:pt x="4004" y="1347"/>
                    <a:pt x="3750" y="809"/>
                  </a:cubicBezTo>
                  <a:cubicBezTo>
                    <a:pt x="3560" y="397"/>
                    <a:pt x="3180" y="80"/>
                    <a:pt x="2737" y="17"/>
                  </a:cubicBezTo>
                  <a:cubicBezTo>
                    <a:pt x="2653" y="6"/>
                    <a:pt x="2570" y="1"/>
                    <a:pt x="2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031979" y="1473231"/>
              <a:ext cx="145322" cy="136681"/>
            </a:xfrm>
            <a:custGeom>
              <a:avLst/>
              <a:gdLst/>
              <a:ahLst/>
              <a:cxnLst/>
              <a:rect l="l" t="t" r="r" b="b"/>
              <a:pathLst>
                <a:path w="4524" h="4255" extrusionOk="0">
                  <a:moveTo>
                    <a:pt x="2502" y="1"/>
                  </a:moveTo>
                  <a:cubicBezTo>
                    <a:pt x="2429" y="1"/>
                    <a:pt x="2358" y="32"/>
                    <a:pt x="2312" y="106"/>
                  </a:cubicBezTo>
                  <a:cubicBezTo>
                    <a:pt x="1552" y="1341"/>
                    <a:pt x="665" y="2544"/>
                    <a:pt x="64" y="3875"/>
                  </a:cubicBezTo>
                  <a:cubicBezTo>
                    <a:pt x="0" y="4033"/>
                    <a:pt x="95" y="4223"/>
                    <a:pt x="285" y="4255"/>
                  </a:cubicBezTo>
                  <a:cubicBezTo>
                    <a:pt x="982" y="4255"/>
                    <a:pt x="1647" y="4096"/>
                    <a:pt x="2312" y="3906"/>
                  </a:cubicBezTo>
                  <a:cubicBezTo>
                    <a:pt x="2977" y="3716"/>
                    <a:pt x="3642" y="3463"/>
                    <a:pt x="4276" y="3146"/>
                  </a:cubicBezTo>
                  <a:cubicBezTo>
                    <a:pt x="4523" y="3036"/>
                    <a:pt x="4364" y="2711"/>
                    <a:pt x="4131" y="2711"/>
                  </a:cubicBezTo>
                  <a:cubicBezTo>
                    <a:pt x="4096" y="2711"/>
                    <a:pt x="4059" y="2718"/>
                    <a:pt x="4022" y="2734"/>
                  </a:cubicBezTo>
                  <a:cubicBezTo>
                    <a:pt x="3420" y="3019"/>
                    <a:pt x="2787" y="3241"/>
                    <a:pt x="2154" y="3431"/>
                  </a:cubicBezTo>
                  <a:cubicBezTo>
                    <a:pt x="1683" y="3555"/>
                    <a:pt x="1192" y="3679"/>
                    <a:pt x="697" y="3727"/>
                  </a:cubicBezTo>
                  <a:lnTo>
                    <a:pt x="697" y="3727"/>
                  </a:lnTo>
                  <a:cubicBezTo>
                    <a:pt x="1281" y="2553"/>
                    <a:pt x="2044" y="1469"/>
                    <a:pt x="2755" y="359"/>
                  </a:cubicBezTo>
                  <a:cubicBezTo>
                    <a:pt x="2867" y="180"/>
                    <a:pt x="2678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043030" y="1547435"/>
              <a:ext cx="59555" cy="54351"/>
            </a:xfrm>
            <a:custGeom>
              <a:avLst/>
              <a:gdLst/>
              <a:ahLst/>
              <a:cxnLst/>
              <a:rect l="l" t="t" r="r" b="b"/>
              <a:pathLst>
                <a:path w="1854" h="1692" extrusionOk="0">
                  <a:moveTo>
                    <a:pt x="949" y="1"/>
                  </a:moveTo>
                  <a:cubicBezTo>
                    <a:pt x="833" y="1"/>
                    <a:pt x="723" y="120"/>
                    <a:pt x="765" y="266"/>
                  </a:cubicBezTo>
                  <a:cubicBezTo>
                    <a:pt x="765" y="298"/>
                    <a:pt x="765" y="298"/>
                    <a:pt x="765" y="329"/>
                  </a:cubicBezTo>
                  <a:cubicBezTo>
                    <a:pt x="733" y="393"/>
                    <a:pt x="733" y="424"/>
                    <a:pt x="796" y="488"/>
                  </a:cubicBezTo>
                  <a:cubicBezTo>
                    <a:pt x="796" y="519"/>
                    <a:pt x="796" y="519"/>
                    <a:pt x="796" y="519"/>
                  </a:cubicBezTo>
                  <a:cubicBezTo>
                    <a:pt x="796" y="519"/>
                    <a:pt x="796" y="551"/>
                    <a:pt x="796" y="551"/>
                  </a:cubicBezTo>
                  <a:cubicBezTo>
                    <a:pt x="763" y="538"/>
                    <a:pt x="730" y="532"/>
                    <a:pt x="699" y="532"/>
                  </a:cubicBezTo>
                  <a:cubicBezTo>
                    <a:pt x="580" y="532"/>
                    <a:pt x="486" y="622"/>
                    <a:pt x="511" y="773"/>
                  </a:cubicBezTo>
                  <a:cubicBezTo>
                    <a:pt x="511" y="773"/>
                    <a:pt x="543" y="804"/>
                    <a:pt x="543" y="804"/>
                  </a:cubicBezTo>
                  <a:cubicBezTo>
                    <a:pt x="511" y="868"/>
                    <a:pt x="511" y="931"/>
                    <a:pt x="511" y="963"/>
                  </a:cubicBezTo>
                  <a:cubicBezTo>
                    <a:pt x="416" y="1026"/>
                    <a:pt x="321" y="1121"/>
                    <a:pt x="258" y="1216"/>
                  </a:cubicBezTo>
                  <a:cubicBezTo>
                    <a:pt x="258" y="1216"/>
                    <a:pt x="258" y="1248"/>
                    <a:pt x="258" y="1248"/>
                  </a:cubicBezTo>
                  <a:cubicBezTo>
                    <a:pt x="226" y="1248"/>
                    <a:pt x="195" y="1279"/>
                    <a:pt x="163" y="1311"/>
                  </a:cubicBezTo>
                  <a:cubicBezTo>
                    <a:pt x="163" y="1311"/>
                    <a:pt x="131" y="1311"/>
                    <a:pt x="131" y="1343"/>
                  </a:cubicBezTo>
                  <a:cubicBezTo>
                    <a:pt x="0" y="1474"/>
                    <a:pt x="129" y="1691"/>
                    <a:pt x="267" y="1691"/>
                  </a:cubicBezTo>
                  <a:cubicBezTo>
                    <a:pt x="296" y="1691"/>
                    <a:pt x="325" y="1681"/>
                    <a:pt x="353" y="1660"/>
                  </a:cubicBezTo>
                  <a:cubicBezTo>
                    <a:pt x="385" y="1628"/>
                    <a:pt x="385" y="1628"/>
                    <a:pt x="416" y="1628"/>
                  </a:cubicBezTo>
                  <a:cubicBezTo>
                    <a:pt x="448" y="1565"/>
                    <a:pt x="511" y="1533"/>
                    <a:pt x="575" y="1501"/>
                  </a:cubicBezTo>
                  <a:lnTo>
                    <a:pt x="606" y="1501"/>
                  </a:lnTo>
                  <a:cubicBezTo>
                    <a:pt x="606" y="1470"/>
                    <a:pt x="638" y="1470"/>
                    <a:pt x="638" y="1470"/>
                  </a:cubicBezTo>
                  <a:cubicBezTo>
                    <a:pt x="655" y="1470"/>
                    <a:pt x="663" y="1460"/>
                    <a:pt x="666" y="1452"/>
                  </a:cubicBezTo>
                  <a:lnTo>
                    <a:pt x="666" y="1452"/>
                  </a:lnTo>
                  <a:cubicBezTo>
                    <a:pt x="643" y="1574"/>
                    <a:pt x="707" y="1691"/>
                    <a:pt x="860" y="1691"/>
                  </a:cubicBezTo>
                  <a:cubicBezTo>
                    <a:pt x="986" y="1691"/>
                    <a:pt x="1050" y="1565"/>
                    <a:pt x="1050" y="1470"/>
                  </a:cubicBezTo>
                  <a:lnTo>
                    <a:pt x="1081" y="1470"/>
                  </a:lnTo>
                  <a:cubicBezTo>
                    <a:pt x="1176" y="1470"/>
                    <a:pt x="1271" y="1438"/>
                    <a:pt x="1271" y="1343"/>
                  </a:cubicBezTo>
                  <a:cubicBezTo>
                    <a:pt x="1303" y="1343"/>
                    <a:pt x="1303" y="1374"/>
                    <a:pt x="1335" y="1374"/>
                  </a:cubicBezTo>
                  <a:cubicBezTo>
                    <a:pt x="1358" y="1421"/>
                    <a:pt x="1398" y="1450"/>
                    <a:pt x="1443" y="1450"/>
                  </a:cubicBezTo>
                  <a:cubicBezTo>
                    <a:pt x="1459" y="1450"/>
                    <a:pt x="1476" y="1446"/>
                    <a:pt x="1493" y="1438"/>
                  </a:cubicBezTo>
                  <a:cubicBezTo>
                    <a:pt x="1526" y="1451"/>
                    <a:pt x="1562" y="1457"/>
                    <a:pt x="1597" y="1457"/>
                  </a:cubicBezTo>
                  <a:cubicBezTo>
                    <a:pt x="1730" y="1457"/>
                    <a:pt x="1853" y="1367"/>
                    <a:pt x="1778" y="1216"/>
                  </a:cubicBezTo>
                  <a:cubicBezTo>
                    <a:pt x="1778" y="1184"/>
                    <a:pt x="1778" y="1184"/>
                    <a:pt x="1778" y="1153"/>
                  </a:cubicBezTo>
                  <a:cubicBezTo>
                    <a:pt x="1715" y="994"/>
                    <a:pt x="1620" y="868"/>
                    <a:pt x="1525" y="741"/>
                  </a:cubicBezTo>
                  <a:cubicBezTo>
                    <a:pt x="1398" y="519"/>
                    <a:pt x="1271" y="298"/>
                    <a:pt x="1113" y="108"/>
                  </a:cubicBezTo>
                  <a:cubicBezTo>
                    <a:pt x="1070" y="32"/>
                    <a:pt x="1009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164648" y="1190290"/>
              <a:ext cx="383768" cy="291994"/>
            </a:xfrm>
            <a:custGeom>
              <a:avLst/>
              <a:gdLst/>
              <a:ahLst/>
              <a:cxnLst/>
              <a:rect l="l" t="t" r="r" b="b"/>
              <a:pathLst>
                <a:path w="11947" h="9090" extrusionOk="0">
                  <a:moveTo>
                    <a:pt x="11621" y="0"/>
                  </a:moveTo>
                  <a:cubicBezTo>
                    <a:pt x="11578" y="0"/>
                    <a:pt x="11532" y="14"/>
                    <a:pt x="11483" y="47"/>
                  </a:cubicBezTo>
                  <a:cubicBezTo>
                    <a:pt x="7714" y="2865"/>
                    <a:pt x="3977" y="5747"/>
                    <a:pt x="209" y="8597"/>
                  </a:cubicBezTo>
                  <a:cubicBezTo>
                    <a:pt x="1" y="8779"/>
                    <a:pt x="134" y="9089"/>
                    <a:pt x="329" y="9089"/>
                  </a:cubicBezTo>
                  <a:cubicBezTo>
                    <a:pt x="372" y="9089"/>
                    <a:pt x="417" y="9075"/>
                    <a:pt x="462" y="9041"/>
                  </a:cubicBezTo>
                  <a:cubicBezTo>
                    <a:pt x="4231" y="6190"/>
                    <a:pt x="7968" y="3309"/>
                    <a:pt x="11736" y="490"/>
                  </a:cubicBezTo>
                  <a:cubicBezTo>
                    <a:pt x="11947" y="332"/>
                    <a:pt x="11830" y="0"/>
                    <a:pt x="11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185014" y="1219715"/>
              <a:ext cx="383671" cy="291062"/>
            </a:xfrm>
            <a:custGeom>
              <a:avLst/>
              <a:gdLst/>
              <a:ahLst/>
              <a:cxnLst/>
              <a:rect l="l" t="t" r="r" b="b"/>
              <a:pathLst>
                <a:path w="11944" h="9061" extrusionOk="0">
                  <a:moveTo>
                    <a:pt x="11645" y="0"/>
                  </a:moveTo>
                  <a:cubicBezTo>
                    <a:pt x="11604" y="0"/>
                    <a:pt x="11560" y="15"/>
                    <a:pt x="11514" y="49"/>
                  </a:cubicBezTo>
                  <a:cubicBezTo>
                    <a:pt x="7714" y="2868"/>
                    <a:pt x="3977" y="5718"/>
                    <a:pt x="208" y="8600"/>
                  </a:cubicBezTo>
                  <a:cubicBezTo>
                    <a:pt x="1" y="8755"/>
                    <a:pt x="133" y="9060"/>
                    <a:pt x="328" y="9060"/>
                  </a:cubicBezTo>
                  <a:cubicBezTo>
                    <a:pt x="370" y="9060"/>
                    <a:pt x="416" y="9046"/>
                    <a:pt x="462" y="9011"/>
                  </a:cubicBezTo>
                  <a:cubicBezTo>
                    <a:pt x="4230" y="6161"/>
                    <a:pt x="7967" y="3279"/>
                    <a:pt x="11736" y="461"/>
                  </a:cubicBezTo>
                  <a:cubicBezTo>
                    <a:pt x="11944" y="305"/>
                    <a:pt x="11832" y="0"/>
                    <a:pt x="11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7872045" y="3680019"/>
            <a:ext cx="1704016" cy="1671992"/>
            <a:chOff x="7719645" y="3526476"/>
            <a:chExt cx="1704016" cy="1671476"/>
          </a:xfrm>
        </p:grpSpPr>
        <p:sp>
          <p:nvSpPr>
            <p:cNvPr id="91" name="Google Shape;91;p2"/>
            <p:cNvSpPr/>
            <p:nvPr/>
          </p:nvSpPr>
          <p:spPr>
            <a:xfrm>
              <a:off x="7719645" y="4710630"/>
              <a:ext cx="1351008" cy="467736"/>
            </a:xfrm>
            <a:custGeom>
              <a:avLst/>
              <a:gdLst/>
              <a:ahLst/>
              <a:cxnLst/>
              <a:rect l="l" t="t" r="r" b="b"/>
              <a:pathLst>
                <a:path w="42058" h="14561" extrusionOk="0">
                  <a:moveTo>
                    <a:pt x="1" y="0"/>
                  </a:moveTo>
                  <a:lnTo>
                    <a:pt x="1" y="0"/>
                  </a:lnTo>
                  <a:cubicBezTo>
                    <a:pt x="1774" y="3547"/>
                    <a:pt x="9311" y="7379"/>
                    <a:pt x="13017" y="9311"/>
                  </a:cubicBezTo>
                  <a:cubicBezTo>
                    <a:pt x="16532" y="11084"/>
                    <a:pt x="20554" y="12700"/>
                    <a:pt x="24259" y="13808"/>
                  </a:cubicBezTo>
                  <a:cubicBezTo>
                    <a:pt x="26586" y="14396"/>
                    <a:pt x="28970" y="14561"/>
                    <a:pt x="31365" y="14561"/>
                  </a:cubicBezTo>
                  <a:cubicBezTo>
                    <a:pt x="34420" y="14561"/>
                    <a:pt x="37493" y="14293"/>
                    <a:pt x="40489" y="14293"/>
                  </a:cubicBezTo>
                  <a:cubicBezTo>
                    <a:pt x="40961" y="14293"/>
                    <a:pt x="41431" y="14299"/>
                    <a:pt x="41899" y="14315"/>
                  </a:cubicBezTo>
                  <a:lnTo>
                    <a:pt x="42057" y="14283"/>
                  </a:lnTo>
                  <a:cubicBezTo>
                    <a:pt x="30340" y="2407"/>
                    <a:pt x="15582" y="95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862529" y="4773752"/>
              <a:ext cx="1206007" cy="406446"/>
            </a:xfrm>
            <a:custGeom>
              <a:avLst/>
              <a:gdLst/>
              <a:ahLst/>
              <a:cxnLst/>
              <a:rect l="l" t="t" r="r" b="b"/>
              <a:pathLst>
                <a:path w="37544" h="12653" extrusionOk="0">
                  <a:moveTo>
                    <a:pt x="454" y="0"/>
                  </a:moveTo>
                  <a:cubicBezTo>
                    <a:pt x="175" y="0"/>
                    <a:pt x="1" y="400"/>
                    <a:pt x="303" y="537"/>
                  </a:cubicBezTo>
                  <a:cubicBezTo>
                    <a:pt x="4768" y="2501"/>
                    <a:pt x="9487" y="3672"/>
                    <a:pt x="14174" y="4939"/>
                  </a:cubicBezTo>
                  <a:cubicBezTo>
                    <a:pt x="19115" y="6269"/>
                    <a:pt x="23992" y="7821"/>
                    <a:pt x="28805" y="9563"/>
                  </a:cubicBezTo>
                  <a:cubicBezTo>
                    <a:pt x="31561" y="10576"/>
                    <a:pt x="34316" y="11590"/>
                    <a:pt x="37071" y="12635"/>
                  </a:cubicBezTo>
                  <a:cubicBezTo>
                    <a:pt x="37105" y="12647"/>
                    <a:pt x="37138" y="12653"/>
                    <a:pt x="37168" y="12653"/>
                  </a:cubicBezTo>
                  <a:cubicBezTo>
                    <a:pt x="37446" y="12653"/>
                    <a:pt x="37543" y="12176"/>
                    <a:pt x="37229" y="12033"/>
                  </a:cubicBezTo>
                  <a:cubicBezTo>
                    <a:pt x="32416" y="10260"/>
                    <a:pt x="27602" y="8454"/>
                    <a:pt x="22725" y="6839"/>
                  </a:cubicBezTo>
                  <a:cubicBezTo>
                    <a:pt x="17975" y="5287"/>
                    <a:pt x="13129" y="4116"/>
                    <a:pt x="8347" y="2722"/>
                  </a:cubicBezTo>
                  <a:cubicBezTo>
                    <a:pt x="5719" y="1962"/>
                    <a:pt x="3122" y="1139"/>
                    <a:pt x="588" y="30"/>
                  </a:cubicBezTo>
                  <a:cubicBezTo>
                    <a:pt x="542" y="9"/>
                    <a:pt x="497" y="0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364712" y="4859006"/>
              <a:ext cx="219686" cy="188945"/>
            </a:xfrm>
            <a:custGeom>
              <a:avLst/>
              <a:gdLst/>
              <a:ahLst/>
              <a:cxnLst/>
              <a:rect l="l" t="t" r="r" b="b"/>
              <a:pathLst>
                <a:path w="6839" h="5882" extrusionOk="0">
                  <a:moveTo>
                    <a:pt x="3301" y="0"/>
                  </a:moveTo>
                  <a:cubicBezTo>
                    <a:pt x="3086" y="0"/>
                    <a:pt x="2872" y="224"/>
                    <a:pt x="3007" y="448"/>
                  </a:cubicBezTo>
                  <a:cubicBezTo>
                    <a:pt x="3944" y="1737"/>
                    <a:pt x="5125" y="2809"/>
                    <a:pt x="6024" y="4116"/>
                  </a:cubicBezTo>
                  <a:lnTo>
                    <a:pt x="6024" y="4116"/>
                  </a:lnTo>
                  <a:cubicBezTo>
                    <a:pt x="4120" y="4513"/>
                    <a:pt x="2148" y="4613"/>
                    <a:pt x="315" y="5294"/>
                  </a:cubicBezTo>
                  <a:cubicBezTo>
                    <a:pt x="1" y="5408"/>
                    <a:pt x="73" y="5882"/>
                    <a:pt x="368" y="5882"/>
                  </a:cubicBezTo>
                  <a:cubicBezTo>
                    <a:pt x="400" y="5882"/>
                    <a:pt x="435" y="5876"/>
                    <a:pt x="473" y="5864"/>
                  </a:cubicBezTo>
                  <a:cubicBezTo>
                    <a:pt x="2437" y="5135"/>
                    <a:pt x="4558" y="5072"/>
                    <a:pt x="6585" y="4597"/>
                  </a:cubicBezTo>
                  <a:cubicBezTo>
                    <a:pt x="6744" y="4534"/>
                    <a:pt x="6839" y="4312"/>
                    <a:pt x="6744" y="4154"/>
                  </a:cubicBezTo>
                  <a:cubicBezTo>
                    <a:pt x="5857" y="2697"/>
                    <a:pt x="4527" y="1525"/>
                    <a:pt x="3545" y="132"/>
                  </a:cubicBezTo>
                  <a:cubicBezTo>
                    <a:pt x="3480" y="39"/>
                    <a:pt x="3391" y="0"/>
                    <a:pt x="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190283" y="4814580"/>
              <a:ext cx="139797" cy="153610"/>
            </a:xfrm>
            <a:custGeom>
              <a:avLst/>
              <a:gdLst/>
              <a:ahLst/>
              <a:cxnLst/>
              <a:rect l="l" t="t" r="r" b="b"/>
              <a:pathLst>
                <a:path w="4352" h="4782" extrusionOk="0">
                  <a:moveTo>
                    <a:pt x="2550" y="1"/>
                  </a:moveTo>
                  <a:cubicBezTo>
                    <a:pt x="2359" y="1"/>
                    <a:pt x="2152" y="219"/>
                    <a:pt x="2261" y="438"/>
                  </a:cubicBezTo>
                  <a:cubicBezTo>
                    <a:pt x="2783" y="1365"/>
                    <a:pt x="3464" y="2267"/>
                    <a:pt x="3721" y="3311"/>
                  </a:cubicBezTo>
                  <a:lnTo>
                    <a:pt x="3721" y="3311"/>
                  </a:lnTo>
                  <a:cubicBezTo>
                    <a:pt x="2628" y="3681"/>
                    <a:pt x="1508" y="3969"/>
                    <a:pt x="361" y="4175"/>
                  </a:cubicBezTo>
                  <a:cubicBezTo>
                    <a:pt x="1" y="4265"/>
                    <a:pt x="124" y="4781"/>
                    <a:pt x="461" y="4781"/>
                  </a:cubicBezTo>
                  <a:cubicBezTo>
                    <a:pt x="480" y="4781"/>
                    <a:pt x="499" y="4780"/>
                    <a:pt x="519" y="4777"/>
                  </a:cubicBezTo>
                  <a:cubicBezTo>
                    <a:pt x="1754" y="4523"/>
                    <a:pt x="2958" y="4207"/>
                    <a:pt x="4130" y="3795"/>
                  </a:cubicBezTo>
                  <a:cubicBezTo>
                    <a:pt x="4288" y="3731"/>
                    <a:pt x="4351" y="3605"/>
                    <a:pt x="4351" y="3446"/>
                  </a:cubicBezTo>
                  <a:cubicBezTo>
                    <a:pt x="4130" y="2243"/>
                    <a:pt x="3369" y="1198"/>
                    <a:pt x="2768" y="153"/>
                  </a:cubicBezTo>
                  <a:cubicBezTo>
                    <a:pt x="2719" y="45"/>
                    <a:pt x="2636" y="1"/>
                    <a:pt x="2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018841" y="4789074"/>
              <a:ext cx="89461" cy="109345"/>
            </a:xfrm>
            <a:custGeom>
              <a:avLst/>
              <a:gdLst/>
              <a:ahLst/>
              <a:cxnLst/>
              <a:rect l="l" t="t" r="r" b="b"/>
              <a:pathLst>
                <a:path w="2785" h="3404" extrusionOk="0">
                  <a:moveTo>
                    <a:pt x="1764" y="1"/>
                  </a:moveTo>
                  <a:cubicBezTo>
                    <a:pt x="1585" y="1"/>
                    <a:pt x="1410" y="149"/>
                    <a:pt x="1486" y="377"/>
                  </a:cubicBezTo>
                  <a:cubicBezTo>
                    <a:pt x="1681" y="991"/>
                    <a:pt x="1951" y="1581"/>
                    <a:pt x="2142" y="2212"/>
                  </a:cubicBezTo>
                  <a:lnTo>
                    <a:pt x="2142" y="2212"/>
                  </a:lnTo>
                  <a:cubicBezTo>
                    <a:pt x="1558" y="2469"/>
                    <a:pt x="911" y="2617"/>
                    <a:pt x="314" y="2815"/>
                  </a:cubicBezTo>
                  <a:cubicBezTo>
                    <a:pt x="0" y="2929"/>
                    <a:pt x="98" y="3404"/>
                    <a:pt x="375" y="3404"/>
                  </a:cubicBezTo>
                  <a:cubicBezTo>
                    <a:pt x="405" y="3404"/>
                    <a:pt x="438" y="3398"/>
                    <a:pt x="473" y="3385"/>
                  </a:cubicBezTo>
                  <a:cubicBezTo>
                    <a:pt x="1201" y="3132"/>
                    <a:pt x="1961" y="2974"/>
                    <a:pt x="2626" y="2625"/>
                  </a:cubicBezTo>
                  <a:cubicBezTo>
                    <a:pt x="2753" y="2562"/>
                    <a:pt x="2784" y="2404"/>
                    <a:pt x="2784" y="2309"/>
                  </a:cubicBezTo>
                  <a:cubicBezTo>
                    <a:pt x="2594" y="1580"/>
                    <a:pt x="2278" y="915"/>
                    <a:pt x="2056" y="218"/>
                  </a:cubicBezTo>
                  <a:cubicBezTo>
                    <a:pt x="2005" y="66"/>
                    <a:pt x="1884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375826" y="4868290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0" y="1"/>
                    <a:pt x="0" y="793"/>
                    <a:pt x="539" y="793"/>
                  </a:cubicBezTo>
                  <a:cubicBezTo>
                    <a:pt x="1045" y="793"/>
                    <a:pt x="1045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342257" y="4831670"/>
              <a:ext cx="33600" cy="26501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5" y="824"/>
                    <a:pt x="1045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133714" y="4903914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45" y="824"/>
                    <a:pt x="1045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097093" y="4925276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8" y="0"/>
                  </a:moveTo>
                  <a:cubicBezTo>
                    <a:pt x="0" y="0"/>
                    <a:pt x="0" y="792"/>
                    <a:pt x="538" y="792"/>
                  </a:cubicBezTo>
                  <a:cubicBezTo>
                    <a:pt x="1045" y="792"/>
                    <a:pt x="1045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808177" y="4752326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8" y="1"/>
                  </a:moveTo>
                  <a:cubicBezTo>
                    <a:pt x="0" y="1"/>
                    <a:pt x="0" y="792"/>
                    <a:pt x="538" y="792"/>
                  </a:cubicBezTo>
                  <a:cubicBezTo>
                    <a:pt x="1045" y="792"/>
                    <a:pt x="1045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569112" y="3526476"/>
              <a:ext cx="830142" cy="1226887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8013"/>
                    <a:pt x="3991" y="18305"/>
                    <a:pt x="9153" y="24386"/>
                  </a:cubicBezTo>
                  <a:cubicBezTo>
                    <a:pt x="11718" y="27458"/>
                    <a:pt x="14600" y="30023"/>
                    <a:pt x="17798" y="32430"/>
                  </a:cubicBezTo>
                  <a:cubicBezTo>
                    <a:pt x="20047" y="34171"/>
                    <a:pt x="22454" y="37085"/>
                    <a:pt x="25367" y="37718"/>
                  </a:cubicBezTo>
                  <a:lnTo>
                    <a:pt x="25367" y="38193"/>
                  </a:lnTo>
                  <a:cubicBezTo>
                    <a:pt x="25842" y="29389"/>
                    <a:pt x="25367" y="20712"/>
                    <a:pt x="19889" y="13302"/>
                  </a:cubicBezTo>
                  <a:cubicBezTo>
                    <a:pt x="15233" y="7221"/>
                    <a:pt x="7221" y="224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673866" y="3656189"/>
              <a:ext cx="701009" cy="1059689"/>
            </a:xfrm>
            <a:custGeom>
              <a:avLst/>
              <a:gdLst/>
              <a:ahLst/>
              <a:cxnLst/>
              <a:rect l="l" t="t" r="r" b="b"/>
              <a:pathLst>
                <a:path w="21823" h="32989" extrusionOk="0">
                  <a:moveTo>
                    <a:pt x="436" y="0"/>
                  </a:moveTo>
                  <a:cubicBezTo>
                    <a:pt x="202" y="0"/>
                    <a:pt x="1" y="294"/>
                    <a:pt x="223" y="491"/>
                  </a:cubicBezTo>
                  <a:cubicBezTo>
                    <a:pt x="3738" y="3785"/>
                    <a:pt x="6145" y="8092"/>
                    <a:pt x="8837" y="12051"/>
                  </a:cubicBezTo>
                  <a:cubicBezTo>
                    <a:pt x="10230" y="14077"/>
                    <a:pt x="11687" y="16104"/>
                    <a:pt x="13081" y="18163"/>
                  </a:cubicBezTo>
                  <a:cubicBezTo>
                    <a:pt x="14506" y="20284"/>
                    <a:pt x="15868" y="22470"/>
                    <a:pt x="17134" y="24718"/>
                  </a:cubicBezTo>
                  <a:cubicBezTo>
                    <a:pt x="18654" y="27347"/>
                    <a:pt x="19985" y="30038"/>
                    <a:pt x="21156" y="32794"/>
                  </a:cubicBezTo>
                  <a:cubicBezTo>
                    <a:pt x="21218" y="32930"/>
                    <a:pt x="21344" y="32989"/>
                    <a:pt x="21463" y="32989"/>
                  </a:cubicBezTo>
                  <a:cubicBezTo>
                    <a:pt x="21649" y="32989"/>
                    <a:pt x="21823" y="32847"/>
                    <a:pt x="21726" y="32635"/>
                  </a:cubicBezTo>
                  <a:cubicBezTo>
                    <a:pt x="19700" y="27758"/>
                    <a:pt x="17071" y="23166"/>
                    <a:pt x="14157" y="18733"/>
                  </a:cubicBezTo>
                  <a:cubicBezTo>
                    <a:pt x="12764" y="16579"/>
                    <a:pt x="11276" y="14489"/>
                    <a:pt x="9787" y="12399"/>
                  </a:cubicBezTo>
                  <a:cubicBezTo>
                    <a:pt x="8394" y="10372"/>
                    <a:pt x="7095" y="8282"/>
                    <a:pt x="5702" y="6255"/>
                  </a:cubicBezTo>
                  <a:cubicBezTo>
                    <a:pt x="4182" y="4070"/>
                    <a:pt x="2598" y="1885"/>
                    <a:pt x="635" y="80"/>
                  </a:cubicBezTo>
                  <a:cubicBezTo>
                    <a:pt x="572" y="24"/>
                    <a:pt x="503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077205" y="4339319"/>
              <a:ext cx="236100" cy="205102"/>
            </a:xfrm>
            <a:custGeom>
              <a:avLst/>
              <a:gdLst/>
              <a:ahLst/>
              <a:cxnLst/>
              <a:rect l="l" t="t" r="r" b="b"/>
              <a:pathLst>
                <a:path w="7350" h="6385" extrusionOk="0">
                  <a:moveTo>
                    <a:pt x="7060" y="0"/>
                  </a:moveTo>
                  <a:cubicBezTo>
                    <a:pt x="6914" y="0"/>
                    <a:pt x="6764" y="95"/>
                    <a:pt x="6764" y="285"/>
                  </a:cubicBezTo>
                  <a:cubicBezTo>
                    <a:pt x="6672" y="2146"/>
                    <a:pt x="6463" y="3978"/>
                    <a:pt x="6164" y="5780"/>
                  </a:cubicBezTo>
                  <a:lnTo>
                    <a:pt x="6164" y="5780"/>
                  </a:lnTo>
                  <a:cubicBezTo>
                    <a:pt x="6100" y="5783"/>
                    <a:pt x="6036" y="5784"/>
                    <a:pt x="5971" y="5784"/>
                  </a:cubicBezTo>
                  <a:cubicBezTo>
                    <a:pt x="5107" y="5784"/>
                    <a:pt x="4250" y="5564"/>
                    <a:pt x="3438" y="5321"/>
                  </a:cubicBezTo>
                  <a:cubicBezTo>
                    <a:pt x="2488" y="5004"/>
                    <a:pt x="1538" y="4624"/>
                    <a:pt x="620" y="4212"/>
                  </a:cubicBezTo>
                  <a:cubicBezTo>
                    <a:pt x="574" y="4191"/>
                    <a:pt x="528" y="4182"/>
                    <a:pt x="484" y="4182"/>
                  </a:cubicBezTo>
                  <a:cubicBezTo>
                    <a:pt x="199" y="4182"/>
                    <a:pt x="1" y="4581"/>
                    <a:pt x="303" y="4719"/>
                  </a:cubicBezTo>
                  <a:cubicBezTo>
                    <a:pt x="1285" y="5162"/>
                    <a:pt x="2267" y="5574"/>
                    <a:pt x="3280" y="5891"/>
                  </a:cubicBezTo>
                  <a:cubicBezTo>
                    <a:pt x="4158" y="6137"/>
                    <a:pt x="5083" y="6384"/>
                    <a:pt x="5994" y="6384"/>
                  </a:cubicBezTo>
                  <a:cubicBezTo>
                    <a:pt x="6135" y="6384"/>
                    <a:pt x="6275" y="6378"/>
                    <a:pt x="6415" y="6366"/>
                  </a:cubicBezTo>
                  <a:cubicBezTo>
                    <a:pt x="6510" y="6366"/>
                    <a:pt x="6669" y="6302"/>
                    <a:pt x="6700" y="6144"/>
                  </a:cubicBezTo>
                  <a:cubicBezTo>
                    <a:pt x="7017" y="4212"/>
                    <a:pt x="7270" y="2249"/>
                    <a:pt x="7334" y="285"/>
                  </a:cubicBezTo>
                  <a:cubicBezTo>
                    <a:pt x="7349" y="95"/>
                    <a:pt x="7207" y="0"/>
                    <a:pt x="7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920797" y="4083972"/>
              <a:ext cx="268897" cy="248532"/>
            </a:xfrm>
            <a:custGeom>
              <a:avLst/>
              <a:gdLst/>
              <a:ahLst/>
              <a:cxnLst/>
              <a:rect l="l" t="t" r="r" b="b"/>
              <a:pathLst>
                <a:path w="8371" h="7737" extrusionOk="0">
                  <a:moveTo>
                    <a:pt x="7682" y="0"/>
                  </a:moveTo>
                  <a:cubicBezTo>
                    <a:pt x="7531" y="0"/>
                    <a:pt x="7373" y="95"/>
                    <a:pt x="7357" y="285"/>
                  </a:cubicBezTo>
                  <a:cubicBezTo>
                    <a:pt x="7203" y="2565"/>
                    <a:pt x="7768" y="4934"/>
                    <a:pt x="7187" y="7160"/>
                  </a:cubicBezTo>
                  <a:lnTo>
                    <a:pt x="7187" y="7160"/>
                  </a:lnTo>
                  <a:cubicBezTo>
                    <a:pt x="6090" y="7155"/>
                    <a:pt x="4970" y="6915"/>
                    <a:pt x="3905" y="6619"/>
                  </a:cubicBezTo>
                  <a:cubicBezTo>
                    <a:pt x="2765" y="6302"/>
                    <a:pt x="1625" y="5891"/>
                    <a:pt x="580" y="5257"/>
                  </a:cubicBezTo>
                  <a:cubicBezTo>
                    <a:pt x="531" y="5228"/>
                    <a:pt x="483" y="5215"/>
                    <a:pt x="437" y="5215"/>
                  </a:cubicBezTo>
                  <a:cubicBezTo>
                    <a:pt x="182" y="5215"/>
                    <a:pt x="0" y="5603"/>
                    <a:pt x="295" y="5764"/>
                  </a:cubicBezTo>
                  <a:cubicBezTo>
                    <a:pt x="1340" y="6429"/>
                    <a:pt x="2575" y="6841"/>
                    <a:pt x="3747" y="7189"/>
                  </a:cubicBezTo>
                  <a:cubicBezTo>
                    <a:pt x="4836" y="7476"/>
                    <a:pt x="5951" y="7736"/>
                    <a:pt x="7069" y="7736"/>
                  </a:cubicBezTo>
                  <a:cubicBezTo>
                    <a:pt x="7186" y="7736"/>
                    <a:pt x="7303" y="7734"/>
                    <a:pt x="7421" y="7727"/>
                  </a:cubicBezTo>
                  <a:cubicBezTo>
                    <a:pt x="7547" y="7727"/>
                    <a:pt x="7674" y="7664"/>
                    <a:pt x="7706" y="7537"/>
                  </a:cubicBezTo>
                  <a:cubicBezTo>
                    <a:pt x="8371" y="5162"/>
                    <a:pt x="7801" y="2692"/>
                    <a:pt x="7959" y="285"/>
                  </a:cubicBezTo>
                  <a:cubicBezTo>
                    <a:pt x="7975" y="95"/>
                    <a:pt x="7832" y="0"/>
                    <a:pt x="7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794874" y="3924256"/>
              <a:ext cx="252386" cy="207768"/>
            </a:xfrm>
            <a:custGeom>
              <a:avLst/>
              <a:gdLst/>
              <a:ahLst/>
              <a:cxnLst/>
              <a:rect l="l" t="t" r="r" b="b"/>
              <a:pathLst>
                <a:path w="7857" h="6468" extrusionOk="0">
                  <a:moveTo>
                    <a:pt x="7398" y="0"/>
                  </a:moveTo>
                  <a:cubicBezTo>
                    <a:pt x="7247" y="0"/>
                    <a:pt x="7097" y="95"/>
                    <a:pt x="7097" y="285"/>
                  </a:cubicBezTo>
                  <a:cubicBezTo>
                    <a:pt x="7129" y="1045"/>
                    <a:pt x="7160" y="1805"/>
                    <a:pt x="7192" y="2565"/>
                  </a:cubicBezTo>
                  <a:cubicBezTo>
                    <a:pt x="7192" y="3484"/>
                    <a:pt x="7255" y="4466"/>
                    <a:pt x="7034" y="5352"/>
                  </a:cubicBezTo>
                  <a:cubicBezTo>
                    <a:pt x="7002" y="5479"/>
                    <a:pt x="6970" y="5606"/>
                    <a:pt x="6939" y="5701"/>
                  </a:cubicBezTo>
                  <a:cubicBezTo>
                    <a:pt x="6875" y="5796"/>
                    <a:pt x="6907" y="5796"/>
                    <a:pt x="6780" y="5827"/>
                  </a:cubicBezTo>
                  <a:cubicBezTo>
                    <a:pt x="6658" y="5868"/>
                    <a:pt x="6524" y="5880"/>
                    <a:pt x="6389" y="5880"/>
                  </a:cubicBezTo>
                  <a:cubicBezTo>
                    <a:pt x="6208" y="5880"/>
                    <a:pt x="6025" y="5859"/>
                    <a:pt x="5862" y="5859"/>
                  </a:cubicBezTo>
                  <a:cubicBezTo>
                    <a:pt x="4880" y="5796"/>
                    <a:pt x="3930" y="5574"/>
                    <a:pt x="2980" y="5352"/>
                  </a:cubicBezTo>
                  <a:cubicBezTo>
                    <a:pt x="2157" y="5162"/>
                    <a:pt x="1333" y="4941"/>
                    <a:pt x="510" y="4751"/>
                  </a:cubicBezTo>
                  <a:cubicBezTo>
                    <a:pt x="481" y="4743"/>
                    <a:pt x="453" y="4740"/>
                    <a:pt x="427" y="4740"/>
                  </a:cubicBezTo>
                  <a:cubicBezTo>
                    <a:pt x="109" y="4740"/>
                    <a:pt x="0" y="5233"/>
                    <a:pt x="351" y="5321"/>
                  </a:cubicBezTo>
                  <a:cubicBezTo>
                    <a:pt x="2125" y="5764"/>
                    <a:pt x="3930" y="6271"/>
                    <a:pt x="5767" y="6429"/>
                  </a:cubicBezTo>
                  <a:cubicBezTo>
                    <a:pt x="5948" y="6448"/>
                    <a:pt x="6150" y="6467"/>
                    <a:pt x="6351" y="6467"/>
                  </a:cubicBezTo>
                  <a:cubicBezTo>
                    <a:pt x="6816" y="6467"/>
                    <a:pt x="7278" y="6365"/>
                    <a:pt x="7477" y="5922"/>
                  </a:cubicBezTo>
                  <a:cubicBezTo>
                    <a:pt x="7857" y="5099"/>
                    <a:pt x="7794" y="4054"/>
                    <a:pt x="7794" y="3199"/>
                  </a:cubicBezTo>
                  <a:cubicBezTo>
                    <a:pt x="7794" y="2249"/>
                    <a:pt x="7699" y="1267"/>
                    <a:pt x="7699" y="285"/>
                  </a:cubicBezTo>
                  <a:cubicBezTo>
                    <a:pt x="7699" y="95"/>
                    <a:pt x="7548" y="0"/>
                    <a:pt x="7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667152" y="3746230"/>
              <a:ext cx="239730" cy="174265"/>
            </a:xfrm>
            <a:custGeom>
              <a:avLst/>
              <a:gdLst/>
              <a:ahLst/>
              <a:cxnLst/>
              <a:rect l="l" t="t" r="r" b="b"/>
              <a:pathLst>
                <a:path w="7463" h="5425" extrusionOk="0">
                  <a:moveTo>
                    <a:pt x="6972" y="0"/>
                  </a:moveTo>
                  <a:cubicBezTo>
                    <a:pt x="6821" y="0"/>
                    <a:pt x="6671" y="95"/>
                    <a:pt x="6671" y="285"/>
                  </a:cubicBezTo>
                  <a:cubicBezTo>
                    <a:pt x="6671" y="982"/>
                    <a:pt x="6766" y="1679"/>
                    <a:pt x="6798" y="2344"/>
                  </a:cubicBezTo>
                  <a:cubicBezTo>
                    <a:pt x="6798" y="2787"/>
                    <a:pt x="6829" y="3199"/>
                    <a:pt x="6798" y="3642"/>
                  </a:cubicBezTo>
                  <a:cubicBezTo>
                    <a:pt x="6798" y="3959"/>
                    <a:pt x="6766" y="4307"/>
                    <a:pt x="6639" y="4592"/>
                  </a:cubicBezTo>
                  <a:cubicBezTo>
                    <a:pt x="6544" y="4782"/>
                    <a:pt x="6481" y="4814"/>
                    <a:pt x="6259" y="4814"/>
                  </a:cubicBezTo>
                  <a:cubicBezTo>
                    <a:pt x="6201" y="4820"/>
                    <a:pt x="6142" y="4822"/>
                    <a:pt x="6082" y="4822"/>
                  </a:cubicBezTo>
                  <a:cubicBezTo>
                    <a:pt x="5816" y="4822"/>
                    <a:pt x="5536" y="4771"/>
                    <a:pt x="5277" y="4719"/>
                  </a:cubicBezTo>
                  <a:cubicBezTo>
                    <a:pt x="4422" y="4529"/>
                    <a:pt x="3599" y="4276"/>
                    <a:pt x="2776" y="3959"/>
                  </a:cubicBezTo>
                  <a:cubicBezTo>
                    <a:pt x="2047" y="3705"/>
                    <a:pt x="1319" y="3420"/>
                    <a:pt x="622" y="3072"/>
                  </a:cubicBezTo>
                  <a:cubicBezTo>
                    <a:pt x="578" y="3052"/>
                    <a:pt x="535" y="3043"/>
                    <a:pt x="493" y="3043"/>
                  </a:cubicBezTo>
                  <a:cubicBezTo>
                    <a:pt x="205" y="3043"/>
                    <a:pt x="1" y="3472"/>
                    <a:pt x="305" y="3610"/>
                  </a:cubicBezTo>
                  <a:cubicBezTo>
                    <a:pt x="1826" y="4307"/>
                    <a:pt x="3441" y="4941"/>
                    <a:pt x="5087" y="5289"/>
                  </a:cubicBezTo>
                  <a:cubicBezTo>
                    <a:pt x="5371" y="5339"/>
                    <a:pt x="5760" y="5424"/>
                    <a:pt x="6130" y="5424"/>
                  </a:cubicBezTo>
                  <a:cubicBezTo>
                    <a:pt x="6462" y="5424"/>
                    <a:pt x="6778" y="5355"/>
                    <a:pt x="6988" y="5131"/>
                  </a:cubicBezTo>
                  <a:cubicBezTo>
                    <a:pt x="7463" y="4624"/>
                    <a:pt x="7399" y="3610"/>
                    <a:pt x="7399" y="2945"/>
                  </a:cubicBezTo>
                  <a:cubicBezTo>
                    <a:pt x="7399" y="2059"/>
                    <a:pt x="7273" y="1172"/>
                    <a:pt x="7273" y="285"/>
                  </a:cubicBezTo>
                  <a:cubicBezTo>
                    <a:pt x="7273" y="95"/>
                    <a:pt x="7122" y="0"/>
                    <a:pt x="6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786811" y="3998525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07" y="0"/>
                  </a:moveTo>
                  <a:cubicBezTo>
                    <a:pt x="1" y="0"/>
                    <a:pt x="1" y="792"/>
                    <a:pt x="507" y="792"/>
                  </a:cubicBezTo>
                  <a:cubicBezTo>
                    <a:pt x="1046" y="792"/>
                    <a:pt x="1046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750190" y="3948670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0"/>
                  </a:moveTo>
                  <a:cubicBezTo>
                    <a:pt x="1" y="0"/>
                    <a:pt x="1" y="824"/>
                    <a:pt x="539" y="824"/>
                  </a:cubicBezTo>
                  <a:cubicBezTo>
                    <a:pt x="1046" y="824"/>
                    <a:pt x="104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732908" y="4002572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070652" y="4382042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14" y="824"/>
                    <a:pt x="1014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015721" y="4366784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39" y="0"/>
                  </a:moveTo>
                  <a:cubicBezTo>
                    <a:pt x="0" y="0"/>
                    <a:pt x="0" y="792"/>
                    <a:pt x="539" y="792"/>
                  </a:cubicBezTo>
                  <a:cubicBezTo>
                    <a:pt x="1045" y="792"/>
                    <a:pt x="1045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9248678" y="4209092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9238495" y="4150081"/>
              <a:ext cx="32604" cy="25473"/>
            </a:xfrm>
            <a:custGeom>
              <a:avLst/>
              <a:gdLst/>
              <a:ahLst/>
              <a:cxnLst/>
              <a:rect l="l" t="t" r="r" b="b"/>
              <a:pathLst>
                <a:path w="1015" h="793" extrusionOk="0">
                  <a:moveTo>
                    <a:pt x="507" y="1"/>
                  </a:moveTo>
                  <a:cubicBezTo>
                    <a:pt x="1" y="1"/>
                    <a:pt x="1" y="792"/>
                    <a:pt x="507" y="792"/>
                  </a:cubicBezTo>
                  <a:cubicBezTo>
                    <a:pt x="1014" y="792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8339206" y="4202025"/>
              <a:ext cx="1084456" cy="970453"/>
            </a:xfrm>
            <a:custGeom>
              <a:avLst/>
              <a:gdLst/>
              <a:ahLst/>
              <a:cxnLst/>
              <a:rect l="l" t="t" r="r" b="b"/>
              <a:pathLst>
                <a:path w="33760" h="30211" extrusionOk="0">
                  <a:moveTo>
                    <a:pt x="7338" y="1"/>
                  </a:moveTo>
                  <a:cubicBezTo>
                    <a:pt x="6633" y="1"/>
                    <a:pt x="5985" y="348"/>
                    <a:pt x="5447" y="1202"/>
                  </a:cubicBezTo>
                  <a:cubicBezTo>
                    <a:pt x="4497" y="2976"/>
                    <a:pt x="9374" y="8518"/>
                    <a:pt x="10419" y="10228"/>
                  </a:cubicBezTo>
                  <a:cubicBezTo>
                    <a:pt x="7062" y="10513"/>
                    <a:pt x="0" y="11020"/>
                    <a:pt x="4719" y="15802"/>
                  </a:cubicBezTo>
                  <a:cubicBezTo>
                    <a:pt x="7062" y="18177"/>
                    <a:pt x="12193" y="18842"/>
                    <a:pt x="15106" y="20299"/>
                  </a:cubicBezTo>
                  <a:cubicBezTo>
                    <a:pt x="11559" y="22167"/>
                    <a:pt x="6176" y="24891"/>
                    <a:pt x="12605" y="27709"/>
                  </a:cubicBezTo>
                  <a:cubicBezTo>
                    <a:pt x="16848" y="29831"/>
                    <a:pt x="28344" y="29831"/>
                    <a:pt x="32968" y="30211"/>
                  </a:cubicBezTo>
                  <a:cubicBezTo>
                    <a:pt x="33221" y="25334"/>
                    <a:pt x="33759" y="14725"/>
                    <a:pt x="32556" y="9880"/>
                  </a:cubicBezTo>
                  <a:cubicBezTo>
                    <a:pt x="31689" y="6833"/>
                    <a:pt x="30694" y="5650"/>
                    <a:pt x="29732" y="5650"/>
                  </a:cubicBezTo>
                  <a:cubicBezTo>
                    <a:pt x="28165" y="5650"/>
                    <a:pt x="26687" y="8792"/>
                    <a:pt x="26001" y="12128"/>
                  </a:cubicBezTo>
                  <a:cubicBezTo>
                    <a:pt x="24089" y="6228"/>
                    <a:pt x="21950" y="355"/>
                    <a:pt x="19472" y="355"/>
                  </a:cubicBezTo>
                  <a:cubicBezTo>
                    <a:pt x="18133" y="355"/>
                    <a:pt x="16694" y="2072"/>
                    <a:pt x="15138" y="6428"/>
                  </a:cubicBezTo>
                  <a:cubicBezTo>
                    <a:pt x="13896" y="5566"/>
                    <a:pt x="10161" y="1"/>
                    <a:pt x="7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584306" y="4272599"/>
              <a:ext cx="826833" cy="92535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668" y="1"/>
                  </a:moveTo>
                  <a:cubicBezTo>
                    <a:pt x="327" y="1"/>
                    <a:pt x="1" y="491"/>
                    <a:pt x="288" y="874"/>
                  </a:cubicBezTo>
                  <a:cubicBezTo>
                    <a:pt x="6273" y="8379"/>
                    <a:pt x="12607" y="15631"/>
                    <a:pt x="19131" y="22694"/>
                  </a:cubicBezTo>
                  <a:cubicBezTo>
                    <a:pt x="20967" y="24689"/>
                    <a:pt x="22836" y="26684"/>
                    <a:pt x="24704" y="28647"/>
                  </a:cubicBezTo>
                  <a:cubicBezTo>
                    <a:pt x="24809" y="28759"/>
                    <a:pt x="24928" y="28806"/>
                    <a:pt x="25042" y="28806"/>
                  </a:cubicBezTo>
                  <a:cubicBezTo>
                    <a:pt x="25413" y="28806"/>
                    <a:pt x="25740" y="28314"/>
                    <a:pt x="25401" y="27951"/>
                  </a:cubicBezTo>
                  <a:cubicBezTo>
                    <a:pt x="18782" y="20952"/>
                    <a:pt x="12322" y="13826"/>
                    <a:pt x="6146" y="6479"/>
                  </a:cubicBezTo>
                  <a:cubicBezTo>
                    <a:pt x="4405" y="4389"/>
                    <a:pt x="2663" y="2299"/>
                    <a:pt x="984" y="177"/>
                  </a:cubicBezTo>
                  <a:cubicBezTo>
                    <a:pt x="891" y="53"/>
                    <a:pt x="779" y="1"/>
                    <a:pt x="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614887" y="4371859"/>
              <a:ext cx="376444" cy="353476"/>
            </a:xfrm>
            <a:custGeom>
              <a:avLst/>
              <a:gdLst/>
              <a:ahLst/>
              <a:cxnLst/>
              <a:rect l="l" t="t" r="r" b="b"/>
              <a:pathLst>
                <a:path w="11719" h="11004" extrusionOk="0">
                  <a:moveTo>
                    <a:pt x="10752" y="1"/>
                  </a:moveTo>
                  <a:cubicBezTo>
                    <a:pt x="10507" y="1"/>
                    <a:pt x="10261" y="159"/>
                    <a:pt x="10261" y="476"/>
                  </a:cubicBezTo>
                  <a:cubicBezTo>
                    <a:pt x="10261" y="3644"/>
                    <a:pt x="10693" y="6813"/>
                    <a:pt x="10459" y="9981"/>
                  </a:cubicBezTo>
                  <a:lnTo>
                    <a:pt x="10459" y="9981"/>
                  </a:lnTo>
                  <a:cubicBezTo>
                    <a:pt x="10045" y="10008"/>
                    <a:pt x="9631" y="10019"/>
                    <a:pt x="9216" y="10019"/>
                  </a:cubicBezTo>
                  <a:cubicBezTo>
                    <a:pt x="6365" y="10019"/>
                    <a:pt x="3511" y="9470"/>
                    <a:pt x="634" y="9470"/>
                  </a:cubicBezTo>
                  <a:cubicBezTo>
                    <a:pt x="1" y="9470"/>
                    <a:pt x="1" y="10451"/>
                    <a:pt x="634" y="10451"/>
                  </a:cubicBezTo>
                  <a:cubicBezTo>
                    <a:pt x="3493" y="10478"/>
                    <a:pt x="6308" y="11003"/>
                    <a:pt x="9152" y="11003"/>
                  </a:cubicBezTo>
                  <a:cubicBezTo>
                    <a:pt x="9742" y="11003"/>
                    <a:pt x="10333" y="10981"/>
                    <a:pt x="10926" y="10926"/>
                  </a:cubicBezTo>
                  <a:cubicBezTo>
                    <a:pt x="11211" y="10895"/>
                    <a:pt x="11401" y="10736"/>
                    <a:pt x="11433" y="10451"/>
                  </a:cubicBezTo>
                  <a:cubicBezTo>
                    <a:pt x="11718" y="7126"/>
                    <a:pt x="11275" y="3801"/>
                    <a:pt x="11243" y="476"/>
                  </a:cubicBezTo>
                  <a:cubicBezTo>
                    <a:pt x="11243" y="159"/>
                    <a:pt x="10998" y="1"/>
                    <a:pt x="10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8870171" y="4670958"/>
              <a:ext cx="401917" cy="362181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11803" y="0"/>
                  </a:moveTo>
                  <a:cubicBezTo>
                    <a:pt x="11554" y="0"/>
                    <a:pt x="11308" y="159"/>
                    <a:pt x="11308" y="475"/>
                  </a:cubicBezTo>
                  <a:cubicBezTo>
                    <a:pt x="11308" y="3729"/>
                    <a:pt x="11513" y="7042"/>
                    <a:pt x="10940" y="10245"/>
                  </a:cubicBezTo>
                  <a:lnTo>
                    <a:pt x="10940" y="10245"/>
                  </a:lnTo>
                  <a:cubicBezTo>
                    <a:pt x="10308" y="10223"/>
                    <a:pt x="9676" y="10216"/>
                    <a:pt x="9043" y="10216"/>
                  </a:cubicBezTo>
                  <a:cubicBezTo>
                    <a:pt x="7914" y="10216"/>
                    <a:pt x="6783" y="10238"/>
                    <a:pt x="5653" y="10238"/>
                  </a:cubicBezTo>
                  <a:cubicBezTo>
                    <a:pt x="4052" y="10238"/>
                    <a:pt x="2452" y="10193"/>
                    <a:pt x="858" y="9976"/>
                  </a:cubicBezTo>
                  <a:cubicBezTo>
                    <a:pt x="829" y="9971"/>
                    <a:pt x="801" y="9969"/>
                    <a:pt x="774" y="9969"/>
                  </a:cubicBezTo>
                  <a:cubicBezTo>
                    <a:pt x="231" y="9969"/>
                    <a:pt x="1" y="10835"/>
                    <a:pt x="604" y="10926"/>
                  </a:cubicBezTo>
                  <a:cubicBezTo>
                    <a:pt x="2616" y="11195"/>
                    <a:pt x="4648" y="11220"/>
                    <a:pt x="6683" y="11220"/>
                  </a:cubicBezTo>
                  <a:cubicBezTo>
                    <a:pt x="7145" y="11220"/>
                    <a:pt x="7608" y="11219"/>
                    <a:pt x="8071" y="11219"/>
                  </a:cubicBezTo>
                  <a:cubicBezTo>
                    <a:pt x="9162" y="11219"/>
                    <a:pt x="10252" y="11226"/>
                    <a:pt x="11340" y="11274"/>
                  </a:cubicBezTo>
                  <a:cubicBezTo>
                    <a:pt x="11530" y="11274"/>
                    <a:pt x="11783" y="11116"/>
                    <a:pt x="11815" y="10894"/>
                  </a:cubicBezTo>
                  <a:cubicBezTo>
                    <a:pt x="12512" y="7474"/>
                    <a:pt x="12322" y="3959"/>
                    <a:pt x="12322" y="475"/>
                  </a:cubicBezTo>
                  <a:cubicBezTo>
                    <a:pt x="12306" y="159"/>
                    <a:pt x="12053" y="0"/>
                    <a:pt x="1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028924" y="4564116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028924" y="4466462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852952" y="4481720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95549" y="4589558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8518261" y="4621103"/>
              <a:ext cx="49854" cy="38675"/>
            </a:xfrm>
            <a:custGeom>
              <a:avLst/>
              <a:gdLst/>
              <a:ahLst/>
              <a:cxnLst/>
              <a:rect l="l" t="t" r="r" b="b"/>
              <a:pathLst>
                <a:path w="1552" h="1204" extrusionOk="0">
                  <a:moveTo>
                    <a:pt x="760" y="0"/>
                  </a:moveTo>
                  <a:cubicBezTo>
                    <a:pt x="0" y="0"/>
                    <a:pt x="0" y="1204"/>
                    <a:pt x="760" y="1204"/>
                  </a:cubicBezTo>
                  <a:cubicBezTo>
                    <a:pt x="1552" y="1204"/>
                    <a:pt x="1552" y="0"/>
                    <a:pt x="7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8935349" y="4863214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39523" y="4517345"/>
              <a:ext cx="50882" cy="38675"/>
            </a:xfrm>
            <a:custGeom>
              <a:avLst/>
              <a:gdLst/>
              <a:ahLst/>
              <a:cxnLst/>
              <a:rect l="l" t="t" r="r" b="b"/>
              <a:pathLst>
                <a:path w="1584" h="1204" extrusionOk="0">
                  <a:moveTo>
                    <a:pt x="792" y="0"/>
                  </a:moveTo>
                  <a:cubicBezTo>
                    <a:pt x="0" y="0"/>
                    <a:pt x="0" y="1204"/>
                    <a:pt x="792" y="1204"/>
                  </a:cubicBezTo>
                  <a:cubicBezTo>
                    <a:pt x="1584" y="1204"/>
                    <a:pt x="1584" y="0"/>
                    <a:pt x="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301585" y="4888656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0"/>
                  </a:moveTo>
                  <a:cubicBezTo>
                    <a:pt x="10" y="0"/>
                    <a:pt x="0" y="1204"/>
                    <a:pt x="762" y="1204"/>
                  </a:cubicBezTo>
                  <a:cubicBezTo>
                    <a:pt x="772" y="1204"/>
                    <a:pt x="782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-323647" y="3527572"/>
            <a:ext cx="1705006" cy="1671992"/>
            <a:chOff x="-323647" y="3526476"/>
            <a:chExt cx="1705006" cy="1671476"/>
          </a:xfrm>
        </p:grpSpPr>
        <p:sp>
          <p:nvSpPr>
            <p:cNvPr id="127" name="Google Shape;127;p2"/>
            <p:cNvSpPr/>
            <p:nvPr/>
          </p:nvSpPr>
          <p:spPr>
            <a:xfrm>
              <a:off x="29355" y="4710630"/>
              <a:ext cx="1352004" cy="467736"/>
            </a:xfrm>
            <a:custGeom>
              <a:avLst/>
              <a:gdLst/>
              <a:ahLst/>
              <a:cxnLst/>
              <a:rect l="l" t="t" r="r" b="b"/>
              <a:pathLst>
                <a:path w="42089" h="14561" extrusionOk="0">
                  <a:moveTo>
                    <a:pt x="42089" y="0"/>
                  </a:moveTo>
                  <a:lnTo>
                    <a:pt x="42089" y="0"/>
                  </a:lnTo>
                  <a:cubicBezTo>
                    <a:pt x="26508" y="950"/>
                    <a:pt x="11718" y="2407"/>
                    <a:pt x="1" y="14283"/>
                  </a:cubicBezTo>
                  <a:lnTo>
                    <a:pt x="159" y="14315"/>
                  </a:lnTo>
                  <a:cubicBezTo>
                    <a:pt x="629" y="14299"/>
                    <a:pt x="1102" y="14293"/>
                    <a:pt x="1575" y="14293"/>
                  </a:cubicBezTo>
                  <a:cubicBezTo>
                    <a:pt x="4583" y="14293"/>
                    <a:pt x="7653" y="14561"/>
                    <a:pt x="10709" y="14561"/>
                  </a:cubicBezTo>
                  <a:cubicBezTo>
                    <a:pt x="13104" y="14561"/>
                    <a:pt x="15491" y="14396"/>
                    <a:pt x="17830" y="13808"/>
                  </a:cubicBezTo>
                  <a:cubicBezTo>
                    <a:pt x="21504" y="12700"/>
                    <a:pt x="25526" y="11084"/>
                    <a:pt x="29073" y="9311"/>
                  </a:cubicBezTo>
                  <a:cubicBezTo>
                    <a:pt x="32747" y="7379"/>
                    <a:pt x="40315" y="3547"/>
                    <a:pt x="42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728" y="4773752"/>
              <a:ext cx="1205750" cy="405739"/>
            </a:xfrm>
            <a:custGeom>
              <a:avLst/>
              <a:gdLst/>
              <a:ahLst/>
              <a:cxnLst/>
              <a:rect l="l" t="t" r="r" b="b"/>
              <a:pathLst>
                <a:path w="37536" h="12631" extrusionOk="0">
                  <a:moveTo>
                    <a:pt x="37052" y="0"/>
                  </a:moveTo>
                  <a:cubicBezTo>
                    <a:pt x="37009" y="0"/>
                    <a:pt x="36963" y="9"/>
                    <a:pt x="36917" y="30"/>
                  </a:cubicBezTo>
                  <a:cubicBezTo>
                    <a:pt x="32420" y="1994"/>
                    <a:pt x="27638" y="3166"/>
                    <a:pt x="22919" y="4432"/>
                  </a:cubicBezTo>
                  <a:cubicBezTo>
                    <a:pt x="18010" y="5763"/>
                    <a:pt x="13165" y="7346"/>
                    <a:pt x="8383" y="9056"/>
                  </a:cubicBezTo>
                  <a:cubicBezTo>
                    <a:pt x="5691" y="10038"/>
                    <a:pt x="2999" y="11051"/>
                    <a:pt x="307" y="12033"/>
                  </a:cubicBezTo>
                  <a:cubicBezTo>
                    <a:pt x="1" y="12172"/>
                    <a:pt x="62" y="12631"/>
                    <a:pt x="340" y="12631"/>
                  </a:cubicBezTo>
                  <a:cubicBezTo>
                    <a:pt x="378" y="12631"/>
                    <a:pt x="420" y="12622"/>
                    <a:pt x="466" y="12603"/>
                  </a:cubicBezTo>
                  <a:cubicBezTo>
                    <a:pt x="5311" y="10830"/>
                    <a:pt x="10156" y="8993"/>
                    <a:pt x="15065" y="7378"/>
                  </a:cubicBezTo>
                  <a:cubicBezTo>
                    <a:pt x="19816" y="5826"/>
                    <a:pt x="24693" y="4654"/>
                    <a:pt x="29506" y="3261"/>
                  </a:cubicBezTo>
                  <a:cubicBezTo>
                    <a:pt x="32135" y="2501"/>
                    <a:pt x="34732" y="1646"/>
                    <a:pt x="37234" y="537"/>
                  </a:cubicBezTo>
                  <a:cubicBezTo>
                    <a:pt x="37536" y="400"/>
                    <a:pt x="37337" y="0"/>
                    <a:pt x="37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6576" y="4933371"/>
              <a:ext cx="171020" cy="197007"/>
            </a:xfrm>
            <a:custGeom>
              <a:avLst/>
              <a:gdLst/>
              <a:ahLst/>
              <a:cxnLst/>
              <a:rect l="l" t="t" r="r" b="b"/>
              <a:pathLst>
                <a:path w="5324" h="6133" extrusionOk="0">
                  <a:moveTo>
                    <a:pt x="4916" y="1"/>
                  </a:moveTo>
                  <a:cubicBezTo>
                    <a:pt x="4849" y="1"/>
                    <a:pt x="4779" y="29"/>
                    <a:pt x="4719" y="97"/>
                  </a:cubicBezTo>
                  <a:cubicBezTo>
                    <a:pt x="3199" y="1554"/>
                    <a:pt x="1299" y="2662"/>
                    <a:pt x="95" y="4404"/>
                  </a:cubicBezTo>
                  <a:cubicBezTo>
                    <a:pt x="0" y="4499"/>
                    <a:pt x="32" y="4689"/>
                    <a:pt x="127" y="4752"/>
                  </a:cubicBezTo>
                  <a:cubicBezTo>
                    <a:pt x="1077" y="5576"/>
                    <a:pt x="2407" y="5702"/>
                    <a:pt x="3547" y="6114"/>
                  </a:cubicBezTo>
                  <a:cubicBezTo>
                    <a:pt x="3582" y="6126"/>
                    <a:pt x="3614" y="6132"/>
                    <a:pt x="3645" y="6132"/>
                  </a:cubicBezTo>
                  <a:cubicBezTo>
                    <a:pt x="3922" y="6132"/>
                    <a:pt x="4019" y="5658"/>
                    <a:pt x="3706" y="5544"/>
                  </a:cubicBezTo>
                  <a:cubicBezTo>
                    <a:pt x="2769" y="5193"/>
                    <a:pt x="1590" y="5085"/>
                    <a:pt x="741" y="4496"/>
                  </a:cubicBezTo>
                  <a:lnTo>
                    <a:pt x="741" y="4496"/>
                  </a:lnTo>
                  <a:cubicBezTo>
                    <a:pt x="1297" y="3760"/>
                    <a:pt x="2026" y="3148"/>
                    <a:pt x="2756" y="2535"/>
                  </a:cubicBezTo>
                  <a:cubicBezTo>
                    <a:pt x="3547" y="1870"/>
                    <a:pt x="4371" y="1237"/>
                    <a:pt x="5131" y="509"/>
                  </a:cubicBezTo>
                  <a:cubicBezTo>
                    <a:pt x="5324" y="291"/>
                    <a:pt x="5131" y="1"/>
                    <a:pt x="4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15637" y="4858974"/>
              <a:ext cx="220682" cy="188977"/>
            </a:xfrm>
            <a:custGeom>
              <a:avLst/>
              <a:gdLst/>
              <a:ahLst/>
              <a:cxnLst/>
              <a:rect l="l" t="t" r="r" b="b"/>
              <a:pathLst>
                <a:path w="6870" h="5883" extrusionOk="0">
                  <a:moveTo>
                    <a:pt x="3571" y="1"/>
                  </a:moveTo>
                  <a:cubicBezTo>
                    <a:pt x="3482" y="1"/>
                    <a:pt x="3391" y="39"/>
                    <a:pt x="3326" y="133"/>
                  </a:cubicBezTo>
                  <a:cubicBezTo>
                    <a:pt x="2312" y="1526"/>
                    <a:pt x="1014" y="2698"/>
                    <a:pt x="96" y="4155"/>
                  </a:cubicBezTo>
                  <a:cubicBezTo>
                    <a:pt x="1" y="4313"/>
                    <a:pt x="96" y="4535"/>
                    <a:pt x="286" y="4598"/>
                  </a:cubicBezTo>
                  <a:cubicBezTo>
                    <a:pt x="2312" y="5073"/>
                    <a:pt x="4434" y="5136"/>
                    <a:pt x="6398" y="5865"/>
                  </a:cubicBezTo>
                  <a:cubicBezTo>
                    <a:pt x="6432" y="5877"/>
                    <a:pt x="6465" y="5883"/>
                    <a:pt x="6495" y="5883"/>
                  </a:cubicBezTo>
                  <a:cubicBezTo>
                    <a:pt x="6772" y="5883"/>
                    <a:pt x="6870" y="5409"/>
                    <a:pt x="6556" y="5295"/>
                  </a:cubicBezTo>
                  <a:cubicBezTo>
                    <a:pt x="4725" y="4616"/>
                    <a:pt x="2757" y="4515"/>
                    <a:pt x="856" y="4093"/>
                  </a:cubicBezTo>
                  <a:lnTo>
                    <a:pt x="856" y="4093"/>
                  </a:lnTo>
                  <a:cubicBezTo>
                    <a:pt x="1733" y="2797"/>
                    <a:pt x="2930" y="1728"/>
                    <a:pt x="3832" y="418"/>
                  </a:cubicBezTo>
                  <a:cubicBezTo>
                    <a:pt x="3989" y="217"/>
                    <a:pt x="3784" y="1"/>
                    <a:pt x="3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69956" y="4814580"/>
              <a:ext cx="139508" cy="152775"/>
            </a:xfrm>
            <a:custGeom>
              <a:avLst/>
              <a:gdLst/>
              <a:ahLst/>
              <a:cxnLst/>
              <a:rect l="l" t="t" r="r" b="b"/>
              <a:pathLst>
                <a:path w="4343" h="4756" extrusionOk="0">
                  <a:moveTo>
                    <a:pt x="1822" y="1"/>
                  </a:moveTo>
                  <a:cubicBezTo>
                    <a:pt x="1732" y="1"/>
                    <a:pt x="1643" y="45"/>
                    <a:pt x="1584" y="153"/>
                  </a:cubicBezTo>
                  <a:cubicBezTo>
                    <a:pt x="1014" y="1198"/>
                    <a:pt x="222" y="2243"/>
                    <a:pt x="32" y="3446"/>
                  </a:cubicBezTo>
                  <a:cubicBezTo>
                    <a:pt x="1" y="3605"/>
                    <a:pt x="64" y="3731"/>
                    <a:pt x="222" y="3795"/>
                  </a:cubicBezTo>
                  <a:cubicBezTo>
                    <a:pt x="1394" y="4207"/>
                    <a:pt x="2629" y="4523"/>
                    <a:pt x="3833" y="4745"/>
                  </a:cubicBezTo>
                  <a:cubicBezTo>
                    <a:pt x="3862" y="4752"/>
                    <a:pt x="3890" y="4756"/>
                    <a:pt x="3916" y="4756"/>
                  </a:cubicBezTo>
                  <a:cubicBezTo>
                    <a:pt x="4234" y="4756"/>
                    <a:pt x="4342" y="4263"/>
                    <a:pt x="3991" y="4175"/>
                  </a:cubicBezTo>
                  <a:cubicBezTo>
                    <a:pt x="2881" y="3970"/>
                    <a:pt x="1744" y="3685"/>
                    <a:pt x="655" y="3319"/>
                  </a:cubicBezTo>
                  <a:lnTo>
                    <a:pt x="655" y="3319"/>
                  </a:lnTo>
                  <a:cubicBezTo>
                    <a:pt x="905" y="2285"/>
                    <a:pt x="1593" y="1375"/>
                    <a:pt x="2091" y="438"/>
                  </a:cubicBezTo>
                  <a:cubicBezTo>
                    <a:pt x="2222" y="219"/>
                    <a:pt x="2021" y="1"/>
                    <a:pt x="1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91735" y="4789074"/>
              <a:ext cx="90393" cy="109345"/>
            </a:xfrm>
            <a:custGeom>
              <a:avLst/>
              <a:gdLst/>
              <a:ahLst/>
              <a:cxnLst/>
              <a:rect l="l" t="t" r="r" b="b"/>
              <a:pathLst>
                <a:path w="2814" h="3404" extrusionOk="0">
                  <a:moveTo>
                    <a:pt x="1053" y="1"/>
                  </a:moveTo>
                  <a:cubicBezTo>
                    <a:pt x="933" y="1"/>
                    <a:pt x="811" y="66"/>
                    <a:pt x="761" y="218"/>
                  </a:cubicBezTo>
                  <a:cubicBezTo>
                    <a:pt x="507" y="915"/>
                    <a:pt x="191" y="1580"/>
                    <a:pt x="32" y="2309"/>
                  </a:cubicBezTo>
                  <a:cubicBezTo>
                    <a:pt x="1" y="2435"/>
                    <a:pt x="32" y="2562"/>
                    <a:pt x="159" y="2625"/>
                  </a:cubicBezTo>
                  <a:cubicBezTo>
                    <a:pt x="856" y="2974"/>
                    <a:pt x="1584" y="3164"/>
                    <a:pt x="2312" y="3385"/>
                  </a:cubicBezTo>
                  <a:cubicBezTo>
                    <a:pt x="2350" y="3398"/>
                    <a:pt x="2386" y="3404"/>
                    <a:pt x="2418" y="3404"/>
                  </a:cubicBezTo>
                  <a:cubicBezTo>
                    <a:pt x="2719" y="3404"/>
                    <a:pt x="2813" y="2929"/>
                    <a:pt x="2471" y="2815"/>
                  </a:cubicBezTo>
                  <a:cubicBezTo>
                    <a:pt x="1872" y="2616"/>
                    <a:pt x="1247" y="2467"/>
                    <a:pt x="666" y="2208"/>
                  </a:cubicBezTo>
                  <a:lnTo>
                    <a:pt x="666" y="2208"/>
                  </a:lnTo>
                  <a:cubicBezTo>
                    <a:pt x="836" y="1579"/>
                    <a:pt x="1108" y="990"/>
                    <a:pt x="1331" y="377"/>
                  </a:cubicBezTo>
                  <a:cubicBezTo>
                    <a:pt x="1407" y="149"/>
                    <a:pt x="1232" y="1"/>
                    <a:pt x="1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91640" y="4868290"/>
              <a:ext cx="32572" cy="25473"/>
            </a:xfrm>
            <a:custGeom>
              <a:avLst/>
              <a:gdLst/>
              <a:ahLst/>
              <a:cxnLst/>
              <a:rect l="l" t="t" r="r" b="b"/>
              <a:pathLst>
                <a:path w="1014" h="793" extrusionOk="0">
                  <a:moveTo>
                    <a:pt x="507" y="1"/>
                  </a:moveTo>
                  <a:cubicBezTo>
                    <a:pt x="0" y="1"/>
                    <a:pt x="0" y="793"/>
                    <a:pt x="507" y="793"/>
                  </a:cubicBezTo>
                  <a:cubicBezTo>
                    <a:pt x="1014" y="793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25209" y="4831670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933753" y="4903914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1" y="0"/>
                    <a:pt x="1" y="824"/>
                    <a:pt x="507" y="824"/>
                  </a:cubicBezTo>
                  <a:cubicBezTo>
                    <a:pt x="1046" y="824"/>
                    <a:pt x="1046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969345" y="4925276"/>
              <a:ext cx="33632" cy="25473"/>
            </a:xfrm>
            <a:custGeom>
              <a:avLst/>
              <a:gdLst/>
              <a:ahLst/>
              <a:cxnLst/>
              <a:rect l="l" t="t" r="r" b="b"/>
              <a:pathLst>
                <a:path w="1047" h="793" extrusionOk="0">
                  <a:moveTo>
                    <a:pt x="539" y="0"/>
                  </a:moveTo>
                  <a:cubicBezTo>
                    <a:pt x="1" y="0"/>
                    <a:pt x="1" y="792"/>
                    <a:pt x="539" y="792"/>
                  </a:cubicBezTo>
                  <a:cubicBezTo>
                    <a:pt x="1046" y="792"/>
                    <a:pt x="104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98205" y="3526476"/>
              <a:ext cx="830142" cy="1226887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25842" y="1"/>
                  </a:moveTo>
                  <a:lnTo>
                    <a:pt x="25842" y="1"/>
                  </a:lnTo>
                  <a:cubicBezTo>
                    <a:pt x="18622" y="2249"/>
                    <a:pt x="10578" y="7221"/>
                    <a:pt x="5922" y="13302"/>
                  </a:cubicBezTo>
                  <a:cubicBezTo>
                    <a:pt x="475" y="20712"/>
                    <a:pt x="0" y="29389"/>
                    <a:pt x="475" y="38193"/>
                  </a:cubicBezTo>
                  <a:lnTo>
                    <a:pt x="475" y="37718"/>
                  </a:lnTo>
                  <a:cubicBezTo>
                    <a:pt x="3357" y="37085"/>
                    <a:pt x="5764" y="34171"/>
                    <a:pt x="8013" y="32430"/>
                  </a:cubicBezTo>
                  <a:cubicBezTo>
                    <a:pt x="11243" y="30023"/>
                    <a:pt x="14125" y="27458"/>
                    <a:pt x="16690" y="24386"/>
                  </a:cubicBezTo>
                  <a:cubicBezTo>
                    <a:pt x="21820" y="18305"/>
                    <a:pt x="25684" y="8013"/>
                    <a:pt x="258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274852" y="3655771"/>
              <a:ext cx="701941" cy="1060107"/>
            </a:xfrm>
            <a:custGeom>
              <a:avLst/>
              <a:gdLst/>
              <a:ahLst/>
              <a:cxnLst/>
              <a:rect l="l" t="t" r="r" b="b"/>
              <a:pathLst>
                <a:path w="21852" h="33002" extrusionOk="0">
                  <a:moveTo>
                    <a:pt x="21425" y="0"/>
                  </a:moveTo>
                  <a:cubicBezTo>
                    <a:pt x="21357" y="0"/>
                    <a:pt x="21285" y="28"/>
                    <a:pt x="21220" y="93"/>
                  </a:cubicBezTo>
                  <a:cubicBezTo>
                    <a:pt x="17673" y="3355"/>
                    <a:pt x="15266" y="7662"/>
                    <a:pt x="12606" y="11620"/>
                  </a:cubicBezTo>
                  <a:cubicBezTo>
                    <a:pt x="11181" y="13710"/>
                    <a:pt x="9661" y="15737"/>
                    <a:pt x="8267" y="17859"/>
                  </a:cubicBezTo>
                  <a:cubicBezTo>
                    <a:pt x="6811" y="20044"/>
                    <a:pt x="5385" y="22293"/>
                    <a:pt x="4087" y="24573"/>
                  </a:cubicBezTo>
                  <a:cubicBezTo>
                    <a:pt x="2599" y="27170"/>
                    <a:pt x="1268" y="29893"/>
                    <a:pt x="97" y="32648"/>
                  </a:cubicBezTo>
                  <a:cubicBezTo>
                    <a:pt x="0" y="32860"/>
                    <a:pt x="185" y="33002"/>
                    <a:pt x="373" y="33002"/>
                  </a:cubicBezTo>
                  <a:cubicBezTo>
                    <a:pt x="495" y="33002"/>
                    <a:pt x="617" y="32943"/>
                    <a:pt x="667" y="32807"/>
                  </a:cubicBezTo>
                  <a:cubicBezTo>
                    <a:pt x="2725" y="27930"/>
                    <a:pt x="5354" y="23306"/>
                    <a:pt x="8299" y="18904"/>
                  </a:cubicBezTo>
                  <a:cubicBezTo>
                    <a:pt x="9661" y="16782"/>
                    <a:pt x="11118" y="14755"/>
                    <a:pt x="12574" y="12697"/>
                  </a:cubicBezTo>
                  <a:cubicBezTo>
                    <a:pt x="13936" y="10733"/>
                    <a:pt x="15203" y="8675"/>
                    <a:pt x="16565" y="6680"/>
                  </a:cubicBezTo>
                  <a:cubicBezTo>
                    <a:pt x="18085" y="4495"/>
                    <a:pt x="19668" y="2310"/>
                    <a:pt x="21632" y="504"/>
                  </a:cubicBezTo>
                  <a:cubicBezTo>
                    <a:pt x="21852" y="309"/>
                    <a:pt x="21657" y="0"/>
                    <a:pt x="21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212757" y="4339319"/>
              <a:ext cx="235586" cy="205134"/>
            </a:xfrm>
            <a:custGeom>
              <a:avLst/>
              <a:gdLst/>
              <a:ahLst/>
              <a:cxnLst/>
              <a:rect l="l" t="t" r="r" b="b"/>
              <a:pathLst>
                <a:path w="7334" h="6386" extrusionOk="0">
                  <a:moveTo>
                    <a:pt x="289" y="0"/>
                  </a:moveTo>
                  <a:cubicBezTo>
                    <a:pt x="143" y="0"/>
                    <a:pt x="0" y="95"/>
                    <a:pt x="0" y="285"/>
                  </a:cubicBezTo>
                  <a:cubicBezTo>
                    <a:pt x="95" y="2249"/>
                    <a:pt x="317" y="4212"/>
                    <a:pt x="666" y="6144"/>
                  </a:cubicBezTo>
                  <a:cubicBezTo>
                    <a:pt x="697" y="6302"/>
                    <a:pt x="824" y="6366"/>
                    <a:pt x="951" y="6366"/>
                  </a:cubicBezTo>
                  <a:cubicBezTo>
                    <a:pt x="1102" y="6379"/>
                    <a:pt x="1254" y="6386"/>
                    <a:pt x="1407" y="6386"/>
                  </a:cubicBezTo>
                  <a:cubicBezTo>
                    <a:pt x="2306" y="6386"/>
                    <a:pt x="3215" y="6161"/>
                    <a:pt x="4054" y="5891"/>
                  </a:cubicBezTo>
                  <a:cubicBezTo>
                    <a:pt x="5068" y="5574"/>
                    <a:pt x="6081" y="5162"/>
                    <a:pt x="7031" y="4719"/>
                  </a:cubicBezTo>
                  <a:cubicBezTo>
                    <a:pt x="7333" y="4581"/>
                    <a:pt x="7159" y="4182"/>
                    <a:pt x="6880" y="4182"/>
                  </a:cubicBezTo>
                  <a:cubicBezTo>
                    <a:pt x="6837" y="4182"/>
                    <a:pt x="6792" y="4191"/>
                    <a:pt x="6746" y="4212"/>
                  </a:cubicBezTo>
                  <a:cubicBezTo>
                    <a:pt x="5828" y="4624"/>
                    <a:pt x="4878" y="5004"/>
                    <a:pt x="3896" y="5321"/>
                  </a:cubicBezTo>
                  <a:cubicBezTo>
                    <a:pt x="3084" y="5564"/>
                    <a:pt x="2227" y="5784"/>
                    <a:pt x="1382" y="5784"/>
                  </a:cubicBezTo>
                  <a:cubicBezTo>
                    <a:pt x="1322" y="5784"/>
                    <a:pt x="1262" y="5783"/>
                    <a:pt x="1201" y="5781"/>
                  </a:cubicBezTo>
                  <a:lnTo>
                    <a:pt x="1201" y="5781"/>
                  </a:lnTo>
                  <a:cubicBezTo>
                    <a:pt x="903" y="3978"/>
                    <a:pt x="694" y="2146"/>
                    <a:pt x="602" y="285"/>
                  </a:cubicBezTo>
                  <a:cubicBezTo>
                    <a:pt x="586" y="95"/>
                    <a:pt x="436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89661" y="4083972"/>
              <a:ext cx="269058" cy="248532"/>
            </a:xfrm>
            <a:custGeom>
              <a:avLst/>
              <a:gdLst/>
              <a:ahLst/>
              <a:cxnLst/>
              <a:rect l="l" t="t" r="r" b="b"/>
              <a:pathLst>
                <a:path w="8376" h="7737" extrusionOk="0">
                  <a:moveTo>
                    <a:pt x="705" y="0"/>
                  </a:moveTo>
                  <a:cubicBezTo>
                    <a:pt x="563" y="0"/>
                    <a:pt x="428" y="95"/>
                    <a:pt x="444" y="285"/>
                  </a:cubicBezTo>
                  <a:cubicBezTo>
                    <a:pt x="602" y="2692"/>
                    <a:pt x="0" y="5162"/>
                    <a:pt x="697" y="7506"/>
                  </a:cubicBezTo>
                  <a:cubicBezTo>
                    <a:pt x="729" y="7664"/>
                    <a:pt x="824" y="7727"/>
                    <a:pt x="982" y="7727"/>
                  </a:cubicBezTo>
                  <a:cubicBezTo>
                    <a:pt x="1097" y="7734"/>
                    <a:pt x="1211" y="7736"/>
                    <a:pt x="1327" y="7736"/>
                  </a:cubicBezTo>
                  <a:cubicBezTo>
                    <a:pt x="2425" y="7736"/>
                    <a:pt x="3564" y="7476"/>
                    <a:pt x="4624" y="7189"/>
                  </a:cubicBezTo>
                  <a:cubicBezTo>
                    <a:pt x="5828" y="6841"/>
                    <a:pt x="7031" y="6429"/>
                    <a:pt x="8108" y="5764"/>
                  </a:cubicBezTo>
                  <a:cubicBezTo>
                    <a:pt x="8376" y="5603"/>
                    <a:pt x="8213" y="5215"/>
                    <a:pt x="7945" y="5215"/>
                  </a:cubicBezTo>
                  <a:cubicBezTo>
                    <a:pt x="7896" y="5215"/>
                    <a:pt x="7844" y="5228"/>
                    <a:pt x="7791" y="5257"/>
                  </a:cubicBezTo>
                  <a:cubicBezTo>
                    <a:pt x="6778" y="5891"/>
                    <a:pt x="5606" y="6302"/>
                    <a:pt x="4466" y="6619"/>
                  </a:cubicBezTo>
                  <a:cubicBezTo>
                    <a:pt x="3445" y="6903"/>
                    <a:pt x="2398" y="7136"/>
                    <a:pt x="1326" y="7136"/>
                  </a:cubicBezTo>
                  <a:cubicBezTo>
                    <a:pt x="1277" y="7136"/>
                    <a:pt x="1229" y="7135"/>
                    <a:pt x="1180" y="7134"/>
                  </a:cubicBezTo>
                  <a:lnTo>
                    <a:pt x="1180" y="7134"/>
                  </a:lnTo>
                  <a:cubicBezTo>
                    <a:pt x="637" y="4916"/>
                    <a:pt x="1167" y="2556"/>
                    <a:pt x="1014" y="285"/>
                  </a:cubicBezTo>
                  <a:cubicBezTo>
                    <a:pt x="998" y="95"/>
                    <a:pt x="848" y="0"/>
                    <a:pt x="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3769" y="3924256"/>
              <a:ext cx="251487" cy="207543"/>
            </a:xfrm>
            <a:custGeom>
              <a:avLst/>
              <a:gdLst/>
              <a:ahLst/>
              <a:cxnLst/>
              <a:rect l="l" t="t" r="r" b="b"/>
              <a:pathLst>
                <a:path w="7829" h="6461" extrusionOk="0">
                  <a:moveTo>
                    <a:pt x="428" y="0"/>
                  </a:moveTo>
                  <a:cubicBezTo>
                    <a:pt x="278" y="0"/>
                    <a:pt x="127" y="95"/>
                    <a:pt x="127" y="285"/>
                  </a:cubicBezTo>
                  <a:cubicBezTo>
                    <a:pt x="127" y="1109"/>
                    <a:pt x="64" y="1932"/>
                    <a:pt x="64" y="2755"/>
                  </a:cubicBezTo>
                  <a:cubicBezTo>
                    <a:pt x="32" y="3706"/>
                    <a:pt x="1" y="4751"/>
                    <a:pt x="286" y="5669"/>
                  </a:cubicBezTo>
                  <a:cubicBezTo>
                    <a:pt x="381" y="5986"/>
                    <a:pt x="507" y="6239"/>
                    <a:pt x="792" y="6366"/>
                  </a:cubicBezTo>
                  <a:cubicBezTo>
                    <a:pt x="1109" y="6461"/>
                    <a:pt x="1458" y="6461"/>
                    <a:pt x="1774" y="6461"/>
                  </a:cubicBezTo>
                  <a:cubicBezTo>
                    <a:pt x="2788" y="6397"/>
                    <a:pt x="3801" y="6207"/>
                    <a:pt x="4783" y="5986"/>
                  </a:cubicBezTo>
                  <a:cubicBezTo>
                    <a:pt x="5701" y="5764"/>
                    <a:pt x="6588" y="5542"/>
                    <a:pt x="7506" y="5321"/>
                  </a:cubicBezTo>
                  <a:cubicBezTo>
                    <a:pt x="7828" y="5233"/>
                    <a:pt x="7745" y="4740"/>
                    <a:pt x="7431" y="4740"/>
                  </a:cubicBezTo>
                  <a:cubicBezTo>
                    <a:pt x="7405" y="4740"/>
                    <a:pt x="7377" y="4743"/>
                    <a:pt x="7348" y="4751"/>
                  </a:cubicBezTo>
                  <a:cubicBezTo>
                    <a:pt x="5670" y="5162"/>
                    <a:pt x="4023" y="5637"/>
                    <a:pt x="2313" y="5827"/>
                  </a:cubicBezTo>
                  <a:cubicBezTo>
                    <a:pt x="2066" y="5850"/>
                    <a:pt x="1804" y="5872"/>
                    <a:pt x="1537" y="5872"/>
                  </a:cubicBezTo>
                  <a:cubicBezTo>
                    <a:pt x="1427" y="5872"/>
                    <a:pt x="1316" y="5868"/>
                    <a:pt x="1204" y="5859"/>
                  </a:cubicBezTo>
                  <a:cubicBezTo>
                    <a:pt x="1141" y="5827"/>
                    <a:pt x="1014" y="5796"/>
                    <a:pt x="983" y="5796"/>
                  </a:cubicBezTo>
                  <a:cubicBezTo>
                    <a:pt x="951" y="5764"/>
                    <a:pt x="888" y="5701"/>
                    <a:pt x="856" y="5606"/>
                  </a:cubicBezTo>
                  <a:cubicBezTo>
                    <a:pt x="571" y="4782"/>
                    <a:pt x="634" y="3801"/>
                    <a:pt x="666" y="2977"/>
                  </a:cubicBezTo>
                  <a:cubicBezTo>
                    <a:pt x="666" y="2059"/>
                    <a:pt x="729" y="1172"/>
                    <a:pt x="729" y="285"/>
                  </a:cubicBezTo>
                  <a:cubicBezTo>
                    <a:pt x="729" y="95"/>
                    <a:pt x="579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93152" y="3746230"/>
              <a:ext cx="239698" cy="174200"/>
            </a:xfrm>
            <a:custGeom>
              <a:avLst/>
              <a:gdLst/>
              <a:ahLst/>
              <a:cxnLst/>
              <a:rect l="l" t="t" r="r" b="b"/>
              <a:pathLst>
                <a:path w="7462" h="5423" extrusionOk="0">
                  <a:moveTo>
                    <a:pt x="523" y="0"/>
                  </a:moveTo>
                  <a:cubicBezTo>
                    <a:pt x="373" y="0"/>
                    <a:pt x="222" y="95"/>
                    <a:pt x="222" y="285"/>
                  </a:cubicBezTo>
                  <a:cubicBezTo>
                    <a:pt x="222" y="1077"/>
                    <a:pt x="95" y="1837"/>
                    <a:pt x="64" y="2629"/>
                  </a:cubicBezTo>
                  <a:cubicBezTo>
                    <a:pt x="64" y="3357"/>
                    <a:pt x="0" y="4276"/>
                    <a:pt x="349" y="4941"/>
                  </a:cubicBezTo>
                  <a:cubicBezTo>
                    <a:pt x="569" y="5320"/>
                    <a:pt x="965" y="5422"/>
                    <a:pt x="1370" y="5422"/>
                  </a:cubicBezTo>
                  <a:cubicBezTo>
                    <a:pt x="1608" y="5422"/>
                    <a:pt x="1848" y="5387"/>
                    <a:pt x="2059" y="5352"/>
                  </a:cubicBezTo>
                  <a:cubicBezTo>
                    <a:pt x="2977" y="5194"/>
                    <a:pt x="3864" y="4877"/>
                    <a:pt x="4751" y="4561"/>
                  </a:cubicBezTo>
                  <a:cubicBezTo>
                    <a:pt x="5574" y="4276"/>
                    <a:pt x="6366" y="3959"/>
                    <a:pt x="7158" y="3579"/>
                  </a:cubicBezTo>
                  <a:cubicBezTo>
                    <a:pt x="7462" y="3468"/>
                    <a:pt x="7283" y="3043"/>
                    <a:pt x="7000" y="3043"/>
                  </a:cubicBezTo>
                  <a:cubicBezTo>
                    <a:pt x="6960" y="3043"/>
                    <a:pt x="6917" y="3052"/>
                    <a:pt x="6873" y="3072"/>
                  </a:cubicBezTo>
                  <a:cubicBezTo>
                    <a:pt x="5479" y="3705"/>
                    <a:pt x="3991" y="4276"/>
                    <a:pt x="2502" y="4656"/>
                  </a:cubicBezTo>
                  <a:cubicBezTo>
                    <a:pt x="2154" y="4719"/>
                    <a:pt x="1806" y="4782"/>
                    <a:pt x="1457" y="4814"/>
                  </a:cubicBezTo>
                  <a:cubicBezTo>
                    <a:pt x="1267" y="4814"/>
                    <a:pt x="1014" y="4814"/>
                    <a:pt x="919" y="4719"/>
                  </a:cubicBezTo>
                  <a:cubicBezTo>
                    <a:pt x="729" y="4497"/>
                    <a:pt x="729" y="4149"/>
                    <a:pt x="697" y="3895"/>
                  </a:cubicBezTo>
                  <a:cubicBezTo>
                    <a:pt x="665" y="3484"/>
                    <a:pt x="665" y="3072"/>
                    <a:pt x="665" y="2692"/>
                  </a:cubicBezTo>
                  <a:cubicBezTo>
                    <a:pt x="697" y="1869"/>
                    <a:pt x="792" y="1077"/>
                    <a:pt x="824" y="285"/>
                  </a:cubicBezTo>
                  <a:cubicBezTo>
                    <a:pt x="824" y="95"/>
                    <a:pt x="673" y="0"/>
                    <a:pt x="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74135" y="3837781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0"/>
                  </a:moveTo>
                  <a:cubicBezTo>
                    <a:pt x="0" y="0"/>
                    <a:pt x="0" y="824"/>
                    <a:pt x="539" y="824"/>
                  </a:cubicBezTo>
                  <a:cubicBezTo>
                    <a:pt x="1045" y="824"/>
                    <a:pt x="1045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10756" y="3799104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20907" y="3854067"/>
              <a:ext cx="33632" cy="25441"/>
            </a:xfrm>
            <a:custGeom>
              <a:avLst/>
              <a:gdLst/>
              <a:ahLst/>
              <a:cxnLst/>
              <a:rect l="l" t="t" r="r" b="b"/>
              <a:pathLst>
                <a:path w="1047" h="792" extrusionOk="0">
                  <a:moveTo>
                    <a:pt x="508" y="0"/>
                  </a:moveTo>
                  <a:cubicBezTo>
                    <a:pt x="1" y="0"/>
                    <a:pt x="1" y="792"/>
                    <a:pt x="508" y="792"/>
                  </a:cubicBezTo>
                  <a:cubicBezTo>
                    <a:pt x="1046" y="792"/>
                    <a:pt x="1046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80623" y="3998525"/>
              <a:ext cx="33632" cy="25441"/>
            </a:xfrm>
            <a:custGeom>
              <a:avLst/>
              <a:gdLst/>
              <a:ahLst/>
              <a:cxnLst/>
              <a:rect l="l" t="t" r="r" b="b"/>
              <a:pathLst>
                <a:path w="1047" h="792" extrusionOk="0">
                  <a:moveTo>
                    <a:pt x="508" y="0"/>
                  </a:moveTo>
                  <a:cubicBezTo>
                    <a:pt x="1" y="0"/>
                    <a:pt x="1" y="792"/>
                    <a:pt x="508" y="792"/>
                  </a:cubicBezTo>
                  <a:cubicBezTo>
                    <a:pt x="1046" y="792"/>
                    <a:pt x="1046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17276" y="3948670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13" y="824"/>
                    <a:pt x="1013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34558" y="4002572"/>
              <a:ext cx="33600" cy="26501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6" y="824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3185" y="4382042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45" y="824"/>
                    <a:pt x="1045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0717" y="4366784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39" y="0"/>
                  </a:moveTo>
                  <a:cubicBezTo>
                    <a:pt x="1" y="0"/>
                    <a:pt x="1" y="792"/>
                    <a:pt x="539" y="792"/>
                  </a:cubicBezTo>
                  <a:cubicBezTo>
                    <a:pt x="1046" y="792"/>
                    <a:pt x="104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181212" y="4209092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5" y="824"/>
                    <a:pt x="1045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171061" y="4150081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1" y="1"/>
                    <a:pt x="1" y="792"/>
                    <a:pt x="539" y="792"/>
                  </a:cubicBezTo>
                  <a:cubicBezTo>
                    <a:pt x="1046" y="792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3424" y="3698398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3" y="824"/>
                    <a:pt x="1013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323647" y="4202025"/>
              <a:ext cx="1084456" cy="970453"/>
            </a:xfrm>
            <a:custGeom>
              <a:avLst/>
              <a:gdLst/>
              <a:ahLst/>
              <a:cxnLst/>
              <a:rect l="l" t="t" r="r" b="b"/>
              <a:pathLst>
                <a:path w="33760" h="30211" extrusionOk="0">
                  <a:moveTo>
                    <a:pt x="26434" y="1"/>
                  </a:moveTo>
                  <a:cubicBezTo>
                    <a:pt x="23619" y="1"/>
                    <a:pt x="19864" y="5566"/>
                    <a:pt x="18622" y="6428"/>
                  </a:cubicBezTo>
                  <a:cubicBezTo>
                    <a:pt x="17066" y="2072"/>
                    <a:pt x="15627" y="355"/>
                    <a:pt x="14288" y="355"/>
                  </a:cubicBezTo>
                  <a:cubicBezTo>
                    <a:pt x="11810" y="355"/>
                    <a:pt x="9671" y="6228"/>
                    <a:pt x="7759" y="12128"/>
                  </a:cubicBezTo>
                  <a:cubicBezTo>
                    <a:pt x="7092" y="8792"/>
                    <a:pt x="5610" y="5650"/>
                    <a:pt x="4036" y="5650"/>
                  </a:cubicBezTo>
                  <a:cubicBezTo>
                    <a:pt x="3071" y="5650"/>
                    <a:pt x="2071" y="6833"/>
                    <a:pt x="1204" y="9880"/>
                  </a:cubicBezTo>
                  <a:cubicBezTo>
                    <a:pt x="1" y="14725"/>
                    <a:pt x="539" y="25334"/>
                    <a:pt x="792" y="30211"/>
                  </a:cubicBezTo>
                  <a:cubicBezTo>
                    <a:pt x="5448" y="29831"/>
                    <a:pt x="16943" y="29831"/>
                    <a:pt x="21155" y="27709"/>
                  </a:cubicBezTo>
                  <a:cubicBezTo>
                    <a:pt x="27584" y="24891"/>
                    <a:pt x="22201" y="22167"/>
                    <a:pt x="18654" y="20299"/>
                  </a:cubicBezTo>
                  <a:cubicBezTo>
                    <a:pt x="21599" y="18842"/>
                    <a:pt x="26729" y="18177"/>
                    <a:pt x="29073" y="15802"/>
                  </a:cubicBezTo>
                  <a:cubicBezTo>
                    <a:pt x="33760" y="11020"/>
                    <a:pt x="26729" y="10513"/>
                    <a:pt x="23372" y="10228"/>
                  </a:cubicBezTo>
                  <a:cubicBezTo>
                    <a:pt x="24417" y="8518"/>
                    <a:pt x="29294" y="2976"/>
                    <a:pt x="28313" y="1202"/>
                  </a:cubicBezTo>
                  <a:cubicBezTo>
                    <a:pt x="27781" y="348"/>
                    <a:pt x="27137" y="1"/>
                    <a:pt x="26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0123" y="4272599"/>
              <a:ext cx="826833" cy="92535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25059" y="1"/>
                  </a:moveTo>
                  <a:cubicBezTo>
                    <a:pt x="24944" y="1"/>
                    <a:pt x="24826" y="53"/>
                    <a:pt x="24725" y="177"/>
                  </a:cubicBezTo>
                  <a:cubicBezTo>
                    <a:pt x="18739" y="7683"/>
                    <a:pt x="12406" y="14935"/>
                    <a:pt x="5882" y="21997"/>
                  </a:cubicBezTo>
                  <a:cubicBezTo>
                    <a:pt x="4045" y="23992"/>
                    <a:pt x="2208" y="25987"/>
                    <a:pt x="340" y="27951"/>
                  </a:cubicBezTo>
                  <a:cubicBezTo>
                    <a:pt x="1" y="28314"/>
                    <a:pt x="328" y="28806"/>
                    <a:pt x="699" y="28806"/>
                  </a:cubicBezTo>
                  <a:cubicBezTo>
                    <a:pt x="813" y="28806"/>
                    <a:pt x="932" y="28759"/>
                    <a:pt x="1036" y="28647"/>
                  </a:cubicBezTo>
                  <a:cubicBezTo>
                    <a:pt x="7655" y="21680"/>
                    <a:pt x="14116" y="14555"/>
                    <a:pt x="20291" y="7176"/>
                  </a:cubicBezTo>
                  <a:cubicBezTo>
                    <a:pt x="22033" y="5086"/>
                    <a:pt x="23743" y="2996"/>
                    <a:pt x="25453" y="874"/>
                  </a:cubicBezTo>
                  <a:cubicBezTo>
                    <a:pt x="25740" y="491"/>
                    <a:pt x="25414" y="1"/>
                    <a:pt x="25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08700" y="4371859"/>
              <a:ext cx="376444" cy="353476"/>
            </a:xfrm>
            <a:custGeom>
              <a:avLst/>
              <a:gdLst/>
              <a:ahLst/>
              <a:cxnLst/>
              <a:rect l="l" t="t" r="r" b="b"/>
              <a:pathLst>
                <a:path w="11719" h="11004" extrusionOk="0">
                  <a:moveTo>
                    <a:pt x="967" y="1"/>
                  </a:moveTo>
                  <a:cubicBezTo>
                    <a:pt x="721" y="1"/>
                    <a:pt x="476" y="159"/>
                    <a:pt x="476" y="476"/>
                  </a:cubicBezTo>
                  <a:cubicBezTo>
                    <a:pt x="476" y="3801"/>
                    <a:pt x="1" y="7126"/>
                    <a:pt x="318" y="10451"/>
                  </a:cubicBezTo>
                  <a:cubicBezTo>
                    <a:pt x="349" y="10736"/>
                    <a:pt x="508" y="10895"/>
                    <a:pt x="824" y="10926"/>
                  </a:cubicBezTo>
                  <a:cubicBezTo>
                    <a:pt x="1412" y="10981"/>
                    <a:pt x="1999" y="11003"/>
                    <a:pt x="2587" y="11003"/>
                  </a:cubicBezTo>
                  <a:cubicBezTo>
                    <a:pt x="5420" y="11003"/>
                    <a:pt x="8252" y="10478"/>
                    <a:pt x="11085" y="10451"/>
                  </a:cubicBezTo>
                  <a:cubicBezTo>
                    <a:pt x="11718" y="10451"/>
                    <a:pt x="11718" y="9470"/>
                    <a:pt x="11085" y="9470"/>
                  </a:cubicBezTo>
                  <a:cubicBezTo>
                    <a:pt x="8235" y="9470"/>
                    <a:pt x="5385" y="10019"/>
                    <a:pt x="2534" y="10019"/>
                  </a:cubicBezTo>
                  <a:cubicBezTo>
                    <a:pt x="2109" y="10019"/>
                    <a:pt x="1685" y="10007"/>
                    <a:pt x="1260" y="9979"/>
                  </a:cubicBezTo>
                  <a:lnTo>
                    <a:pt x="1260" y="9979"/>
                  </a:lnTo>
                  <a:cubicBezTo>
                    <a:pt x="1027" y="6811"/>
                    <a:pt x="1458" y="3643"/>
                    <a:pt x="1458" y="476"/>
                  </a:cubicBezTo>
                  <a:cubicBezTo>
                    <a:pt x="1458" y="159"/>
                    <a:pt x="1212" y="1"/>
                    <a:pt x="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171061" y="4670958"/>
              <a:ext cx="401917" cy="362181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686" y="0"/>
                  </a:moveTo>
                  <a:cubicBezTo>
                    <a:pt x="436" y="0"/>
                    <a:pt x="191" y="159"/>
                    <a:pt x="191" y="475"/>
                  </a:cubicBezTo>
                  <a:cubicBezTo>
                    <a:pt x="191" y="3959"/>
                    <a:pt x="1" y="7474"/>
                    <a:pt x="698" y="10894"/>
                  </a:cubicBezTo>
                  <a:cubicBezTo>
                    <a:pt x="729" y="11084"/>
                    <a:pt x="983" y="11274"/>
                    <a:pt x="1173" y="11274"/>
                  </a:cubicBezTo>
                  <a:cubicBezTo>
                    <a:pt x="2260" y="11226"/>
                    <a:pt x="3351" y="11219"/>
                    <a:pt x="4442" y="11219"/>
                  </a:cubicBezTo>
                  <a:cubicBezTo>
                    <a:pt x="4905" y="11219"/>
                    <a:pt x="5367" y="11220"/>
                    <a:pt x="5830" y="11220"/>
                  </a:cubicBezTo>
                  <a:cubicBezTo>
                    <a:pt x="7865" y="11220"/>
                    <a:pt x="9897" y="11195"/>
                    <a:pt x="11908" y="10926"/>
                  </a:cubicBezTo>
                  <a:cubicBezTo>
                    <a:pt x="12512" y="10835"/>
                    <a:pt x="12282" y="9969"/>
                    <a:pt x="11739" y="9969"/>
                  </a:cubicBezTo>
                  <a:cubicBezTo>
                    <a:pt x="11712" y="9969"/>
                    <a:pt x="11684" y="9971"/>
                    <a:pt x="11655" y="9976"/>
                  </a:cubicBezTo>
                  <a:cubicBezTo>
                    <a:pt x="10061" y="10193"/>
                    <a:pt x="8461" y="10238"/>
                    <a:pt x="6859" y="10238"/>
                  </a:cubicBezTo>
                  <a:cubicBezTo>
                    <a:pt x="5729" y="10238"/>
                    <a:pt x="4599" y="10216"/>
                    <a:pt x="3470" y="10216"/>
                  </a:cubicBezTo>
                  <a:cubicBezTo>
                    <a:pt x="2837" y="10216"/>
                    <a:pt x="2204" y="10223"/>
                    <a:pt x="1573" y="10245"/>
                  </a:cubicBezTo>
                  <a:lnTo>
                    <a:pt x="1573" y="10245"/>
                  </a:lnTo>
                  <a:cubicBezTo>
                    <a:pt x="1000" y="7042"/>
                    <a:pt x="1204" y="3729"/>
                    <a:pt x="1204" y="475"/>
                  </a:cubicBezTo>
                  <a:cubicBezTo>
                    <a:pt x="1188" y="159"/>
                    <a:pt x="935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2256" y="4564116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2256" y="4466462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97231" y="4481720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55631" y="4589558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32919" y="4621103"/>
              <a:ext cx="49886" cy="38675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61" y="0"/>
                  </a:moveTo>
                  <a:cubicBezTo>
                    <a:pt x="1" y="0"/>
                    <a:pt x="1" y="1204"/>
                    <a:pt x="761" y="1204"/>
                  </a:cubicBezTo>
                  <a:cubicBezTo>
                    <a:pt x="1553" y="1204"/>
                    <a:pt x="1553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14803" y="4863214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3" y="1"/>
                  </a:moveTo>
                  <a:cubicBezTo>
                    <a:pt x="1" y="1"/>
                    <a:pt x="1" y="1204"/>
                    <a:pt x="793" y="1204"/>
                  </a:cubicBezTo>
                  <a:cubicBezTo>
                    <a:pt x="1553" y="1204"/>
                    <a:pt x="1553" y="1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26431" y="4966972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189372" y="4517345"/>
              <a:ext cx="49886" cy="38675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93" y="0"/>
                  </a:moveTo>
                  <a:cubicBezTo>
                    <a:pt x="1" y="0"/>
                    <a:pt x="1" y="1204"/>
                    <a:pt x="793" y="1204"/>
                  </a:cubicBezTo>
                  <a:cubicBezTo>
                    <a:pt x="1553" y="1204"/>
                    <a:pt x="1553" y="0"/>
                    <a:pt x="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251402" y="4888656"/>
              <a:ext cx="49854" cy="38675"/>
            </a:xfrm>
            <a:custGeom>
              <a:avLst/>
              <a:gdLst/>
              <a:ahLst/>
              <a:cxnLst/>
              <a:rect l="l" t="t" r="r" b="b"/>
              <a:pathLst>
                <a:path w="1552" h="1204" extrusionOk="0">
                  <a:moveTo>
                    <a:pt x="792" y="0"/>
                  </a:moveTo>
                  <a:cubicBezTo>
                    <a:pt x="0" y="0"/>
                    <a:pt x="0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2037747" y="4094718"/>
            <a:ext cx="3960929" cy="1157634"/>
          </a:xfrm>
          <a:custGeom>
            <a:avLst/>
            <a:gdLst/>
            <a:ahLst/>
            <a:cxnLst/>
            <a:rect l="l" t="t" r="r" b="b"/>
            <a:pathLst>
              <a:path w="123307" h="36027" extrusionOk="0">
                <a:moveTo>
                  <a:pt x="24819" y="0"/>
                </a:moveTo>
                <a:cubicBezTo>
                  <a:pt x="24230" y="0"/>
                  <a:pt x="23617" y="156"/>
                  <a:pt x="22979" y="494"/>
                </a:cubicBezTo>
                <a:cubicBezTo>
                  <a:pt x="13763" y="5403"/>
                  <a:pt x="24689" y="19970"/>
                  <a:pt x="24055" y="26399"/>
                </a:cubicBezTo>
                <a:cubicBezTo>
                  <a:pt x="23880" y="28374"/>
                  <a:pt x="23209" y="29160"/>
                  <a:pt x="22228" y="29160"/>
                </a:cubicBezTo>
                <a:cubicBezTo>
                  <a:pt x="18430" y="29160"/>
                  <a:pt x="9993" y="17360"/>
                  <a:pt x="7778" y="17183"/>
                </a:cubicBezTo>
                <a:cubicBezTo>
                  <a:pt x="7629" y="17174"/>
                  <a:pt x="7486" y="17169"/>
                  <a:pt x="7350" y="17169"/>
                </a:cubicBezTo>
                <a:cubicBezTo>
                  <a:pt x="0" y="17169"/>
                  <a:pt x="10542" y="31207"/>
                  <a:pt x="14460" y="36026"/>
                </a:cubicBezTo>
                <a:lnTo>
                  <a:pt x="117923" y="36026"/>
                </a:lnTo>
                <a:cubicBezTo>
                  <a:pt x="120678" y="31339"/>
                  <a:pt x="123306" y="25386"/>
                  <a:pt x="120614" y="23422"/>
                </a:cubicBezTo>
                <a:cubicBezTo>
                  <a:pt x="119592" y="22663"/>
                  <a:pt x="118709" y="22349"/>
                  <a:pt x="117927" y="22349"/>
                </a:cubicBezTo>
                <a:cubicBezTo>
                  <a:pt x="114150" y="22349"/>
                  <a:pt x="112724" y="29679"/>
                  <a:pt x="109326" y="29679"/>
                </a:cubicBezTo>
                <a:cubicBezTo>
                  <a:pt x="108260" y="29679"/>
                  <a:pt x="107000" y="28958"/>
                  <a:pt x="105413" y="27064"/>
                </a:cubicBezTo>
                <a:cubicBezTo>
                  <a:pt x="101865" y="22934"/>
                  <a:pt x="94677" y="2569"/>
                  <a:pt x="86780" y="2569"/>
                </a:cubicBezTo>
                <a:cubicBezTo>
                  <a:pt x="85655" y="2569"/>
                  <a:pt x="84516" y="2982"/>
                  <a:pt x="83372" y="3914"/>
                </a:cubicBezTo>
                <a:cubicBezTo>
                  <a:pt x="75454" y="10343"/>
                  <a:pt x="90845" y="24055"/>
                  <a:pt x="84638" y="29819"/>
                </a:cubicBezTo>
                <a:cubicBezTo>
                  <a:pt x="83903" y="30530"/>
                  <a:pt x="83200" y="30837"/>
                  <a:pt x="82524" y="30837"/>
                </a:cubicBezTo>
                <a:cubicBezTo>
                  <a:pt x="78228" y="30837"/>
                  <a:pt x="74981" y="18451"/>
                  <a:pt x="70866" y="18451"/>
                </a:cubicBezTo>
                <a:cubicBezTo>
                  <a:pt x="70749" y="18451"/>
                  <a:pt x="70632" y="18461"/>
                  <a:pt x="70514" y="18482"/>
                </a:cubicBezTo>
                <a:cubicBezTo>
                  <a:pt x="65175" y="19274"/>
                  <a:pt x="64782" y="30907"/>
                  <a:pt x="59644" y="30907"/>
                </a:cubicBezTo>
                <a:cubicBezTo>
                  <a:pt x="59235" y="30907"/>
                  <a:pt x="58795" y="30833"/>
                  <a:pt x="58321" y="30674"/>
                </a:cubicBezTo>
                <a:cubicBezTo>
                  <a:pt x="50816" y="28331"/>
                  <a:pt x="61963" y="11641"/>
                  <a:pt x="53159" y="9709"/>
                </a:cubicBezTo>
                <a:cubicBezTo>
                  <a:pt x="52511" y="9553"/>
                  <a:pt x="51904" y="9479"/>
                  <a:pt x="51335" y="9479"/>
                </a:cubicBezTo>
                <a:cubicBezTo>
                  <a:pt x="43263" y="9479"/>
                  <a:pt x="42768" y="24281"/>
                  <a:pt x="37768" y="27476"/>
                </a:cubicBezTo>
                <a:cubicBezTo>
                  <a:pt x="36691" y="26399"/>
                  <a:pt x="36470" y="25101"/>
                  <a:pt x="36058" y="23390"/>
                </a:cubicBezTo>
                <a:cubicBezTo>
                  <a:pt x="34867" y="19265"/>
                  <a:pt x="31357" y="0"/>
                  <a:pt x="248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2" name="Google Shape;182;p2"/>
          <p:cNvGrpSpPr/>
          <p:nvPr/>
        </p:nvGrpSpPr>
        <p:grpSpPr>
          <a:xfrm>
            <a:off x="1679220" y="4562924"/>
            <a:ext cx="1022395" cy="812629"/>
            <a:chOff x="1679151" y="4561454"/>
            <a:chExt cx="1022395" cy="812378"/>
          </a:xfrm>
        </p:grpSpPr>
        <p:sp>
          <p:nvSpPr>
            <p:cNvPr id="183" name="Google Shape;183;p2"/>
            <p:cNvSpPr/>
            <p:nvPr/>
          </p:nvSpPr>
          <p:spPr>
            <a:xfrm>
              <a:off x="1679151" y="4561454"/>
              <a:ext cx="1022395" cy="812378"/>
            </a:xfrm>
            <a:custGeom>
              <a:avLst/>
              <a:gdLst/>
              <a:ahLst/>
              <a:cxnLst/>
              <a:rect l="l" t="t" r="r" b="b"/>
              <a:pathLst>
                <a:path w="31828" h="25290" extrusionOk="0">
                  <a:moveTo>
                    <a:pt x="24414" y="483"/>
                  </a:moveTo>
                  <a:cubicBezTo>
                    <a:pt x="25461" y="483"/>
                    <a:pt x="26509" y="613"/>
                    <a:pt x="27521" y="873"/>
                  </a:cubicBezTo>
                  <a:cubicBezTo>
                    <a:pt x="28864" y="1239"/>
                    <a:pt x="30149" y="1841"/>
                    <a:pt x="31289" y="2678"/>
                  </a:cubicBezTo>
                  <a:lnTo>
                    <a:pt x="31289" y="2678"/>
                  </a:lnTo>
                  <a:lnTo>
                    <a:pt x="31289" y="21584"/>
                  </a:lnTo>
                  <a:lnTo>
                    <a:pt x="31289" y="24605"/>
                  </a:lnTo>
                  <a:lnTo>
                    <a:pt x="31289" y="24605"/>
                  </a:lnTo>
                  <a:cubicBezTo>
                    <a:pt x="29059" y="23382"/>
                    <a:pt x="26711" y="22230"/>
                    <a:pt x="24164" y="21901"/>
                  </a:cubicBezTo>
                  <a:cubicBezTo>
                    <a:pt x="23664" y="21828"/>
                    <a:pt x="23169" y="21793"/>
                    <a:pt x="22679" y="21793"/>
                  </a:cubicBezTo>
                  <a:cubicBezTo>
                    <a:pt x="20245" y="21793"/>
                    <a:pt x="17948" y="22663"/>
                    <a:pt x="15943" y="24110"/>
                  </a:cubicBezTo>
                  <a:lnTo>
                    <a:pt x="15943" y="24110"/>
                  </a:lnTo>
                  <a:cubicBezTo>
                    <a:pt x="14031" y="22379"/>
                    <a:pt x="11750" y="21725"/>
                    <a:pt x="9386" y="21725"/>
                  </a:cubicBezTo>
                  <a:cubicBezTo>
                    <a:pt x="6374" y="21725"/>
                    <a:pt x="3227" y="22787"/>
                    <a:pt x="532" y="24037"/>
                  </a:cubicBezTo>
                  <a:lnTo>
                    <a:pt x="532" y="24037"/>
                  </a:lnTo>
                  <a:cubicBezTo>
                    <a:pt x="455" y="19071"/>
                    <a:pt x="669" y="14104"/>
                    <a:pt x="792" y="9138"/>
                  </a:cubicBezTo>
                  <a:cubicBezTo>
                    <a:pt x="824" y="7903"/>
                    <a:pt x="887" y="6636"/>
                    <a:pt x="919" y="5401"/>
                  </a:cubicBezTo>
                  <a:cubicBezTo>
                    <a:pt x="919" y="4894"/>
                    <a:pt x="950" y="4419"/>
                    <a:pt x="982" y="3944"/>
                  </a:cubicBezTo>
                  <a:cubicBezTo>
                    <a:pt x="982" y="3691"/>
                    <a:pt x="1077" y="3596"/>
                    <a:pt x="1267" y="3374"/>
                  </a:cubicBezTo>
                  <a:cubicBezTo>
                    <a:pt x="1426" y="3184"/>
                    <a:pt x="1647" y="2994"/>
                    <a:pt x="1837" y="2804"/>
                  </a:cubicBezTo>
                  <a:cubicBezTo>
                    <a:pt x="3610" y="1352"/>
                    <a:pt x="6049" y="698"/>
                    <a:pt x="8347" y="698"/>
                  </a:cubicBezTo>
                  <a:cubicBezTo>
                    <a:pt x="8554" y="698"/>
                    <a:pt x="8759" y="704"/>
                    <a:pt x="8963" y="714"/>
                  </a:cubicBezTo>
                  <a:cubicBezTo>
                    <a:pt x="11781" y="873"/>
                    <a:pt x="14663" y="2203"/>
                    <a:pt x="15613" y="5053"/>
                  </a:cubicBezTo>
                  <a:cubicBezTo>
                    <a:pt x="15663" y="5165"/>
                    <a:pt x="15767" y="5214"/>
                    <a:pt x="15867" y="5214"/>
                  </a:cubicBezTo>
                  <a:cubicBezTo>
                    <a:pt x="15975" y="5214"/>
                    <a:pt x="16078" y="5157"/>
                    <a:pt x="16103" y="5064"/>
                  </a:cubicBezTo>
                  <a:lnTo>
                    <a:pt x="16103" y="5064"/>
                  </a:lnTo>
                  <a:cubicBezTo>
                    <a:pt x="16110" y="5051"/>
                    <a:pt x="16115" y="5037"/>
                    <a:pt x="16120" y="5021"/>
                  </a:cubicBezTo>
                  <a:cubicBezTo>
                    <a:pt x="16690" y="3058"/>
                    <a:pt x="18527" y="1823"/>
                    <a:pt x="20364" y="1158"/>
                  </a:cubicBezTo>
                  <a:cubicBezTo>
                    <a:pt x="21659" y="708"/>
                    <a:pt x="23037" y="483"/>
                    <a:pt x="24414" y="483"/>
                  </a:cubicBezTo>
                  <a:close/>
                  <a:moveTo>
                    <a:pt x="24420" y="0"/>
                  </a:moveTo>
                  <a:cubicBezTo>
                    <a:pt x="23577" y="0"/>
                    <a:pt x="22737" y="80"/>
                    <a:pt x="21915" y="239"/>
                  </a:cubicBezTo>
                  <a:cubicBezTo>
                    <a:pt x="19551" y="706"/>
                    <a:pt x="16865" y="1953"/>
                    <a:pt x="15838" y="4278"/>
                  </a:cubicBezTo>
                  <a:lnTo>
                    <a:pt x="15838" y="4278"/>
                  </a:lnTo>
                  <a:cubicBezTo>
                    <a:pt x="14555" y="1414"/>
                    <a:pt x="11496" y="213"/>
                    <a:pt x="8390" y="213"/>
                  </a:cubicBezTo>
                  <a:cubicBezTo>
                    <a:pt x="6402" y="213"/>
                    <a:pt x="4393" y="705"/>
                    <a:pt x="2819" y="1569"/>
                  </a:cubicBezTo>
                  <a:cubicBezTo>
                    <a:pt x="2281" y="1854"/>
                    <a:pt x="1806" y="2203"/>
                    <a:pt x="1362" y="2583"/>
                  </a:cubicBezTo>
                  <a:cubicBezTo>
                    <a:pt x="1014" y="2931"/>
                    <a:pt x="507" y="3311"/>
                    <a:pt x="475" y="3818"/>
                  </a:cubicBezTo>
                  <a:cubicBezTo>
                    <a:pt x="444" y="4958"/>
                    <a:pt x="412" y="6130"/>
                    <a:pt x="380" y="7270"/>
                  </a:cubicBezTo>
                  <a:cubicBezTo>
                    <a:pt x="254" y="10342"/>
                    <a:pt x="190" y="13413"/>
                    <a:pt x="127" y="16485"/>
                  </a:cubicBezTo>
                  <a:cubicBezTo>
                    <a:pt x="64" y="19145"/>
                    <a:pt x="0" y="21774"/>
                    <a:pt x="32" y="24434"/>
                  </a:cubicBezTo>
                  <a:cubicBezTo>
                    <a:pt x="32" y="24573"/>
                    <a:pt x="151" y="24661"/>
                    <a:pt x="277" y="24661"/>
                  </a:cubicBezTo>
                  <a:cubicBezTo>
                    <a:pt x="323" y="24661"/>
                    <a:pt x="370" y="24650"/>
                    <a:pt x="412" y="24624"/>
                  </a:cubicBezTo>
                  <a:cubicBezTo>
                    <a:pt x="3080" y="23345"/>
                    <a:pt x="6291" y="22208"/>
                    <a:pt x="9351" y="22208"/>
                  </a:cubicBezTo>
                  <a:cubicBezTo>
                    <a:pt x="11668" y="22208"/>
                    <a:pt x="13898" y="22860"/>
                    <a:pt x="15740" y="24593"/>
                  </a:cubicBezTo>
                  <a:cubicBezTo>
                    <a:pt x="15785" y="24637"/>
                    <a:pt x="15877" y="24682"/>
                    <a:pt x="15961" y="24682"/>
                  </a:cubicBezTo>
                  <a:cubicBezTo>
                    <a:pt x="15996" y="24682"/>
                    <a:pt x="16029" y="24674"/>
                    <a:pt x="16057" y="24656"/>
                  </a:cubicBezTo>
                  <a:cubicBezTo>
                    <a:pt x="18040" y="23169"/>
                    <a:pt x="20324" y="22283"/>
                    <a:pt x="22749" y="22283"/>
                  </a:cubicBezTo>
                  <a:cubicBezTo>
                    <a:pt x="23268" y="22283"/>
                    <a:pt x="23792" y="22324"/>
                    <a:pt x="24322" y="22407"/>
                  </a:cubicBezTo>
                  <a:cubicBezTo>
                    <a:pt x="26856" y="22819"/>
                    <a:pt x="29199" y="23991"/>
                    <a:pt x="31416" y="25258"/>
                  </a:cubicBezTo>
                  <a:cubicBezTo>
                    <a:pt x="31453" y="25280"/>
                    <a:pt x="31494" y="25290"/>
                    <a:pt x="31534" y="25290"/>
                  </a:cubicBezTo>
                  <a:cubicBezTo>
                    <a:pt x="31666" y="25290"/>
                    <a:pt x="31796" y="25181"/>
                    <a:pt x="31796" y="25036"/>
                  </a:cubicBezTo>
                  <a:lnTo>
                    <a:pt x="31796" y="9201"/>
                  </a:lnTo>
                  <a:lnTo>
                    <a:pt x="31796" y="4831"/>
                  </a:lnTo>
                  <a:lnTo>
                    <a:pt x="31796" y="2931"/>
                  </a:lnTo>
                  <a:cubicBezTo>
                    <a:pt x="31796" y="2709"/>
                    <a:pt x="31828" y="2519"/>
                    <a:pt x="31669" y="2329"/>
                  </a:cubicBezTo>
                  <a:cubicBezTo>
                    <a:pt x="31416" y="2044"/>
                    <a:pt x="30973" y="1854"/>
                    <a:pt x="30656" y="1633"/>
                  </a:cubicBezTo>
                  <a:cubicBezTo>
                    <a:pt x="28783" y="536"/>
                    <a:pt x="26598" y="0"/>
                    <a:pt x="24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180691" y="4714071"/>
              <a:ext cx="18342" cy="629119"/>
            </a:xfrm>
            <a:custGeom>
              <a:avLst/>
              <a:gdLst/>
              <a:ahLst/>
              <a:cxnLst/>
              <a:rect l="l" t="t" r="r" b="b"/>
              <a:pathLst>
                <a:path w="571" h="19585" extrusionOk="0">
                  <a:moveTo>
                    <a:pt x="254" y="1"/>
                  </a:moveTo>
                  <a:cubicBezTo>
                    <a:pt x="127" y="1"/>
                    <a:pt x="0" y="80"/>
                    <a:pt x="0" y="239"/>
                  </a:cubicBezTo>
                  <a:cubicBezTo>
                    <a:pt x="0" y="5527"/>
                    <a:pt x="32" y="10848"/>
                    <a:pt x="64" y="16136"/>
                  </a:cubicBezTo>
                  <a:cubicBezTo>
                    <a:pt x="64" y="17213"/>
                    <a:pt x="64" y="18290"/>
                    <a:pt x="64" y="19335"/>
                  </a:cubicBezTo>
                  <a:cubicBezTo>
                    <a:pt x="64" y="19497"/>
                    <a:pt x="196" y="19584"/>
                    <a:pt x="326" y="19584"/>
                  </a:cubicBezTo>
                  <a:cubicBezTo>
                    <a:pt x="450" y="19584"/>
                    <a:pt x="570" y="19505"/>
                    <a:pt x="570" y="19335"/>
                  </a:cubicBezTo>
                  <a:cubicBezTo>
                    <a:pt x="570" y="14046"/>
                    <a:pt x="539" y="8726"/>
                    <a:pt x="507" y="3437"/>
                  </a:cubicBezTo>
                  <a:cubicBezTo>
                    <a:pt x="507" y="2360"/>
                    <a:pt x="507" y="1315"/>
                    <a:pt x="507" y="239"/>
                  </a:cubicBezTo>
                  <a:cubicBezTo>
                    <a:pt x="507" y="80"/>
                    <a:pt x="380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737969" y="4705494"/>
              <a:ext cx="388200" cy="52103"/>
            </a:xfrm>
            <a:custGeom>
              <a:avLst/>
              <a:gdLst/>
              <a:ahLst/>
              <a:cxnLst/>
              <a:rect l="l" t="t" r="r" b="b"/>
              <a:pathLst>
                <a:path w="12085" h="1622" extrusionOk="0">
                  <a:moveTo>
                    <a:pt x="6892" y="0"/>
                  </a:moveTo>
                  <a:cubicBezTo>
                    <a:pt x="6366" y="0"/>
                    <a:pt x="5847" y="155"/>
                    <a:pt x="5327" y="442"/>
                  </a:cubicBezTo>
                  <a:cubicBezTo>
                    <a:pt x="4947" y="664"/>
                    <a:pt x="4567" y="949"/>
                    <a:pt x="4123" y="1044"/>
                  </a:cubicBezTo>
                  <a:cubicBezTo>
                    <a:pt x="4018" y="1067"/>
                    <a:pt x="3912" y="1078"/>
                    <a:pt x="3807" y="1078"/>
                  </a:cubicBezTo>
                  <a:cubicBezTo>
                    <a:pt x="3344" y="1078"/>
                    <a:pt x="2889" y="876"/>
                    <a:pt x="2476" y="696"/>
                  </a:cubicBezTo>
                  <a:cubicBezTo>
                    <a:pt x="2183" y="589"/>
                    <a:pt x="1889" y="459"/>
                    <a:pt x="1576" y="459"/>
                  </a:cubicBezTo>
                  <a:cubicBezTo>
                    <a:pt x="1518" y="459"/>
                    <a:pt x="1459" y="464"/>
                    <a:pt x="1400" y="474"/>
                  </a:cubicBezTo>
                  <a:cubicBezTo>
                    <a:pt x="925" y="537"/>
                    <a:pt x="513" y="854"/>
                    <a:pt x="196" y="1202"/>
                  </a:cubicBezTo>
                  <a:cubicBezTo>
                    <a:pt x="0" y="1374"/>
                    <a:pt x="165" y="1622"/>
                    <a:pt x="367" y="1622"/>
                  </a:cubicBezTo>
                  <a:cubicBezTo>
                    <a:pt x="425" y="1622"/>
                    <a:pt x="487" y="1601"/>
                    <a:pt x="545" y="1551"/>
                  </a:cubicBezTo>
                  <a:cubicBezTo>
                    <a:pt x="872" y="1223"/>
                    <a:pt x="1200" y="956"/>
                    <a:pt x="1607" y="956"/>
                  </a:cubicBezTo>
                  <a:cubicBezTo>
                    <a:pt x="1712" y="956"/>
                    <a:pt x="1821" y="973"/>
                    <a:pt x="1938" y="1012"/>
                  </a:cubicBezTo>
                  <a:cubicBezTo>
                    <a:pt x="2381" y="1171"/>
                    <a:pt x="2793" y="1392"/>
                    <a:pt x="3268" y="1519"/>
                  </a:cubicBezTo>
                  <a:cubicBezTo>
                    <a:pt x="3432" y="1560"/>
                    <a:pt x="3589" y="1578"/>
                    <a:pt x="3741" y="1578"/>
                  </a:cubicBezTo>
                  <a:cubicBezTo>
                    <a:pt x="4413" y="1578"/>
                    <a:pt x="4986" y="1221"/>
                    <a:pt x="5580" y="886"/>
                  </a:cubicBezTo>
                  <a:cubicBezTo>
                    <a:pt x="5993" y="638"/>
                    <a:pt x="6430" y="462"/>
                    <a:pt x="6912" y="462"/>
                  </a:cubicBezTo>
                  <a:cubicBezTo>
                    <a:pt x="6984" y="462"/>
                    <a:pt x="7057" y="466"/>
                    <a:pt x="7132" y="474"/>
                  </a:cubicBezTo>
                  <a:cubicBezTo>
                    <a:pt x="7765" y="537"/>
                    <a:pt x="8304" y="917"/>
                    <a:pt x="8874" y="1171"/>
                  </a:cubicBezTo>
                  <a:cubicBezTo>
                    <a:pt x="9258" y="1335"/>
                    <a:pt x="9641" y="1500"/>
                    <a:pt x="10067" y="1500"/>
                  </a:cubicBezTo>
                  <a:cubicBezTo>
                    <a:pt x="10132" y="1500"/>
                    <a:pt x="10199" y="1496"/>
                    <a:pt x="10267" y="1487"/>
                  </a:cubicBezTo>
                  <a:cubicBezTo>
                    <a:pt x="10837" y="1392"/>
                    <a:pt x="11249" y="949"/>
                    <a:pt x="11787" y="791"/>
                  </a:cubicBezTo>
                  <a:cubicBezTo>
                    <a:pt x="12084" y="731"/>
                    <a:pt x="11991" y="310"/>
                    <a:pt x="11717" y="310"/>
                  </a:cubicBezTo>
                  <a:cubicBezTo>
                    <a:pt x="11699" y="310"/>
                    <a:pt x="11680" y="312"/>
                    <a:pt x="11660" y="315"/>
                  </a:cubicBezTo>
                  <a:cubicBezTo>
                    <a:pt x="11122" y="474"/>
                    <a:pt x="10615" y="981"/>
                    <a:pt x="10014" y="1012"/>
                  </a:cubicBezTo>
                  <a:cubicBezTo>
                    <a:pt x="9380" y="1012"/>
                    <a:pt x="8684" y="537"/>
                    <a:pt x="8113" y="284"/>
                  </a:cubicBezTo>
                  <a:cubicBezTo>
                    <a:pt x="7701" y="91"/>
                    <a:pt x="7295" y="0"/>
                    <a:pt x="6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737969" y="4791969"/>
              <a:ext cx="388200" cy="52103"/>
            </a:xfrm>
            <a:custGeom>
              <a:avLst/>
              <a:gdLst/>
              <a:ahLst/>
              <a:cxnLst/>
              <a:rect l="l" t="t" r="r" b="b"/>
              <a:pathLst>
                <a:path w="12085" h="1622" extrusionOk="0">
                  <a:moveTo>
                    <a:pt x="6892" y="0"/>
                  </a:moveTo>
                  <a:cubicBezTo>
                    <a:pt x="6366" y="0"/>
                    <a:pt x="5847" y="155"/>
                    <a:pt x="5327" y="442"/>
                  </a:cubicBezTo>
                  <a:cubicBezTo>
                    <a:pt x="4947" y="664"/>
                    <a:pt x="4567" y="949"/>
                    <a:pt x="4123" y="1044"/>
                  </a:cubicBezTo>
                  <a:cubicBezTo>
                    <a:pt x="4008" y="1069"/>
                    <a:pt x="3893" y="1081"/>
                    <a:pt x="3778" y="1081"/>
                  </a:cubicBezTo>
                  <a:cubicBezTo>
                    <a:pt x="3325" y="1081"/>
                    <a:pt x="2881" y="904"/>
                    <a:pt x="2476" y="727"/>
                  </a:cubicBezTo>
                  <a:cubicBezTo>
                    <a:pt x="2182" y="593"/>
                    <a:pt x="1888" y="459"/>
                    <a:pt x="1574" y="459"/>
                  </a:cubicBezTo>
                  <a:cubicBezTo>
                    <a:pt x="1517" y="459"/>
                    <a:pt x="1458" y="464"/>
                    <a:pt x="1400" y="474"/>
                  </a:cubicBezTo>
                  <a:cubicBezTo>
                    <a:pt x="925" y="537"/>
                    <a:pt x="513" y="885"/>
                    <a:pt x="196" y="1202"/>
                  </a:cubicBezTo>
                  <a:cubicBezTo>
                    <a:pt x="0" y="1374"/>
                    <a:pt x="165" y="1621"/>
                    <a:pt x="367" y="1621"/>
                  </a:cubicBezTo>
                  <a:cubicBezTo>
                    <a:pt x="425" y="1621"/>
                    <a:pt x="487" y="1600"/>
                    <a:pt x="545" y="1550"/>
                  </a:cubicBezTo>
                  <a:cubicBezTo>
                    <a:pt x="863" y="1232"/>
                    <a:pt x="1181" y="971"/>
                    <a:pt x="1572" y="971"/>
                  </a:cubicBezTo>
                  <a:cubicBezTo>
                    <a:pt x="1687" y="971"/>
                    <a:pt x="1809" y="993"/>
                    <a:pt x="1938" y="1044"/>
                  </a:cubicBezTo>
                  <a:cubicBezTo>
                    <a:pt x="2381" y="1170"/>
                    <a:pt x="2793" y="1424"/>
                    <a:pt x="3268" y="1519"/>
                  </a:cubicBezTo>
                  <a:cubicBezTo>
                    <a:pt x="3432" y="1560"/>
                    <a:pt x="3589" y="1578"/>
                    <a:pt x="3741" y="1578"/>
                  </a:cubicBezTo>
                  <a:cubicBezTo>
                    <a:pt x="4413" y="1578"/>
                    <a:pt x="4986" y="1221"/>
                    <a:pt x="5580" y="885"/>
                  </a:cubicBezTo>
                  <a:cubicBezTo>
                    <a:pt x="5993" y="638"/>
                    <a:pt x="6430" y="461"/>
                    <a:pt x="6912" y="461"/>
                  </a:cubicBezTo>
                  <a:cubicBezTo>
                    <a:pt x="6984" y="461"/>
                    <a:pt x="7057" y="465"/>
                    <a:pt x="7132" y="474"/>
                  </a:cubicBezTo>
                  <a:cubicBezTo>
                    <a:pt x="7765" y="537"/>
                    <a:pt x="8304" y="917"/>
                    <a:pt x="8874" y="1170"/>
                  </a:cubicBezTo>
                  <a:cubicBezTo>
                    <a:pt x="9258" y="1335"/>
                    <a:pt x="9641" y="1500"/>
                    <a:pt x="10067" y="1500"/>
                  </a:cubicBezTo>
                  <a:cubicBezTo>
                    <a:pt x="10132" y="1500"/>
                    <a:pt x="10199" y="1496"/>
                    <a:pt x="10267" y="1487"/>
                  </a:cubicBezTo>
                  <a:cubicBezTo>
                    <a:pt x="10837" y="1392"/>
                    <a:pt x="11249" y="949"/>
                    <a:pt x="11787" y="822"/>
                  </a:cubicBezTo>
                  <a:cubicBezTo>
                    <a:pt x="12084" y="733"/>
                    <a:pt x="11991" y="310"/>
                    <a:pt x="11717" y="310"/>
                  </a:cubicBezTo>
                  <a:cubicBezTo>
                    <a:pt x="11699" y="310"/>
                    <a:pt x="11680" y="311"/>
                    <a:pt x="11660" y="315"/>
                  </a:cubicBezTo>
                  <a:cubicBezTo>
                    <a:pt x="11122" y="474"/>
                    <a:pt x="10615" y="1012"/>
                    <a:pt x="10014" y="1012"/>
                  </a:cubicBezTo>
                  <a:cubicBezTo>
                    <a:pt x="9380" y="1012"/>
                    <a:pt x="8684" y="537"/>
                    <a:pt x="8113" y="284"/>
                  </a:cubicBezTo>
                  <a:cubicBezTo>
                    <a:pt x="7701" y="91"/>
                    <a:pt x="7295" y="0"/>
                    <a:pt x="6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737969" y="4878509"/>
              <a:ext cx="387911" cy="52038"/>
            </a:xfrm>
            <a:custGeom>
              <a:avLst/>
              <a:gdLst/>
              <a:ahLst/>
              <a:cxnLst/>
              <a:rect l="l" t="t" r="r" b="b"/>
              <a:pathLst>
                <a:path w="12076" h="1620" extrusionOk="0">
                  <a:moveTo>
                    <a:pt x="6909" y="1"/>
                  </a:moveTo>
                  <a:cubicBezTo>
                    <a:pt x="6377" y="1"/>
                    <a:pt x="5852" y="164"/>
                    <a:pt x="5327" y="472"/>
                  </a:cubicBezTo>
                  <a:cubicBezTo>
                    <a:pt x="4947" y="693"/>
                    <a:pt x="4567" y="947"/>
                    <a:pt x="4123" y="1073"/>
                  </a:cubicBezTo>
                  <a:cubicBezTo>
                    <a:pt x="4018" y="1097"/>
                    <a:pt x="3912" y="1107"/>
                    <a:pt x="3807" y="1107"/>
                  </a:cubicBezTo>
                  <a:cubicBezTo>
                    <a:pt x="3344" y="1107"/>
                    <a:pt x="2889" y="906"/>
                    <a:pt x="2476" y="725"/>
                  </a:cubicBezTo>
                  <a:cubicBezTo>
                    <a:pt x="2164" y="583"/>
                    <a:pt x="1852" y="467"/>
                    <a:pt x="1518" y="467"/>
                  </a:cubicBezTo>
                  <a:cubicBezTo>
                    <a:pt x="1479" y="467"/>
                    <a:pt x="1439" y="468"/>
                    <a:pt x="1400" y="472"/>
                  </a:cubicBezTo>
                  <a:cubicBezTo>
                    <a:pt x="925" y="535"/>
                    <a:pt x="513" y="883"/>
                    <a:pt x="196" y="1200"/>
                  </a:cubicBezTo>
                  <a:cubicBezTo>
                    <a:pt x="0" y="1372"/>
                    <a:pt x="165" y="1619"/>
                    <a:pt x="367" y="1619"/>
                  </a:cubicBezTo>
                  <a:cubicBezTo>
                    <a:pt x="425" y="1619"/>
                    <a:pt x="487" y="1598"/>
                    <a:pt x="545" y="1548"/>
                  </a:cubicBezTo>
                  <a:cubicBezTo>
                    <a:pt x="867" y="1226"/>
                    <a:pt x="1189" y="981"/>
                    <a:pt x="1587" y="981"/>
                  </a:cubicBezTo>
                  <a:cubicBezTo>
                    <a:pt x="1698" y="981"/>
                    <a:pt x="1814" y="1000"/>
                    <a:pt x="1938" y="1042"/>
                  </a:cubicBezTo>
                  <a:cubicBezTo>
                    <a:pt x="2381" y="1168"/>
                    <a:pt x="2793" y="1422"/>
                    <a:pt x="3268" y="1517"/>
                  </a:cubicBezTo>
                  <a:cubicBezTo>
                    <a:pt x="3432" y="1558"/>
                    <a:pt x="3589" y="1576"/>
                    <a:pt x="3741" y="1576"/>
                  </a:cubicBezTo>
                  <a:cubicBezTo>
                    <a:pt x="4413" y="1576"/>
                    <a:pt x="4986" y="1219"/>
                    <a:pt x="5580" y="883"/>
                  </a:cubicBezTo>
                  <a:cubicBezTo>
                    <a:pt x="6020" y="648"/>
                    <a:pt x="6488" y="468"/>
                    <a:pt x="7007" y="468"/>
                  </a:cubicBezTo>
                  <a:cubicBezTo>
                    <a:pt x="7048" y="468"/>
                    <a:pt x="7090" y="469"/>
                    <a:pt x="7132" y="472"/>
                  </a:cubicBezTo>
                  <a:cubicBezTo>
                    <a:pt x="7765" y="567"/>
                    <a:pt x="8304" y="915"/>
                    <a:pt x="8874" y="1168"/>
                  </a:cubicBezTo>
                  <a:cubicBezTo>
                    <a:pt x="9258" y="1333"/>
                    <a:pt x="9641" y="1497"/>
                    <a:pt x="10067" y="1497"/>
                  </a:cubicBezTo>
                  <a:cubicBezTo>
                    <a:pt x="10132" y="1497"/>
                    <a:pt x="10199" y="1493"/>
                    <a:pt x="10267" y="1485"/>
                  </a:cubicBezTo>
                  <a:cubicBezTo>
                    <a:pt x="10837" y="1390"/>
                    <a:pt x="11249" y="947"/>
                    <a:pt x="11787" y="820"/>
                  </a:cubicBezTo>
                  <a:cubicBezTo>
                    <a:pt x="12075" y="733"/>
                    <a:pt x="11996" y="332"/>
                    <a:pt x="11741" y="332"/>
                  </a:cubicBezTo>
                  <a:cubicBezTo>
                    <a:pt x="11716" y="332"/>
                    <a:pt x="11689" y="336"/>
                    <a:pt x="11660" y="345"/>
                  </a:cubicBezTo>
                  <a:cubicBezTo>
                    <a:pt x="11122" y="472"/>
                    <a:pt x="10615" y="1010"/>
                    <a:pt x="10014" y="1010"/>
                  </a:cubicBezTo>
                  <a:cubicBezTo>
                    <a:pt x="9380" y="1010"/>
                    <a:pt x="8684" y="535"/>
                    <a:pt x="8113" y="282"/>
                  </a:cubicBezTo>
                  <a:cubicBezTo>
                    <a:pt x="7707" y="92"/>
                    <a:pt x="7306" y="1"/>
                    <a:pt x="6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7969" y="4964888"/>
              <a:ext cx="388200" cy="52135"/>
            </a:xfrm>
            <a:custGeom>
              <a:avLst/>
              <a:gdLst/>
              <a:ahLst/>
              <a:cxnLst/>
              <a:rect l="l" t="t" r="r" b="b"/>
              <a:pathLst>
                <a:path w="12085" h="1623" extrusionOk="0">
                  <a:moveTo>
                    <a:pt x="6892" y="1"/>
                  </a:moveTo>
                  <a:cubicBezTo>
                    <a:pt x="6366" y="1"/>
                    <a:pt x="5847" y="156"/>
                    <a:pt x="5327" y="443"/>
                  </a:cubicBezTo>
                  <a:cubicBezTo>
                    <a:pt x="4947" y="664"/>
                    <a:pt x="4567" y="949"/>
                    <a:pt x="4123" y="1044"/>
                  </a:cubicBezTo>
                  <a:cubicBezTo>
                    <a:pt x="4008" y="1070"/>
                    <a:pt x="3893" y="1081"/>
                    <a:pt x="3778" y="1081"/>
                  </a:cubicBezTo>
                  <a:cubicBezTo>
                    <a:pt x="3325" y="1081"/>
                    <a:pt x="2881" y="905"/>
                    <a:pt x="2476" y="728"/>
                  </a:cubicBezTo>
                  <a:cubicBezTo>
                    <a:pt x="2182" y="594"/>
                    <a:pt x="1888" y="460"/>
                    <a:pt x="1574" y="460"/>
                  </a:cubicBezTo>
                  <a:cubicBezTo>
                    <a:pt x="1517" y="460"/>
                    <a:pt x="1458" y="465"/>
                    <a:pt x="1400" y="474"/>
                  </a:cubicBezTo>
                  <a:cubicBezTo>
                    <a:pt x="925" y="538"/>
                    <a:pt x="513" y="886"/>
                    <a:pt x="196" y="1203"/>
                  </a:cubicBezTo>
                  <a:cubicBezTo>
                    <a:pt x="0" y="1374"/>
                    <a:pt x="165" y="1622"/>
                    <a:pt x="367" y="1622"/>
                  </a:cubicBezTo>
                  <a:cubicBezTo>
                    <a:pt x="425" y="1622"/>
                    <a:pt x="487" y="1601"/>
                    <a:pt x="545" y="1551"/>
                  </a:cubicBezTo>
                  <a:cubicBezTo>
                    <a:pt x="867" y="1229"/>
                    <a:pt x="1189" y="984"/>
                    <a:pt x="1587" y="984"/>
                  </a:cubicBezTo>
                  <a:cubicBezTo>
                    <a:pt x="1698" y="984"/>
                    <a:pt x="1814" y="1003"/>
                    <a:pt x="1938" y="1044"/>
                  </a:cubicBezTo>
                  <a:cubicBezTo>
                    <a:pt x="2381" y="1171"/>
                    <a:pt x="2793" y="1424"/>
                    <a:pt x="3268" y="1519"/>
                  </a:cubicBezTo>
                  <a:cubicBezTo>
                    <a:pt x="3432" y="1560"/>
                    <a:pt x="3589" y="1579"/>
                    <a:pt x="3741" y="1579"/>
                  </a:cubicBezTo>
                  <a:cubicBezTo>
                    <a:pt x="4413" y="1579"/>
                    <a:pt x="4986" y="1222"/>
                    <a:pt x="5580" y="886"/>
                  </a:cubicBezTo>
                  <a:cubicBezTo>
                    <a:pt x="5993" y="638"/>
                    <a:pt x="6430" y="462"/>
                    <a:pt x="6912" y="462"/>
                  </a:cubicBezTo>
                  <a:cubicBezTo>
                    <a:pt x="6984" y="462"/>
                    <a:pt x="7057" y="466"/>
                    <a:pt x="7132" y="474"/>
                  </a:cubicBezTo>
                  <a:cubicBezTo>
                    <a:pt x="7765" y="538"/>
                    <a:pt x="8304" y="918"/>
                    <a:pt x="8874" y="1171"/>
                  </a:cubicBezTo>
                  <a:cubicBezTo>
                    <a:pt x="9258" y="1336"/>
                    <a:pt x="9641" y="1500"/>
                    <a:pt x="10067" y="1500"/>
                  </a:cubicBezTo>
                  <a:cubicBezTo>
                    <a:pt x="10132" y="1500"/>
                    <a:pt x="10199" y="1496"/>
                    <a:pt x="10267" y="1488"/>
                  </a:cubicBezTo>
                  <a:cubicBezTo>
                    <a:pt x="10837" y="1393"/>
                    <a:pt x="11249" y="949"/>
                    <a:pt x="11787" y="823"/>
                  </a:cubicBezTo>
                  <a:cubicBezTo>
                    <a:pt x="12084" y="734"/>
                    <a:pt x="11991" y="310"/>
                    <a:pt x="11717" y="310"/>
                  </a:cubicBezTo>
                  <a:cubicBezTo>
                    <a:pt x="11699" y="310"/>
                    <a:pt x="11680" y="312"/>
                    <a:pt x="11660" y="316"/>
                  </a:cubicBezTo>
                  <a:cubicBezTo>
                    <a:pt x="11122" y="474"/>
                    <a:pt x="10615" y="1013"/>
                    <a:pt x="10014" y="1013"/>
                  </a:cubicBezTo>
                  <a:cubicBezTo>
                    <a:pt x="9380" y="1013"/>
                    <a:pt x="8684" y="538"/>
                    <a:pt x="8113" y="284"/>
                  </a:cubicBezTo>
                  <a:cubicBezTo>
                    <a:pt x="7701" y="92"/>
                    <a:pt x="7295" y="1"/>
                    <a:pt x="6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7969" y="5051460"/>
              <a:ext cx="387911" cy="52006"/>
            </a:xfrm>
            <a:custGeom>
              <a:avLst/>
              <a:gdLst/>
              <a:ahLst/>
              <a:cxnLst/>
              <a:rect l="l" t="t" r="r" b="b"/>
              <a:pathLst>
                <a:path w="12076" h="1619" extrusionOk="0">
                  <a:moveTo>
                    <a:pt x="6909" y="0"/>
                  </a:moveTo>
                  <a:cubicBezTo>
                    <a:pt x="6377" y="0"/>
                    <a:pt x="5852" y="163"/>
                    <a:pt x="5327" y="471"/>
                  </a:cubicBezTo>
                  <a:cubicBezTo>
                    <a:pt x="4947" y="693"/>
                    <a:pt x="4567" y="946"/>
                    <a:pt x="4123" y="1073"/>
                  </a:cubicBezTo>
                  <a:cubicBezTo>
                    <a:pt x="4018" y="1096"/>
                    <a:pt x="3912" y="1107"/>
                    <a:pt x="3807" y="1107"/>
                  </a:cubicBezTo>
                  <a:cubicBezTo>
                    <a:pt x="3344" y="1107"/>
                    <a:pt x="2889" y="905"/>
                    <a:pt x="2476" y="725"/>
                  </a:cubicBezTo>
                  <a:cubicBezTo>
                    <a:pt x="2164" y="583"/>
                    <a:pt x="1852" y="466"/>
                    <a:pt x="1518" y="466"/>
                  </a:cubicBezTo>
                  <a:cubicBezTo>
                    <a:pt x="1479" y="466"/>
                    <a:pt x="1439" y="468"/>
                    <a:pt x="1400" y="471"/>
                  </a:cubicBezTo>
                  <a:cubicBezTo>
                    <a:pt x="925" y="535"/>
                    <a:pt x="513" y="883"/>
                    <a:pt x="196" y="1200"/>
                  </a:cubicBezTo>
                  <a:cubicBezTo>
                    <a:pt x="0" y="1371"/>
                    <a:pt x="165" y="1619"/>
                    <a:pt x="367" y="1619"/>
                  </a:cubicBezTo>
                  <a:cubicBezTo>
                    <a:pt x="425" y="1619"/>
                    <a:pt x="487" y="1598"/>
                    <a:pt x="545" y="1548"/>
                  </a:cubicBezTo>
                  <a:cubicBezTo>
                    <a:pt x="867" y="1226"/>
                    <a:pt x="1189" y="981"/>
                    <a:pt x="1587" y="981"/>
                  </a:cubicBezTo>
                  <a:cubicBezTo>
                    <a:pt x="1698" y="981"/>
                    <a:pt x="1814" y="1000"/>
                    <a:pt x="1938" y="1041"/>
                  </a:cubicBezTo>
                  <a:cubicBezTo>
                    <a:pt x="2381" y="1168"/>
                    <a:pt x="2793" y="1421"/>
                    <a:pt x="3268" y="1516"/>
                  </a:cubicBezTo>
                  <a:cubicBezTo>
                    <a:pt x="3432" y="1557"/>
                    <a:pt x="3589" y="1575"/>
                    <a:pt x="3741" y="1575"/>
                  </a:cubicBezTo>
                  <a:cubicBezTo>
                    <a:pt x="4413" y="1575"/>
                    <a:pt x="4986" y="1219"/>
                    <a:pt x="5580" y="883"/>
                  </a:cubicBezTo>
                  <a:cubicBezTo>
                    <a:pt x="5999" y="659"/>
                    <a:pt x="6443" y="460"/>
                    <a:pt x="6934" y="460"/>
                  </a:cubicBezTo>
                  <a:cubicBezTo>
                    <a:pt x="6999" y="460"/>
                    <a:pt x="7065" y="464"/>
                    <a:pt x="7132" y="471"/>
                  </a:cubicBezTo>
                  <a:cubicBezTo>
                    <a:pt x="7765" y="566"/>
                    <a:pt x="8304" y="915"/>
                    <a:pt x="8874" y="1168"/>
                  </a:cubicBezTo>
                  <a:cubicBezTo>
                    <a:pt x="9258" y="1333"/>
                    <a:pt x="9641" y="1497"/>
                    <a:pt x="10067" y="1497"/>
                  </a:cubicBezTo>
                  <a:cubicBezTo>
                    <a:pt x="10132" y="1497"/>
                    <a:pt x="10199" y="1493"/>
                    <a:pt x="10267" y="1485"/>
                  </a:cubicBezTo>
                  <a:cubicBezTo>
                    <a:pt x="10837" y="1390"/>
                    <a:pt x="11249" y="946"/>
                    <a:pt x="11787" y="820"/>
                  </a:cubicBezTo>
                  <a:cubicBezTo>
                    <a:pt x="12075" y="733"/>
                    <a:pt x="11996" y="332"/>
                    <a:pt x="11741" y="332"/>
                  </a:cubicBezTo>
                  <a:cubicBezTo>
                    <a:pt x="11716" y="332"/>
                    <a:pt x="11689" y="336"/>
                    <a:pt x="11660" y="345"/>
                  </a:cubicBezTo>
                  <a:cubicBezTo>
                    <a:pt x="11122" y="471"/>
                    <a:pt x="10615" y="1010"/>
                    <a:pt x="10014" y="1010"/>
                  </a:cubicBezTo>
                  <a:cubicBezTo>
                    <a:pt x="9380" y="1010"/>
                    <a:pt x="8684" y="535"/>
                    <a:pt x="8113" y="281"/>
                  </a:cubicBezTo>
                  <a:cubicBezTo>
                    <a:pt x="7707" y="92"/>
                    <a:pt x="7306" y="0"/>
                    <a:pt x="69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7969" y="5137839"/>
              <a:ext cx="388200" cy="52103"/>
            </a:xfrm>
            <a:custGeom>
              <a:avLst/>
              <a:gdLst/>
              <a:ahLst/>
              <a:cxnLst/>
              <a:rect l="l" t="t" r="r" b="b"/>
              <a:pathLst>
                <a:path w="12085" h="1622" extrusionOk="0">
                  <a:moveTo>
                    <a:pt x="6892" y="1"/>
                  </a:moveTo>
                  <a:cubicBezTo>
                    <a:pt x="6366" y="1"/>
                    <a:pt x="5847" y="156"/>
                    <a:pt x="5327" y="442"/>
                  </a:cubicBezTo>
                  <a:cubicBezTo>
                    <a:pt x="4947" y="664"/>
                    <a:pt x="4567" y="949"/>
                    <a:pt x="4123" y="1044"/>
                  </a:cubicBezTo>
                  <a:cubicBezTo>
                    <a:pt x="4017" y="1068"/>
                    <a:pt x="3910" y="1078"/>
                    <a:pt x="3804" y="1078"/>
                  </a:cubicBezTo>
                  <a:cubicBezTo>
                    <a:pt x="3342" y="1078"/>
                    <a:pt x="2888" y="882"/>
                    <a:pt x="2476" y="727"/>
                  </a:cubicBezTo>
                  <a:cubicBezTo>
                    <a:pt x="2182" y="594"/>
                    <a:pt x="1888" y="460"/>
                    <a:pt x="1574" y="460"/>
                  </a:cubicBezTo>
                  <a:cubicBezTo>
                    <a:pt x="1517" y="460"/>
                    <a:pt x="1458" y="464"/>
                    <a:pt x="1400" y="474"/>
                  </a:cubicBezTo>
                  <a:cubicBezTo>
                    <a:pt x="925" y="537"/>
                    <a:pt x="513" y="886"/>
                    <a:pt x="196" y="1202"/>
                  </a:cubicBezTo>
                  <a:cubicBezTo>
                    <a:pt x="0" y="1374"/>
                    <a:pt x="165" y="1622"/>
                    <a:pt x="367" y="1622"/>
                  </a:cubicBezTo>
                  <a:cubicBezTo>
                    <a:pt x="425" y="1622"/>
                    <a:pt x="487" y="1601"/>
                    <a:pt x="545" y="1551"/>
                  </a:cubicBezTo>
                  <a:cubicBezTo>
                    <a:pt x="867" y="1229"/>
                    <a:pt x="1189" y="984"/>
                    <a:pt x="1587" y="984"/>
                  </a:cubicBezTo>
                  <a:cubicBezTo>
                    <a:pt x="1698" y="984"/>
                    <a:pt x="1814" y="1003"/>
                    <a:pt x="1938" y="1044"/>
                  </a:cubicBezTo>
                  <a:cubicBezTo>
                    <a:pt x="2381" y="1171"/>
                    <a:pt x="2793" y="1424"/>
                    <a:pt x="3268" y="1519"/>
                  </a:cubicBezTo>
                  <a:cubicBezTo>
                    <a:pt x="3432" y="1560"/>
                    <a:pt x="3589" y="1578"/>
                    <a:pt x="3741" y="1578"/>
                  </a:cubicBezTo>
                  <a:cubicBezTo>
                    <a:pt x="4413" y="1578"/>
                    <a:pt x="4986" y="1222"/>
                    <a:pt x="5580" y="886"/>
                  </a:cubicBezTo>
                  <a:cubicBezTo>
                    <a:pt x="5993" y="638"/>
                    <a:pt x="6430" y="462"/>
                    <a:pt x="6912" y="462"/>
                  </a:cubicBezTo>
                  <a:cubicBezTo>
                    <a:pt x="6984" y="462"/>
                    <a:pt x="7057" y="466"/>
                    <a:pt x="7132" y="474"/>
                  </a:cubicBezTo>
                  <a:cubicBezTo>
                    <a:pt x="7765" y="537"/>
                    <a:pt x="8304" y="917"/>
                    <a:pt x="8874" y="1171"/>
                  </a:cubicBezTo>
                  <a:cubicBezTo>
                    <a:pt x="9258" y="1335"/>
                    <a:pt x="9641" y="1500"/>
                    <a:pt x="10067" y="1500"/>
                  </a:cubicBezTo>
                  <a:cubicBezTo>
                    <a:pt x="10132" y="1500"/>
                    <a:pt x="10199" y="1496"/>
                    <a:pt x="10267" y="1488"/>
                  </a:cubicBezTo>
                  <a:cubicBezTo>
                    <a:pt x="10837" y="1393"/>
                    <a:pt x="11249" y="949"/>
                    <a:pt x="11787" y="822"/>
                  </a:cubicBezTo>
                  <a:cubicBezTo>
                    <a:pt x="12084" y="733"/>
                    <a:pt x="11991" y="310"/>
                    <a:pt x="11717" y="310"/>
                  </a:cubicBezTo>
                  <a:cubicBezTo>
                    <a:pt x="11699" y="310"/>
                    <a:pt x="11680" y="312"/>
                    <a:pt x="11660" y="316"/>
                  </a:cubicBezTo>
                  <a:cubicBezTo>
                    <a:pt x="11122" y="474"/>
                    <a:pt x="10615" y="1012"/>
                    <a:pt x="10014" y="1012"/>
                  </a:cubicBezTo>
                  <a:cubicBezTo>
                    <a:pt x="9380" y="1012"/>
                    <a:pt x="8684" y="537"/>
                    <a:pt x="8113" y="284"/>
                  </a:cubicBezTo>
                  <a:cubicBezTo>
                    <a:pt x="7701" y="92"/>
                    <a:pt x="7295" y="1"/>
                    <a:pt x="6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233148" y="4705494"/>
              <a:ext cx="388425" cy="52103"/>
            </a:xfrm>
            <a:custGeom>
              <a:avLst/>
              <a:gdLst/>
              <a:ahLst/>
              <a:cxnLst/>
              <a:rect l="l" t="t" r="r" b="b"/>
              <a:pathLst>
                <a:path w="12092" h="1622" extrusionOk="0">
                  <a:moveTo>
                    <a:pt x="6877" y="0"/>
                  </a:moveTo>
                  <a:cubicBezTo>
                    <a:pt x="6349" y="0"/>
                    <a:pt x="5836" y="155"/>
                    <a:pt x="5334" y="442"/>
                  </a:cubicBezTo>
                  <a:cubicBezTo>
                    <a:pt x="4923" y="664"/>
                    <a:pt x="4543" y="949"/>
                    <a:pt x="4099" y="1044"/>
                  </a:cubicBezTo>
                  <a:cubicBezTo>
                    <a:pt x="3994" y="1067"/>
                    <a:pt x="3889" y="1078"/>
                    <a:pt x="3786" y="1078"/>
                  </a:cubicBezTo>
                  <a:cubicBezTo>
                    <a:pt x="3331" y="1078"/>
                    <a:pt x="2897" y="876"/>
                    <a:pt x="2484" y="696"/>
                  </a:cubicBezTo>
                  <a:cubicBezTo>
                    <a:pt x="2191" y="589"/>
                    <a:pt x="1897" y="459"/>
                    <a:pt x="1565" y="459"/>
                  </a:cubicBezTo>
                  <a:cubicBezTo>
                    <a:pt x="1503" y="459"/>
                    <a:pt x="1440" y="464"/>
                    <a:pt x="1376" y="474"/>
                  </a:cubicBezTo>
                  <a:cubicBezTo>
                    <a:pt x="901" y="537"/>
                    <a:pt x="521" y="854"/>
                    <a:pt x="172" y="1202"/>
                  </a:cubicBezTo>
                  <a:cubicBezTo>
                    <a:pt x="1" y="1374"/>
                    <a:pt x="171" y="1622"/>
                    <a:pt x="359" y="1622"/>
                  </a:cubicBezTo>
                  <a:cubicBezTo>
                    <a:pt x="414" y="1622"/>
                    <a:pt x="471" y="1601"/>
                    <a:pt x="521" y="1551"/>
                  </a:cubicBezTo>
                  <a:cubicBezTo>
                    <a:pt x="848" y="1223"/>
                    <a:pt x="1176" y="956"/>
                    <a:pt x="1599" y="956"/>
                  </a:cubicBezTo>
                  <a:cubicBezTo>
                    <a:pt x="1708" y="956"/>
                    <a:pt x="1823" y="973"/>
                    <a:pt x="1946" y="1012"/>
                  </a:cubicBezTo>
                  <a:cubicBezTo>
                    <a:pt x="2389" y="1171"/>
                    <a:pt x="2801" y="1392"/>
                    <a:pt x="3244" y="1519"/>
                  </a:cubicBezTo>
                  <a:cubicBezTo>
                    <a:pt x="3414" y="1560"/>
                    <a:pt x="3575" y="1578"/>
                    <a:pt x="3729" y="1578"/>
                  </a:cubicBezTo>
                  <a:cubicBezTo>
                    <a:pt x="4411" y="1578"/>
                    <a:pt x="4968" y="1221"/>
                    <a:pt x="5588" y="886"/>
                  </a:cubicBezTo>
                  <a:cubicBezTo>
                    <a:pt x="6001" y="638"/>
                    <a:pt x="6438" y="462"/>
                    <a:pt x="6899" y="462"/>
                  </a:cubicBezTo>
                  <a:cubicBezTo>
                    <a:pt x="6968" y="462"/>
                    <a:pt x="7038" y="466"/>
                    <a:pt x="7108" y="474"/>
                  </a:cubicBezTo>
                  <a:cubicBezTo>
                    <a:pt x="7741" y="537"/>
                    <a:pt x="8311" y="917"/>
                    <a:pt x="8881" y="1171"/>
                  </a:cubicBezTo>
                  <a:cubicBezTo>
                    <a:pt x="9238" y="1335"/>
                    <a:pt x="9642" y="1500"/>
                    <a:pt x="10052" y="1500"/>
                  </a:cubicBezTo>
                  <a:cubicBezTo>
                    <a:pt x="10116" y="1500"/>
                    <a:pt x="10180" y="1496"/>
                    <a:pt x="10243" y="1487"/>
                  </a:cubicBezTo>
                  <a:cubicBezTo>
                    <a:pt x="10813" y="1392"/>
                    <a:pt x="11257" y="949"/>
                    <a:pt x="11795" y="791"/>
                  </a:cubicBezTo>
                  <a:cubicBezTo>
                    <a:pt x="12092" y="731"/>
                    <a:pt x="11971" y="310"/>
                    <a:pt x="11720" y="310"/>
                  </a:cubicBezTo>
                  <a:cubicBezTo>
                    <a:pt x="11703" y="310"/>
                    <a:pt x="11686" y="312"/>
                    <a:pt x="11668" y="315"/>
                  </a:cubicBezTo>
                  <a:cubicBezTo>
                    <a:pt x="11098" y="474"/>
                    <a:pt x="10592" y="981"/>
                    <a:pt x="10021" y="1012"/>
                  </a:cubicBezTo>
                  <a:cubicBezTo>
                    <a:pt x="9356" y="1012"/>
                    <a:pt x="8691" y="537"/>
                    <a:pt x="8121" y="284"/>
                  </a:cubicBezTo>
                  <a:cubicBezTo>
                    <a:pt x="7695" y="91"/>
                    <a:pt x="7281" y="0"/>
                    <a:pt x="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233148" y="4791969"/>
              <a:ext cx="388425" cy="52103"/>
            </a:xfrm>
            <a:custGeom>
              <a:avLst/>
              <a:gdLst/>
              <a:ahLst/>
              <a:cxnLst/>
              <a:rect l="l" t="t" r="r" b="b"/>
              <a:pathLst>
                <a:path w="12092" h="1622" extrusionOk="0">
                  <a:moveTo>
                    <a:pt x="6877" y="0"/>
                  </a:moveTo>
                  <a:cubicBezTo>
                    <a:pt x="6349" y="0"/>
                    <a:pt x="5836" y="155"/>
                    <a:pt x="5334" y="442"/>
                  </a:cubicBezTo>
                  <a:cubicBezTo>
                    <a:pt x="4923" y="664"/>
                    <a:pt x="4543" y="949"/>
                    <a:pt x="4099" y="1044"/>
                  </a:cubicBezTo>
                  <a:cubicBezTo>
                    <a:pt x="3984" y="1069"/>
                    <a:pt x="3870" y="1081"/>
                    <a:pt x="3757" y="1081"/>
                  </a:cubicBezTo>
                  <a:cubicBezTo>
                    <a:pt x="3313" y="1081"/>
                    <a:pt x="2888" y="904"/>
                    <a:pt x="2484" y="727"/>
                  </a:cubicBezTo>
                  <a:cubicBezTo>
                    <a:pt x="2190" y="593"/>
                    <a:pt x="1895" y="459"/>
                    <a:pt x="1563" y="459"/>
                  </a:cubicBezTo>
                  <a:cubicBezTo>
                    <a:pt x="1502" y="459"/>
                    <a:pt x="1440" y="464"/>
                    <a:pt x="1376" y="474"/>
                  </a:cubicBezTo>
                  <a:cubicBezTo>
                    <a:pt x="901" y="537"/>
                    <a:pt x="521" y="885"/>
                    <a:pt x="172" y="1202"/>
                  </a:cubicBezTo>
                  <a:cubicBezTo>
                    <a:pt x="1" y="1374"/>
                    <a:pt x="171" y="1621"/>
                    <a:pt x="359" y="1621"/>
                  </a:cubicBezTo>
                  <a:cubicBezTo>
                    <a:pt x="414" y="1621"/>
                    <a:pt x="471" y="1600"/>
                    <a:pt x="521" y="1550"/>
                  </a:cubicBezTo>
                  <a:cubicBezTo>
                    <a:pt x="839" y="1232"/>
                    <a:pt x="1157" y="971"/>
                    <a:pt x="1563" y="971"/>
                  </a:cubicBezTo>
                  <a:cubicBezTo>
                    <a:pt x="1682" y="971"/>
                    <a:pt x="1809" y="993"/>
                    <a:pt x="1946" y="1044"/>
                  </a:cubicBezTo>
                  <a:cubicBezTo>
                    <a:pt x="2389" y="1170"/>
                    <a:pt x="2801" y="1424"/>
                    <a:pt x="3244" y="1519"/>
                  </a:cubicBezTo>
                  <a:cubicBezTo>
                    <a:pt x="3414" y="1560"/>
                    <a:pt x="3575" y="1578"/>
                    <a:pt x="3729" y="1578"/>
                  </a:cubicBezTo>
                  <a:cubicBezTo>
                    <a:pt x="4411" y="1578"/>
                    <a:pt x="4968" y="1221"/>
                    <a:pt x="5588" y="885"/>
                  </a:cubicBezTo>
                  <a:cubicBezTo>
                    <a:pt x="6001" y="638"/>
                    <a:pt x="6438" y="461"/>
                    <a:pt x="6899" y="461"/>
                  </a:cubicBezTo>
                  <a:cubicBezTo>
                    <a:pt x="6968" y="461"/>
                    <a:pt x="7038" y="465"/>
                    <a:pt x="7108" y="474"/>
                  </a:cubicBezTo>
                  <a:cubicBezTo>
                    <a:pt x="7741" y="537"/>
                    <a:pt x="8311" y="917"/>
                    <a:pt x="8881" y="1170"/>
                  </a:cubicBezTo>
                  <a:cubicBezTo>
                    <a:pt x="9238" y="1335"/>
                    <a:pt x="9642" y="1500"/>
                    <a:pt x="10052" y="1500"/>
                  </a:cubicBezTo>
                  <a:cubicBezTo>
                    <a:pt x="10116" y="1500"/>
                    <a:pt x="10180" y="1496"/>
                    <a:pt x="10243" y="1487"/>
                  </a:cubicBezTo>
                  <a:cubicBezTo>
                    <a:pt x="10813" y="1392"/>
                    <a:pt x="11257" y="949"/>
                    <a:pt x="11795" y="822"/>
                  </a:cubicBezTo>
                  <a:cubicBezTo>
                    <a:pt x="12092" y="733"/>
                    <a:pt x="11971" y="310"/>
                    <a:pt x="11720" y="310"/>
                  </a:cubicBezTo>
                  <a:cubicBezTo>
                    <a:pt x="11703" y="310"/>
                    <a:pt x="11686" y="311"/>
                    <a:pt x="11668" y="315"/>
                  </a:cubicBezTo>
                  <a:cubicBezTo>
                    <a:pt x="11098" y="474"/>
                    <a:pt x="10592" y="1012"/>
                    <a:pt x="10021" y="1012"/>
                  </a:cubicBezTo>
                  <a:cubicBezTo>
                    <a:pt x="9356" y="1012"/>
                    <a:pt x="8691" y="537"/>
                    <a:pt x="8121" y="284"/>
                  </a:cubicBezTo>
                  <a:cubicBezTo>
                    <a:pt x="7695" y="91"/>
                    <a:pt x="7281" y="0"/>
                    <a:pt x="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233148" y="4878509"/>
              <a:ext cx="388168" cy="52038"/>
            </a:xfrm>
            <a:custGeom>
              <a:avLst/>
              <a:gdLst/>
              <a:ahLst/>
              <a:cxnLst/>
              <a:rect l="l" t="t" r="r" b="b"/>
              <a:pathLst>
                <a:path w="12084" h="1620" extrusionOk="0">
                  <a:moveTo>
                    <a:pt x="6893" y="1"/>
                  </a:moveTo>
                  <a:cubicBezTo>
                    <a:pt x="6359" y="1"/>
                    <a:pt x="5842" y="164"/>
                    <a:pt x="5334" y="472"/>
                  </a:cubicBezTo>
                  <a:cubicBezTo>
                    <a:pt x="4923" y="693"/>
                    <a:pt x="4543" y="947"/>
                    <a:pt x="4099" y="1073"/>
                  </a:cubicBezTo>
                  <a:cubicBezTo>
                    <a:pt x="3994" y="1097"/>
                    <a:pt x="3889" y="1107"/>
                    <a:pt x="3786" y="1107"/>
                  </a:cubicBezTo>
                  <a:cubicBezTo>
                    <a:pt x="3331" y="1107"/>
                    <a:pt x="2897" y="906"/>
                    <a:pt x="2484" y="725"/>
                  </a:cubicBezTo>
                  <a:cubicBezTo>
                    <a:pt x="2172" y="583"/>
                    <a:pt x="1860" y="467"/>
                    <a:pt x="1503" y="467"/>
                  </a:cubicBezTo>
                  <a:cubicBezTo>
                    <a:pt x="1461" y="467"/>
                    <a:pt x="1419" y="468"/>
                    <a:pt x="1376" y="472"/>
                  </a:cubicBezTo>
                  <a:cubicBezTo>
                    <a:pt x="901" y="535"/>
                    <a:pt x="521" y="883"/>
                    <a:pt x="172" y="1200"/>
                  </a:cubicBezTo>
                  <a:cubicBezTo>
                    <a:pt x="1" y="1372"/>
                    <a:pt x="171" y="1619"/>
                    <a:pt x="359" y="1619"/>
                  </a:cubicBezTo>
                  <a:cubicBezTo>
                    <a:pt x="414" y="1619"/>
                    <a:pt x="471" y="1598"/>
                    <a:pt x="521" y="1548"/>
                  </a:cubicBezTo>
                  <a:cubicBezTo>
                    <a:pt x="843" y="1226"/>
                    <a:pt x="1165" y="981"/>
                    <a:pt x="1579" y="981"/>
                  </a:cubicBezTo>
                  <a:cubicBezTo>
                    <a:pt x="1693" y="981"/>
                    <a:pt x="1815" y="1000"/>
                    <a:pt x="1946" y="1042"/>
                  </a:cubicBezTo>
                  <a:cubicBezTo>
                    <a:pt x="2389" y="1168"/>
                    <a:pt x="2801" y="1422"/>
                    <a:pt x="3244" y="1517"/>
                  </a:cubicBezTo>
                  <a:cubicBezTo>
                    <a:pt x="3414" y="1558"/>
                    <a:pt x="3575" y="1576"/>
                    <a:pt x="3729" y="1576"/>
                  </a:cubicBezTo>
                  <a:cubicBezTo>
                    <a:pt x="4411" y="1576"/>
                    <a:pt x="4968" y="1219"/>
                    <a:pt x="5588" y="883"/>
                  </a:cubicBezTo>
                  <a:cubicBezTo>
                    <a:pt x="6028" y="648"/>
                    <a:pt x="6495" y="468"/>
                    <a:pt x="6990" y="468"/>
                  </a:cubicBezTo>
                  <a:cubicBezTo>
                    <a:pt x="7029" y="468"/>
                    <a:pt x="7068" y="469"/>
                    <a:pt x="7108" y="472"/>
                  </a:cubicBezTo>
                  <a:cubicBezTo>
                    <a:pt x="7741" y="567"/>
                    <a:pt x="8311" y="915"/>
                    <a:pt x="8881" y="1168"/>
                  </a:cubicBezTo>
                  <a:cubicBezTo>
                    <a:pt x="9238" y="1333"/>
                    <a:pt x="9642" y="1497"/>
                    <a:pt x="10052" y="1497"/>
                  </a:cubicBezTo>
                  <a:cubicBezTo>
                    <a:pt x="10116" y="1497"/>
                    <a:pt x="10180" y="1493"/>
                    <a:pt x="10243" y="1485"/>
                  </a:cubicBezTo>
                  <a:cubicBezTo>
                    <a:pt x="10813" y="1390"/>
                    <a:pt x="11257" y="947"/>
                    <a:pt x="11795" y="820"/>
                  </a:cubicBezTo>
                  <a:cubicBezTo>
                    <a:pt x="12083" y="733"/>
                    <a:pt x="11978" y="332"/>
                    <a:pt x="11742" y="332"/>
                  </a:cubicBezTo>
                  <a:cubicBezTo>
                    <a:pt x="11719" y="332"/>
                    <a:pt x="11694" y="336"/>
                    <a:pt x="11668" y="345"/>
                  </a:cubicBezTo>
                  <a:cubicBezTo>
                    <a:pt x="11098" y="472"/>
                    <a:pt x="10592" y="1010"/>
                    <a:pt x="10021" y="1010"/>
                  </a:cubicBezTo>
                  <a:cubicBezTo>
                    <a:pt x="9356" y="1010"/>
                    <a:pt x="8691" y="535"/>
                    <a:pt x="8121" y="282"/>
                  </a:cubicBezTo>
                  <a:cubicBezTo>
                    <a:pt x="7701" y="92"/>
                    <a:pt x="7293" y="1"/>
                    <a:pt x="6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233148" y="4964888"/>
              <a:ext cx="388425" cy="52135"/>
            </a:xfrm>
            <a:custGeom>
              <a:avLst/>
              <a:gdLst/>
              <a:ahLst/>
              <a:cxnLst/>
              <a:rect l="l" t="t" r="r" b="b"/>
              <a:pathLst>
                <a:path w="12092" h="1623" extrusionOk="0">
                  <a:moveTo>
                    <a:pt x="6877" y="1"/>
                  </a:moveTo>
                  <a:cubicBezTo>
                    <a:pt x="6349" y="1"/>
                    <a:pt x="5836" y="156"/>
                    <a:pt x="5334" y="443"/>
                  </a:cubicBezTo>
                  <a:cubicBezTo>
                    <a:pt x="4923" y="664"/>
                    <a:pt x="4543" y="949"/>
                    <a:pt x="4099" y="1044"/>
                  </a:cubicBezTo>
                  <a:cubicBezTo>
                    <a:pt x="3984" y="1070"/>
                    <a:pt x="3870" y="1081"/>
                    <a:pt x="3757" y="1081"/>
                  </a:cubicBezTo>
                  <a:cubicBezTo>
                    <a:pt x="3313" y="1081"/>
                    <a:pt x="2888" y="905"/>
                    <a:pt x="2484" y="728"/>
                  </a:cubicBezTo>
                  <a:cubicBezTo>
                    <a:pt x="2190" y="594"/>
                    <a:pt x="1895" y="460"/>
                    <a:pt x="1563" y="460"/>
                  </a:cubicBezTo>
                  <a:cubicBezTo>
                    <a:pt x="1502" y="460"/>
                    <a:pt x="1440" y="465"/>
                    <a:pt x="1376" y="474"/>
                  </a:cubicBezTo>
                  <a:cubicBezTo>
                    <a:pt x="901" y="538"/>
                    <a:pt x="521" y="886"/>
                    <a:pt x="172" y="1203"/>
                  </a:cubicBezTo>
                  <a:cubicBezTo>
                    <a:pt x="1" y="1374"/>
                    <a:pt x="171" y="1622"/>
                    <a:pt x="359" y="1622"/>
                  </a:cubicBezTo>
                  <a:cubicBezTo>
                    <a:pt x="414" y="1622"/>
                    <a:pt x="471" y="1601"/>
                    <a:pt x="521" y="1551"/>
                  </a:cubicBezTo>
                  <a:cubicBezTo>
                    <a:pt x="843" y="1229"/>
                    <a:pt x="1165" y="984"/>
                    <a:pt x="1579" y="984"/>
                  </a:cubicBezTo>
                  <a:cubicBezTo>
                    <a:pt x="1693" y="984"/>
                    <a:pt x="1815" y="1003"/>
                    <a:pt x="1946" y="1044"/>
                  </a:cubicBezTo>
                  <a:cubicBezTo>
                    <a:pt x="2389" y="1171"/>
                    <a:pt x="2801" y="1424"/>
                    <a:pt x="3244" y="1519"/>
                  </a:cubicBezTo>
                  <a:cubicBezTo>
                    <a:pt x="3414" y="1560"/>
                    <a:pt x="3575" y="1579"/>
                    <a:pt x="3729" y="1579"/>
                  </a:cubicBezTo>
                  <a:cubicBezTo>
                    <a:pt x="4411" y="1579"/>
                    <a:pt x="4968" y="1222"/>
                    <a:pt x="5588" y="886"/>
                  </a:cubicBezTo>
                  <a:cubicBezTo>
                    <a:pt x="6001" y="638"/>
                    <a:pt x="6438" y="462"/>
                    <a:pt x="6899" y="462"/>
                  </a:cubicBezTo>
                  <a:cubicBezTo>
                    <a:pt x="6968" y="462"/>
                    <a:pt x="7038" y="466"/>
                    <a:pt x="7108" y="474"/>
                  </a:cubicBezTo>
                  <a:cubicBezTo>
                    <a:pt x="7741" y="538"/>
                    <a:pt x="8311" y="918"/>
                    <a:pt x="8881" y="1171"/>
                  </a:cubicBezTo>
                  <a:cubicBezTo>
                    <a:pt x="9238" y="1336"/>
                    <a:pt x="9642" y="1500"/>
                    <a:pt x="10052" y="1500"/>
                  </a:cubicBezTo>
                  <a:cubicBezTo>
                    <a:pt x="10116" y="1500"/>
                    <a:pt x="10180" y="1496"/>
                    <a:pt x="10243" y="1488"/>
                  </a:cubicBezTo>
                  <a:cubicBezTo>
                    <a:pt x="10813" y="1393"/>
                    <a:pt x="11257" y="949"/>
                    <a:pt x="11795" y="823"/>
                  </a:cubicBezTo>
                  <a:cubicBezTo>
                    <a:pt x="12092" y="734"/>
                    <a:pt x="11971" y="310"/>
                    <a:pt x="11720" y="310"/>
                  </a:cubicBezTo>
                  <a:cubicBezTo>
                    <a:pt x="11703" y="310"/>
                    <a:pt x="11686" y="312"/>
                    <a:pt x="11668" y="316"/>
                  </a:cubicBezTo>
                  <a:cubicBezTo>
                    <a:pt x="11098" y="474"/>
                    <a:pt x="10592" y="1013"/>
                    <a:pt x="10021" y="1013"/>
                  </a:cubicBezTo>
                  <a:cubicBezTo>
                    <a:pt x="9356" y="1013"/>
                    <a:pt x="8691" y="538"/>
                    <a:pt x="8121" y="284"/>
                  </a:cubicBezTo>
                  <a:cubicBezTo>
                    <a:pt x="7695" y="92"/>
                    <a:pt x="7281" y="1"/>
                    <a:pt x="6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33148" y="5051460"/>
              <a:ext cx="388168" cy="52006"/>
            </a:xfrm>
            <a:custGeom>
              <a:avLst/>
              <a:gdLst/>
              <a:ahLst/>
              <a:cxnLst/>
              <a:rect l="l" t="t" r="r" b="b"/>
              <a:pathLst>
                <a:path w="12084" h="1619" extrusionOk="0">
                  <a:moveTo>
                    <a:pt x="6893" y="0"/>
                  </a:moveTo>
                  <a:cubicBezTo>
                    <a:pt x="6359" y="0"/>
                    <a:pt x="5842" y="163"/>
                    <a:pt x="5334" y="471"/>
                  </a:cubicBezTo>
                  <a:cubicBezTo>
                    <a:pt x="4923" y="693"/>
                    <a:pt x="4543" y="946"/>
                    <a:pt x="4099" y="1073"/>
                  </a:cubicBezTo>
                  <a:cubicBezTo>
                    <a:pt x="3994" y="1096"/>
                    <a:pt x="3889" y="1107"/>
                    <a:pt x="3786" y="1107"/>
                  </a:cubicBezTo>
                  <a:cubicBezTo>
                    <a:pt x="3331" y="1107"/>
                    <a:pt x="2897" y="905"/>
                    <a:pt x="2484" y="725"/>
                  </a:cubicBezTo>
                  <a:cubicBezTo>
                    <a:pt x="2172" y="583"/>
                    <a:pt x="1860" y="466"/>
                    <a:pt x="1503" y="466"/>
                  </a:cubicBezTo>
                  <a:cubicBezTo>
                    <a:pt x="1461" y="466"/>
                    <a:pt x="1419" y="468"/>
                    <a:pt x="1376" y="471"/>
                  </a:cubicBezTo>
                  <a:cubicBezTo>
                    <a:pt x="901" y="535"/>
                    <a:pt x="521" y="883"/>
                    <a:pt x="172" y="1200"/>
                  </a:cubicBezTo>
                  <a:cubicBezTo>
                    <a:pt x="1" y="1371"/>
                    <a:pt x="171" y="1619"/>
                    <a:pt x="359" y="1619"/>
                  </a:cubicBezTo>
                  <a:cubicBezTo>
                    <a:pt x="414" y="1619"/>
                    <a:pt x="471" y="1598"/>
                    <a:pt x="521" y="1548"/>
                  </a:cubicBezTo>
                  <a:cubicBezTo>
                    <a:pt x="843" y="1226"/>
                    <a:pt x="1165" y="981"/>
                    <a:pt x="1579" y="981"/>
                  </a:cubicBezTo>
                  <a:cubicBezTo>
                    <a:pt x="1693" y="981"/>
                    <a:pt x="1815" y="1000"/>
                    <a:pt x="1946" y="1041"/>
                  </a:cubicBezTo>
                  <a:cubicBezTo>
                    <a:pt x="2389" y="1168"/>
                    <a:pt x="2801" y="1421"/>
                    <a:pt x="3244" y="1516"/>
                  </a:cubicBezTo>
                  <a:cubicBezTo>
                    <a:pt x="3414" y="1557"/>
                    <a:pt x="3575" y="1575"/>
                    <a:pt x="3729" y="1575"/>
                  </a:cubicBezTo>
                  <a:cubicBezTo>
                    <a:pt x="4411" y="1575"/>
                    <a:pt x="4968" y="1219"/>
                    <a:pt x="5588" y="883"/>
                  </a:cubicBezTo>
                  <a:cubicBezTo>
                    <a:pt x="6007" y="659"/>
                    <a:pt x="6451" y="460"/>
                    <a:pt x="6920" y="460"/>
                  </a:cubicBezTo>
                  <a:cubicBezTo>
                    <a:pt x="6982" y="460"/>
                    <a:pt x="7045" y="464"/>
                    <a:pt x="7108" y="471"/>
                  </a:cubicBezTo>
                  <a:cubicBezTo>
                    <a:pt x="7741" y="566"/>
                    <a:pt x="8311" y="915"/>
                    <a:pt x="8881" y="1168"/>
                  </a:cubicBezTo>
                  <a:cubicBezTo>
                    <a:pt x="9238" y="1333"/>
                    <a:pt x="9642" y="1497"/>
                    <a:pt x="10052" y="1497"/>
                  </a:cubicBezTo>
                  <a:cubicBezTo>
                    <a:pt x="10116" y="1497"/>
                    <a:pt x="10180" y="1493"/>
                    <a:pt x="10243" y="1485"/>
                  </a:cubicBezTo>
                  <a:cubicBezTo>
                    <a:pt x="10813" y="1390"/>
                    <a:pt x="11257" y="946"/>
                    <a:pt x="11795" y="820"/>
                  </a:cubicBezTo>
                  <a:cubicBezTo>
                    <a:pt x="12083" y="733"/>
                    <a:pt x="11978" y="332"/>
                    <a:pt x="11742" y="332"/>
                  </a:cubicBezTo>
                  <a:cubicBezTo>
                    <a:pt x="11719" y="332"/>
                    <a:pt x="11694" y="336"/>
                    <a:pt x="11668" y="345"/>
                  </a:cubicBezTo>
                  <a:cubicBezTo>
                    <a:pt x="11098" y="471"/>
                    <a:pt x="10592" y="1010"/>
                    <a:pt x="10021" y="1010"/>
                  </a:cubicBezTo>
                  <a:cubicBezTo>
                    <a:pt x="9356" y="1010"/>
                    <a:pt x="8691" y="535"/>
                    <a:pt x="8121" y="281"/>
                  </a:cubicBezTo>
                  <a:cubicBezTo>
                    <a:pt x="7701" y="92"/>
                    <a:pt x="7293" y="0"/>
                    <a:pt x="6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233148" y="5137839"/>
              <a:ext cx="388425" cy="52103"/>
            </a:xfrm>
            <a:custGeom>
              <a:avLst/>
              <a:gdLst/>
              <a:ahLst/>
              <a:cxnLst/>
              <a:rect l="l" t="t" r="r" b="b"/>
              <a:pathLst>
                <a:path w="12092" h="1622" extrusionOk="0">
                  <a:moveTo>
                    <a:pt x="6877" y="1"/>
                  </a:moveTo>
                  <a:cubicBezTo>
                    <a:pt x="6349" y="1"/>
                    <a:pt x="5836" y="156"/>
                    <a:pt x="5334" y="442"/>
                  </a:cubicBezTo>
                  <a:cubicBezTo>
                    <a:pt x="4923" y="664"/>
                    <a:pt x="4543" y="949"/>
                    <a:pt x="4099" y="1044"/>
                  </a:cubicBezTo>
                  <a:cubicBezTo>
                    <a:pt x="3993" y="1068"/>
                    <a:pt x="3887" y="1078"/>
                    <a:pt x="3783" y="1078"/>
                  </a:cubicBezTo>
                  <a:cubicBezTo>
                    <a:pt x="3329" y="1078"/>
                    <a:pt x="2896" y="882"/>
                    <a:pt x="2484" y="727"/>
                  </a:cubicBezTo>
                  <a:cubicBezTo>
                    <a:pt x="2190" y="594"/>
                    <a:pt x="1895" y="460"/>
                    <a:pt x="1563" y="460"/>
                  </a:cubicBezTo>
                  <a:cubicBezTo>
                    <a:pt x="1502" y="460"/>
                    <a:pt x="1440" y="464"/>
                    <a:pt x="1376" y="474"/>
                  </a:cubicBezTo>
                  <a:cubicBezTo>
                    <a:pt x="901" y="537"/>
                    <a:pt x="521" y="886"/>
                    <a:pt x="172" y="1202"/>
                  </a:cubicBezTo>
                  <a:cubicBezTo>
                    <a:pt x="1" y="1374"/>
                    <a:pt x="171" y="1622"/>
                    <a:pt x="359" y="1622"/>
                  </a:cubicBezTo>
                  <a:cubicBezTo>
                    <a:pt x="414" y="1622"/>
                    <a:pt x="471" y="1601"/>
                    <a:pt x="521" y="1551"/>
                  </a:cubicBezTo>
                  <a:cubicBezTo>
                    <a:pt x="843" y="1229"/>
                    <a:pt x="1165" y="984"/>
                    <a:pt x="1579" y="984"/>
                  </a:cubicBezTo>
                  <a:cubicBezTo>
                    <a:pt x="1693" y="984"/>
                    <a:pt x="1815" y="1003"/>
                    <a:pt x="1946" y="1044"/>
                  </a:cubicBezTo>
                  <a:cubicBezTo>
                    <a:pt x="2389" y="1171"/>
                    <a:pt x="2801" y="1424"/>
                    <a:pt x="3244" y="1519"/>
                  </a:cubicBezTo>
                  <a:cubicBezTo>
                    <a:pt x="3414" y="1560"/>
                    <a:pt x="3575" y="1578"/>
                    <a:pt x="3729" y="1578"/>
                  </a:cubicBezTo>
                  <a:cubicBezTo>
                    <a:pt x="4411" y="1578"/>
                    <a:pt x="4968" y="1222"/>
                    <a:pt x="5588" y="886"/>
                  </a:cubicBezTo>
                  <a:cubicBezTo>
                    <a:pt x="6001" y="638"/>
                    <a:pt x="6438" y="462"/>
                    <a:pt x="6899" y="462"/>
                  </a:cubicBezTo>
                  <a:cubicBezTo>
                    <a:pt x="6968" y="462"/>
                    <a:pt x="7038" y="466"/>
                    <a:pt x="7108" y="474"/>
                  </a:cubicBezTo>
                  <a:cubicBezTo>
                    <a:pt x="7741" y="537"/>
                    <a:pt x="8311" y="917"/>
                    <a:pt x="8881" y="1171"/>
                  </a:cubicBezTo>
                  <a:cubicBezTo>
                    <a:pt x="9238" y="1335"/>
                    <a:pt x="9642" y="1500"/>
                    <a:pt x="10052" y="1500"/>
                  </a:cubicBezTo>
                  <a:cubicBezTo>
                    <a:pt x="10116" y="1500"/>
                    <a:pt x="10180" y="1496"/>
                    <a:pt x="10243" y="1488"/>
                  </a:cubicBezTo>
                  <a:cubicBezTo>
                    <a:pt x="10813" y="1393"/>
                    <a:pt x="11257" y="949"/>
                    <a:pt x="11795" y="822"/>
                  </a:cubicBezTo>
                  <a:cubicBezTo>
                    <a:pt x="12092" y="733"/>
                    <a:pt x="11971" y="310"/>
                    <a:pt x="11720" y="310"/>
                  </a:cubicBezTo>
                  <a:cubicBezTo>
                    <a:pt x="11703" y="310"/>
                    <a:pt x="11686" y="312"/>
                    <a:pt x="11668" y="316"/>
                  </a:cubicBezTo>
                  <a:cubicBezTo>
                    <a:pt x="11098" y="474"/>
                    <a:pt x="10592" y="1012"/>
                    <a:pt x="10021" y="1012"/>
                  </a:cubicBezTo>
                  <a:cubicBezTo>
                    <a:pt x="9356" y="1012"/>
                    <a:pt x="8691" y="537"/>
                    <a:pt x="8121" y="284"/>
                  </a:cubicBezTo>
                  <a:cubicBezTo>
                    <a:pt x="7695" y="92"/>
                    <a:pt x="7281" y="1"/>
                    <a:pt x="6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7" name="Google Shape;197;p2"/>
          <p:cNvGrpSpPr/>
          <p:nvPr/>
        </p:nvGrpSpPr>
        <p:grpSpPr>
          <a:xfrm>
            <a:off x="5045087" y="4420746"/>
            <a:ext cx="991236" cy="1095941"/>
            <a:chOff x="5045087" y="4419374"/>
            <a:chExt cx="991236" cy="1095602"/>
          </a:xfrm>
        </p:grpSpPr>
        <p:sp>
          <p:nvSpPr>
            <p:cNvPr id="198" name="Google Shape;198;p2"/>
            <p:cNvSpPr/>
            <p:nvPr/>
          </p:nvSpPr>
          <p:spPr>
            <a:xfrm>
              <a:off x="5045087" y="4419374"/>
              <a:ext cx="991236" cy="1095602"/>
            </a:xfrm>
            <a:custGeom>
              <a:avLst/>
              <a:gdLst/>
              <a:ahLst/>
              <a:cxnLst/>
              <a:rect l="l" t="t" r="r" b="b"/>
              <a:pathLst>
                <a:path w="30858" h="34107" extrusionOk="0">
                  <a:moveTo>
                    <a:pt x="21129" y="540"/>
                  </a:moveTo>
                  <a:cubicBezTo>
                    <a:pt x="23692" y="6739"/>
                    <a:pt x="26099" y="13002"/>
                    <a:pt x="28197" y="19388"/>
                  </a:cubicBezTo>
                  <a:cubicBezTo>
                    <a:pt x="28902" y="21473"/>
                    <a:pt x="29577" y="23587"/>
                    <a:pt x="30280" y="25701"/>
                  </a:cubicBezTo>
                  <a:lnTo>
                    <a:pt x="30280" y="25701"/>
                  </a:lnTo>
                  <a:cubicBezTo>
                    <a:pt x="24662" y="28229"/>
                    <a:pt x="18798" y="30113"/>
                    <a:pt x="13027" y="32277"/>
                  </a:cubicBezTo>
                  <a:cubicBezTo>
                    <a:pt x="11948" y="32657"/>
                    <a:pt x="10895" y="33063"/>
                    <a:pt x="9844" y="33521"/>
                  </a:cubicBezTo>
                  <a:lnTo>
                    <a:pt x="9844" y="33521"/>
                  </a:lnTo>
                  <a:cubicBezTo>
                    <a:pt x="8815" y="30951"/>
                    <a:pt x="7927" y="28352"/>
                    <a:pt x="7010" y="25754"/>
                  </a:cubicBezTo>
                  <a:cubicBezTo>
                    <a:pt x="5585" y="21668"/>
                    <a:pt x="4160" y="17583"/>
                    <a:pt x="2767" y="13498"/>
                  </a:cubicBezTo>
                  <a:cubicBezTo>
                    <a:pt x="2034" y="11391"/>
                    <a:pt x="1331" y="9285"/>
                    <a:pt x="600" y="7150"/>
                  </a:cubicBezTo>
                  <a:lnTo>
                    <a:pt x="600" y="7150"/>
                  </a:lnTo>
                  <a:cubicBezTo>
                    <a:pt x="2198" y="6632"/>
                    <a:pt x="3798" y="6060"/>
                    <a:pt x="5427" y="5517"/>
                  </a:cubicBezTo>
                  <a:cubicBezTo>
                    <a:pt x="8562" y="4472"/>
                    <a:pt x="11697" y="3427"/>
                    <a:pt x="14864" y="2445"/>
                  </a:cubicBezTo>
                  <a:cubicBezTo>
                    <a:pt x="16952" y="1800"/>
                    <a:pt x="19041" y="1156"/>
                    <a:pt x="21129" y="540"/>
                  </a:cubicBezTo>
                  <a:close/>
                  <a:moveTo>
                    <a:pt x="21257" y="1"/>
                  </a:moveTo>
                  <a:cubicBezTo>
                    <a:pt x="21239" y="1"/>
                    <a:pt x="21219" y="3"/>
                    <a:pt x="21198" y="7"/>
                  </a:cubicBezTo>
                  <a:cubicBezTo>
                    <a:pt x="14896" y="1844"/>
                    <a:pt x="8625" y="3902"/>
                    <a:pt x="2418" y="6024"/>
                  </a:cubicBezTo>
                  <a:cubicBezTo>
                    <a:pt x="1690" y="6277"/>
                    <a:pt x="961" y="6531"/>
                    <a:pt x="233" y="6752"/>
                  </a:cubicBezTo>
                  <a:cubicBezTo>
                    <a:pt x="210" y="6759"/>
                    <a:pt x="189" y="6768"/>
                    <a:pt x="170" y="6779"/>
                  </a:cubicBezTo>
                  <a:lnTo>
                    <a:pt x="170" y="6779"/>
                  </a:lnTo>
                  <a:cubicBezTo>
                    <a:pt x="71" y="6825"/>
                    <a:pt x="1" y="6928"/>
                    <a:pt x="43" y="7069"/>
                  </a:cubicBezTo>
                  <a:cubicBezTo>
                    <a:pt x="2672" y="14828"/>
                    <a:pt x="5300" y="22587"/>
                    <a:pt x="8087" y="30282"/>
                  </a:cubicBezTo>
                  <a:cubicBezTo>
                    <a:pt x="8530" y="31517"/>
                    <a:pt x="8974" y="32721"/>
                    <a:pt x="9449" y="33924"/>
                  </a:cubicBezTo>
                  <a:cubicBezTo>
                    <a:pt x="9496" y="34042"/>
                    <a:pt x="9595" y="34107"/>
                    <a:pt x="9708" y="34107"/>
                  </a:cubicBezTo>
                  <a:cubicBezTo>
                    <a:pt x="9747" y="34107"/>
                    <a:pt x="9788" y="34099"/>
                    <a:pt x="9829" y="34083"/>
                  </a:cubicBezTo>
                  <a:cubicBezTo>
                    <a:pt x="12141" y="33069"/>
                    <a:pt x="14516" y="32246"/>
                    <a:pt x="16891" y="31391"/>
                  </a:cubicBezTo>
                  <a:cubicBezTo>
                    <a:pt x="19931" y="30314"/>
                    <a:pt x="22940" y="29237"/>
                    <a:pt x="25917" y="28065"/>
                  </a:cubicBezTo>
                  <a:cubicBezTo>
                    <a:pt x="27532" y="27432"/>
                    <a:pt x="29147" y="26767"/>
                    <a:pt x="30699" y="26070"/>
                  </a:cubicBezTo>
                  <a:cubicBezTo>
                    <a:pt x="30794" y="26007"/>
                    <a:pt x="30857" y="25880"/>
                    <a:pt x="30825" y="25785"/>
                  </a:cubicBezTo>
                  <a:cubicBezTo>
                    <a:pt x="28704" y="19230"/>
                    <a:pt x="26550" y="12706"/>
                    <a:pt x="24017" y="6341"/>
                  </a:cubicBezTo>
                  <a:cubicBezTo>
                    <a:pt x="23193" y="4282"/>
                    <a:pt x="22370" y="2224"/>
                    <a:pt x="21515" y="197"/>
                  </a:cubicBezTo>
                  <a:cubicBezTo>
                    <a:pt x="21460" y="87"/>
                    <a:pt x="21381" y="1"/>
                    <a:pt x="21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153470" y="4599841"/>
              <a:ext cx="310914" cy="867372"/>
            </a:xfrm>
            <a:custGeom>
              <a:avLst/>
              <a:gdLst/>
              <a:ahLst/>
              <a:cxnLst/>
              <a:rect l="l" t="t" r="r" b="b"/>
              <a:pathLst>
                <a:path w="9679" h="27002" extrusionOk="0">
                  <a:moveTo>
                    <a:pt x="294" y="1"/>
                  </a:moveTo>
                  <a:cubicBezTo>
                    <a:pt x="147" y="1"/>
                    <a:pt x="1" y="122"/>
                    <a:pt x="58" y="311"/>
                  </a:cubicBezTo>
                  <a:cubicBezTo>
                    <a:pt x="2464" y="7405"/>
                    <a:pt x="4903" y="14467"/>
                    <a:pt x="7310" y="21561"/>
                  </a:cubicBezTo>
                  <a:cubicBezTo>
                    <a:pt x="7912" y="23303"/>
                    <a:pt x="8545" y="25076"/>
                    <a:pt x="9147" y="26818"/>
                  </a:cubicBezTo>
                  <a:cubicBezTo>
                    <a:pt x="9185" y="26946"/>
                    <a:pt x="9285" y="27001"/>
                    <a:pt x="9385" y="27001"/>
                  </a:cubicBezTo>
                  <a:cubicBezTo>
                    <a:pt x="9532" y="27001"/>
                    <a:pt x="9678" y="26880"/>
                    <a:pt x="9622" y="26691"/>
                  </a:cubicBezTo>
                  <a:cubicBezTo>
                    <a:pt x="7088" y="19407"/>
                    <a:pt x="4618" y="12123"/>
                    <a:pt x="2116" y="4840"/>
                  </a:cubicBezTo>
                  <a:cubicBezTo>
                    <a:pt x="1609" y="3288"/>
                    <a:pt x="1071" y="1736"/>
                    <a:pt x="533" y="184"/>
                  </a:cubicBezTo>
                  <a:cubicBezTo>
                    <a:pt x="494" y="56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348587" y="4711083"/>
              <a:ext cx="334716" cy="168450"/>
            </a:xfrm>
            <a:custGeom>
              <a:avLst/>
              <a:gdLst/>
              <a:ahLst/>
              <a:cxnLst/>
              <a:rect l="l" t="t" r="r" b="b"/>
              <a:pathLst>
                <a:path w="10420" h="5244" extrusionOk="0">
                  <a:moveTo>
                    <a:pt x="9066" y="1"/>
                  </a:moveTo>
                  <a:cubicBezTo>
                    <a:pt x="8043" y="1"/>
                    <a:pt x="6526" y="456"/>
                    <a:pt x="4878" y="1155"/>
                  </a:cubicBezTo>
                  <a:cubicBezTo>
                    <a:pt x="2661" y="1947"/>
                    <a:pt x="1964" y="2105"/>
                    <a:pt x="697" y="3340"/>
                  </a:cubicBezTo>
                  <a:cubicBezTo>
                    <a:pt x="1" y="4037"/>
                    <a:pt x="1" y="5145"/>
                    <a:pt x="1141" y="5240"/>
                  </a:cubicBezTo>
                  <a:cubicBezTo>
                    <a:pt x="1188" y="5243"/>
                    <a:pt x="1236" y="5244"/>
                    <a:pt x="1284" y="5244"/>
                  </a:cubicBezTo>
                  <a:cubicBezTo>
                    <a:pt x="2510" y="5244"/>
                    <a:pt x="4194" y="4495"/>
                    <a:pt x="5321" y="4068"/>
                  </a:cubicBezTo>
                  <a:cubicBezTo>
                    <a:pt x="6556" y="3593"/>
                    <a:pt x="7760" y="3023"/>
                    <a:pt x="8931" y="2453"/>
                  </a:cubicBezTo>
                  <a:cubicBezTo>
                    <a:pt x="9596" y="2105"/>
                    <a:pt x="10420" y="1725"/>
                    <a:pt x="10388" y="902"/>
                  </a:cubicBezTo>
                  <a:cubicBezTo>
                    <a:pt x="10347" y="269"/>
                    <a:pt x="9852" y="1"/>
                    <a:pt x="9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425811" y="4904143"/>
              <a:ext cx="320518" cy="127269"/>
            </a:xfrm>
            <a:custGeom>
              <a:avLst/>
              <a:gdLst/>
              <a:ahLst/>
              <a:cxnLst/>
              <a:rect l="l" t="t" r="r" b="b"/>
              <a:pathLst>
                <a:path w="9978" h="3962" extrusionOk="0">
                  <a:moveTo>
                    <a:pt x="9692" y="1"/>
                  </a:moveTo>
                  <a:cubicBezTo>
                    <a:pt x="9663" y="1"/>
                    <a:pt x="9632" y="7"/>
                    <a:pt x="9599" y="22"/>
                  </a:cubicBezTo>
                  <a:cubicBezTo>
                    <a:pt x="6527" y="1225"/>
                    <a:pt x="3424" y="2429"/>
                    <a:pt x="289" y="3474"/>
                  </a:cubicBezTo>
                  <a:cubicBezTo>
                    <a:pt x="0" y="3560"/>
                    <a:pt x="106" y="3961"/>
                    <a:pt x="342" y="3961"/>
                  </a:cubicBezTo>
                  <a:cubicBezTo>
                    <a:pt x="365" y="3961"/>
                    <a:pt x="390" y="3957"/>
                    <a:pt x="415" y="3949"/>
                  </a:cubicBezTo>
                  <a:cubicBezTo>
                    <a:pt x="3551" y="2904"/>
                    <a:pt x="6654" y="1700"/>
                    <a:pt x="9726" y="497"/>
                  </a:cubicBezTo>
                  <a:cubicBezTo>
                    <a:pt x="9978" y="385"/>
                    <a:pt x="9908" y="1"/>
                    <a:pt x="9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399502" y="4846450"/>
              <a:ext cx="320550" cy="127237"/>
            </a:xfrm>
            <a:custGeom>
              <a:avLst/>
              <a:gdLst/>
              <a:ahLst/>
              <a:cxnLst/>
              <a:rect l="l" t="t" r="r" b="b"/>
              <a:pathLst>
                <a:path w="9979" h="3961" extrusionOk="0">
                  <a:moveTo>
                    <a:pt x="9644" y="0"/>
                  </a:moveTo>
                  <a:cubicBezTo>
                    <a:pt x="9619" y="0"/>
                    <a:pt x="9592" y="4"/>
                    <a:pt x="9563" y="13"/>
                  </a:cubicBezTo>
                  <a:cubicBezTo>
                    <a:pt x="6491" y="1216"/>
                    <a:pt x="3388" y="2420"/>
                    <a:pt x="253" y="3465"/>
                  </a:cubicBezTo>
                  <a:cubicBezTo>
                    <a:pt x="1" y="3577"/>
                    <a:pt x="70" y="3961"/>
                    <a:pt x="287" y="3961"/>
                  </a:cubicBezTo>
                  <a:cubicBezTo>
                    <a:pt x="315" y="3961"/>
                    <a:pt x="346" y="3954"/>
                    <a:pt x="379" y="3940"/>
                  </a:cubicBezTo>
                  <a:cubicBezTo>
                    <a:pt x="3546" y="2895"/>
                    <a:pt x="6618" y="1691"/>
                    <a:pt x="9690" y="488"/>
                  </a:cubicBezTo>
                  <a:cubicBezTo>
                    <a:pt x="9978" y="401"/>
                    <a:pt x="9899" y="0"/>
                    <a:pt x="9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3" name="Google Shape;203;p2"/>
          <p:cNvGrpSpPr/>
          <p:nvPr/>
        </p:nvGrpSpPr>
        <p:grpSpPr>
          <a:xfrm>
            <a:off x="6138017" y="4451513"/>
            <a:ext cx="965451" cy="782585"/>
            <a:chOff x="6138015" y="4450083"/>
            <a:chExt cx="965451" cy="782343"/>
          </a:xfrm>
        </p:grpSpPr>
        <p:sp>
          <p:nvSpPr>
            <p:cNvPr id="204" name="Google Shape;204;p2"/>
            <p:cNvSpPr/>
            <p:nvPr/>
          </p:nvSpPr>
          <p:spPr>
            <a:xfrm>
              <a:off x="6528666" y="4638999"/>
              <a:ext cx="574800" cy="570014"/>
            </a:xfrm>
            <a:custGeom>
              <a:avLst/>
              <a:gdLst/>
              <a:ahLst/>
              <a:cxnLst/>
              <a:rect l="l" t="t" r="r" b="b"/>
              <a:pathLst>
                <a:path w="17894" h="17745" extrusionOk="0">
                  <a:moveTo>
                    <a:pt x="15445" y="0"/>
                  </a:moveTo>
                  <a:cubicBezTo>
                    <a:pt x="13378" y="0"/>
                    <a:pt x="11132" y="4304"/>
                    <a:pt x="9628" y="4982"/>
                  </a:cubicBezTo>
                  <a:cubicBezTo>
                    <a:pt x="9553" y="3906"/>
                    <a:pt x="10052" y="1324"/>
                    <a:pt x="9074" y="1324"/>
                  </a:cubicBezTo>
                  <a:cubicBezTo>
                    <a:pt x="8816" y="1324"/>
                    <a:pt x="8453" y="1505"/>
                    <a:pt x="7950" y="1942"/>
                  </a:cubicBezTo>
                  <a:cubicBezTo>
                    <a:pt x="6176" y="3367"/>
                    <a:pt x="6176" y="6186"/>
                    <a:pt x="4720" y="7801"/>
                  </a:cubicBezTo>
                  <a:cubicBezTo>
                    <a:pt x="4403" y="6977"/>
                    <a:pt x="4561" y="4412"/>
                    <a:pt x="3611" y="4032"/>
                  </a:cubicBezTo>
                  <a:cubicBezTo>
                    <a:pt x="3480" y="3968"/>
                    <a:pt x="3354" y="3939"/>
                    <a:pt x="3233" y="3939"/>
                  </a:cubicBezTo>
                  <a:cubicBezTo>
                    <a:pt x="2095" y="3939"/>
                    <a:pt x="1395" y="6525"/>
                    <a:pt x="1109" y="7326"/>
                  </a:cubicBezTo>
                  <a:cubicBezTo>
                    <a:pt x="1" y="10778"/>
                    <a:pt x="571" y="13976"/>
                    <a:pt x="793" y="17523"/>
                  </a:cubicBezTo>
                  <a:lnTo>
                    <a:pt x="1046" y="17745"/>
                  </a:lnTo>
                  <a:cubicBezTo>
                    <a:pt x="3928" y="16446"/>
                    <a:pt x="6588" y="15180"/>
                    <a:pt x="9723" y="14388"/>
                  </a:cubicBezTo>
                  <a:cubicBezTo>
                    <a:pt x="10832" y="14040"/>
                    <a:pt x="14695" y="13818"/>
                    <a:pt x="14917" y="12298"/>
                  </a:cubicBezTo>
                  <a:cubicBezTo>
                    <a:pt x="15070" y="11032"/>
                    <a:pt x="13574" y="10916"/>
                    <a:pt x="12151" y="10916"/>
                  </a:cubicBezTo>
                  <a:cubicBezTo>
                    <a:pt x="11834" y="10916"/>
                    <a:pt x="11520" y="10922"/>
                    <a:pt x="11228" y="10922"/>
                  </a:cubicBezTo>
                  <a:cubicBezTo>
                    <a:pt x="10672" y="10922"/>
                    <a:pt x="10199" y="10901"/>
                    <a:pt x="9945" y="10778"/>
                  </a:cubicBezTo>
                  <a:cubicBezTo>
                    <a:pt x="10610" y="8846"/>
                    <a:pt x="14537" y="8909"/>
                    <a:pt x="16057" y="8023"/>
                  </a:cubicBezTo>
                  <a:cubicBezTo>
                    <a:pt x="17514" y="7072"/>
                    <a:pt x="16944" y="6091"/>
                    <a:pt x="15424" y="6027"/>
                  </a:cubicBezTo>
                  <a:cubicBezTo>
                    <a:pt x="15353" y="6021"/>
                    <a:pt x="15283" y="6018"/>
                    <a:pt x="15213" y="6018"/>
                  </a:cubicBezTo>
                  <a:cubicBezTo>
                    <a:pt x="14350" y="6018"/>
                    <a:pt x="13491" y="6464"/>
                    <a:pt x="12670" y="6464"/>
                  </a:cubicBezTo>
                  <a:cubicBezTo>
                    <a:pt x="12563" y="6464"/>
                    <a:pt x="12457" y="6456"/>
                    <a:pt x="12352" y="6439"/>
                  </a:cubicBezTo>
                  <a:cubicBezTo>
                    <a:pt x="12922" y="5457"/>
                    <a:pt x="17894" y="802"/>
                    <a:pt x="15899" y="74"/>
                  </a:cubicBezTo>
                  <a:cubicBezTo>
                    <a:pt x="15749" y="24"/>
                    <a:pt x="15597" y="0"/>
                    <a:pt x="154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48550" y="4695953"/>
              <a:ext cx="452413" cy="510523"/>
            </a:xfrm>
            <a:custGeom>
              <a:avLst/>
              <a:gdLst/>
              <a:ahLst/>
              <a:cxnLst/>
              <a:rect l="l" t="t" r="r" b="b"/>
              <a:pathLst>
                <a:path w="14084" h="15893" extrusionOk="0">
                  <a:moveTo>
                    <a:pt x="13741" y="1"/>
                  </a:moveTo>
                  <a:cubicBezTo>
                    <a:pt x="13668" y="1"/>
                    <a:pt x="13594" y="32"/>
                    <a:pt x="13538" y="106"/>
                  </a:cubicBezTo>
                  <a:cubicBezTo>
                    <a:pt x="9421" y="5585"/>
                    <a:pt x="3879" y="9796"/>
                    <a:pt x="110" y="15529"/>
                  </a:cubicBezTo>
                  <a:cubicBezTo>
                    <a:pt x="1" y="15726"/>
                    <a:pt x="164" y="15893"/>
                    <a:pt x="338" y="15893"/>
                  </a:cubicBezTo>
                  <a:cubicBezTo>
                    <a:pt x="416" y="15893"/>
                    <a:pt x="495" y="15860"/>
                    <a:pt x="554" y="15782"/>
                  </a:cubicBezTo>
                  <a:cubicBezTo>
                    <a:pt x="4322" y="10050"/>
                    <a:pt x="9864" y="5806"/>
                    <a:pt x="13950" y="359"/>
                  </a:cubicBezTo>
                  <a:cubicBezTo>
                    <a:pt x="14084" y="180"/>
                    <a:pt x="13917" y="1"/>
                    <a:pt x="13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742317" y="4775844"/>
              <a:ext cx="253157" cy="193313"/>
            </a:xfrm>
            <a:custGeom>
              <a:avLst/>
              <a:gdLst/>
              <a:ahLst/>
              <a:cxnLst/>
              <a:rect l="l" t="t" r="r" b="b"/>
              <a:pathLst>
                <a:path w="7881" h="6018" extrusionOk="0">
                  <a:moveTo>
                    <a:pt x="944" y="1"/>
                  </a:moveTo>
                  <a:cubicBezTo>
                    <a:pt x="847" y="1"/>
                    <a:pt x="754" y="56"/>
                    <a:pt x="729" y="184"/>
                  </a:cubicBezTo>
                  <a:cubicBezTo>
                    <a:pt x="380" y="2021"/>
                    <a:pt x="0" y="3921"/>
                    <a:pt x="159" y="5789"/>
                  </a:cubicBezTo>
                  <a:cubicBezTo>
                    <a:pt x="159" y="5927"/>
                    <a:pt x="279" y="6017"/>
                    <a:pt x="414" y="6017"/>
                  </a:cubicBezTo>
                  <a:cubicBezTo>
                    <a:pt x="434" y="6017"/>
                    <a:pt x="455" y="6015"/>
                    <a:pt x="475" y="6011"/>
                  </a:cubicBezTo>
                  <a:cubicBezTo>
                    <a:pt x="2946" y="5504"/>
                    <a:pt x="5226" y="4364"/>
                    <a:pt x="7601" y="3541"/>
                  </a:cubicBezTo>
                  <a:cubicBezTo>
                    <a:pt x="7881" y="3429"/>
                    <a:pt x="7814" y="3045"/>
                    <a:pt x="7576" y="3045"/>
                  </a:cubicBezTo>
                  <a:cubicBezTo>
                    <a:pt x="7545" y="3045"/>
                    <a:pt x="7511" y="3051"/>
                    <a:pt x="7474" y="3066"/>
                  </a:cubicBezTo>
                  <a:cubicBezTo>
                    <a:pt x="5192" y="3857"/>
                    <a:pt x="2998" y="4940"/>
                    <a:pt x="638" y="5474"/>
                  </a:cubicBezTo>
                  <a:lnTo>
                    <a:pt x="638" y="5474"/>
                  </a:lnTo>
                  <a:cubicBezTo>
                    <a:pt x="519" y="3739"/>
                    <a:pt x="875" y="1983"/>
                    <a:pt x="1204" y="311"/>
                  </a:cubicBezTo>
                  <a:cubicBezTo>
                    <a:pt x="1242" y="122"/>
                    <a:pt x="1088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618193" y="4881946"/>
              <a:ext cx="267259" cy="221806"/>
            </a:xfrm>
            <a:custGeom>
              <a:avLst/>
              <a:gdLst/>
              <a:ahLst/>
              <a:cxnLst/>
              <a:rect l="l" t="t" r="r" b="b"/>
              <a:pathLst>
                <a:path w="8320" h="6905" extrusionOk="0">
                  <a:moveTo>
                    <a:pt x="242" y="0"/>
                  </a:moveTo>
                  <a:cubicBezTo>
                    <a:pt x="119" y="0"/>
                    <a:pt x="1" y="80"/>
                    <a:pt x="1" y="238"/>
                  </a:cubicBezTo>
                  <a:cubicBezTo>
                    <a:pt x="159" y="2360"/>
                    <a:pt x="412" y="4513"/>
                    <a:pt x="317" y="6667"/>
                  </a:cubicBezTo>
                  <a:cubicBezTo>
                    <a:pt x="317" y="6796"/>
                    <a:pt x="445" y="6905"/>
                    <a:pt x="561" y="6905"/>
                  </a:cubicBezTo>
                  <a:cubicBezTo>
                    <a:pt x="586" y="6905"/>
                    <a:pt x="611" y="6900"/>
                    <a:pt x="634" y="6888"/>
                  </a:cubicBezTo>
                  <a:cubicBezTo>
                    <a:pt x="3073" y="6160"/>
                    <a:pt x="5543" y="5590"/>
                    <a:pt x="8013" y="5115"/>
                  </a:cubicBezTo>
                  <a:cubicBezTo>
                    <a:pt x="8319" y="5084"/>
                    <a:pt x="8211" y="4638"/>
                    <a:pt x="7916" y="4638"/>
                  </a:cubicBezTo>
                  <a:cubicBezTo>
                    <a:pt x="7907" y="4638"/>
                    <a:pt x="7897" y="4639"/>
                    <a:pt x="7886" y="4640"/>
                  </a:cubicBezTo>
                  <a:cubicBezTo>
                    <a:pt x="5526" y="5094"/>
                    <a:pt x="3165" y="5635"/>
                    <a:pt x="832" y="6317"/>
                  </a:cubicBezTo>
                  <a:lnTo>
                    <a:pt x="832" y="6317"/>
                  </a:lnTo>
                  <a:cubicBezTo>
                    <a:pt x="864" y="4280"/>
                    <a:pt x="657" y="2245"/>
                    <a:pt x="507" y="238"/>
                  </a:cubicBezTo>
                  <a:cubicBezTo>
                    <a:pt x="492" y="80"/>
                    <a:pt x="365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138015" y="4450083"/>
              <a:ext cx="492406" cy="782343"/>
            </a:xfrm>
            <a:custGeom>
              <a:avLst/>
              <a:gdLst/>
              <a:ahLst/>
              <a:cxnLst/>
              <a:rect l="l" t="t" r="r" b="b"/>
              <a:pathLst>
                <a:path w="15329" h="24355" extrusionOk="0">
                  <a:moveTo>
                    <a:pt x="1" y="1"/>
                  </a:moveTo>
                  <a:lnTo>
                    <a:pt x="1" y="1"/>
                  </a:lnTo>
                  <a:cubicBezTo>
                    <a:pt x="191" y="9977"/>
                    <a:pt x="1933" y="21124"/>
                    <a:pt x="13460" y="24354"/>
                  </a:cubicBezTo>
                  <a:cubicBezTo>
                    <a:pt x="15329" y="15930"/>
                    <a:pt x="9533" y="42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205731" y="4548830"/>
              <a:ext cx="359033" cy="681061"/>
            </a:xfrm>
            <a:custGeom>
              <a:avLst/>
              <a:gdLst/>
              <a:ahLst/>
              <a:cxnLst/>
              <a:rect l="l" t="t" r="r" b="b"/>
              <a:pathLst>
                <a:path w="11177" h="21202" extrusionOk="0">
                  <a:moveTo>
                    <a:pt x="350" y="1"/>
                  </a:moveTo>
                  <a:cubicBezTo>
                    <a:pt x="178" y="1"/>
                    <a:pt x="0" y="182"/>
                    <a:pt x="110" y="379"/>
                  </a:cubicBezTo>
                  <a:cubicBezTo>
                    <a:pt x="3847" y="7156"/>
                    <a:pt x="6697" y="14408"/>
                    <a:pt x="10624" y="21090"/>
                  </a:cubicBezTo>
                  <a:cubicBezTo>
                    <a:pt x="10673" y="21168"/>
                    <a:pt x="10748" y="21201"/>
                    <a:pt x="10825" y="21201"/>
                  </a:cubicBezTo>
                  <a:cubicBezTo>
                    <a:pt x="10998" y="21201"/>
                    <a:pt x="11177" y="21034"/>
                    <a:pt x="11067" y="20837"/>
                  </a:cubicBezTo>
                  <a:cubicBezTo>
                    <a:pt x="7140" y="14155"/>
                    <a:pt x="4290" y="6903"/>
                    <a:pt x="553" y="125"/>
                  </a:cubicBezTo>
                  <a:cubicBezTo>
                    <a:pt x="504" y="37"/>
                    <a:pt x="428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231429" y="4752747"/>
              <a:ext cx="181813" cy="154927"/>
            </a:xfrm>
            <a:custGeom>
              <a:avLst/>
              <a:gdLst/>
              <a:ahLst/>
              <a:cxnLst/>
              <a:rect l="l" t="t" r="r" b="b"/>
              <a:pathLst>
                <a:path w="5660" h="4823" extrusionOk="0">
                  <a:moveTo>
                    <a:pt x="5414" y="0"/>
                  </a:moveTo>
                  <a:cubicBezTo>
                    <a:pt x="5287" y="0"/>
                    <a:pt x="5153" y="80"/>
                    <a:pt x="5137" y="238"/>
                  </a:cubicBezTo>
                  <a:cubicBezTo>
                    <a:pt x="5078" y="1561"/>
                    <a:pt x="4937" y="2884"/>
                    <a:pt x="4715" y="4207"/>
                  </a:cubicBezTo>
                  <a:lnTo>
                    <a:pt x="4715" y="4207"/>
                  </a:lnTo>
                  <a:cubicBezTo>
                    <a:pt x="3300" y="3572"/>
                    <a:pt x="1859" y="3016"/>
                    <a:pt x="418" y="2486"/>
                  </a:cubicBezTo>
                  <a:cubicBezTo>
                    <a:pt x="390" y="2478"/>
                    <a:pt x="363" y="2474"/>
                    <a:pt x="337" y="2474"/>
                  </a:cubicBezTo>
                  <a:cubicBezTo>
                    <a:pt x="82" y="2474"/>
                    <a:pt x="0" y="2875"/>
                    <a:pt x="260" y="2961"/>
                  </a:cubicBezTo>
                  <a:cubicBezTo>
                    <a:pt x="1780" y="3531"/>
                    <a:pt x="3332" y="4102"/>
                    <a:pt x="4789" y="4798"/>
                  </a:cubicBezTo>
                  <a:cubicBezTo>
                    <a:pt x="4821" y="4815"/>
                    <a:pt x="4858" y="4823"/>
                    <a:pt x="4896" y="4823"/>
                  </a:cubicBezTo>
                  <a:cubicBezTo>
                    <a:pt x="5003" y="4823"/>
                    <a:pt x="5113" y="4757"/>
                    <a:pt x="5137" y="4640"/>
                  </a:cubicBezTo>
                  <a:cubicBezTo>
                    <a:pt x="5390" y="3183"/>
                    <a:pt x="5549" y="1726"/>
                    <a:pt x="5644" y="238"/>
                  </a:cubicBezTo>
                  <a:cubicBezTo>
                    <a:pt x="5659" y="80"/>
                    <a:pt x="5541" y="0"/>
                    <a:pt x="5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303899" y="4923385"/>
              <a:ext cx="196815" cy="139347"/>
            </a:xfrm>
            <a:custGeom>
              <a:avLst/>
              <a:gdLst/>
              <a:ahLst/>
              <a:cxnLst/>
              <a:rect l="l" t="t" r="r" b="b"/>
              <a:pathLst>
                <a:path w="6127" h="4338" extrusionOk="0">
                  <a:moveTo>
                    <a:pt x="5893" y="1"/>
                  </a:moveTo>
                  <a:cubicBezTo>
                    <a:pt x="5771" y="1"/>
                    <a:pt x="5636" y="72"/>
                    <a:pt x="5604" y="215"/>
                  </a:cubicBezTo>
                  <a:cubicBezTo>
                    <a:pt x="5456" y="1430"/>
                    <a:pt x="5280" y="2645"/>
                    <a:pt x="4843" y="3783"/>
                  </a:cubicBezTo>
                  <a:lnTo>
                    <a:pt x="4843" y="3783"/>
                  </a:lnTo>
                  <a:cubicBezTo>
                    <a:pt x="3355" y="3210"/>
                    <a:pt x="1867" y="2690"/>
                    <a:pt x="379" y="2083"/>
                  </a:cubicBezTo>
                  <a:cubicBezTo>
                    <a:pt x="346" y="2068"/>
                    <a:pt x="315" y="2062"/>
                    <a:pt x="287" y="2062"/>
                  </a:cubicBezTo>
                  <a:cubicBezTo>
                    <a:pt x="70" y="2062"/>
                    <a:pt x="0" y="2446"/>
                    <a:pt x="252" y="2558"/>
                  </a:cubicBezTo>
                  <a:cubicBezTo>
                    <a:pt x="1804" y="3192"/>
                    <a:pt x="3356" y="3762"/>
                    <a:pt x="4908" y="4332"/>
                  </a:cubicBezTo>
                  <a:cubicBezTo>
                    <a:pt x="4929" y="4336"/>
                    <a:pt x="4948" y="4338"/>
                    <a:pt x="4967" y="4338"/>
                  </a:cubicBezTo>
                  <a:cubicBezTo>
                    <a:pt x="5090" y="4338"/>
                    <a:pt x="5169" y="4252"/>
                    <a:pt x="5224" y="4142"/>
                  </a:cubicBezTo>
                  <a:cubicBezTo>
                    <a:pt x="5731" y="2906"/>
                    <a:pt x="5921" y="1545"/>
                    <a:pt x="6111" y="215"/>
                  </a:cubicBezTo>
                  <a:cubicBezTo>
                    <a:pt x="6127" y="72"/>
                    <a:pt x="6016" y="1"/>
                    <a:pt x="5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6570463" y="4050551"/>
            <a:ext cx="686689" cy="705633"/>
            <a:chOff x="6570394" y="4049283"/>
            <a:chExt cx="686689" cy="705415"/>
          </a:xfrm>
        </p:grpSpPr>
        <p:sp>
          <p:nvSpPr>
            <p:cNvPr id="213" name="Google Shape;213;p2"/>
            <p:cNvSpPr/>
            <p:nvPr/>
          </p:nvSpPr>
          <p:spPr>
            <a:xfrm>
              <a:off x="6923396" y="4068429"/>
              <a:ext cx="324341" cy="217823"/>
            </a:xfrm>
            <a:custGeom>
              <a:avLst/>
              <a:gdLst/>
              <a:ahLst/>
              <a:cxnLst/>
              <a:rect l="l" t="t" r="r" b="b"/>
              <a:pathLst>
                <a:path w="10097" h="6781" extrusionOk="0">
                  <a:moveTo>
                    <a:pt x="8599" y="777"/>
                  </a:moveTo>
                  <a:cubicBezTo>
                    <a:pt x="8304" y="930"/>
                    <a:pt x="8007" y="1070"/>
                    <a:pt x="7728" y="1209"/>
                  </a:cubicBezTo>
                  <a:cubicBezTo>
                    <a:pt x="6746" y="1716"/>
                    <a:pt x="5764" y="2223"/>
                    <a:pt x="4814" y="2698"/>
                  </a:cubicBezTo>
                  <a:cubicBezTo>
                    <a:pt x="3991" y="3110"/>
                    <a:pt x="3167" y="3521"/>
                    <a:pt x="2376" y="4028"/>
                  </a:cubicBezTo>
                  <a:cubicBezTo>
                    <a:pt x="1598" y="4537"/>
                    <a:pt x="1161" y="5364"/>
                    <a:pt x="508" y="5990"/>
                  </a:cubicBezTo>
                  <a:lnTo>
                    <a:pt x="508" y="5990"/>
                  </a:lnTo>
                  <a:cubicBezTo>
                    <a:pt x="510" y="5304"/>
                    <a:pt x="520" y="4603"/>
                    <a:pt x="570" y="3901"/>
                  </a:cubicBezTo>
                  <a:cubicBezTo>
                    <a:pt x="602" y="3585"/>
                    <a:pt x="570" y="3078"/>
                    <a:pt x="761" y="2793"/>
                  </a:cubicBezTo>
                  <a:cubicBezTo>
                    <a:pt x="761" y="2761"/>
                    <a:pt x="753" y="2761"/>
                    <a:pt x="757" y="2761"/>
                  </a:cubicBezTo>
                  <a:cubicBezTo>
                    <a:pt x="761" y="2761"/>
                    <a:pt x="776" y="2761"/>
                    <a:pt x="824" y="2730"/>
                  </a:cubicBezTo>
                  <a:cubicBezTo>
                    <a:pt x="919" y="2666"/>
                    <a:pt x="1046" y="2635"/>
                    <a:pt x="1141" y="2603"/>
                  </a:cubicBezTo>
                  <a:cubicBezTo>
                    <a:pt x="2977" y="2001"/>
                    <a:pt x="4909" y="1621"/>
                    <a:pt x="6809" y="1178"/>
                  </a:cubicBezTo>
                  <a:cubicBezTo>
                    <a:pt x="7399" y="1049"/>
                    <a:pt x="8000" y="909"/>
                    <a:pt x="8599" y="777"/>
                  </a:cubicBezTo>
                  <a:close/>
                  <a:moveTo>
                    <a:pt x="9811" y="0"/>
                  </a:moveTo>
                  <a:cubicBezTo>
                    <a:pt x="9793" y="0"/>
                    <a:pt x="9774" y="2"/>
                    <a:pt x="9755" y="6"/>
                  </a:cubicBezTo>
                  <a:cubicBezTo>
                    <a:pt x="7633" y="449"/>
                    <a:pt x="5479" y="924"/>
                    <a:pt x="3389" y="1463"/>
                  </a:cubicBezTo>
                  <a:cubicBezTo>
                    <a:pt x="2566" y="1685"/>
                    <a:pt x="1711" y="1875"/>
                    <a:pt x="887" y="2160"/>
                  </a:cubicBezTo>
                  <a:cubicBezTo>
                    <a:pt x="729" y="2223"/>
                    <a:pt x="507" y="2286"/>
                    <a:pt x="380" y="2413"/>
                  </a:cubicBezTo>
                  <a:cubicBezTo>
                    <a:pt x="190" y="2635"/>
                    <a:pt x="159" y="3046"/>
                    <a:pt x="127" y="3331"/>
                  </a:cubicBezTo>
                  <a:cubicBezTo>
                    <a:pt x="0" y="4376"/>
                    <a:pt x="0" y="5453"/>
                    <a:pt x="0" y="6530"/>
                  </a:cubicBezTo>
                  <a:cubicBezTo>
                    <a:pt x="0" y="6655"/>
                    <a:pt x="139" y="6780"/>
                    <a:pt x="275" y="6780"/>
                  </a:cubicBezTo>
                  <a:cubicBezTo>
                    <a:pt x="311" y="6780"/>
                    <a:pt x="347" y="6771"/>
                    <a:pt x="380" y="6752"/>
                  </a:cubicBezTo>
                  <a:cubicBezTo>
                    <a:pt x="1299" y="6087"/>
                    <a:pt x="1742" y="5010"/>
                    <a:pt x="2692" y="4408"/>
                  </a:cubicBezTo>
                  <a:cubicBezTo>
                    <a:pt x="3484" y="3933"/>
                    <a:pt x="4339" y="3490"/>
                    <a:pt x="5163" y="3078"/>
                  </a:cubicBezTo>
                  <a:cubicBezTo>
                    <a:pt x="6113" y="2571"/>
                    <a:pt x="7094" y="2096"/>
                    <a:pt x="8044" y="1590"/>
                  </a:cubicBezTo>
                  <a:cubicBezTo>
                    <a:pt x="8709" y="1241"/>
                    <a:pt x="9438" y="924"/>
                    <a:pt x="10008" y="449"/>
                  </a:cubicBezTo>
                  <a:cubicBezTo>
                    <a:pt x="10097" y="361"/>
                    <a:pt x="10094" y="252"/>
                    <a:pt x="10045" y="167"/>
                  </a:cubicBezTo>
                  <a:lnTo>
                    <a:pt x="10045" y="167"/>
                  </a:lnTo>
                  <a:cubicBezTo>
                    <a:pt x="10009" y="74"/>
                    <a:pt x="9926" y="0"/>
                    <a:pt x="9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62948" y="4077589"/>
              <a:ext cx="275579" cy="261284"/>
            </a:xfrm>
            <a:custGeom>
              <a:avLst/>
              <a:gdLst/>
              <a:ahLst/>
              <a:cxnLst/>
              <a:rect l="l" t="t" r="r" b="b"/>
              <a:pathLst>
                <a:path w="8579" h="8134" extrusionOk="0">
                  <a:moveTo>
                    <a:pt x="8243" y="0"/>
                  </a:moveTo>
                  <a:cubicBezTo>
                    <a:pt x="8165" y="0"/>
                    <a:pt x="8085" y="37"/>
                    <a:pt x="8026" y="125"/>
                  </a:cubicBezTo>
                  <a:cubicBezTo>
                    <a:pt x="6727" y="2247"/>
                    <a:pt x="5366" y="4369"/>
                    <a:pt x="3941" y="6428"/>
                  </a:cubicBezTo>
                  <a:cubicBezTo>
                    <a:pt x="3719" y="6744"/>
                    <a:pt x="3497" y="7061"/>
                    <a:pt x="3276" y="7378"/>
                  </a:cubicBezTo>
                  <a:cubicBezTo>
                    <a:pt x="3244" y="7441"/>
                    <a:pt x="3149" y="7599"/>
                    <a:pt x="3085" y="7631"/>
                  </a:cubicBezTo>
                  <a:cubicBezTo>
                    <a:pt x="2990" y="7663"/>
                    <a:pt x="3085" y="7663"/>
                    <a:pt x="3054" y="7663"/>
                  </a:cubicBezTo>
                  <a:cubicBezTo>
                    <a:pt x="3022" y="7663"/>
                    <a:pt x="2959" y="7599"/>
                    <a:pt x="2927" y="7568"/>
                  </a:cubicBezTo>
                  <a:cubicBezTo>
                    <a:pt x="2547" y="7283"/>
                    <a:pt x="2262" y="6839"/>
                    <a:pt x="1945" y="6491"/>
                  </a:cubicBezTo>
                  <a:cubicBezTo>
                    <a:pt x="1502" y="5921"/>
                    <a:pt x="1027" y="5382"/>
                    <a:pt x="520" y="4907"/>
                  </a:cubicBezTo>
                  <a:cubicBezTo>
                    <a:pt x="477" y="4857"/>
                    <a:pt x="425" y="4836"/>
                    <a:pt x="372" y="4836"/>
                  </a:cubicBezTo>
                  <a:cubicBezTo>
                    <a:pt x="189" y="4836"/>
                    <a:pt x="0" y="5084"/>
                    <a:pt x="172" y="5256"/>
                  </a:cubicBezTo>
                  <a:cubicBezTo>
                    <a:pt x="964" y="6016"/>
                    <a:pt x="1597" y="6903"/>
                    <a:pt x="2325" y="7694"/>
                  </a:cubicBezTo>
                  <a:cubicBezTo>
                    <a:pt x="2552" y="7921"/>
                    <a:pt x="2818" y="8133"/>
                    <a:pt x="3081" y="8133"/>
                  </a:cubicBezTo>
                  <a:cubicBezTo>
                    <a:pt x="3223" y="8133"/>
                    <a:pt x="3364" y="8071"/>
                    <a:pt x="3497" y="7916"/>
                  </a:cubicBezTo>
                  <a:cubicBezTo>
                    <a:pt x="4542" y="6618"/>
                    <a:pt x="5429" y="5161"/>
                    <a:pt x="6316" y="3767"/>
                  </a:cubicBezTo>
                  <a:cubicBezTo>
                    <a:pt x="7044" y="2627"/>
                    <a:pt x="7773" y="1519"/>
                    <a:pt x="8469" y="379"/>
                  </a:cubicBezTo>
                  <a:cubicBezTo>
                    <a:pt x="8579" y="182"/>
                    <a:pt x="8416" y="0"/>
                    <a:pt x="8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66409" y="4049283"/>
              <a:ext cx="390674" cy="110148"/>
            </a:xfrm>
            <a:custGeom>
              <a:avLst/>
              <a:gdLst/>
              <a:ahLst/>
              <a:cxnLst/>
              <a:rect l="l" t="t" r="r" b="b"/>
              <a:pathLst>
                <a:path w="12162" h="3429" extrusionOk="0">
                  <a:moveTo>
                    <a:pt x="501" y="610"/>
                  </a:moveTo>
                  <a:cubicBezTo>
                    <a:pt x="510" y="610"/>
                    <a:pt x="541" y="636"/>
                    <a:pt x="535" y="661"/>
                  </a:cubicBezTo>
                  <a:lnTo>
                    <a:pt x="535" y="661"/>
                  </a:lnTo>
                  <a:cubicBezTo>
                    <a:pt x="498" y="624"/>
                    <a:pt x="494" y="610"/>
                    <a:pt x="501" y="610"/>
                  </a:cubicBezTo>
                  <a:close/>
                  <a:moveTo>
                    <a:pt x="3061" y="0"/>
                  </a:moveTo>
                  <a:cubicBezTo>
                    <a:pt x="2503" y="0"/>
                    <a:pt x="1949" y="16"/>
                    <a:pt x="1394" y="64"/>
                  </a:cubicBezTo>
                  <a:cubicBezTo>
                    <a:pt x="1046" y="64"/>
                    <a:pt x="64" y="64"/>
                    <a:pt x="33" y="602"/>
                  </a:cubicBezTo>
                  <a:cubicBezTo>
                    <a:pt x="1" y="1045"/>
                    <a:pt x="603" y="1615"/>
                    <a:pt x="856" y="1932"/>
                  </a:cubicBezTo>
                  <a:cubicBezTo>
                    <a:pt x="1268" y="2439"/>
                    <a:pt x="1711" y="2914"/>
                    <a:pt x="2154" y="3357"/>
                  </a:cubicBezTo>
                  <a:cubicBezTo>
                    <a:pt x="2212" y="3407"/>
                    <a:pt x="2274" y="3428"/>
                    <a:pt x="2332" y="3428"/>
                  </a:cubicBezTo>
                  <a:cubicBezTo>
                    <a:pt x="2534" y="3428"/>
                    <a:pt x="2699" y="3181"/>
                    <a:pt x="2503" y="3009"/>
                  </a:cubicBezTo>
                  <a:cubicBezTo>
                    <a:pt x="2186" y="2692"/>
                    <a:pt x="1869" y="2344"/>
                    <a:pt x="1553" y="1996"/>
                  </a:cubicBezTo>
                  <a:cubicBezTo>
                    <a:pt x="1363" y="1742"/>
                    <a:pt x="1141" y="1520"/>
                    <a:pt x="951" y="1299"/>
                  </a:cubicBezTo>
                  <a:cubicBezTo>
                    <a:pt x="830" y="1117"/>
                    <a:pt x="708" y="848"/>
                    <a:pt x="559" y="686"/>
                  </a:cubicBezTo>
                  <a:lnTo>
                    <a:pt x="559" y="686"/>
                  </a:lnTo>
                  <a:cubicBezTo>
                    <a:pt x="629" y="666"/>
                    <a:pt x="746" y="626"/>
                    <a:pt x="793" y="602"/>
                  </a:cubicBezTo>
                  <a:cubicBezTo>
                    <a:pt x="1141" y="539"/>
                    <a:pt x="1521" y="539"/>
                    <a:pt x="1869" y="507"/>
                  </a:cubicBezTo>
                  <a:cubicBezTo>
                    <a:pt x="2288" y="495"/>
                    <a:pt x="2706" y="490"/>
                    <a:pt x="3125" y="490"/>
                  </a:cubicBezTo>
                  <a:cubicBezTo>
                    <a:pt x="4985" y="490"/>
                    <a:pt x="6842" y="594"/>
                    <a:pt x="8678" y="697"/>
                  </a:cubicBezTo>
                  <a:cubicBezTo>
                    <a:pt x="9723" y="729"/>
                    <a:pt x="10768" y="792"/>
                    <a:pt x="11814" y="855"/>
                  </a:cubicBezTo>
                  <a:cubicBezTo>
                    <a:pt x="12162" y="855"/>
                    <a:pt x="12130" y="349"/>
                    <a:pt x="11814" y="349"/>
                  </a:cubicBezTo>
                  <a:cubicBezTo>
                    <a:pt x="9470" y="222"/>
                    <a:pt x="7095" y="95"/>
                    <a:pt x="4751" y="32"/>
                  </a:cubicBezTo>
                  <a:cubicBezTo>
                    <a:pt x="4181" y="16"/>
                    <a:pt x="3619" y="0"/>
                    <a:pt x="3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570394" y="4299522"/>
              <a:ext cx="348947" cy="455176"/>
            </a:xfrm>
            <a:custGeom>
              <a:avLst/>
              <a:gdLst/>
              <a:ahLst/>
              <a:cxnLst/>
              <a:rect l="l" t="t" r="r" b="b"/>
              <a:pathLst>
                <a:path w="10863" h="14170" extrusionOk="0">
                  <a:moveTo>
                    <a:pt x="2694" y="3415"/>
                  </a:moveTo>
                  <a:cubicBezTo>
                    <a:pt x="2735" y="3415"/>
                    <a:pt x="2777" y="3417"/>
                    <a:pt x="2819" y="3421"/>
                  </a:cubicBezTo>
                  <a:cubicBezTo>
                    <a:pt x="3706" y="3516"/>
                    <a:pt x="4466" y="4245"/>
                    <a:pt x="4972" y="4910"/>
                  </a:cubicBezTo>
                  <a:cubicBezTo>
                    <a:pt x="5337" y="5424"/>
                    <a:pt x="5614" y="5982"/>
                    <a:pt x="5755" y="6583"/>
                  </a:cubicBezTo>
                  <a:lnTo>
                    <a:pt x="5755" y="6583"/>
                  </a:lnTo>
                  <a:cubicBezTo>
                    <a:pt x="5024" y="7080"/>
                    <a:pt x="4151" y="7348"/>
                    <a:pt x="3255" y="7348"/>
                  </a:cubicBezTo>
                  <a:cubicBezTo>
                    <a:pt x="3079" y="7348"/>
                    <a:pt x="2901" y="7338"/>
                    <a:pt x="2724" y="7316"/>
                  </a:cubicBezTo>
                  <a:cubicBezTo>
                    <a:pt x="1679" y="7221"/>
                    <a:pt x="602" y="6556"/>
                    <a:pt x="824" y="5353"/>
                  </a:cubicBezTo>
                  <a:cubicBezTo>
                    <a:pt x="1006" y="4472"/>
                    <a:pt x="1713" y="3415"/>
                    <a:pt x="2694" y="3415"/>
                  </a:cubicBezTo>
                  <a:close/>
                  <a:moveTo>
                    <a:pt x="10546" y="1"/>
                  </a:moveTo>
                  <a:cubicBezTo>
                    <a:pt x="9754" y="33"/>
                    <a:pt x="8994" y="666"/>
                    <a:pt x="8583" y="1299"/>
                  </a:cubicBezTo>
                  <a:cubicBezTo>
                    <a:pt x="8108" y="1996"/>
                    <a:pt x="7886" y="2883"/>
                    <a:pt x="7633" y="3706"/>
                  </a:cubicBezTo>
                  <a:cubicBezTo>
                    <a:pt x="7348" y="4593"/>
                    <a:pt x="7062" y="5480"/>
                    <a:pt x="6334" y="6113"/>
                  </a:cubicBezTo>
                  <a:cubicBezTo>
                    <a:pt x="6277" y="6168"/>
                    <a:pt x="6218" y="6222"/>
                    <a:pt x="6158" y="6274"/>
                  </a:cubicBezTo>
                  <a:lnTo>
                    <a:pt x="6158" y="6274"/>
                  </a:lnTo>
                  <a:cubicBezTo>
                    <a:pt x="6066" y="5952"/>
                    <a:pt x="5936" y="5635"/>
                    <a:pt x="5764" y="5321"/>
                  </a:cubicBezTo>
                  <a:cubicBezTo>
                    <a:pt x="5289" y="4435"/>
                    <a:pt x="4561" y="3611"/>
                    <a:pt x="3674" y="3199"/>
                  </a:cubicBezTo>
                  <a:cubicBezTo>
                    <a:pt x="3340" y="3046"/>
                    <a:pt x="2996" y="2964"/>
                    <a:pt x="2661" y="2964"/>
                  </a:cubicBezTo>
                  <a:cubicBezTo>
                    <a:pt x="2168" y="2964"/>
                    <a:pt x="1694" y="3139"/>
                    <a:pt x="1299" y="3516"/>
                  </a:cubicBezTo>
                  <a:cubicBezTo>
                    <a:pt x="539" y="4245"/>
                    <a:pt x="0" y="5543"/>
                    <a:pt x="507" y="6556"/>
                  </a:cubicBezTo>
                  <a:cubicBezTo>
                    <a:pt x="1014" y="7538"/>
                    <a:pt x="2249" y="7855"/>
                    <a:pt x="3262" y="7855"/>
                  </a:cubicBezTo>
                  <a:cubicBezTo>
                    <a:pt x="4172" y="7855"/>
                    <a:pt x="5067" y="7601"/>
                    <a:pt x="5844" y="7139"/>
                  </a:cubicBezTo>
                  <a:lnTo>
                    <a:pt x="5844" y="7139"/>
                  </a:lnTo>
                  <a:cubicBezTo>
                    <a:pt x="5854" y="7250"/>
                    <a:pt x="5859" y="7362"/>
                    <a:pt x="5859" y="7475"/>
                  </a:cubicBezTo>
                  <a:cubicBezTo>
                    <a:pt x="5859" y="10198"/>
                    <a:pt x="3832" y="12795"/>
                    <a:pt x="1267" y="13650"/>
                  </a:cubicBezTo>
                  <a:cubicBezTo>
                    <a:pt x="979" y="13766"/>
                    <a:pt x="1058" y="14169"/>
                    <a:pt x="1313" y="14169"/>
                  </a:cubicBezTo>
                  <a:cubicBezTo>
                    <a:pt x="1338" y="14169"/>
                    <a:pt x="1365" y="14165"/>
                    <a:pt x="1394" y="14157"/>
                  </a:cubicBezTo>
                  <a:cubicBezTo>
                    <a:pt x="3864" y="13334"/>
                    <a:pt x="5859" y="11022"/>
                    <a:pt x="6271" y="8425"/>
                  </a:cubicBezTo>
                  <a:cubicBezTo>
                    <a:pt x="6349" y="7879"/>
                    <a:pt x="6358" y="7356"/>
                    <a:pt x="6282" y="6848"/>
                  </a:cubicBezTo>
                  <a:lnTo>
                    <a:pt x="6282" y="6848"/>
                  </a:lnTo>
                  <a:cubicBezTo>
                    <a:pt x="6503" y="6684"/>
                    <a:pt x="6711" y="6502"/>
                    <a:pt x="6904" y="6303"/>
                  </a:cubicBezTo>
                  <a:cubicBezTo>
                    <a:pt x="7696" y="5448"/>
                    <a:pt x="7981" y="4308"/>
                    <a:pt x="8298" y="3231"/>
                  </a:cubicBezTo>
                  <a:cubicBezTo>
                    <a:pt x="8488" y="2661"/>
                    <a:pt x="8678" y="2091"/>
                    <a:pt x="8994" y="1584"/>
                  </a:cubicBezTo>
                  <a:cubicBezTo>
                    <a:pt x="9311" y="1109"/>
                    <a:pt x="9913" y="508"/>
                    <a:pt x="10546" y="508"/>
                  </a:cubicBezTo>
                  <a:cubicBezTo>
                    <a:pt x="10831" y="476"/>
                    <a:pt x="10863" y="1"/>
                    <a:pt x="10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7" name="Google Shape;217;p2"/>
          <p:cNvGrpSpPr/>
          <p:nvPr/>
        </p:nvGrpSpPr>
        <p:grpSpPr>
          <a:xfrm>
            <a:off x="3152033" y="4598593"/>
            <a:ext cx="851712" cy="702869"/>
            <a:chOff x="3152033" y="4597111"/>
            <a:chExt cx="851712" cy="702652"/>
          </a:xfrm>
        </p:grpSpPr>
        <p:sp>
          <p:nvSpPr>
            <p:cNvPr id="218" name="Google Shape;218;p2"/>
            <p:cNvSpPr/>
            <p:nvPr/>
          </p:nvSpPr>
          <p:spPr>
            <a:xfrm>
              <a:off x="3302787" y="4812014"/>
              <a:ext cx="593752" cy="487748"/>
            </a:xfrm>
            <a:custGeom>
              <a:avLst/>
              <a:gdLst/>
              <a:ahLst/>
              <a:cxnLst/>
              <a:rect l="l" t="t" r="r" b="b"/>
              <a:pathLst>
                <a:path w="18484" h="15184" extrusionOk="0">
                  <a:moveTo>
                    <a:pt x="8304" y="1"/>
                  </a:moveTo>
                  <a:cubicBezTo>
                    <a:pt x="5050" y="1"/>
                    <a:pt x="1794" y="1666"/>
                    <a:pt x="570" y="4885"/>
                  </a:cubicBezTo>
                  <a:cubicBezTo>
                    <a:pt x="222" y="5803"/>
                    <a:pt x="95" y="6754"/>
                    <a:pt x="190" y="7672"/>
                  </a:cubicBezTo>
                  <a:cubicBezTo>
                    <a:pt x="0" y="8939"/>
                    <a:pt x="190" y="10237"/>
                    <a:pt x="792" y="11504"/>
                  </a:cubicBezTo>
                  <a:cubicBezTo>
                    <a:pt x="1900" y="13784"/>
                    <a:pt x="4561" y="14892"/>
                    <a:pt x="6936" y="15146"/>
                  </a:cubicBezTo>
                  <a:cubicBezTo>
                    <a:pt x="7199" y="15171"/>
                    <a:pt x="7462" y="15184"/>
                    <a:pt x="7725" y="15184"/>
                  </a:cubicBezTo>
                  <a:cubicBezTo>
                    <a:pt x="13300" y="15184"/>
                    <a:pt x="18484" y="9535"/>
                    <a:pt x="15550" y="4030"/>
                  </a:cubicBezTo>
                  <a:cubicBezTo>
                    <a:pt x="14089" y="1317"/>
                    <a:pt x="11197" y="1"/>
                    <a:pt x="8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353638" y="4890138"/>
              <a:ext cx="433397" cy="373681"/>
            </a:xfrm>
            <a:custGeom>
              <a:avLst/>
              <a:gdLst/>
              <a:ahLst/>
              <a:cxnLst/>
              <a:rect l="l" t="t" r="r" b="b"/>
              <a:pathLst>
                <a:path w="13492" h="11633" extrusionOk="0">
                  <a:moveTo>
                    <a:pt x="4980" y="1"/>
                  </a:moveTo>
                  <a:cubicBezTo>
                    <a:pt x="3353" y="1"/>
                    <a:pt x="1820" y="729"/>
                    <a:pt x="1046" y="2326"/>
                  </a:cubicBezTo>
                  <a:cubicBezTo>
                    <a:pt x="1" y="4448"/>
                    <a:pt x="476" y="7203"/>
                    <a:pt x="1584" y="9230"/>
                  </a:cubicBezTo>
                  <a:cubicBezTo>
                    <a:pt x="2186" y="10275"/>
                    <a:pt x="3104" y="11130"/>
                    <a:pt x="4276" y="11447"/>
                  </a:cubicBezTo>
                  <a:cubicBezTo>
                    <a:pt x="4797" y="11577"/>
                    <a:pt x="5351" y="11633"/>
                    <a:pt x="5910" y="11633"/>
                  </a:cubicBezTo>
                  <a:cubicBezTo>
                    <a:pt x="6710" y="11633"/>
                    <a:pt x="7521" y="11520"/>
                    <a:pt x="8266" y="11352"/>
                  </a:cubicBezTo>
                  <a:cubicBezTo>
                    <a:pt x="10673" y="10750"/>
                    <a:pt x="12573" y="9135"/>
                    <a:pt x="12985" y="6602"/>
                  </a:cubicBezTo>
                  <a:cubicBezTo>
                    <a:pt x="13302" y="4575"/>
                    <a:pt x="12763" y="2168"/>
                    <a:pt x="11148" y="806"/>
                  </a:cubicBezTo>
                  <a:cubicBezTo>
                    <a:pt x="10737" y="458"/>
                    <a:pt x="10293" y="205"/>
                    <a:pt x="9818" y="46"/>
                  </a:cubicBezTo>
                  <a:cubicBezTo>
                    <a:pt x="9785" y="32"/>
                    <a:pt x="9754" y="25"/>
                    <a:pt x="9725" y="25"/>
                  </a:cubicBezTo>
                  <a:cubicBezTo>
                    <a:pt x="9503" y="25"/>
                    <a:pt x="9411" y="409"/>
                    <a:pt x="9691" y="521"/>
                  </a:cubicBezTo>
                  <a:cubicBezTo>
                    <a:pt x="13302" y="1915"/>
                    <a:pt x="13492" y="7710"/>
                    <a:pt x="10515" y="9832"/>
                  </a:cubicBezTo>
                  <a:cubicBezTo>
                    <a:pt x="9565" y="10497"/>
                    <a:pt x="8425" y="10877"/>
                    <a:pt x="7253" y="11035"/>
                  </a:cubicBezTo>
                  <a:cubicBezTo>
                    <a:pt x="6817" y="11098"/>
                    <a:pt x="6352" y="11140"/>
                    <a:pt x="5884" y="11140"/>
                  </a:cubicBezTo>
                  <a:cubicBezTo>
                    <a:pt x="5163" y="11140"/>
                    <a:pt x="4435" y="11039"/>
                    <a:pt x="3801" y="10750"/>
                  </a:cubicBezTo>
                  <a:cubicBezTo>
                    <a:pt x="1869" y="9832"/>
                    <a:pt x="1077" y="7235"/>
                    <a:pt x="982" y="5240"/>
                  </a:cubicBezTo>
                  <a:cubicBezTo>
                    <a:pt x="887" y="3466"/>
                    <a:pt x="1584" y="1471"/>
                    <a:pt x="3358" y="743"/>
                  </a:cubicBezTo>
                  <a:cubicBezTo>
                    <a:pt x="3866" y="538"/>
                    <a:pt x="4413" y="443"/>
                    <a:pt x="4967" y="443"/>
                  </a:cubicBezTo>
                  <a:cubicBezTo>
                    <a:pt x="6551" y="443"/>
                    <a:pt x="8191" y="1217"/>
                    <a:pt x="9153" y="2390"/>
                  </a:cubicBezTo>
                  <a:cubicBezTo>
                    <a:pt x="9850" y="3276"/>
                    <a:pt x="10293" y="4417"/>
                    <a:pt x="10008" y="5525"/>
                  </a:cubicBezTo>
                  <a:cubicBezTo>
                    <a:pt x="9818" y="6443"/>
                    <a:pt x="9185" y="7235"/>
                    <a:pt x="8330" y="7615"/>
                  </a:cubicBezTo>
                  <a:cubicBezTo>
                    <a:pt x="7816" y="7845"/>
                    <a:pt x="7164" y="7988"/>
                    <a:pt x="6516" y="7988"/>
                  </a:cubicBezTo>
                  <a:cubicBezTo>
                    <a:pt x="5646" y="7988"/>
                    <a:pt x="4784" y="7730"/>
                    <a:pt x="4276" y="7077"/>
                  </a:cubicBezTo>
                  <a:cubicBezTo>
                    <a:pt x="3477" y="6049"/>
                    <a:pt x="4119" y="3760"/>
                    <a:pt x="5483" y="3760"/>
                  </a:cubicBezTo>
                  <a:cubicBezTo>
                    <a:pt x="5632" y="3760"/>
                    <a:pt x="5789" y="3787"/>
                    <a:pt x="5954" y="3846"/>
                  </a:cubicBezTo>
                  <a:cubicBezTo>
                    <a:pt x="6430" y="4005"/>
                    <a:pt x="6968" y="4417"/>
                    <a:pt x="7095" y="4923"/>
                  </a:cubicBezTo>
                  <a:cubicBezTo>
                    <a:pt x="7316" y="5557"/>
                    <a:pt x="6525" y="5588"/>
                    <a:pt x="6081" y="5588"/>
                  </a:cubicBezTo>
                  <a:cubicBezTo>
                    <a:pt x="5764" y="5588"/>
                    <a:pt x="5764" y="6063"/>
                    <a:pt x="6081" y="6095"/>
                  </a:cubicBezTo>
                  <a:cubicBezTo>
                    <a:pt x="6651" y="6095"/>
                    <a:pt x="7443" y="6000"/>
                    <a:pt x="7601" y="5335"/>
                  </a:cubicBezTo>
                  <a:cubicBezTo>
                    <a:pt x="7728" y="4797"/>
                    <a:pt x="7348" y="4258"/>
                    <a:pt x="7000" y="3910"/>
                  </a:cubicBezTo>
                  <a:cubicBezTo>
                    <a:pt x="6582" y="3548"/>
                    <a:pt x="6018" y="3259"/>
                    <a:pt x="5457" y="3259"/>
                  </a:cubicBezTo>
                  <a:cubicBezTo>
                    <a:pt x="5380" y="3259"/>
                    <a:pt x="5303" y="3265"/>
                    <a:pt x="5226" y="3276"/>
                  </a:cubicBezTo>
                  <a:cubicBezTo>
                    <a:pt x="4434" y="3371"/>
                    <a:pt x="3928" y="4068"/>
                    <a:pt x="3643" y="4765"/>
                  </a:cubicBezTo>
                  <a:cubicBezTo>
                    <a:pt x="3326" y="5620"/>
                    <a:pt x="3294" y="6602"/>
                    <a:pt x="3864" y="7362"/>
                  </a:cubicBezTo>
                  <a:cubicBezTo>
                    <a:pt x="4371" y="8027"/>
                    <a:pt x="5163" y="8343"/>
                    <a:pt x="5954" y="8438"/>
                  </a:cubicBezTo>
                  <a:cubicBezTo>
                    <a:pt x="6160" y="8465"/>
                    <a:pt x="6367" y="8478"/>
                    <a:pt x="6573" y="8478"/>
                  </a:cubicBezTo>
                  <a:cubicBezTo>
                    <a:pt x="8358" y="8478"/>
                    <a:pt x="10057" y="7498"/>
                    <a:pt x="10483" y="5652"/>
                  </a:cubicBezTo>
                  <a:cubicBezTo>
                    <a:pt x="11117" y="3086"/>
                    <a:pt x="8805" y="806"/>
                    <a:pt x="6493" y="205"/>
                  </a:cubicBezTo>
                  <a:cubicBezTo>
                    <a:pt x="5993" y="70"/>
                    <a:pt x="5482" y="1"/>
                    <a:pt x="4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566262" y="4597111"/>
              <a:ext cx="16318" cy="180079"/>
            </a:xfrm>
            <a:custGeom>
              <a:avLst/>
              <a:gdLst/>
              <a:ahLst/>
              <a:cxnLst/>
              <a:rect l="l" t="t" r="r" b="b"/>
              <a:pathLst>
                <a:path w="508" h="5606" extrusionOk="0">
                  <a:moveTo>
                    <a:pt x="254" y="0"/>
                  </a:moveTo>
                  <a:cubicBezTo>
                    <a:pt x="127" y="0"/>
                    <a:pt x="1" y="79"/>
                    <a:pt x="1" y="238"/>
                  </a:cubicBezTo>
                  <a:lnTo>
                    <a:pt x="1" y="5368"/>
                  </a:lnTo>
                  <a:cubicBezTo>
                    <a:pt x="1" y="5526"/>
                    <a:pt x="127" y="5605"/>
                    <a:pt x="254" y="5605"/>
                  </a:cubicBezTo>
                  <a:cubicBezTo>
                    <a:pt x="381" y="5605"/>
                    <a:pt x="507" y="5526"/>
                    <a:pt x="507" y="5368"/>
                  </a:cubicBezTo>
                  <a:lnTo>
                    <a:pt x="507" y="238"/>
                  </a:lnTo>
                  <a:cubicBezTo>
                    <a:pt x="507" y="79"/>
                    <a:pt x="38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66873" y="4738356"/>
              <a:ext cx="58013" cy="55861"/>
            </a:xfrm>
            <a:custGeom>
              <a:avLst/>
              <a:gdLst/>
              <a:ahLst/>
              <a:cxnLst/>
              <a:rect l="l" t="t" r="r" b="b"/>
              <a:pathLst>
                <a:path w="1806" h="1739" extrusionOk="0">
                  <a:moveTo>
                    <a:pt x="256" y="1"/>
                  </a:moveTo>
                  <a:cubicBezTo>
                    <a:pt x="197" y="1"/>
                    <a:pt x="140" y="25"/>
                    <a:pt x="95" y="84"/>
                  </a:cubicBezTo>
                  <a:cubicBezTo>
                    <a:pt x="0" y="179"/>
                    <a:pt x="0" y="338"/>
                    <a:pt x="95" y="433"/>
                  </a:cubicBezTo>
                  <a:lnTo>
                    <a:pt x="1362" y="1668"/>
                  </a:lnTo>
                  <a:cubicBezTo>
                    <a:pt x="1410" y="1715"/>
                    <a:pt x="1473" y="1739"/>
                    <a:pt x="1536" y="1739"/>
                  </a:cubicBezTo>
                  <a:cubicBezTo>
                    <a:pt x="1600" y="1739"/>
                    <a:pt x="1663" y="1715"/>
                    <a:pt x="1711" y="1668"/>
                  </a:cubicBezTo>
                  <a:cubicBezTo>
                    <a:pt x="1806" y="1573"/>
                    <a:pt x="1806" y="1414"/>
                    <a:pt x="1711" y="1319"/>
                  </a:cubicBezTo>
                  <a:lnTo>
                    <a:pt x="444" y="84"/>
                  </a:lnTo>
                  <a:cubicBezTo>
                    <a:pt x="393" y="3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736162" y="4746901"/>
              <a:ext cx="66140" cy="64630"/>
            </a:xfrm>
            <a:custGeom>
              <a:avLst/>
              <a:gdLst/>
              <a:ahLst/>
              <a:cxnLst/>
              <a:rect l="l" t="t" r="r" b="b"/>
              <a:pathLst>
                <a:path w="2059" h="2012" extrusionOk="0">
                  <a:moveTo>
                    <a:pt x="1790" y="0"/>
                  </a:moveTo>
                  <a:cubicBezTo>
                    <a:pt x="1726" y="0"/>
                    <a:pt x="1663" y="24"/>
                    <a:pt x="1615" y="72"/>
                  </a:cubicBezTo>
                  <a:lnTo>
                    <a:pt x="95" y="1592"/>
                  </a:lnTo>
                  <a:cubicBezTo>
                    <a:pt x="0" y="1687"/>
                    <a:pt x="0" y="1845"/>
                    <a:pt x="95" y="1940"/>
                  </a:cubicBezTo>
                  <a:cubicBezTo>
                    <a:pt x="143" y="1988"/>
                    <a:pt x="206" y="2011"/>
                    <a:pt x="269" y="2011"/>
                  </a:cubicBezTo>
                  <a:cubicBezTo>
                    <a:pt x="333" y="2011"/>
                    <a:pt x="396" y="1988"/>
                    <a:pt x="444" y="1940"/>
                  </a:cubicBezTo>
                  <a:lnTo>
                    <a:pt x="1964" y="420"/>
                  </a:lnTo>
                  <a:cubicBezTo>
                    <a:pt x="2059" y="325"/>
                    <a:pt x="2059" y="167"/>
                    <a:pt x="1964" y="72"/>
                  </a:cubicBezTo>
                  <a:cubicBezTo>
                    <a:pt x="1916" y="24"/>
                    <a:pt x="1853" y="0"/>
                    <a:pt x="1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152033" y="4930870"/>
              <a:ext cx="126370" cy="42145"/>
            </a:xfrm>
            <a:custGeom>
              <a:avLst/>
              <a:gdLst/>
              <a:ahLst/>
              <a:cxnLst/>
              <a:rect l="l" t="t" r="r" b="b"/>
              <a:pathLst>
                <a:path w="3934" h="1312" extrusionOk="0">
                  <a:moveTo>
                    <a:pt x="313" y="1"/>
                  </a:moveTo>
                  <a:cubicBezTo>
                    <a:pt x="82" y="1"/>
                    <a:pt x="0" y="402"/>
                    <a:pt x="260" y="488"/>
                  </a:cubicBezTo>
                  <a:cubicBezTo>
                    <a:pt x="1368" y="868"/>
                    <a:pt x="2445" y="1122"/>
                    <a:pt x="3585" y="1312"/>
                  </a:cubicBezTo>
                  <a:cubicBezTo>
                    <a:pt x="3711" y="1312"/>
                    <a:pt x="3838" y="1280"/>
                    <a:pt x="3902" y="1122"/>
                  </a:cubicBezTo>
                  <a:cubicBezTo>
                    <a:pt x="3933" y="1027"/>
                    <a:pt x="3838" y="837"/>
                    <a:pt x="3711" y="837"/>
                  </a:cubicBezTo>
                  <a:cubicBezTo>
                    <a:pt x="2603" y="647"/>
                    <a:pt x="1495" y="393"/>
                    <a:pt x="386" y="13"/>
                  </a:cubicBezTo>
                  <a:cubicBezTo>
                    <a:pt x="361" y="5"/>
                    <a:pt x="336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877183" y="4951364"/>
              <a:ext cx="126563" cy="29970"/>
            </a:xfrm>
            <a:custGeom>
              <a:avLst/>
              <a:gdLst/>
              <a:ahLst/>
              <a:cxnLst/>
              <a:rect l="l" t="t" r="r" b="b"/>
              <a:pathLst>
                <a:path w="3940" h="933" extrusionOk="0">
                  <a:moveTo>
                    <a:pt x="3685" y="1"/>
                  </a:moveTo>
                  <a:cubicBezTo>
                    <a:pt x="3665" y="1"/>
                    <a:pt x="3644" y="3"/>
                    <a:pt x="3623" y="9"/>
                  </a:cubicBezTo>
                  <a:cubicBezTo>
                    <a:pt x="2514" y="167"/>
                    <a:pt x="1406" y="262"/>
                    <a:pt x="297" y="452"/>
                  </a:cubicBezTo>
                  <a:cubicBezTo>
                    <a:pt x="0" y="511"/>
                    <a:pt x="93" y="933"/>
                    <a:pt x="367" y="933"/>
                  </a:cubicBezTo>
                  <a:cubicBezTo>
                    <a:pt x="385" y="933"/>
                    <a:pt x="404" y="931"/>
                    <a:pt x="424" y="927"/>
                  </a:cubicBezTo>
                  <a:cubicBezTo>
                    <a:pt x="1532" y="769"/>
                    <a:pt x="2641" y="642"/>
                    <a:pt x="3749" y="484"/>
                  </a:cubicBezTo>
                  <a:cubicBezTo>
                    <a:pt x="3876" y="484"/>
                    <a:pt x="3939" y="294"/>
                    <a:pt x="3908" y="199"/>
                  </a:cubicBezTo>
                  <a:cubicBezTo>
                    <a:pt x="3881" y="67"/>
                    <a:pt x="3789" y="1"/>
                    <a:pt x="3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886723" y="5121520"/>
              <a:ext cx="62093" cy="18342"/>
            </a:xfrm>
            <a:custGeom>
              <a:avLst/>
              <a:gdLst/>
              <a:ahLst/>
              <a:cxnLst/>
              <a:rect l="l" t="t" r="r" b="b"/>
              <a:pathLst>
                <a:path w="1933" h="571" extrusionOk="0">
                  <a:moveTo>
                    <a:pt x="254" y="0"/>
                  </a:moveTo>
                  <a:cubicBezTo>
                    <a:pt x="127" y="0"/>
                    <a:pt x="0" y="95"/>
                    <a:pt x="0" y="254"/>
                  </a:cubicBezTo>
                  <a:cubicBezTo>
                    <a:pt x="0" y="380"/>
                    <a:pt x="95" y="507"/>
                    <a:pt x="254" y="507"/>
                  </a:cubicBezTo>
                  <a:cubicBezTo>
                    <a:pt x="729" y="507"/>
                    <a:pt x="1204" y="570"/>
                    <a:pt x="1679" y="570"/>
                  </a:cubicBezTo>
                  <a:cubicBezTo>
                    <a:pt x="1805" y="570"/>
                    <a:pt x="1932" y="475"/>
                    <a:pt x="1932" y="349"/>
                  </a:cubicBezTo>
                  <a:cubicBezTo>
                    <a:pt x="1932" y="190"/>
                    <a:pt x="1805" y="95"/>
                    <a:pt x="1679" y="95"/>
                  </a:cubicBezTo>
                  <a:cubicBezTo>
                    <a:pt x="1204" y="95"/>
                    <a:pt x="729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204105" y="5124315"/>
              <a:ext cx="74299" cy="18599"/>
            </a:xfrm>
            <a:custGeom>
              <a:avLst/>
              <a:gdLst/>
              <a:ahLst/>
              <a:cxnLst/>
              <a:rect l="l" t="t" r="r" b="b"/>
              <a:pathLst>
                <a:path w="2313" h="579" extrusionOk="0">
                  <a:moveTo>
                    <a:pt x="2031" y="0"/>
                  </a:moveTo>
                  <a:cubicBezTo>
                    <a:pt x="2008" y="0"/>
                    <a:pt x="1986" y="3"/>
                    <a:pt x="1964" y="8"/>
                  </a:cubicBezTo>
                  <a:cubicBezTo>
                    <a:pt x="1394" y="72"/>
                    <a:pt x="824" y="72"/>
                    <a:pt x="254" y="72"/>
                  </a:cubicBezTo>
                  <a:cubicBezTo>
                    <a:pt x="95" y="72"/>
                    <a:pt x="0" y="198"/>
                    <a:pt x="0" y="325"/>
                  </a:cubicBezTo>
                  <a:cubicBezTo>
                    <a:pt x="0" y="483"/>
                    <a:pt x="95" y="578"/>
                    <a:pt x="254" y="578"/>
                  </a:cubicBezTo>
                  <a:cubicBezTo>
                    <a:pt x="855" y="578"/>
                    <a:pt x="1489" y="578"/>
                    <a:pt x="2090" y="483"/>
                  </a:cubicBezTo>
                  <a:cubicBezTo>
                    <a:pt x="2217" y="452"/>
                    <a:pt x="2312" y="293"/>
                    <a:pt x="2281" y="167"/>
                  </a:cubicBezTo>
                  <a:cubicBezTo>
                    <a:pt x="2254" y="62"/>
                    <a:pt x="2141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7" name="Google Shape;267;p2"/>
          <p:cNvGrpSpPr/>
          <p:nvPr/>
        </p:nvGrpSpPr>
        <p:grpSpPr>
          <a:xfrm>
            <a:off x="708924" y="4049212"/>
            <a:ext cx="577852" cy="551234"/>
            <a:chOff x="708922" y="4047962"/>
            <a:chExt cx="577852" cy="551064"/>
          </a:xfrm>
        </p:grpSpPr>
        <p:sp>
          <p:nvSpPr>
            <p:cNvPr id="268" name="Google Shape;268;p2"/>
            <p:cNvSpPr/>
            <p:nvPr/>
          </p:nvSpPr>
          <p:spPr>
            <a:xfrm>
              <a:off x="708922" y="4170448"/>
              <a:ext cx="577852" cy="428578"/>
            </a:xfrm>
            <a:custGeom>
              <a:avLst/>
              <a:gdLst/>
              <a:ahLst/>
              <a:cxnLst/>
              <a:rect l="l" t="t" r="r" b="b"/>
              <a:pathLst>
                <a:path w="17989" h="13342" extrusionOk="0">
                  <a:moveTo>
                    <a:pt x="5315" y="509"/>
                  </a:moveTo>
                  <a:cubicBezTo>
                    <a:pt x="6774" y="509"/>
                    <a:pt x="8250" y="1232"/>
                    <a:pt x="9216" y="2312"/>
                  </a:cubicBezTo>
                  <a:cubicBezTo>
                    <a:pt x="9266" y="2362"/>
                    <a:pt x="9323" y="2383"/>
                    <a:pt x="9378" y="2383"/>
                  </a:cubicBezTo>
                  <a:cubicBezTo>
                    <a:pt x="9425" y="2383"/>
                    <a:pt x="9472" y="2367"/>
                    <a:pt x="9512" y="2341"/>
                  </a:cubicBezTo>
                  <a:lnTo>
                    <a:pt x="9512" y="2341"/>
                  </a:lnTo>
                  <a:cubicBezTo>
                    <a:pt x="9581" y="2334"/>
                    <a:pt x="9647" y="2296"/>
                    <a:pt x="9691" y="2217"/>
                  </a:cubicBezTo>
                  <a:cubicBezTo>
                    <a:pt x="10331" y="1159"/>
                    <a:pt x="11506" y="674"/>
                    <a:pt x="12697" y="674"/>
                  </a:cubicBezTo>
                  <a:cubicBezTo>
                    <a:pt x="13039" y="674"/>
                    <a:pt x="13382" y="714"/>
                    <a:pt x="13713" y="792"/>
                  </a:cubicBezTo>
                  <a:cubicBezTo>
                    <a:pt x="15265" y="1172"/>
                    <a:pt x="16500" y="2375"/>
                    <a:pt x="16880" y="3895"/>
                  </a:cubicBezTo>
                  <a:cubicBezTo>
                    <a:pt x="17260" y="5447"/>
                    <a:pt x="16849" y="7126"/>
                    <a:pt x="16152" y="8519"/>
                  </a:cubicBezTo>
                  <a:cubicBezTo>
                    <a:pt x="15423" y="9912"/>
                    <a:pt x="14283" y="11053"/>
                    <a:pt x="12858" y="11749"/>
                  </a:cubicBezTo>
                  <a:cubicBezTo>
                    <a:pt x="11481" y="12429"/>
                    <a:pt x="9799" y="12846"/>
                    <a:pt x="8146" y="12846"/>
                  </a:cubicBezTo>
                  <a:cubicBezTo>
                    <a:pt x="6874" y="12846"/>
                    <a:pt x="5618" y="12599"/>
                    <a:pt x="4529" y="12034"/>
                  </a:cubicBezTo>
                  <a:cubicBezTo>
                    <a:pt x="1711" y="10578"/>
                    <a:pt x="729" y="7031"/>
                    <a:pt x="1426" y="4085"/>
                  </a:cubicBezTo>
                  <a:cubicBezTo>
                    <a:pt x="1837" y="2344"/>
                    <a:pt x="2914" y="729"/>
                    <a:pt x="4814" y="539"/>
                  </a:cubicBezTo>
                  <a:cubicBezTo>
                    <a:pt x="4980" y="519"/>
                    <a:pt x="5147" y="509"/>
                    <a:pt x="5315" y="509"/>
                  </a:cubicBezTo>
                  <a:close/>
                  <a:moveTo>
                    <a:pt x="5289" y="0"/>
                  </a:moveTo>
                  <a:cubicBezTo>
                    <a:pt x="3579" y="0"/>
                    <a:pt x="2217" y="950"/>
                    <a:pt x="1457" y="2470"/>
                  </a:cubicBezTo>
                  <a:cubicBezTo>
                    <a:pt x="1" y="5416"/>
                    <a:pt x="634" y="9754"/>
                    <a:pt x="3294" y="11844"/>
                  </a:cubicBezTo>
                  <a:cubicBezTo>
                    <a:pt x="4645" y="12908"/>
                    <a:pt x="6339" y="13342"/>
                    <a:pt x="8057" y="13342"/>
                  </a:cubicBezTo>
                  <a:cubicBezTo>
                    <a:pt x="9561" y="13342"/>
                    <a:pt x="11085" y="13010"/>
                    <a:pt x="12415" y="12478"/>
                  </a:cubicBezTo>
                  <a:cubicBezTo>
                    <a:pt x="15582" y="11243"/>
                    <a:pt x="17989" y="7727"/>
                    <a:pt x="17450" y="4212"/>
                  </a:cubicBezTo>
                  <a:cubicBezTo>
                    <a:pt x="17165" y="2375"/>
                    <a:pt x="15772" y="855"/>
                    <a:pt x="13967" y="348"/>
                  </a:cubicBezTo>
                  <a:cubicBezTo>
                    <a:pt x="13558" y="235"/>
                    <a:pt x="13131" y="177"/>
                    <a:pt x="12704" y="177"/>
                  </a:cubicBezTo>
                  <a:cubicBezTo>
                    <a:pt x="11422" y="177"/>
                    <a:pt x="10145" y="696"/>
                    <a:pt x="9378" y="1769"/>
                  </a:cubicBezTo>
                  <a:lnTo>
                    <a:pt x="9378" y="1769"/>
                  </a:lnTo>
                  <a:cubicBezTo>
                    <a:pt x="8309" y="708"/>
                    <a:pt x="6813" y="30"/>
                    <a:pt x="5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1002432" y="4047962"/>
              <a:ext cx="102374" cy="191161"/>
            </a:xfrm>
            <a:custGeom>
              <a:avLst/>
              <a:gdLst/>
              <a:ahLst/>
              <a:cxnLst/>
              <a:rect l="l" t="t" r="r" b="b"/>
              <a:pathLst>
                <a:path w="3187" h="5951" extrusionOk="0">
                  <a:moveTo>
                    <a:pt x="2852" y="0"/>
                  </a:moveTo>
                  <a:cubicBezTo>
                    <a:pt x="2827" y="0"/>
                    <a:pt x="2800" y="4"/>
                    <a:pt x="2771" y="13"/>
                  </a:cubicBezTo>
                  <a:cubicBezTo>
                    <a:pt x="269" y="583"/>
                    <a:pt x="143" y="3655"/>
                    <a:pt x="16" y="5713"/>
                  </a:cubicBezTo>
                  <a:cubicBezTo>
                    <a:pt x="0" y="5872"/>
                    <a:pt x="119" y="5951"/>
                    <a:pt x="246" y="5951"/>
                  </a:cubicBezTo>
                  <a:cubicBezTo>
                    <a:pt x="372" y="5951"/>
                    <a:pt x="507" y="5872"/>
                    <a:pt x="523" y="5713"/>
                  </a:cubicBezTo>
                  <a:cubicBezTo>
                    <a:pt x="618" y="3876"/>
                    <a:pt x="681" y="995"/>
                    <a:pt x="2898" y="488"/>
                  </a:cubicBezTo>
                  <a:cubicBezTo>
                    <a:pt x="3186" y="401"/>
                    <a:pt x="3107" y="0"/>
                    <a:pt x="2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925625" y="4064377"/>
              <a:ext cx="103788" cy="94569"/>
            </a:xfrm>
            <a:custGeom>
              <a:avLst/>
              <a:gdLst/>
              <a:ahLst/>
              <a:cxnLst/>
              <a:rect l="l" t="t" r="r" b="b"/>
              <a:pathLst>
                <a:path w="3231" h="2944" extrusionOk="0">
                  <a:moveTo>
                    <a:pt x="919" y="534"/>
                  </a:moveTo>
                  <a:cubicBezTo>
                    <a:pt x="919" y="534"/>
                    <a:pt x="919" y="534"/>
                    <a:pt x="919" y="534"/>
                  </a:cubicBezTo>
                  <a:lnTo>
                    <a:pt x="919" y="534"/>
                  </a:lnTo>
                  <a:cubicBezTo>
                    <a:pt x="909" y="541"/>
                    <a:pt x="905" y="547"/>
                    <a:pt x="919" y="547"/>
                  </a:cubicBezTo>
                  <a:cubicBezTo>
                    <a:pt x="928" y="538"/>
                    <a:pt x="926" y="534"/>
                    <a:pt x="919" y="534"/>
                  </a:cubicBezTo>
                  <a:close/>
                  <a:moveTo>
                    <a:pt x="829" y="596"/>
                  </a:moveTo>
                  <a:cubicBezTo>
                    <a:pt x="828" y="596"/>
                    <a:pt x="827" y="596"/>
                    <a:pt x="826" y="597"/>
                  </a:cubicBezTo>
                  <a:lnTo>
                    <a:pt x="826" y="597"/>
                  </a:lnTo>
                  <a:cubicBezTo>
                    <a:pt x="824" y="600"/>
                    <a:pt x="824" y="605"/>
                    <a:pt x="824" y="610"/>
                  </a:cubicBezTo>
                  <a:cubicBezTo>
                    <a:pt x="834" y="600"/>
                    <a:pt x="834" y="596"/>
                    <a:pt x="829" y="596"/>
                  </a:cubicBezTo>
                  <a:close/>
                  <a:moveTo>
                    <a:pt x="1204" y="515"/>
                  </a:moveTo>
                  <a:cubicBezTo>
                    <a:pt x="1235" y="547"/>
                    <a:pt x="1299" y="547"/>
                    <a:pt x="1330" y="579"/>
                  </a:cubicBezTo>
                  <a:lnTo>
                    <a:pt x="1362" y="579"/>
                  </a:lnTo>
                  <a:lnTo>
                    <a:pt x="1457" y="610"/>
                  </a:lnTo>
                  <a:cubicBezTo>
                    <a:pt x="1489" y="642"/>
                    <a:pt x="1552" y="674"/>
                    <a:pt x="1584" y="705"/>
                  </a:cubicBezTo>
                  <a:cubicBezTo>
                    <a:pt x="1615" y="705"/>
                    <a:pt x="1647" y="737"/>
                    <a:pt x="1679" y="737"/>
                  </a:cubicBezTo>
                  <a:cubicBezTo>
                    <a:pt x="1679" y="737"/>
                    <a:pt x="1719" y="777"/>
                    <a:pt x="1719" y="777"/>
                  </a:cubicBezTo>
                  <a:lnTo>
                    <a:pt x="1719" y="777"/>
                  </a:lnTo>
                  <a:cubicBezTo>
                    <a:pt x="1753" y="811"/>
                    <a:pt x="1808" y="866"/>
                    <a:pt x="1837" y="895"/>
                  </a:cubicBezTo>
                  <a:cubicBezTo>
                    <a:pt x="1932" y="990"/>
                    <a:pt x="2027" y="1085"/>
                    <a:pt x="2122" y="1180"/>
                  </a:cubicBezTo>
                  <a:cubicBezTo>
                    <a:pt x="2185" y="1275"/>
                    <a:pt x="2249" y="1370"/>
                    <a:pt x="2344" y="1497"/>
                  </a:cubicBezTo>
                  <a:cubicBezTo>
                    <a:pt x="2375" y="1560"/>
                    <a:pt x="2407" y="1624"/>
                    <a:pt x="2439" y="1655"/>
                  </a:cubicBezTo>
                  <a:cubicBezTo>
                    <a:pt x="2470" y="1687"/>
                    <a:pt x="2470" y="1750"/>
                    <a:pt x="2502" y="1782"/>
                  </a:cubicBezTo>
                  <a:cubicBezTo>
                    <a:pt x="2502" y="1782"/>
                    <a:pt x="2522" y="1823"/>
                    <a:pt x="2514" y="1823"/>
                  </a:cubicBezTo>
                  <a:cubicBezTo>
                    <a:pt x="2512" y="1823"/>
                    <a:pt x="2508" y="1820"/>
                    <a:pt x="2502" y="1814"/>
                  </a:cubicBezTo>
                  <a:lnTo>
                    <a:pt x="2502" y="1814"/>
                  </a:lnTo>
                  <a:cubicBezTo>
                    <a:pt x="2565" y="1940"/>
                    <a:pt x="2597" y="2067"/>
                    <a:pt x="2629" y="2194"/>
                  </a:cubicBezTo>
                  <a:cubicBezTo>
                    <a:pt x="2629" y="2194"/>
                    <a:pt x="2629" y="2225"/>
                    <a:pt x="2629" y="2225"/>
                  </a:cubicBezTo>
                  <a:cubicBezTo>
                    <a:pt x="2629" y="2257"/>
                    <a:pt x="2629" y="2289"/>
                    <a:pt x="2629" y="2320"/>
                  </a:cubicBezTo>
                  <a:lnTo>
                    <a:pt x="2629" y="2384"/>
                  </a:lnTo>
                  <a:cubicBezTo>
                    <a:pt x="2629" y="2415"/>
                    <a:pt x="2629" y="2415"/>
                    <a:pt x="2629" y="2415"/>
                  </a:cubicBezTo>
                  <a:cubicBezTo>
                    <a:pt x="2629" y="2432"/>
                    <a:pt x="2629" y="2438"/>
                    <a:pt x="2629" y="2438"/>
                  </a:cubicBezTo>
                  <a:lnTo>
                    <a:pt x="2629" y="2438"/>
                  </a:lnTo>
                  <a:cubicBezTo>
                    <a:pt x="2611" y="2447"/>
                    <a:pt x="2597" y="2447"/>
                    <a:pt x="2597" y="2447"/>
                  </a:cubicBezTo>
                  <a:lnTo>
                    <a:pt x="2217" y="2447"/>
                  </a:lnTo>
                  <a:cubicBezTo>
                    <a:pt x="1932" y="2384"/>
                    <a:pt x="1710" y="2289"/>
                    <a:pt x="1489" y="2194"/>
                  </a:cubicBezTo>
                  <a:cubicBezTo>
                    <a:pt x="1235" y="2067"/>
                    <a:pt x="1045" y="1909"/>
                    <a:pt x="855" y="1719"/>
                  </a:cubicBezTo>
                  <a:cubicBezTo>
                    <a:pt x="824" y="1719"/>
                    <a:pt x="792" y="1687"/>
                    <a:pt x="792" y="1655"/>
                  </a:cubicBezTo>
                  <a:cubicBezTo>
                    <a:pt x="760" y="1624"/>
                    <a:pt x="760" y="1624"/>
                    <a:pt x="760" y="1624"/>
                  </a:cubicBezTo>
                  <a:cubicBezTo>
                    <a:pt x="729" y="1560"/>
                    <a:pt x="697" y="1529"/>
                    <a:pt x="665" y="1465"/>
                  </a:cubicBezTo>
                  <a:cubicBezTo>
                    <a:pt x="634" y="1434"/>
                    <a:pt x="634" y="1402"/>
                    <a:pt x="634" y="1402"/>
                  </a:cubicBezTo>
                  <a:cubicBezTo>
                    <a:pt x="626" y="1395"/>
                    <a:pt x="622" y="1393"/>
                    <a:pt x="620" y="1393"/>
                  </a:cubicBezTo>
                  <a:cubicBezTo>
                    <a:pt x="616" y="1393"/>
                    <a:pt x="618" y="1400"/>
                    <a:pt x="617" y="1400"/>
                  </a:cubicBezTo>
                  <a:cubicBezTo>
                    <a:pt x="617" y="1400"/>
                    <a:pt x="614" y="1394"/>
                    <a:pt x="602" y="1370"/>
                  </a:cubicBezTo>
                  <a:cubicBezTo>
                    <a:pt x="602" y="1370"/>
                    <a:pt x="602" y="1370"/>
                    <a:pt x="602" y="1339"/>
                  </a:cubicBezTo>
                  <a:cubicBezTo>
                    <a:pt x="602" y="1339"/>
                    <a:pt x="570" y="1307"/>
                    <a:pt x="570" y="1275"/>
                  </a:cubicBezTo>
                  <a:cubicBezTo>
                    <a:pt x="570" y="1259"/>
                    <a:pt x="570" y="1234"/>
                    <a:pt x="570" y="1218"/>
                  </a:cubicBezTo>
                  <a:cubicBezTo>
                    <a:pt x="570" y="1218"/>
                    <a:pt x="570" y="1149"/>
                    <a:pt x="570" y="1149"/>
                  </a:cubicBezTo>
                  <a:cubicBezTo>
                    <a:pt x="570" y="1117"/>
                    <a:pt x="570" y="1085"/>
                    <a:pt x="570" y="1054"/>
                  </a:cubicBezTo>
                  <a:cubicBezTo>
                    <a:pt x="570" y="1054"/>
                    <a:pt x="570" y="1054"/>
                    <a:pt x="570" y="1022"/>
                  </a:cubicBezTo>
                  <a:cubicBezTo>
                    <a:pt x="570" y="990"/>
                    <a:pt x="570" y="959"/>
                    <a:pt x="602" y="927"/>
                  </a:cubicBezTo>
                  <a:cubicBezTo>
                    <a:pt x="602" y="895"/>
                    <a:pt x="634" y="864"/>
                    <a:pt x="665" y="800"/>
                  </a:cubicBezTo>
                  <a:cubicBezTo>
                    <a:pt x="665" y="769"/>
                    <a:pt x="697" y="737"/>
                    <a:pt x="697" y="705"/>
                  </a:cubicBezTo>
                  <a:cubicBezTo>
                    <a:pt x="724" y="705"/>
                    <a:pt x="728" y="705"/>
                    <a:pt x="728" y="686"/>
                  </a:cubicBezTo>
                  <a:lnTo>
                    <a:pt x="728" y="686"/>
                  </a:lnTo>
                  <a:cubicBezTo>
                    <a:pt x="725" y="691"/>
                    <a:pt x="721" y="696"/>
                    <a:pt x="720" y="696"/>
                  </a:cubicBezTo>
                  <a:cubicBezTo>
                    <a:pt x="718" y="696"/>
                    <a:pt x="720" y="690"/>
                    <a:pt x="729" y="674"/>
                  </a:cubicBezTo>
                  <a:lnTo>
                    <a:pt x="729" y="674"/>
                  </a:lnTo>
                  <a:cubicBezTo>
                    <a:pt x="729" y="678"/>
                    <a:pt x="729" y="682"/>
                    <a:pt x="728" y="686"/>
                  </a:cubicBezTo>
                  <a:lnTo>
                    <a:pt x="728" y="686"/>
                  </a:lnTo>
                  <a:cubicBezTo>
                    <a:pt x="734" y="677"/>
                    <a:pt x="740" y="667"/>
                    <a:pt x="737" y="667"/>
                  </a:cubicBezTo>
                  <a:cubicBezTo>
                    <a:pt x="736" y="667"/>
                    <a:pt x="733" y="669"/>
                    <a:pt x="729" y="674"/>
                  </a:cubicBezTo>
                  <a:cubicBezTo>
                    <a:pt x="760" y="642"/>
                    <a:pt x="760" y="642"/>
                    <a:pt x="792" y="610"/>
                  </a:cubicBezTo>
                  <a:cubicBezTo>
                    <a:pt x="792" y="610"/>
                    <a:pt x="815" y="599"/>
                    <a:pt x="826" y="597"/>
                  </a:cubicBezTo>
                  <a:lnTo>
                    <a:pt x="826" y="597"/>
                  </a:lnTo>
                  <a:cubicBezTo>
                    <a:pt x="833" y="579"/>
                    <a:pt x="855" y="579"/>
                    <a:pt x="855" y="579"/>
                  </a:cubicBezTo>
                  <a:cubicBezTo>
                    <a:pt x="855" y="557"/>
                    <a:pt x="901" y="534"/>
                    <a:pt x="919" y="534"/>
                  </a:cubicBezTo>
                  <a:lnTo>
                    <a:pt x="919" y="534"/>
                  </a:lnTo>
                  <a:cubicBezTo>
                    <a:pt x="931" y="525"/>
                    <a:pt x="950" y="515"/>
                    <a:pt x="950" y="515"/>
                  </a:cubicBezTo>
                  <a:close/>
                  <a:moveTo>
                    <a:pt x="1131" y="1"/>
                  </a:moveTo>
                  <a:cubicBezTo>
                    <a:pt x="901" y="1"/>
                    <a:pt x="693" y="71"/>
                    <a:pt x="507" y="230"/>
                  </a:cubicBezTo>
                  <a:cubicBezTo>
                    <a:pt x="285" y="420"/>
                    <a:pt x="127" y="705"/>
                    <a:pt x="95" y="990"/>
                  </a:cubicBezTo>
                  <a:cubicBezTo>
                    <a:pt x="0" y="1624"/>
                    <a:pt x="507" y="2162"/>
                    <a:pt x="1014" y="2479"/>
                  </a:cubicBezTo>
                  <a:cubicBezTo>
                    <a:pt x="1420" y="2727"/>
                    <a:pt x="1940" y="2944"/>
                    <a:pt x="2434" y="2944"/>
                  </a:cubicBezTo>
                  <a:cubicBezTo>
                    <a:pt x="2633" y="2944"/>
                    <a:pt x="2827" y="2909"/>
                    <a:pt x="3009" y="2827"/>
                  </a:cubicBezTo>
                  <a:cubicBezTo>
                    <a:pt x="3103" y="2780"/>
                    <a:pt x="3145" y="2680"/>
                    <a:pt x="3134" y="2580"/>
                  </a:cubicBezTo>
                  <a:lnTo>
                    <a:pt x="3134" y="2580"/>
                  </a:lnTo>
                  <a:cubicBezTo>
                    <a:pt x="3134" y="2578"/>
                    <a:pt x="3135" y="2576"/>
                    <a:pt x="3135" y="2574"/>
                  </a:cubicBezTo>
                  <a:cubicBezTo>
                    <a:pt x="3230" y="2004"/>
                    <a:pt x="2945" y="1434"/>
                    <a:pt x="2629" y="990"/>
                  </a:cubicBezTo>
                  <a:cubicBezTo>
                    <a:pt x="2312" y="579"/>
                    <a:pt x="1837" y="104"/>
                    <a:pt x="1267" y="9"/>
                  </a:cubicBezTo>
                  <a:cubicBezTo>
                    <a:pt x="1221" y="3"/>
                    <a:pt x="1175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956143" y="4091842"/>
              <a:ext cx="68196" cy="62350"/>
            </a:xfrm>
            <a:custGeom>
              <a:avLst/>
              <a:gdLst/>
              <a:ahLst/>
              <a:cxnLst/>
              <a:rect l="l" t="t" r="r" b="b"/>
              <a:pathLst>
                <a:path w="2123" h="1941" extrusionOk="0">
                  <a:moveTo>
                    <a:pt x="269" y="1"/>
                  </a:moveTo>
                  <a:cubicBezTo>
                    <a:pt x="206" y="1"/>
                    <a:pt x="143" y="24"/>
                    <a:pt x="95" y="72"/>
                  </a:cubicBezTo>
                  <a:cubicBezTo>
                    <a:pt x="0" y="167"/>
                    <a:pt x="0" y="357"/>
                    <a:pt x="95" y="452"/>
                  </a:cubicBezTo>
                  <a:cubicBezTo>
                    <a:pt x="602" y="959"/>
                    <a:pt x="1109" y="1497"/>
                    <a:pt x="1742" y="1909"/>
                  </a:cubicBezTo>
                  <a:cubicBezTo>
                    <a:pt x="1774" y="1930"/>
                    <a:pt x="1812" y="1940"/>
                    <a:pt x="1852" y="1940"/>
                  </a:cubicBezTo>
                  <a:cubicBezTo>
                    <a:pt x="1932" y="1940"/>
                    <a:pt x="2017" y="1898"/>
                    <a:pt x="2059" y="1814"/>
                  </a:cubicBezTo>
                  <a:cubicBezTo>
                    <a:pt x="2122" y="1687"/>
                    <a:pt x="2090" y="1560"/>
                    <a:pt x="1995" y="1465"/>
                  </a:cubicBezTo>
                  <a:cubicBezTo>
                    <a:pt x="1425" y="1117"/>
                    <a:pt x="950" y="579"/>
                    <a:pt x="444" y="72"/>
                  </a:cubicBezTo>
                  <a:cubicBezTo>
                    <a:pt x="396" y="24"/>
                    <a:pt x="333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95398" y="4223129"/>
              <a:ext cx="74299" cy="96111"/>
            </a:xfrm>
            <a:custGeom>
              <a:avLst/>
              <a:gdLst/>
              <a:ahLst/>
              <a:cxnLst/>
              <a:rect l="l" t="t" r="r" b="b"/>
              <a:pathLst>
                <a:path w="2313" h="2992" extrusionOk="0">
                  <a:moveTo>
                    <a:pt x="2015" y="1"/>
                  </a:moveTo>
                  <a:cubicBezTo>
                    <a:pt x="1998" y="1"/>
                    <a:pt x="1981" y="3"/>
                    <a:pt x="1964" y="7"/>
                  </a:cubicBezTo>
                  <a:cubicBezTo>
                    <a:pt x="1394" y="197"/>
                    <a:pt x="919" y="545"/>
                    <a:pt x="571" y="1052"/>
                  </a:cubicBezTo>
                  <a:cubicBezTo>
                    <a:pt x="254" y="1527"/>
                    <a:pt x="96" y="2097"/>
                    <a:pt x="1" y="2667"/>
                  </a:cubicBezTo>
                  <a:cubicBezTo>
                    <a:pt x="1" y="2794"/>
                    <a:pt x="32" y="2952"/>
                    <a:pt x="191" y="2984"/>
                  </a:cubicBezTo>
                  <a:cubicBezTo>
                    <a:pt x="212" y="2989"/>
                    <a:pt x="234" y="2992"/>
                    <a:pt x="256" y="2992"/>
                  </a:cubicBezTo>
                  <a:cubicBezTo>
                    <a:pt x="366" y="2992"/>
                    <a:pt x="481" y="2926"/>
                    <a:pt x="507" y="2794"/>
                  </a:cubicBezTo>
                  <a:cubicBezTo>
                    <a:pt x="571" y="2287"/>
                    <a:pt x="697" y="1780"/>
                    <a:pt x="982" y="1337"/>
                  </a:cubicBezTo>
                  <a:cubicBezTo>
                    <a:pt x="1236" y="957"/>
                    <a:pt x="1647" y="640"/>
                    <a:pt x="2091" y="482"/>
                  </a:cubicBezTo>
                  <a:cubicBezTo>
                    <a:pt x="2217" y="450"/>
                    <a:pt x="2312" y="324"/>
                    <a:pt x="2281" y="197"/>
                  </a:cubicBezTo>
                  <a:cubicBezTo>
                    <a:pt x="2253" y="87"/>
                    <a:pt x="2130" y="1"/>
                    <a:pt x="2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4" name="Google Shape;274;p2"/>
          <p:cNvSpPr/>
          <p:nvPr/>
        </p:nvSpPr>
        <p:spPr>
          <a:xfrm>
            <a:off x="2295696" y="4180674"/>
            <a:ext cx="206933" cy="204234"/>
          </a:xfrm>
          <a:custGeom>
            <a:avLst/>
            <a:gdLst/>
            <a:ahLst/>
            <a:cxnLst/>
            <a:rect l="l" t="t" r="r" b="b"/>
            <a:pathLst>
              <a:path w="6442" h="6356" extrusionOk="0">
                <a:moveTo>
                  <a:pt x="3465" y="1"/>
                </a:moveTo>
                <a:cubicBezTo>
                  <a:pt x="3391" y="1"/>
                  <a:pt x="3313" y="12"/>
                  <a:pt x="3231" y="36"/>
                </a:cubicBezTo>
                <a:cubicBezTo>
                  <a:pt x="1236" y="637"/>
                  <a:pt x="1" y="2506"/>
                  <a:pt x="951" y="4533"/>
                </a:cubicBezTo>
                <a:cubicBezTo>
                  <a:pt x="1507" y="5725"/>
                  <a:pt x="2599" y="6356"/>
                  <a:pt x="3750" y="6356"/>
                </a:cubicBezTo>
                <a:cubicBezTo>
                  <a:pt x="4434" y="6356"/>
                  <a:pt x="5139" y="6133"/>
                  <a:pt x="5765" y="5673"/>
                </a:cubicBezTo>
                <a:cubicBezTo>
                  <a:pt x="6441" y="5178"/>
                  <a:pt x="6027" y="4149"/>
                  <a:pt x="5402" y="4149"/>
                </a:cubicBezTo>
                <a:cubicBezTo>
                  <a:pt x="5266" y="4149"/>
                  <a:pt x="5120" y="4198"/>
                  <a:pt x="4973" y="4311"/>
                </a:cubicBezTo>
                <a:cubicBezTo>
                  <a:pt x="4565" y="4606"/>
                  <a:pt x="4145" y="4770"/>
                  <a:pt x="3749" y="4770"/>
                </a:cubicBezTo>
                <a:cubicBezTo>
                  <a:pt x="3252" y="4770"/>
                  <a:pt x="2792" y="4512"/>
                  <a:pt x="2439" y="3931"/>
                </a:cubicBezTo>
                <a:cubicBezTo>
                  <a:pt x="1806" y="2854"/>
                  <a:pt x="2598" y="1904"/>
                  <a:pt x="3643" y="1587"/>
                </a:cubicBezTo>
                <a:cubicBezTo>
                  <a:pt x="4572" y="1326"/>
                  <a:pt x="4277" y="1"/>
                  <a:pt x="34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75" name="Google Shape;275;p2"/>
          <p:cNvGrpSpPr/>
          <p:nvPr/>
        </p:nvGrpSpPr>
        <p:grpSpPr>
          <a:xfrm>
            <a:off x="4131888" y="4414639"/>
            <a:ext cx="802692" cy="399765"/>
            <a:chOff x="4131888" y="4413206"/>
            <a:chExt cx="802692" cy="399641"/>
          </a:xfrm>
        </p:grpSpPr>
        <p:sp>
          <p:nvSpPr>
            <p:cNvPr id="276" name="Google Shape;276;p2"/>
            <p:cNvSpPr/>
            <p:nvPr/>
          </p:nvSpPr>
          <p:spPr>
            <a:xfrm>
              <a:off x="4254984" y="4440254"/>
              <a:ext cx="616495" cy="328677"/>
            </a:xfrm>
            <a:custGeom>
              <a:avLst/>
              <a:gdLst/>
              <a:ahLst/>
              <a:cxnLst/>
              <a:rect l="l" t="t" r="r" b="b"/>
              <a:pathLst>
                <a:path w="19192" h="10232" extrusionOk="0">
                  <a:moveTo>
                    <a:pt x="17684" y="573"/>
                  </a:moveTo>
                  <a:cubicBezTo>
                    <a:pt x="17954" y="1213"/>
                    <a:pt x="18287" y="1820"/>
                    <a:pt x="18576" y="2441"/>
                  </a:cubicBezTo>
                  <a:lnTo>
                    <a:pt x="18576" y="2441"/>
                  </a:lnTo>
                  <a:cubicBezTo>
                    <a:pt x="17084" y="3213"/>
                    <a:pt x="15511" y="3820"/>
                    <a:pt x="13967" y="4456"/>
                  </a:cubicBezTo>
                  <a:cubicBezTo>
                    <a:pt x="11306" y="5564"/>
                    <a:pt x="8646" y="6609"/>
                    <a:pt x="5986" y="7686"/>
                  </a:cubicBezTo>
                  <a:cubicBezTo>
                    <a:pt x="4344" y="8355"/>
                    <a:pt x="2701" y="8995"/>
                    <a:pt x="1059" y="9662"/>
                  </a:cubicBezTo>
                  <a:lnTo>
                    <a:pt x="1059" y="9662"/>
                  </a:lnTo>
                  <a:cubicBezTo>
                    <a:pt x="825" y="9023"/>
                    <a:pt x="704" y="8330"/>
                    <a:pt x="555" y="7670"/>
                  </a:cubicBezTo>
                  <a:lnTo>
                    <a:pt x="555" y="7670"/>
                  </a:lnTo>
                  <a:cubicBezTo>
                    <a:pt x="5248" y="5545"/>
                    <a:pt x="9973" y="3514"/>
                    <a:pt x="14790" y="1669"/>
                  </a:cubicBezTo>
                  <a:cubicBezTo>
                    <a:pt x="15736" y="1284"/>
                    <a:pt x="16709" y="928"/>
                    <a:pt x="17684" y="573"/>
                  </a:cubicBezTo>
                  <a:close/>
                  <a:moveTo>
                    <a:pt x="17859" y="1"/>
                  </a:moveTo>
                  <a:cubicBezTo>
                    <a:pt x="17831" y="1"/>
                    <a:pt x="17801" y="7"/>
                    <a:pt x="17769" y="21"/>
                  </a:cubicBezTo>
                  <a:lnTo>
                    <a:pt x="17769" y="21"/>
                  </a:lnTo>
                  <a:cubicBezTo>
                    <a:pt x="17717" y="26"/>
                    <a:pt x="17668" y="44"/>
                    <a:pt x="17630" y="72"/>
                  </a:cubicBezTo>
                  <a:lnTo>
                    <a:pt x="17630" y="72"/>
                  </a:lnTo>
                  <a:cubicBezTo>
                    <a:pt x="13370" y="1642"/>
                    <a:pt x="9172" y="3335"/>
                    <a:pt x="5036" y="5152"/>
                  </a:cubicBezTo>
                  <a:cubicBezTo>
                    <a:pt x="3389" y="5849"/>
                    <a:pt x="1774" y="6577"/>
                    <a:pt x="127" y="7337"/>
                  </a:cubicBezTo>
                  <a:cubicBezTo>
                    <a:pt x="32" y="7369"/>
                    <a:pt x="0" y="7496"/>
                    <a:pt x="32" y="7622"/>
                  </a:cubicBezTo>
                  <a:cubicBezTo>
                    <a:pt x="222" y="8446"/>
                    <a:pt x="381" y="9333"/>
                    <a:pt x="729" y="10124"/>
                  </a:cubicBezTo>
                  <a:cubicBezTo>
                    <a:pt x="753" y="10196"/>
                    <a:pt x="848" y="10231"/>
                    <a:pt x="934" y="10231"/>
                  </a:cubicBezTo>
                  <a:cubicBezTo>
                    <a:pt x="962" y="10231"/>
                    <a:pt x="990" y="10227"/>
                    <a:pt x="1014" y="10219"/>
                  </a:cubicBezTo>
                  <a:cubicBezTo>
                    <a:pt x="6271" y="8097"/>
                    <a:pt x="11591" y="6071"/>
                    <a:pt x="16817" y="3790"/>
                  </a:cubicBezTo>
                  <a:cubicBezTo>
                    <a:pt x="17545" y="3474"/>
                    <a:pt x="18305" y="3157"/>
                    <a:pt x="19034" y="2777"/>
                  </a:cubicBezTo>
                  <a:cubicBezTo>
                    <a:pt x="19160" y="2714"/>
                    <a:pt x="19192" y="2555"/>
                    <a:pt x="19129" y="2429"/>
                  </a:cubicBezTo>
                  <a:cubicBezTo>
                    <a:pt x="18780" y="1669"/>
                    <a:pt x="18369" y="940"/>
                    <a:pt x="18052" y="180"/>
                  </a:cubicBezTo>
                  <a:cubicBezTo>
                    <a:pt x="18049" y="174"/>
                    <a:pt x="18047" y="169"/>
                    <a:pt x="18044" y="163"/>
                  </a:cubicBezTo>
                  <a:lnTo>
                    <a:pt x="18044" y="163"/>
                  </a:lnTo>
                  <a:cubicBezTo>
                    <a:pt x="18019" y="73"/>
                    <a:pt x="17953" y="1"/>
                    <a:pt x="17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131888" y="4674527"/>
              <a:ext cx="163921" cy="138319"/>
            </a:xfrm>
            <a:custGeom>
              <a:avLst/>
              <a:gdLst/>
              <a:ahLst/>
              <a:cxnLst/>
              <a:rect l="l" t="t" r="r" b="b"/>
              <a:pathLst>
                <a:path w="5103" h="4306" extrusionOk="0">
                  <a:moveTo>
                    <a:pt x="4103" y="0"/>
                  </a:moveTo>
                  <a:cubicBezTo>
                    <a:pt x="4078" y="0"/>
                    <a:pt x="4051" y="4"/>
                    <a:pt x="4023" y="13"/>
                  </a:cubicBezTo>
                  <a:cubicBezTo>
                    <a:pt x="3294" y="234"/>
                    <a:pt x="2566" y="456"/>
                    <a:pt x="1869" y="741"/>
                  </a:cubicBezTo>
                  <a:cubicBezTo>
                    <a:pt x="1331" y="963"/>
                    <a:pt x="792" y="1216"/>
                    <a:pt x="222" y="1438"/>
                  </a:cubicBezTo>
                  <a:cubicBezTo>
                    <a:pt x="96" y="1470"/>
                    <a:pt x="1" y="1596"/>
                    <a:pt x="64" y="1723"/>
                  </a:cubicBezTo>
                  <a:cubicBezTo>
                    <a:pt x="349" y="2515"/>
                    <a:pt x="539" y="3338"/>
                    <a:pt x="856" y="4130"/>
                  </a:cubicBezTo>
                  <a:cubicBezTo>
                    <a:pt x="881" y="4207"/>
                    <a:pt x="970" y="4305"/>
                    <a:pt x="1070" y="4305"/>
                  </a:cubicBezTo>
                  <a:cubicBezTo>
                    <a:pt x="1093" y="4305"/>
                    <a:pt x="1117" y="4300"/>
                    <a:pt x="1141" y="4288"/>
                  </a:cubicBezTo>
                  <a:cubicBezTo>
                    <a:pt x="2376" y="3876"/>
                    <a:pt x="3611" y="3433"/>
                    <a:pt x="4814" y="2958"/>
                  </a:cubicBezTo>
                  <a:cubicBezTo>
                    <a:pt x="5102" y="2843"/>
                    <a:pt x="5023" y="2439"/>
                    <a:pt x="4768" y="2439"/>
                  </a:cubicBezTo>
                  <a:cubicBezTo>
                    <a:pt x="4743" y="2439"/>
                    <a:pt x="4716" y="2443"/>
                    <a:pt x="4688" y="2451"/>
                  </a:cubicBezTo>
                  <a:cubicBezTo>
                    <a:pt x="3554" y="2928"/>
                    <a:pt x="2393" y="3349"/>
                    <a:pt x="1230" y="3741"/>
                  </a:cubicBezTo>
                  <a:lnTo>
                    <a:pt x="1230" y="3741"/>
                  </a:lnTo>
                  <a:cubicBezTo>
                    <a:pt x="997" y="3101"/>
                    <a:pt x="829" y="2446"/>
                    <a:pt x="613" y="1807"/>
                  </a:cubicBezTo>
                  <a:lnTo>
                    <a:pt x="613" y="1807"/>
                  </a:lnTo>
                  <a:cubicBezTo>
                    <a:pt x="1086" y="1613"/>
                    <a:pt x="1541" y="1403"/>
                    <a:pt x="1996" y="1216"/>
                  </a:cubicBezTo>
                  <a:cubicBezTo>
                    <a:pt x="2724" y="931"/>
                    <a:pt x="3421" y="709"/>
                    <a:pt x="4149" y="488"/>
                  </a:cubicBezTo>
                  <a:cubicBezTo>
                    <a:pt x="4437" y="401"/>
                    <a:pt x="4358" y="0"/>
                    <a:pt x="4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814667" y="4413206"/>
              <a:ext cx="119913" cy="117022"/>
            </a:xfrm>
            <a:custGeom>
              <a:avLst/>
              <a:gdLst/>
              <a:ahLst/>
              <a:cxnLst/>
              <a:rect l="l" t="t" r="r" b="b"/>
              <a:pathLst>
                <a:path w="3733" h="3643" extrusionOk="0">
                  <a:moveTo>
                    <a:pt x="2279" y="1"/>
                  </a:moveTo>
                  <a:cubicBezTo>
                    <a:pt x="2257" y="1"/>
                    <a:pt x="2235" y="3"/>
                    <a:pt x="2212" y="9"/>
                  </a:cubicBezTo>
                  <a:cubicBezTo>
                    <a:pt x="1547" y="294"/>
                    <a:pt x="882" y="579"/>
                    <a:pt x="249" y="896"/>
                  </a:cubicBezTo>
                  <a:cubicBezTo>
                    <a:pt x="1" y="1033"/>
                    <a:pt x="160" y="1363"/>
                    <a:pt x="394" y="1363"/>
                  </a:cubicBezTo>
                  <a:cubicBezTo>
                    <a:pt x="429" y="1363"/>
                    <a:pt x="465" y="1355"/>
                    <a:pt x="502" y="1339"/>
                  </a:cubicBezTo>
                  <a:cubicBezTo>
                    <a:pt x="1052" y="1050"/>
                    <a:pt x="1627" y="813"/>
                    <a:pt x="2206" y="582"/>
                  </a:cubicBezTo>
                  <a:lnTo>
                    <a:pt x="2206" y="582"/>
                  </a:lnTo>
                  <a:cubicBezTo>
                    <a:pt x="2554" y="1154"/>
                    <a:pt x="2847" y="1746"/>
                    <a:pt x="3153" y="2340"/>
                  </a:cubicBezTo>
                  <a:lnTo>
                    <a:pt x="3153" y="2340"/>
                  </a:lnTo>
                  <a:cubicBezTo>
                    <a:pt x="2574" y="2659"/>
                    <a:pt x="1953" y="2892"/>
                    <a:pt x="1357" y="3176"/>
                  </a:cubicBezTo>
                  <a:cubicBezTo>
                    <a:pt x="1109" y="3313"/>
                    <a:pt x="1269" y="3643"/>
                    <a:pt x="1502" y="3643"/>
                  </a:cubicBezTo>
                  <a:cubicBezTo>
                    <a:pt x="1537" y="3643"/>
                    <a:pt x="1574" y="3636"/>
                    <a:pt x="1611" y="3619"/>
                  </a:cubicBezTo>
                  <a:cubicBezTo>
                    <a:pt x="2276" y="3271"/>
                    <a:pt x="2972" y="3049"/>
                    <a:pt x="3606" y="2637"/>
                  </a:cubicBezTo>
                  <a:cubicBezTo>
                    <a:pt x="3701" y="2574"/>
                    <a:pt x="3732" y="2416"/>
                    <a:pt x="3669" y="2289"/>
                  </a:cubicBezTo>
                  <a:cubicBezTo>
                    <a:pt x="3321" y="1561"/>
                    <a:pt x="2941" y="832"/>
                    <a:pt x="2497" y="136"/>
                  </a:cubicBezTo>
                  <a:cubicBezTo>
                    <a:pt x="2471" y="57"/>
                    <a:pt x="2381" y="1"/>
                    <a:pt x="2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297804" y="4493482"/>
              <a:ext cx="506475" cy="221485"/>
            </a:xfrm>
            <a:custGeom>
              <a:avLst/>
              <a:gdLst/>
              <a:ahLst/>
              <a:cxnLst/>
              <a:rect l="l" t="t" r="r" b="b"/>
              <a:pathLst>
                <a:path w="15767" h="6895" extrusionOk="0">
                  <a:moveTo>
                    <a:pt x="15171" y="1"/>
                  </a:moveTo>
                  <a:cubicBezTo>
                    <a:pt x="15112" y="1"/>
                    <a:pt x="15047" y="14"/>
                    <a:pt x="14977" y="43"/>
                  </a:cubicBezTo>
                  <a:cubicBezTo>
                    <a:pt x="10163" y="2007"/>
                    <a:pt x="5318" y="3907"/>
                    <a:pt x="504" y="5902"/>
                  </a:cubicBezTo>
                  <a:cubicBezTo>
                    <a:pt x="0" y="6126"/>
                    <a:pt x="140" y="6895"/>
                    <a:pt x="573" y="6895"/>
                  </a:cubicBezTo>
                  <a:cubicBezTo>
                    <a:pt x="630" y="6895"/>
                    <a:pt x="692" y="6882"/>
                    <a:pt x="758" y="6852"/>
                  </a:cubicBezTo>
                  <a:cubicBezTo>
                    <a:pt x="5571" y="4857"/>
                    <a:pt x="10417" y="2957"/>
                    <a:pt x="15262" y="993"/>
                  </a:cubicBezTo>
                  <a:cubicBezTo>
                    <a:pt x="15766" y="769"/>
                    <a:pt x="15626" y="1"/>
                    <a:pt x="15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0" name="Google Shape;280;p2"/>
          <p:cNvSpPr/>
          <p:nvPr/>
        </p:nvSpPr>
        <p:spPr>
          <a:xfrm>
            <a:off x="1166711" y="3806475"/>
            <a:ext cx="45807" cy="35635"/>
          </a:xfrm>
          <a:custGeom>
            <a:avLst/>
            <a:gdLst/>
            <a:ahLst/>
            <a:cxnLst/>
            <a:rect l="l" t="t" r="r" b="b"/>
            <a:pathLst>
              <a:path w="1426" h="1109" extrusionOk="0">
                <a:moveTo>
                  <a:pt x="697" y="0"/>
                </a:moveTo>
                <a:cubicBezTo>
                  <a:pt x="1" y="0"/>
                  <a:pt x="1" y="1108"/>
                  <a:pt x="697" y="1108"/>
                </a:cubicBezTo>
                <a:cubicBezTo>
                  <a:pt x="1426" y="1108"/>
                  <a:pt x="1426" y="0"/>
                  <a:pt x="69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2"/>
          <p:cNvSpPr/>
          <p:nvPr/>
        </p:nvSpPr>
        <p:spPr>
          <a:xfrm>
            <a:off x="1198256" y="3754550"/>
            <a:ext cx="45807" cy="34639"/>
          </a:xfrm>
          <a:custGeom>
            <a:avLst/>
            <a:gdLst/>
            <a:ahLst/>
            <a:cxnLst/>
            <a:rect l="l" t="t" r="r" b="b"/>
            <a:pathLst>
              <a:path w="1426" h="1078" extrusionOk="0">
                <a:moveTo>
                  <a:pt x="697" y="1"/>
                </a:moveTo>
                <a:cubicBezTo>
                  <a:pt x="0" y="1"/>
                  <a:pt x="0" y="1078"/>
                  <a:pt x="697" y="1078"/>
                </a:cubicBezTo>
                <a:cubicBezTo>
                  <a:pt x="1426" y="1078"/>
                  <a:pt x="1426" y="1"/>
                  <a:pt x="6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2"/>
          <p:cNvSpPr/>
          <p:nvPr/>
        </p:nvSpPr>
        <p:spPr>
          <a:xfrm>
            <a:off x="1222670" y="3813577"/>
            <a:ext cx="45807" cy="35667"/>
          </a:xfrm>
          <a:custGeom>
            <a:avLst/>
            <a:gdLst/>
            <a:ahLst/>
            <a:cxnLst/>
            <a:rect l="l" t="t" r="r" b="b"/>
            <a:pathLst>
              <a:path w="1426" h="1110" extrusionOk="0">
                <a:moveTo>
                  <a:pt x="729" y="1"/>
                </a:moveTo>
                <a:cubicBezTo>
                  <a:pt x="1" y="1"/>
                  <a:pt x="1" y="1109"/>
                  <a:pt x="729" y="1109"/>
                </a:cubicBezTo>
                <a:cubicBezTo>
                  <a:pt x="1426" y="1109"/>
                  <a:pt x="1426" y="1"/>
                  <a:pt x="7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2"/>
          <p:cNvSpPr/>
          <p:nvPr/>
        </p:nvSpPr>
        <p:spPr>
          <a:xfrm>
            <a:off x="782165" y="1499513"/>
            <a:ext cx="44811" cy="35667"/>
          </a:xfrm>
          <a:custGeom>
            <a:avLst/>
            <a:gdLst/>
            <a:ahLst/>
            <a:cxnLst/>
            <a:rect l="l" t="t" r="r" b="b"/>
            <a:pathLst>
              <a:path w="1395" h="1110" extrusionOk="0">
                <a:moveTo>
                  <a:pt x="698" y="1"/>
                </a:moveTo>
                <a:cubicBezTo>
                  <a:pt x="1" y="1"/>
                  <a:pt x="1" y="1109"/>
                  <a:pt x="698" y="1109"/>
                </a:cubicBezTo>
                <a:cubicBezTo>
                  <a:pt x="1394" y="1109"/>
                  <a:pt x="1394" y="1"/>
                  <a:pt x="6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2"/>
          <p:cNvSpPr/>
          <p:nvPr/>
        </p:nvSpPr>
        <p:spPr>
          <a:xfrm>
            <a:off x="813710" y="1446588"/>
            <a:ext cx="44811" cy="35667"/>
          </a:xfrm>
          <a:custGeom>
            <a:avLst/>
            <a:gdLst/>
            <a:ahLst/>
            <a:cxnLst/>
            <a:rect l="l" t="t" r="r" b="b"/>
            <a:pathLst>
              <a:path w="1395" h="1110" extrusionOk="0">
                <a:moveTo>
                  <a:pt x="697" y="1"/>
                </a:moveTo>
                <a:cubicBezTo>
                  <a:pt x="1" y="1"/>
                  <a:pt x="1" y="1109"/>
                  <a:pt x="697" y="1109"/>
                </a:cubicBezTo>
                <a:cubicBezTo>
                  <a:pt x="1394" y="1109"/>
                  <a:pt x="1394" y="1"/>
                  <a:pt x="6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2"/>
          <p:cNvSpPr/>
          <p:nvPr/>
        </p:nvSpPr>
        <p:spPr>
          <a:xfrm>
            <a:off x="838124" y="1506649"/>
            <a:ext cx="45807" cy="35635"/>
          </a:xfrm>
          <a:custGeom>
            <a:avLst/>
            <a:gdLst/>
            <a:ahLst/>
            <a:cxnLst/>
            <a:rect l="l" t="t" r="r" b="b"/>
            <a:pathLst>
              <a:path w="1426" h="1109" extrusionOk="0">
                <a:moveTo>
                  <a:pt x="697" y="0"/>
                </a:moveTo>
                <a:cubicBezTo>
                  <a:pt x="1" y="0"/>
                  <a:pt x="1" y="1109"/>
                  <a:pt x="697" y="1109"/>
                </a:cubicBezTo>
                <a:cubicBezTo>
                  <a:pt x="1426" y="1109"/>
                  <a:pt x="1426" y="0"/>
                  <a:pt x="69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2"/>
          <p:cNvSpPr/>
          <p:nvPr/>
        </p:nvSpPr>
        <p:spPr>
          <a:xfrm>
            <a:off x="307162" y="2656556"/>
            <a:ext cx="64117" cy="49869"/>
          </a:xfrm>
          <a:custGeom>
            <a:avLst/>
            <a:gdLst/>
            <a:ahLst/>
            <a:cxnLst/>
            <a:rect l="l" t="t" r="r" b="b"/>
            <a:pathLst>
              <a:path w="1996" h="1552" extrusionOk="0">
                <a:moveTo>
                  <a:pt x="982" y="0"/>
                </a:moveTo>
                <a:cubicBezTo>
                  <a:pt x="0" y="0"/>
                  <a:pt x="0" y="1552"/>
                  <a:pt x="982" y="1552"/>
                </a:cubicBezTo>
                <a:cubicBezTo>
                  <a:pt x="1996" y="1552"/>
                  <a:pt x="1996" y="0"/>
                  <a:pt x="9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2"/>
          <p:cNvSpPr/>
          <p:nvPr/>
        </p:nvSpPr>
        <p:spPr>
          <a:xfrm>
            <a:off x="351909" y="2581185"/>
            <a:ext cx="64117" cy="49902"/>
          </a:xfrm>
          <a:custGeom>
            <a:avLst/>
            <a:gdLst/>
            <a:ahLst/>
            <a:cxnLst/>
            <a:rect l="l" t="t" r="r" b="b"/>
            <a:pathLst>
              <a:path w="1996" h="1553" extrusionOk="0">
                <a:moveTo>
                  <a:pt x="1014" y="1"/>
                </a:moveTo>
                <a:cubicBezTo>
                  <a:pt x="1" y="1"/>
                  <a:pt x="1" y="1552"/>
                  <a:pt x="1014" y="1552"/>
                </a:cubicBezTo>
                <a:cubicBezTo>
                  <a:pt x="1996" y="1552"/>
                  <a:pt x="1996" y="1"/>
                  <a:pt x="10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2"/>
          <p:cNvSpPr/>
          <p:nvPr/>
        </p:nvSpPr>
        <p:spPr>
          <a:xfrm>
            <a:off x="386437" y="2666658"/>
            <a:ext cx="65144" cy="49902"/>
          </a:xfrm>
          <a:custGeom>
            <a:avLst/>
            <a:gdLst/>
            <a:ahLst/>
            <a:cxnLst/>
            <a:rect l="l" t="t" r="r" b="b"/>
            <a:pathLst>
              <a:path w="2028" h="1553" extrusionOk="0">
                <a:moveTo>
                  <a:pt x="1014" y="1"/>
                </a:moveTo>
                <a:cubicBezTo>
                  <a:pt x="1" y="1"/>
                  <a:pt x="1" y="1553"/>
                  <a:pt x="1014" y="1553"/>
                </a:cubicBezTo>
                <a:cubicBezTo>
                  <a:pt x="2027" y="1553"/>
                  <a:pt x="2027" y="1"/>
                  <a:pt x="10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2"/>
          <p:cNvSpPr/>
          <p:nvPr/>
        </p:nvSpPr>
        <p:spPr>
          <a:xfrm>
            <a:off x="8404389" y="1499513"/>
            <a:ext cx="44779" cy="35667"/>
          </a:xfrm>
          <a:custGeom>
            <a:avLst/>
            <a:gdLst/>
            <a:ahLst/>
            <a:cxnLst/>
            <a:rect l="l" t="t" r="r" b="b"/>
            <a:pathLst>
              <a:path w="1394" h="1110" extrusionOk="0">
                <a:moveTo>
                  <a:pt x="697" y="1"/>
                </a:moveTo>
                <a:cubicBezTo>
                  <a:pt x="0" y="1"/>
                  <a:pt x="0" y="1109"/>
                  <a:pt x="697" y="1109"/>
                </a:cubicBezTo>
                <a:cubicBezTo>
                  <a:pt x="1394" y="1109"/>
                  <a:pt x="1394" y="1"/>
                  <a:pt x="6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2"/>
          <p:cNvSpPr/>
          <p:nvPr/>
        </p:nvSpPr>
        <p:spPr>
          <a:xfrm>
            <a:off x="8435834" y="1446588"/>
            <a:ext cx="44811" cy="35667"/>
          </a:xfrm>
          <a:custGeom>
            <a:avLst/>
            <a:gdLst/>
            <a:ahLst/>
            <a:cxnLst/>
            <a:rect l="l" t="t" r="r" b="b"/>
            <a:pathLst>
              <a:path w="1395" h="1110" extrusionOk="0">
                <a:moveTo>
                  <a:pt x="698" y="1"/>
                </a:moveTo>
                <a:cubicBezTo>
                  <a:pt x="1" y="1"/>
                  <a:pt x="1" y="1109"/>
                  <a:pt x="698" y="1109"/>
                </a:cubicBezTo>
                <a:cubicBezTo>
                  <a:pt x="1394" y="1109"/>
                  <a:pt x="1394" y="1"/>
                  <a:pt x="6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2"/>
          <p:cNvSpPr/>
          <p:nvPr/>
        </p:nvSpPr>
        <p:spPr>
          <a:xfrm>
            <a:off x="8460248" y="1506649"/>
            <a:ext cx="44811" cy="35635"/>
          </a:xfrm>
          <a:custGeom>
            <a:avLst/>
            <a:gdLst/>
            <a:ahLst/>
            <a:cxnLst/>
            <a:rect l="l" t="t" r="r" b="b"/>
            <a:pathLst>
              <a:path w="1395" h="1109" extrusionOk="0">
                <a:moveTo>
                  <a:pt x="698" y="0"/>
                </a:moveTo>
                <a:cubicBezTo>
                  <a:pt x="1" y="0"/>
                  <a:pt x="1" y="1109"/>
                  <a:pt x="698" y="1109"/>
                </a:cubicBezTo>
                <a:cubicBezTo>
                  <a:pt x="1394" y="1109"/>
                  <a:pt x="1394" y="0"/>
                  <a:pt x="6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92" name="Google Shape;292;p2"/>
          <p:cNvGrpSpPr/>
          <p:nvPr/>
        </p:nvGrpSpPr>
        <p:grpSpPr>
          <a:xfrm>
            <a:off x="8327996" y="2456030"/>
            <a:ext cx="144489" cy="135376"/>
            <a:chOff x="8327995" y="2455266"/>
            <a:chExt cx="144489" cy="135334"/>
          </a:xfrm>
        </p:grpSpPr>
        <p:sp>
          <p:nvSpPr>
            <p:cNvPr id="293" name="Google Shape;293;p2"/>
            <p:cNvSpPr/>
            <p:nvPr/>
          </p:nvSpPr>
          <p:spPr>
            <a:xfrm>
              <a:off x="8327995" y="2530531"/>
              <a:ext cx="64149" cy="49886"/>
            </a:xfrm>
            <a:custGeom>
              <a:avLst/>
              <a:gdLst/>
              <a:ahLst/>
              <a:cxnLst/>
              <a:rect l="l" t="t" r="r" b="b"/>
              <a:pathLst>
                <a:path w="1997" h="1553" extrusionOk="0">
                  <a:moveTo>
                    <a:pt x="983" y="1"/>
                  </a:moveTo>
                  <a:cubicBezTo>
                    <a:pt x="1" y="1"/>
                    <a:pt x="1" y="1553"/>
                    <a:pt x="983" y="1553"/>
                  </a:cubicBezTo>
                  <a:cubicBezTo>
                    <a:pt x="1996" y="1553"/>
                    <a:pt x="1996" y="1"/>
                    <a:pt x="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8372775" y="2455266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0"/>
                  </a:moveTo>
                  <a:cubicBezTo>
                    <a:pt x="0" y="0"/>
                    <a:pt x="0" y="1552"/>
                    <a:pt x="1014" y="1552"/>
                  </a:cubicBezTo>
                  <a:cubicBezTo>
                    <a:pt x="2027" y="1552"/>
                    <a:pt x="2027" y="0"/>
                    <a:pt x="1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8408367" y="2540714"/>
              <a:ext cx="64117" cy="49886"/>
            </a:xfrm>
            <a:custGeom>
              <a:avLst/>
              <a:gdLst/>
              <a:ahLst/>
              <a:cxnLst/>
              <a:rect l="l" t="t" r="r" b="b"/>
              <a:pathLst>
                <a:path w="1996" h="1553" extrusionOk="0">
                  <a:moveTo>
                    <a:pt x="983" y="1"/>
                  </a:moveTo>
                  <a:cubicBezTo>
                    <a:pt x="1" y="1"/>
                    <a:pt x="1" y="1552"/>
                    <a:pt x="983" y="1552"/>
                  </a:cubicBezTo>
                  <a:cubicBezTo>
                    <a:pt x="1996" y="1552"/>
                    <a:pt x="1996" y="1"/>
                    <a:pt x="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6" name="Google Shape;296;p2"/>
          <p:cNvSpPr/>
          <p:nvPr/>
        </p:nvSpPr>
        <p:spPr>
          <a:xfrm>
            <a:off x="4204133" y="4842620"/>
            <a:ext cx="255342" cy="303138"/>
          </a:xfrm>
          <a:custGeom>
            <a:avLst/>
            <a:gdLst/>
            <a:ahLst/>
            <a:cxnLst/>
            <a:rect l="l" t="t" r="r" b="b"/>
            <a:pathLst>
              <a:path w="7949" h="9434" extrusionOk="0">
                <a:moveTo>
                  <a:pt x="2779" y="1309"/>
                </a:moveTo>
                <a:cubicBezTo>
                  <a:pt x="3077" y="1309"/>
                  <a:pt x="3319" y="1561"/>
                  <a:pt x="3515" y="1889"/>
                </a:cubicBezTo>
                <a:cubicBezTo>
                  <a:pt x="4054" y="2776"/>
                  <a:pt x="2629" y="3852"/>
                  <a:pt x="1869" y="4264"/>
                </a:cubicBezTo>
                <a:cubicBezTo>
                  <a:pt x="1710" y="3852"/>
                  <a:pt x="1552" y="3441"/>
                  <a:pt x="1393" y="2997"/>
                </a:cubicBezTo>
                <a:cubicBezTo>
                  <a:pt x="1457" y="2934"/>
                  <a:pt x="1520" y="2839"/>
                  <a:pt x="1552" y="2712"/>
                </a:cubicBezTo>
                <a:cubicBezTo>
                  <a:pt x="1678" y="2206"/>
                  <a:pt x="1932" y="1762"/>
                  <a:pt x="2344" y="1477"/>
                </a:cubicBezTo>
                <a:cubicBezTo>
                  <a:pt x="2501" y="1359"/>
                  <a:pt x="2645" y="1309"/>
                  <a:pt x="2779" y="1309"/>
                </a:cubicBezTo>
                <a:close/>
                <a:moveTo>
                  <a:pt x="4995" y="4543"/>
                </a:moveTo>
                <a:cubicBezTo>
                  <a:pt x="5338" y="4543"/>
                  <a:pt x="5623" y="4672"/>
                  <a:pt x="5764" y="5024"/>
                </a:cubicBezTo>
                <a:cubicBezTo>
                  <a:pt x="6397" y="6576"/>
                  <a:pt x="4624" y="7463"/>
                  <a:pt x="3325" y="7843"/>
                </a:cubicBezTo>
                <a:cubicBezTo>
                  <a:pt x="3009" y="7051"/>
                  <a:pt x="2692" y="6259"/>
                  <a:pt x="2375" y="5467"/>
                </a:cubicBezTo>
                <a:lnTo>
                  <a:pt x="2375" y="5467"/>
                </a:lnTo>
                <a:cubicBezTo>
                  <a:pt x="2415" y="5475"/>
                  <a:pt x="2452" y="5479"/>
                  <a:pt x="2489" y="5479"/>
                </a:cubicBezTo>
                <a:cubicBezTo>
                  <a:pt x="2599" y="5479"/>
                  <a:pt x="2700" y="5444"/>
                  <a:pt x="2819" y="5372"/>
                </a:cubicBezTo>
                <a:cubicBezTo>
                  <a:pt x="3251" y="5135"/>
                  <a:pt x="4258" y="4543"/>
                  <a:pt x="4995" y="4543"/>
                </a:cubicBezTo>
                <a:close/>
                <a:moveTo>
                  <a:pt x="2907" y="1"/>
                </a:moveTo>
                <a:cubicBezTo>
                  <a:pt x="1749" y="1"/>
                  <a:pt x="565" y="1138"/>
                  <a:pt x="285" y="2364"/>
                </a:cubicBezTo>
                <a:cubicBezTo>
                  <a:pt x="253" y="2459"/>
                  <a:pt x="253" y="2586"/>
                  <a:pt x="285" y="2681"/>
                </a:cubicBezTo>
                <a:cubicBezTo>
                  <a:pt x="95" y="2807"/>
                  <a:pt x="0" y="3029"/>
                  <a:pt x="95" y="3314"/>
                </a:cubicBezTo>
                <a:cubicBezTo>
                  <a:pt x="855" y="5277"/>
                  <a:pt x="1647" y="7178"/>
                  <a:pt x="2439" y="9078"/>
                </a:cubicBezTo>
                <a:cubicBezTo>
                  <a:pt x="2549" y="9331"/>
                  <a:pt x="2739" y="9434"/>
                  <a:pt x="2937" y="9434"/>
                </a:cubicBezTo>
                <a:cubicBezTo>
                  <a:pt x="3135" y="9434"/>
                  <a:pt x="3341" y="9331"/>
                  <a:pt x="3484" y="9173"/>
                </a:cubicBezTo>
                <a:cubicBezTo>
                  <a:pt x="5574" y="8603"/>
                  <a:pt x="7949" y="7019"/>
                  <a:pt x="6967" y="4517"/>
                </a:cubicBezTo>
                <a:cubicBezTo>
                  <a:pt x="6591" y="3578"/>
                  <a:pt x="5897" y="3253"/>
                  <a:pt x="5096" y="3253"/>
                </a:cubicBezTo>
                <a:cubicBezTo>
                  <a:pt x="4952" y="3253"/>
                  <a:pt x="4805" y="3263"/>
                  <a:pt x="4655" y="3282"/>
                </a:cubicBezTo>
                <a:cubicBezTo>
                  <a:pt x="4972" y="2554"/>
                  <a:pt x="5004" y="1699"/>
                  <a:pt x="4434" y="875"/>
                </a:cubicBezTo>
                <a:cubicBezTo>
                  <a:pt x="3996" y="255"/>
                  <a:pt x="3455" y="1"/>
                  <a:pt x="29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2"/>
          <p:cNvSpPr/>
          <p:nvPr/>
        </p:nvSpPr>
        <p:spPr>
          <a:xfrm>
            <a:off x="8116400" y="4463852"/>
            <a:ext cx="45807" cy="35635"/>
          </a:xfrm>
          <a:custGeom>
            <a:avLst/>
            <a:gdLst/>
            <a:ahLst/>
            <a:cxnLst/>
            <a:rect l="l" t="t" r="r" b="b"/>
            <a:pathLst>
              <a:path w="1426" h="1109" extrusionOk="0">
                <a:moveTo>
                  <a:pt x="697" y="0"/>
                </a:moveTo>
                <a:cubicBezTo>
                  <a:pt x="1" y="0"/>
                  <a:pt x="1" y="1109"/>
                  <a:pt x="697" y="1109"/>
                </a:cubicBezTo>
                <a:cubicBezTo>
                  <a:pt x="1426" y="1109"/>
                  <a:pt x="1426" y="0"/>
                  <a:pt x="69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2"/>
          <p:cNvSpPr/>
          <p:nvPr/>
        </p:nvSpPr>
        <p:spPr>
          <a:xfrm>
            <a:off x="8147944" y="4411927"/>
            <a:ext cx="45807" cy="34639"/>
          </a:xfrm>
          <a:custGeom>
            <a:avLst/>
            <a:gdLst/>
            <a:ahLst/>
            <a:cxnLst/>
            <a:rect l="l" t="t" r="r" b="b"/>
            <a:pathLst>
              <a:path w="1426" h="1078" extrusionOk="0">
                <a:moveTo>
                  <a:pt x="729" y="1"/>
                </a:moveTo>
                <a:cubicBezTo>
                  <a:pt x="0" y="1"/>
                  <a:pt x="0" y="1078"/>
                  <a:pt x="729" y="1078"/>
                </a:cubicBezTo>
                <a:cubicBezTo>
                  <a:pt x="1426" y="1078"/>
                  <a:pt x="1426" y="1"/>
                  <a:pt x="7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2"/>
          <p:cNvSpPr/>
          <p:nvPr/>
        </p:nvSpPr>
        <p:spPr>
          <a:xfrm>
            <a:off x="8173455" y="4470954"/>
            <a:ext cx="44779" cy="35667"/>
          </a:xfrm>
          <a:custGeom>
            <a:avLst/>
            <a:gdLst/>
            <a:ahLst/>
            <a:cxnLst/>
            <a:rect l="l" t="t" r="r" b="b"/>
            <a:pathLst>
              <a:path w="1394" h="1110" extrusionOk="0">
                <a:moveTo>
                  <a:pt x="697" y="1"/>
                </a:moveTo>
                <a:cubicBezTo>
                  <a:pt x="0" y="1"/>
                  <a:pt x="0" y="1109"/>
                  <a:pt x="697" y="1109"/>
                </a:cubicBezTo>
                <a:cubicBezTo>
                  <a:pt x="1394" y="1109"/>
                  <a:pt x="1394" y="1"/>
                  <a:pt x="6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2"/>
          <p:cNvSpPr/>
          <p:nvPr/>
        </p:nvSpPr>
        <p:spPr>
          <a:xfrm>
            <a:off x="8993331" y="3838966"/>
            <a:ext cx="32572" cy="26477"/>
          </a:xfrm>
          <a:custGeom>
            <a:avLst/>
            <a:gdLst/>
            <a:ahLst/>
            <a:cxnLst/>
            <a:rect l="l" t="t" r="r" b="b"/>
            <a:pathLst>
              <a:path w="1014" h="824" extrusionOk="0">
                <a:moveTo>
                  <a:pt x="507" y="0"/>
                </a:moveTo>
                <a:cubicBezTo>
                  <a:pt x="0" y="0"/>
                  <a:pt x="0" y="824"/>
                  <a:pt x="507" y="824"/>
                </a:cubicBezTo>
                <a:cubicBezTo>
                  <a:pt x="1014" y="824"/>
                  <a:pt x="1014" y="0"/>
                  <a:pt x="5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2"/>
          <p:cNvSpPr/>
          <p:nvPr/>
        </p:nvSpPr>
        <p:spPr>
          <a:xfrm>
            <a:off x="8956710" y="3800296"/>
            <a:ext cx="33600" cy="26509"/>
          </a:xfrm>
          <a:custGeom>
            <a:avLst/>
            <a:gdLst/>
            <a:ahLst/>
            <a:cxnLst/>
            <a:rect l="l" t="t" r="r" b="b"/>
            <a:pathLst>
              <a:path w="1046" h="825" extrusionOk="0">
                <a:moveTo>
                  <a:pt x="539" y="1"/>
                </a:moveTo>
                <a:cubicBezTo>
                  <a:pt x="0" y="1"/>
                  <a:pt x="0" y="824"/>
                  <a:pt x="539" y="824"/>
                </a:cubicBezTo>
                <a:cubicBezTo>
                  <a:pt x="1045" y="824"/>
                  <a:pt x="1045" y="1"/>
                  <a:pt x="5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2"/>
          <p:cNvSpPr/>
          <p:nvPr/>
        </p:nvSpPr>
        <p:spPr>
          <a:xfrm>
            <a:off x="8946527" y="3855274"/>
            <a:ext cx="33600" cy="25449"/>
          </a:xfrm>
          <a:custGeom>
            <a:avLst/>
            <a:gdLst/>
            <a:ahLst/>
            <a:cxnLst/>
            <a:rect l="l" t="t" r="r" b="b"/>
            <a:pathLst>
              <a:path w="1046" h="792" extrusionOk="0">
                <a:moveTo>
                  <a:pt x="507" y="0"/>
                </a:moveTo>
                <a:cubicBezTo>
                  <a:pt x="1" y="0"/>
                  <a:pt x="1" y="792"/>
                  <a:pt x="507" y="792"/>
                </a:cubicBezTo>
                <a:cubicBezTo>
                  <a:pt x="1046" y="792"/>
                  <a:pt x="1046" y="0"/>
                  <a:pt x="5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727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"/>
          <p:cNvSpPr txBox="1">
            <a:spLocks noGrp="1"/>
          </p:cNvSpPr>
          <p:nvPr>
            <p:ph type="title"/>
          </p:nvPr>
        </p:nvSpPr>
        <p:spPr>
          <a:xfrm>
            <a:off x="5243400" y="3075799"/>
            <a:ext cx="2763000" cy="644899"/>
          </a:xfrm>
          <a:prstGeom prst="rect">
            <a:avLst/>
          </a:prstGeom>
        </p:spPr>
        <p:txBody>
          <a:bodyPr spcFirstLastPara="1" wrap="square" lIns="90548" tIns="90548" rIns="90548" bIns="90548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oppins"/>
              <a:buNone/>
              <a:defRPr sz="29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3"/>
          <p:cNvSpPr/>
          <p:nvPr/>
        </p:nvSpPr>
        <p:spPr>
          <a:xfrm>
            <a:off x="5682267" y="-26903"/>
            <a:ext cx="3703744" cy="2519083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3"/>
          <p:cNvSpPr/>
          <p:nvPr/>
        </p:nvSpPr>
        <p:spPr>
          <a:xfrm>
            <a:off x="6370517" y="1172629"/>
            <a:ext cx="156641" cy="120049"/>
          </a:xfrm>
          <a:custGeom>
            <a:avLst/>
            <a:gdLst/>
            <a:ahLst/>
            <a:cxnLst/>
            <a:rect l="l" t="t" r="r" b="b"/>
            <a:pathLst>
              <a:path w="2027" h="1553" extrusionOk="0">
                <a:moveTo>
                  <a:pt x="1014" y="1"/>
                </a:moveTo>
                <a:cubicBezTo>
                  <a:pt x="0" y="1"/>
                  <a:pt x="0" y="1552"/>
                  <a:pt x="1014" y="1552"/>
                </a:cubicBezTo>
                <a:cubicBezTo>
                  <a:pt x="2027" y="1552"/>
                  <a:pt x="2027" y="1"/>
                  <a:pt x="10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6478168" y="991525"/>
            <a:ext cx="156719" cy="119972"/>
          </a:xfrm>
          <a:custGeom>
            <a:avLst/>
            <a:gdLst/>
            <a:ahLst/>
            <a:cxnLst/>
            <a:rect l="l" t="t" r="r" b="b"/>
            <a:pathLst>
              <a:path w="2028" h="1552" extrusionOk="0">
                <a:moveTo>
                  <a:pt x="1014" y="0"/>
                </a:moveTo>
                <a:cubicBezTo>
                  <a:pt x="1" y="0"/>
                  <a:pt x="1" y="1552"/>
                  <a:pt x="1014" y="1552"/>
                </a:cubicBezTo>
                <a:cubicBezTo>
                  <a:pt x="2027" y="1552"/>
                  <a:pt x="2027" y="0"/>
                  <a:pt x="10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6563802" y="1197136"/>
            <a:ext cx="154246" cy="120049"/>
          </a:xfrm>
          <a:custGeom>
            <a:avLst/>
            <a:gdLst/>
            <a:ahLst/>
            <a:cxnLst/>
            <a:rect l="l" t="t" r="r" b="b"/>
            <a:pathLst>
              <a:path w="1996" h="1553" extrusionOk="0">
                <a:moveTo>
                  <a:pt x="1013" y="0"/>
                </a:moveTo>
                <a:cubicBezTo>
                  <a:pt x="0" y="0"/>
                  <a:pt x="0" y="1552"/>
                  <a:pt x="1013" y="1552"/>
                </a:cubicBezTo>
                <a:cubicBezTo>
                  <a:pt x="1995" y="1552"/>
                  <a:pt x="1995" y="0"/>
                  <a:pt x="10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3"/>
          <p:cNvSpPr/>
          <p:nvPr/>
        </p:nvSpPr>
        <p:spPr>
          <a:xfrm>
            <a:off x="124589" y="137846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3"/>
          <p:cNvSpPr/>
          <p:nvPr/>
        </p:nvSpPr>
        <p:spPr>
          <a:xfrm>
            <a:off x="124589" y="460079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3"/>
          <p:cNvSpPr/>
          <p:nvPr/>
        </p:nvSpPr>
        <p:spPr>
          <a:xfrm>
            <a:off x="124589" y="782248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3"/>
          <p:cNvSpPr/>
          <p:nvPr/>
        </p:nvSpPr>
        <p:spPr>
          <a:xfrm>
            <a:off x="124589" y="1104475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3"/>
          <p:cNvSpPr/>
          <p:nvPr/>
        </p:nvSpPr>
        <p:spPr>
          <a:xfrm>
            <a:off x="124589" y="1426702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3"/>
          <p:cNvSpPr/>
          <p:nvPr/>
        </p:nvSpPr>
        <p:spPr>
          <a:xfrm>
            <a:off x="124589" y="1748004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3"/>
          <p:cNvSpPr/>
          <p:nvPr/>
        </p:nvSpPr>
        <p:spPr>
          <a:xfrm>
            <a:off x="124589" y="2070232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3"/>
          <p:cNvSpPr/>
          <p:nvPr/>
        </p:nvSpPr>
        <p:spPr>
          <a:xfrm rot="5400000">
            <a:off x="2376436" y="13578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3"/>
          <p:cNvSpPr/>
          <p:nvPr/>
        </p:nvSpPr>
        <p:spPr>
          <a:xfrm rot="5400000">
            <a:off x="2054333" y="13578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3"/>
          <p:cNvSpPr/>
          <p:nvPr/>
        </p:nvSpPr>
        <p:spPr>
          <a:xfrm rot="5400000">
            <a:off x="1732188" y="135774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3"/>
          <p:cNvSpPr/>
          <p:nvPr/>
        </p:nvSpPr>
        <p:spPr>
          <a:xfrm rot="5400000">
            <a:off x="1410016" y="135774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3"/>
          <p:cNvSpPr/>
          <p:nvPr/>
        </p:nvSpPr>
        <p:spPr>
          <a:xfrm rot="5400000">
            <a:off x="1087931" y="135774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3"/>
          <p:cNvSpPr/>
          <p:nvPr/>
        </p:nvSpPr>
        <p:spPr>
          <a:xfrm rot="5400000">
            <a:off x="766804" y="13578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3"/>
          <p:cNvSpPr/>
          <p:nvPr/>
        </p:nvSpPr>
        <p:spPr>
          <a:xfrm rot="5400000">
            <a:off x="444676" y="13578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23" name="Google Shape;323;p3"/>
          <p:cNvGrpSpPr/>
          <p:nvPr/>
        </p:nvGrpSpPr>
        <p:grpSpPr>
          <a:xfrm>
            <a:off x="-95047" y="3527572"/>
            <a:ext cx="1705006" cy="1671992"/>
            <a:chOff x="-95047" y="3526476"/>
            <a:chExt cx="1705006" cy="1671476"/>
          </a:xfrm>
        </p:grpSpPr>
        <p:sp>
          <p:nvSpPr>
            <p:cNvPr id="324" name="Google Shape;324;p3"/>
            <p:cNvSpPr/>
            <p:nvPr/>
          </p:nvSpPr>
          <p:spPr>
            <a:xfrm>
              <a:off x="257955" y="4710630"/>
              <a:ext cx="1352004" cy="467736"/>
            </a:xfrm>
            <a:custGeom>
              <a:avLst/>
              <a:gdLst/>
              <a:ahLst/>
              <a:cxnLst/>
              <a:rect l="l" t="t" r="r" b="b"/>
              <a:pathLst>
                <a:path w="42089" h="14561" extrusionOk="0">
                  <a:moveTo>
                    <a:pt x="42089" y="0"/>
                  </a:moveTo>
                  <a:lnTo>
                    <a:pt x="42089" y="0"/>
                  </a:lnTo>
                  <a:cubicBezTo>
                    <a:pt x="26508" y="950"/>
                    <a:pt x="11718" y="2407"/>
                    <a:pt x="1" y="14283"/>
                  </a:cubicBezTo>
                  <a:lnTo>
                    <a:pt x="159" y="14315"/>
                  </a:lnTo>
                  <a:cubicBezTo>
                    <a:pt x="629" y="14299"/>
                    <a:pt x="1102" y="14293"/>
                    <a:pt x="1575" y="14293"/>
                  </a:cubicBezTo>
                  <a:cubicBezTo>
                    <a:pt x="4583" y="14293"/>
                    <a:pt x="7653" y="14561"/>
                    <a:pt x="10709" y="14561"/>
                  </a:cubicBezTo>
                  <a:cubicBezTo>
                    <a:pt x="13104" y="14561"/>
                    <a:pt x="15491" y="14396"/>
                    <a:pt x="17830" y="13808"/>
                  </a:cubicBezTo>
                  <a:cubicBezTo>
                    <a:pt x="21504" y="12700"/>
                    <a:pt x="25526" y="11084"/>
                    <a:pt x="29073" y="9311"/>
                  </a:cubicBezTo>
                  <a:cubicBezTo>
                    <a:pt x="32747" y="7379"/>
                    <a:pt x="40315" y="3547"/>
                    <a:pt x="42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261328" y="4773752"/>
              <a:ext cx="1205750" cy="405739"/>
            </a:xfrm>
            <a:custGeom>
              <a:avLst/>
              <a:gdLst/>
              <a:ahLst/>
              <a:cxnLst/>
              <a:rect l="l" t="t" r="r" b="b"/>
              <a:pathLst>
                <a:path w="37536" h="12631" extrusionOk="0">
                  <a:moveTo>
                    <a:pt x="37052" y="0"/>
                  </a:moveTo>
                  <a:cubicBezTo>
                    <a:pt x="37009" y="0"/>
                    <a:pt x="36963" y="9"/>
                    <a:pt x="36917" y="30"/>
                  </a:cubicBezTo>
                  <a:cubicBezTo>
                    <a:pt x="32420" y="1994"/>
                    <a:pt x="27638" y="3166"/>
                    <a:pt x="22919" y="4432"/>
                  </a:cubicBezTo>
                  <a:cubicBezTo>
                    <a:pt x="18010" y="5763"/>
                    <a:pt x="13165" y="7346"/>
                    <a:pt x="8383" y="9056"/>
                  </a:cubicBezTo>
                  <a:cubicBezTo>
                    <a:pt x="5691" y="10038"/>
                    <a:pt x="2999" y="11051"/>
                    <a:pt x="307" y="12033"/>
                  </a:cubicBezTo>
                  <a:cubicBezTo>
                    <a:pt x="1" y="12172"/>
                    <a:pt x="62" y="12631"/>
                    <a:pt x="340" y="12631"/>
                  </a:cubicBezTo>
                  <a:cubicBezTo>
                    <a:pt x="378" y="12631"/>
                    <a:pt x="420" y="12622"/>
                    <a:pt x="466" y="12603"/>
                  </a:cubicBezTo>
                  <a:cubicBezTo>
                    <a:pt x="5311" y="10830"/>
                    <a:pt x="10156" y="8993"/>
                    <a:pt x="15065" y="7378"/>
                  </a:cubicBezTo>
                  <a:cubicBezTo>
                    <a:pt x="19816" y="5826"/>
                    <a:pt x="24693" y="4654"/>
                    <a:pt x="29506" y="3261"/>
                  </a:cubicBezTo>
                  <a:cubicBezTo>
                    <a:pt x="32135" y="2501"/>
                    <a:pt x="34732" y="1646"/>
                    <a:pt x="37234" y="537"/>
                  </a:cubicBezTo>
                  <a:cubicBezTo>
                    <a:pt x="37536" y="400"/>
                    <a:pt x="37337" y="0"/>
                    <a:pt x="37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505176" y="4933371"/>
              <a:ext cx="171020" cy="197007"/>
            </a:xfrm>
            <a:custGeom>
              <a:avLst/>
              <a:gdLst/>
              <a:ahLst/>
              <a:cxnLst/>
              <a:rect l="l" t="t" r="r" b="b"/>
              <a:pathLst>
                <a:path w="5324" h="6133" extrusionOk="0">
                  <a:moveTo>
                    <a:pt x="4916" y="1"/>
                  </a:moveTo>
                  <a:cubicBezTo>
                    <a:pt x="4849" y="1"/>
                    <a:pt x="4779" y="29"/>
                    <a:pt x="4719" y="97"/>
                  </a:cubicBezTo>
                  <a:cubicBezTo>
                    <a:pt x="3199" y="1554"/>
                    <a:pt x="1299" y="2662"/>
                    <a:pt x="95" y="4404"/>
                  </a:cubicBezTo>
                  <a:cubicBezTo>
                    <a:pt x="0" y="4499"/>
                    <a:pt x="32" y="4689"/>
                    <a:pt x="127" y="4752"/>
                  </a:cubicBezTo>
                  <a:cubicBezTo>
                    <a:pt x="1077" y="5576"/>
                    <a:pt x="2407" y="5702"/>
                    <a:pt x="3547" y="6114"/>
                  </a:cubicBezTo>
                  <a:cubicBezTo>
                    <a:pt x="3582" y="6126"/>
                    <a:pt x="3614" y="6132"/>
                    <a:pt x="3645" y="6132"/>
                  </a:cubicBezTo>
                  <a:cubicBezTo>
                    <a:pt x="3922" y="6132"/>
                    <a:pt x="4019" y="5658"/>
                    <a:pt x="3706" y="5544"/>
                  </a:cubicBezTo>
                  <a:cubicBezTo>
                    <a:pt x="2769" y="5193"/>
                    <a:pt x="1590" y="5085"/>
                    <a:pt x="741" y="4496"/>
                  </a:cubicBezTo>
                  <a:lnTo>
                    <a:pt x="741" y="4496"/>
                  </a:lnTo>
                  <a:cubicBezTo>
                    <a:pt x="1297" y="3760"/>
                    <a:pt x="2026" y="3148"/>
                    <a:pt x="2756" y="2535"/>
                  </a:cubicBezTo>
                  <a:cubicBezTo>
                    <a:pt x="3547" y="1870"/>
                    <a:pt x="4371" y="1237"/>
                    <a:pt x="5131" y="509"/>
                  </a:cubicBezTo>
                  <a:cubicBezTo>
                    <a:pt x="5324" y="291"/>
                    <a:pt x="5131" y="1"/>
                    <a:pt x="4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744237" y="4858974"/>
              <a:ext cx="220682" cy="188977"/>
            </a:xfrm>
            <a:custGeom>
              <a:avLst/>
              <a:gdLst/>
              <a:ahLst/>
              <a:cxnLst/>
              <a:rect l="l" t="t" r="r" b="b"/>
              <a:pathLst>
                <a:path w="6870" h="5883" extrusionOk="0">
                  <a:moveTo>
                    <a:pt x="3571" y="1"/>
                  </a:moveTo>
                  <a:cubicBezTo>
                    <a:pt x="3482" y="1"/>
                    <a:pt x="3391" y="39"/>
                    <a:pt x="3326" y="133"/>
                  </a:cubicBezTo>
                  <a:cubicBezTo>
                    <a:pt x="2312" y="1526"/>
                    <a:pt x="1014" y="2698"/>
                    <a:pt x="96" y="4155"/>
                  </a:cubicBezTo>
                  <a:cubicBezTo>
                    <a:pt x="1" y="4313"/>
                    <a:pt x="96" y="4535"/>
                    <a:pt x="286" y="4598"/>
                  </a:cubicBezTo>
                  <a:cubicBezTo>
                    <a:pt x="2312" y="5073"/>
                    <a:pt x="4434" y="5136"/>
                    <a:pt x="6398" y="5865"/>
                  </a:cubicBezTo>
                  <a:cubicBezTo>
                    <a:pt x="6432" y="5877"/>
                    <a:pt x="6465" y="5883"/>
                    <a:pt x="6495" y="5883"/>
                  </a:cubicBezTo>
                  <a:cubicBezTo>
                    <a:pt x="6772" y="5883"/>
                    <a:pt x="6870" y="5409"/>
                    <a:pt x="6556" y="5295"/>
                  </a:cubicBezTo>
                  <a:cubicBezTo>
                    <a:pt x="4725" y="4616"/>
                    <a:pt x="2757" y="4515"/>
                    <a:pt x="856" y="4093"/>
                  </a:cubicBezTo>
                  <a:lnTo>
                    <a:pt x="856" y="4093"/>
                  </a:lnTo>
                  <a:cubicBezTo>
                    <a:pt x="1733" y="2797"/>
                    <a:pt x="2930" y="1728"/>
                    <a:pt x="3832" y="418"/>
                  </a:cubicBezTo>
                  <a:cubicBezTo>
                    <a:pt x="3989" y="217"/>
                    <a:pt x="3784" y="1"/>
                    <a:pt x="3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998556" y="4814580"/>
              <a:ext cx="139508" cy="152775"/>
            </a:xfrm>
            <a:custGeom>
              <a:avLst/>
              <a:gdLst/>
              <a:ahLst/>
              <a:cxnLst/>
              <a:rect l="l" t="t" r="r" b="b"/>
              <a:pathLst>
                <a:path w="4343" h="4756" extrusionOk="0">
                  <a:moveTo>
                    <a:pt x="1822" y="1"/>
                  </a:moveTo>
                  <a:cubicBezTo>
                    <a:pt x="1732" y="1"/>
                    <a:pt x="1643" y="45"/>
                    <a:pt x="1584" y="153"/>
                  </a:cubicBezTo>
                  <a:cubicBezTo>
                    <a:pt x="1014" y="1198"/>
                    <a:pt x="222" y="2243"/>
                    <a:pt x="32" y="3446"/>
                  </a:cubicBezTo>
                  <a:cubicBezTo>
                    <a:pt x="1" y="3605"/>
                    <a:pt x="64" y="3731"/>
                    <a:pt x="222" y="3795"/>
                  </a:cubicBezTo>
                  <a:cubicBezTo>
                    <a:pt x="1394" y="4207"/>
                    <a:pt x="2629" y="4523"/>
                    <a:pt x="3833" y="4745"/>
                  </a:cubicBezTo>
                  <a:cubicBezTo>
                    <a:pt x="3862" y="4752"/>
                    <a:pt x="3890" y="4756"/>
                    <a:pt x="3916" y="4756"/>
                  </a:cubicBezTo>
                  <a:cubicBezTo>
                    <a:pt x="4234" y="4756"/>
                    <a:pt x="4342" y="4263"/>
                    <a:pt x="3991" y="4175"/>
                  </a:cubicBezTo>
                  <a:cubicBezTo>
                    <a:pt x="2881" y="3970"/>
                    <a:pt x="1744" y="3685"/>
                    <a:pt x="655" y="3319"/>
                  </a:cubicBezTo>
                  <a:lnTo>
                    <a:pt x="655" y="3319"/>
                  </a:lnTo>
                  <a:cubicBezTo>
                    <a:pt x="905" y="2285"/>
                    <a:pt x="1593" y="1375"/>
                    <a:pt x="2091" y="438"/>
                  </a:cubicBezTo>
                  <a:cubicBezTo>
                    <a:pt x="2222" y="219"/>
                    <a:pt x="2021" y="1"/>
                    <a:pt x="1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220335" y="4789074"/>
              <a:ext cx="90393" cy="109345"/>
            </a:xfrm>
            <a:custGeom>
              <a:avLst/>
              <a:gdLst/>
              <a:ahLst/>
              <a:cxnLst/>
              <a:rect l="l" t="t" r="r" b="b"/>
              <a:pathLst>
                <a:path w="2814" h="3404" extrusionOk="0">
                  <a:moveTo>
                    <a:pt x="1053" y="1"/>
                  </a:moveTo>
                  <a:cubicBezTo>
                    <a:pt x="933" y="1"/>
                    <a:pt x="811" y="66"/>
                    <a:pt x="761" y="218"/>
                  </a:cubicBezTo>
                  <a:cubicBezTo>
                    <a:pt x="507" y="915"/>
                    <a:pt x="191" y="1580"/>
                    <a:pt x="32" y="2309"/>
                  </a:cubicBezTo>
                  <a:cubicBezTo>
                    <a:pt x="1" y="2435"/>
                    <a:pt x="32" y="2562"/>
                    <a:pt x="159" y="2625"/>
                  </a:cubicBezTo>
                  <a:cubicBezTo>
                    <a:pt x="856" y="2974"/>
                    <a:pt x="1584" y="3164"/>
                    <a:pt x="2312" y="3385"/>
                  </a:cubicBezTo>
                  <a:cubicBezTo>
                    <a:pt x="2350" y="3398"/>
                    <a:pt x="2386" y="3404"/>
                    <a:pt x="2418" y="3404"/>
                  </a:cubicBezTo>
                  <a:cubicBezTo>
                    <a:pt x="2719" y="3404"/>
                    <a:pt x="2813" y="2929"/>
                    <a:pt x="2471" y="2815"/>
                  </a:cubicBezTo>
                  <a:cubicBezTo>
                    <a:pt x="1872" y="2616"/>
                    <a:pt x="1247" y="2467"/>
                    <a:pt x="666" y="2208"/>
                  </a:cubicBezTo>
                  <a:lnTo>
                    <a:pt x="666" y="2208"/>
                  </a:lnTo>
                  <a:cubicBezTo>
                    <a:pt x="836" y="1579"/>
                    <a:pt x="1108" y="990"/>
                    <a:pt x="1331" y="377"/>
                  </a:cubicBezTo>
                  <a:cubicBezTo>
                    <a:pt x="1407" y="149"/>
                    <a:pt x="1232" y="1"/>
                    <a:pt x="1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920240" y="4868290"/>
              <a:ext cx="32572" cy="25473"/>
            </a:xfrm>
            <a:custGeom>
              <a:avLst/>
              <a:gdLst/>
              <a:ahLst/>
              <a:cxnLst/>
              <a:rect l="l" t="t" r="r" b="b"/>
              <a:pathLst>
                <a:path w="1014" h="793" extrusionOk="0">
                  <a:moveTo>
                    <a:pt x="507" y="1"/>
                  </a:moveTo>
                  <a:cubicBezTo>
                    <a:pt x="0" y="1"/>
                    <a:pt x="0" y="793"/>
                    <a:pt x="507" y="793"/>
                  </a:cubicBezTo>
                  <a:cubicBezTo>
                    <a:pt x="1014" y="793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953809" y="4831670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1162353" y="4903914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1" y="0"/>
                    <a:pt x="1" y="824"/>
                    <a:pt x="507" y="824"/>
                  </a:cubicBezTo>
                  <a:cubicBezTo>
                    <a:pt x="1046" y="824"/>
                    <a:pt x="1046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197945" y="4925276"/>
              <a:ext cx="33632" cy="25473"/>
            </a:xfrm>
            <a:custGeom>
              <a:avLst/>
              <a:gdLst/>
              <a:ahLst/>
              <a:cxnLst/>
              <a:rect l="l" t="t" r="r" b="b"/>
              <a:pathLst>
                <a:path w="1047" h="793" extrusionOk="0">
                  <a:moveTo>
                    <a:pt x="539" y="0"/>
                  </a:moveTo>
                  <a:cubicBezTo>
                    <a:pt x="1" y="0"/>
                    <a:pt x="1" y="792"/>
                    <a:pt x="539" y="792"/>
                  </a:cubicBezTo>
                  <a:cubicBezTo>
                    <a:pt x="1046" y="792"/>
                    <a:pt x="104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69605" y="3526476"/>
              <a:ext cx="830142" cy="1226887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25842" y="1"/>
                  </a:moveTo>
                  <a:lnTo>
                    <a:pt x="25842" y="1"/>
                  </a:lnTo>
                  <a:cubicBezTo>
                    <a:pt x="18622" y="2249"/>
                    <a:pt x="10578" y="7221"/>
                    <a:pt x="5922" y="13302"/>
                  </a:cubicBezTo>
                  <a:cubicBezTo>
                    <a:pt x="475" y="20712"/>
                    <a:pt x="0" y="29389"/>
                    <a:pt x="475" y="38193"/>
                  </a:cubicBezTo>
                  <a:lnTo>
                    <a:pt x="475" y="37718"/>
                  </a:lnTo>
                  <a:cubicBezTo>
                    <a:pt x="3357" y="37085"/>
                    <a:pt x="5764" y="34171"/>
                    <a:pt x="8013" y="32430"/>
                  </a:cubicBezTo>
                  <a:cubicBezTo>
                    <a:pt x="11243" y="30023"/>
                    <a:pt x="14125" y="27458"/>
                    <a:pt x="16690" y="24386"/>
                  </a:cubicBezTo>
                  <a:cubicBezTo>
                    <a:pt x="21820" y="18305"/>
                    <a:pt x="25684" y="8013"/>
                    <a:pt x="258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-46252" y="3655771"/>
              <a:ext cx="701941" cy="1060107"/>
            </a:xfrm>
            <a:custGeom>
              <a:avLst/>
              <a:gdLst/>
              <a:ahLst/>
              <a:cxnLst/>
              <a:rect l="l" t="t" r="r" b="b"/>
              <a:pathLst>
                <a:path w="21852" h="33002" extrusionOk="0">
                  <a:moveTo>
                    <a:pt x="21425" y="0"/>
                  </a:moveTo>
                  <a:cubicBezTo>
                    <a:pt x="21357" y="0"/>
                    <a:pt x="21285" y="28"/>
                    <a:pt x="21220" y="93"/>
                  </a:cubicBezTo>
                  <a:cubicBezTo>
                    <a:pt x="17673" y="3355"/>
                    <a:pt x="15266" y="7662"/>
                    <a:pt x="12606" y="11620"/>
                  </a:cubicBezTo>
                  <a:cubicBezTo>
                    <a:pt x="11181" y="13710"/>
                    <a:pt x="9661" y="15737"/>
                    <a:pt x="8267" y="17859"/>
                  </a:cubicBezTo>
                  <a:cubicBezTo>
                    <a:pt x="6811" y="20044"/>
                    <a:pt x="5385" y="22293"/>
                    <a:pt x="4087" y="24573"/>
                  </a:cubicBezTo>
                  <a:cubicBezTo>
                    <a:pt x="2599" y="27170"/>
                    <a:pt x="1268" y="29893"/>
                    <a:pt x="97" y="32648"/>
                  </a:cubicBezTo>
                  <a:cubicBezTo>
                    <a:pt x="0" y="32860"/>
                    <a:pt x="185" y="33002"/>
                    <a:pt x="373" y="33002"/>
                  </a:cubicBezTo>
                  <a:cubicBezTo>
                    <a:pt x="495" y="33002"/>
                    <a:pt x="617" y="32943"/>
                    <a:pt x="667" y="32807"/>
                  </a:cubicBezTo>
                  <a:cubicBezTo>
                    <a:pt x="2725" y="27930"/>
                    <a:pt x="5354" y="23306"/>
                    <a:pt x="8299" y="18904"/>
                  </a:cubicBezTo>
                  <a:cubicBezTo>
                    <a:pt x="9661" y="16782"/>
                    <a:pt x="11118" y="14755"/>
                    <a:pt x="12574" y="12697"/>
                  </a:cubicBezTo>
                  <a:cubicBezTo>
                    <a:pt x="13936" y="10733"/>
                    <a:pt x="15203" y="8675"/>
                    <a:pt x="16565" y="6680"/>
                  </a:cubicBezTo>
                  <a:cubicBezTo>
                    <a:pt x="18085" y="4495"/>
                    <a:pt x="19668" y="2310"/>
                    <a:pt x="21632" y="504"/>
                  </a:cubicBezTo>
                  <a:cubicBezTo>
                    <a:pt x="21852" y="309"/>
                    <a:pt x="21657" y="0"/>
                    <a:pt x="21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5843" y="4339319"/>
              <a:ext cx="235586" cy="205134"/>
            </a:xfrm>
            <a:custGeom>
              <a:avLst/>
              <a:gdLst/>
              <a:ahLst/>
              <a:cxnLst/>
              <a:rect l="l" t="t" r="r" b="b"/>
              <a:pathLst>
                <a:path w="7334" h="6386" extrusionOk="0">
                  <a:moveTo>
                    <a:pt x="289" y="0"/>
                  </a:moveTo>
                  <a:cubicBezTo>
                    <a:pt x="143" y="0"/>
                    <a:pt x="0" y="95"/>
                    <a:pt x="0" y="285"/>
                  </a:cubicBezTo>
                  <a:cubicBezTo>
                    <a:pt x="95" y="2249"/>
                    <a:pt x="317" y="4212"/>
                    <a:pt x="666" y="6144"/>
                  </a:cubicBezTo>
                  <a:cubicBezTo>
                    <a:pt x="697" y="6302"/>
                    <a:pt x="824" y="6366"/>
                    <a:pt x="951" y="6366"/>
                  </a:cubicBezTo>
                  <a:cubicBezTo>
                    <a:pt x="1102" y="6379"/>
                    <a:pt x="1254" y="6386"/>
                    <a:pt x="1407" y="6386"/>
                  </a:cubicBezTo>
                  <a:cubicBezTo>
                    <a:pt x="2306" y="6386"/>
                    <a:pt x="3215" y="6161"/>
                    <a:pt x="4054" y="5891"/>
                  </a:cubicBezTo>
                  <a:cubicBezTo>
                    <a:pt x="5068" y="5574"/>
                    <a:pt x="6081" y="5162"/>
                    <a:pt x="7031" y="4719"/>
                  </a:cubicBezTo>
                  <a:cubicBezTo>
                    <a:pt x="7333" y="4581"/>
                    <a:pt x="7159" y="4182"/>
                    <a:pt x="6880" y="4182"/>
                  </a:cubicBezTo>
                  <a:cubicBezTo>
                    <a:pt x="6837" y="4182"/>
                    <a:pt x="6792" y="4191"/>
                    <a:pt x="6746" y="4212"/>
                  </a:cubicBezTo>
                  <a:cubicBezTo>
                    <a:pt x="5828" y="4624"/>
                    <a:pt x="4878" y="5004"/>
                    <a:pt x="3896" y="5321"/>
                  </a:cubicBezTo>
                  <a:cubicBezTo>
                    <a:pt x="3084" y="5564"/>
                    <a:pt x="2227" y="5784"/>
                    <a:pt x="1382" y="5784"/>
                  </a:cubicBezTo>
                  <a:cubicBezTo>
                    <a:pt x="1322" y="5784"/>
                    <a:pt x="1262" y="5783"/>
                    <a:pt x="1201" y="5781"/>
                  </a:cubicBezTo>
                  <a:lnTo>
                    <a:pt x="1201" y="5781"/>
                  </a:lnTo>
                  <a:cubicBezTo>
                    <a:pt x="903" y="3978"/>
                    <a:pt x="694" y="2146"/>
                    <a:pt x="602" y="285"/>
                  </a:cubicBezTo>
                  <a:cubicBezTo>
                    <a:pt x="586" y="95"/>
                    <a:pt x="436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138939" y="4083972"/>
              <a:ext cx="269058" cy="248532"/>
            </a:xfrm>
            <a:custGeom>
              <a:avLst/>
              <a:gdLst/>
              <a:ahLst/>
              <a:cxnLst/>
              <a:rect l="l" t="t" r="r" b="b"/>
              <a:pathLst>
                <a:path w="8376" h="7737" extrusionOk="0">
                  <a:moveTo>
                    <a:pt x="705" y="0"/>
                  </a:moveTo>
                  <a:cubicBezTo>
                    <a:pt x="563" y="0"/>
                    <a:pt x="428" y="95"/>
                    <a:pt x="444" y="285"/>
                  </a:cubicBezTo>
                  <a:cubicBezTo>
                    <a:pt x="602" y="2692"/>
                    <a:pt x="0" y="5162"/>
                    <a:pt x="697" y="7506"/>
                  </a:cubicBezTo>
                  <a:cubicBezTo>
                    <a:pt x="729" y="7664"/>
                    <a:pt x="824" y="7727"/>
                    <a:pt x="982" y="7727"/>
                  </a:cubicBezTo>
                  <a:cubicBezTo>
                    <a:pt x="1097" y="7734"/>
                    <a:pt x="1211" y="7736"/>
                    <a:pt x="1327" y="7736"/>
                  </a:cubicBezTo>
                  <a:cubicBezTo>
                    <a:pt x="2425" y="7736"/>
                    <a:pt x="3564" y="7476"/>
                    <a:pt x="4624" y="7189"/>
                  </a:cubicBezTo>
                  <a:cubicBezTo>
                    <a:pt x="5828" y="6841"/>
                    <a:pt x="7031" y="6429"/>
                    <a:pt x="8108" y="5764"/>
                  </a:cubicBezTo>
                  <a:cubicBezTo>
                    <a:pt x="8376" y="5603"/>
                    <a:pt x="8213" y="5215"/>
                    <a:pt x="7945" y="5215"/>
                  </a:cubicBezTo>
                  <a:cubicBezTo>
                    <a:pt x="7896" y="5215"/>
                    <a:pt x="7844" y="5228"/>
                    <a:pt x="7791" y="5257"/>
                  </a:cubicBezTo>
                  <a:cubicBezTo>
                    <a:pt x="6778" y="5891"/>
                    <a:pt x="5606" y="6302"/>
                    <a:pt x="4466" y="6619"/>
                  </a:cubicBezTo>
                  <a:cubicBezTo>
                    <a:pt x="3445" y="6903"/>
                    <a:pt x="2398" y="7136"/>
                    <a:pt x="1326" y="7136"/>
                  </a:cubicBezTo>
                  <a:cubicBezTo>
                    <a:pt x="1277" y="7136"/>
                    <a:pt x="1229" y="7135"/>
                    <a:pt x="1180" y="7134"/>
                  </a:cubicBezTo>
                  <a:lnTo>
                    <a:pt x="1180" y="7134"/>
                  </a:lnTo>
                  <a:cubicBezTo>
                    <a:pt x="637" y="4916"/>
                    <a:pt x="1167" y="2556"/>
                    <a:pt x="1014" y="285"/>
                  </a:cubicBezTo>
                  <a:cubicBezTo>
                    <a:pt x="998" y="95"/>
                    <a:pt x="848" y="0"/>
                    <a:pt x="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282369" y="3924256"/>
              <a:ext cx="251487" cy="207543"/>
            </a:xfrm>
            <a:custGeom>
              <a:avLst/>
              <a:gdLst/>
              <a:ahLst/>
              <a:cxnLst/>
              <a:rect l="l" t="t" r="r" b="b"/>
              <a:pathLst>
                <a:path w="7829" h="6461" extrusionOk="0">
                  <a:moveTo>
                    <a:pt x="428" y="0"/>
                  </a:moveTo>
                  <a:cubicBezTo>
                    <a:pt x="278" y="0"/>
                    <a:pt x="127" y="95"/>
                    <a:pt x="127" y="285"/>
                  </a:cubicBezTo>
                  <a:cubicBezTo>
                    <a:pt x="127" y="1109"/>
                    <a:pt x="64" y="1932"/>
                    <a:pt x="64" y="2755"/>
                  </a:cubicBezTo>
                  <a:cubicBezTo>
                    <a:pt x="32" y="3706"/>
                    <a:pt x="1" y="4751"/>
                    <a:pt x="286" y="5669"/>
                  </a:cubicBezTo>
                  <a:cubicBezTo>
                    <a:pt x="381" y="5986"/>
                    <a:pt x="507" y="6239"/>
                    <a:pt x="792" y="6366"/>
                  </a:cubicBezTo>
                  <a:cubicBezTo>
                    <a:pt x="1109" y="6461"/>
                    <a:pt x="1458" y="6461"/>
                    <a:pt x="1774" y="6461"/>
                  </a:cubicBezTo>
                  <a:cubicBezTo>
                    <a:pt x="2788" y="6397"/>
                    <a:pt x="3801" y="6207"/>
                    <a:pt x="4783" y="5986"/>
                  </a:cubicBezTo>
                  <a:cubicBezTo>
                    <a:pt x="5701" y="5764"/>
                    <a:pt x="6588" y="5542"/>
                    <a:pt x="7506" y="5321"/>
                  </a:cubicBezTo>
                  <a:cubicBezTo>
                    <a:pt x="7828" y="5233"/>
                    <a:pt x="7745" y="4740"/>
                    <a:pt x="7431" y="4740"/>
                  </a:cubicBezTo>
                  <a:cubicBezTo>
                    <a:pt x="7405" y="4740"/>
                    <a:pt x="7377" y="4743"/>
                    <a:pt x="7348" y="4751"/>
                  </a:cubicBezTo>
                  <a:cubicBezTo>
                    <a:pt x="5670" y="5162"/>
                    <a:pt x="4023" y="5637"/>
                    <a:pt x="2313" y="5827"/>
                  </a:cubicBezTo>
                  <a:cubicBezTo>
                    <a:pt x="2066" y="5850"/>
                    <a:pt x="1804" y="5872"/>
                    <a:pt x="1537" y="5872"/>
                  </a:cubicBezTo>
                  <a:cubicBezTo>
                    <a:pt x="1427" y="5872"/>
                    <a:pt x="1316" y="5868"/>
                    <a:pt x="1204" y="5859"/>
                  </a:cubicBezTo>
                  <a:cubicBezTo>
                    <a:pt x="1141" y="5827"/>
                    <a:pt x="1014" y="5796"/>
                    <a:pt x="983" y="5796"/>
                  </a:cubicBezTo>
                  <a:cubicBezTo>
                    <a:pt x="951" y="5764"/>
                    <a:pt x="888" y="5701"/>
                    <a:pt x="856" y="5606"/>
                  </a:cubicBezTo>
                  <a:cubicBezTo>
                    <a:pt x="571" y="4782"/>
                    <a:pt x="634" y="3801"/>
                    <a:pt x="666" y="2977"/>
                  </a:cubicBezTo>
                  <a:cubicBezTo>
                    <a:pt x="666" y="2059"/>
                    <a:pt x="729" y="1172"/>
                    <a:pt x="729" y="285"/>
                  </a:cubicBezTo>
                  <a:cubicBezTo>
                    <a:pt x="729" y="95"/>
                    <a:pt x="579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21752" y="3746230"/>
              <a:ext cx="239698" cy="174200"/>
            </a:xfrm>
            <a:custGeom>
              <a:avLst/>
              <a:gdLst/>
              <a:ahLst/>
              <a:cxnLst/>
              <a:rect l="l" t="t" r="r" b="b"/>
              <a:pathLst>
                <a:path w="7462" h="5423" extrusionOk="0">
                  <a:moveTo>
                    <a:pt x="523" y="0"/>
                  </a:moveTo>
                  <a:cubicBezTo>
                    <a:pt x="373" y="0"/>
                    <a:pt x="222" y="95"/>
                    <a:pt x="222" y="285"/>
                  </a:cubicBezTo>
                  <a:cubicBezTo>
                    <a:pt x="222" y="1077"/>
                    <a:pt x="95" y="1837"/>
                    <a:pt x="64" y="2629"/>
                  </a:cubicBezTo>
                  <a:cubicBezTo>
                    <a:pt x="64" y="3357"/>
                    <a:pt x="0" y="4276"/>
                    <a:pt x="349" y="4941"/>
                  </a:cubicBezTo>
                  <a:cubicBezTo>
                    <a:pt x="569" y="5320"/>
                    <a:pt x="965" y="5422"/>
                    <a:pt x="1370" y="5422"/>
                  </a:cubicBezTo>
                  <a:cubicBezTo>
                    <a:pt x="1608" y="5422"/>
                    <a:pt x="1848" y="5387"/>
                    <a:pt x="2059" y="5352"/>
                  </a:cubicBezTo>
                  <a:cubicBezTo>
                    <a:pt x="2977" y="5194"/>
                    <a:pt x="3864" y="4877"/>
                    <a:pt x="4751" y="4561"/>
                  </a:cubicBezTo>
                  <a:cubicBezTo>
                    <a:pt x="5574" y="4276"/>
                    <a:pt x="6366" y="3959"/>
                    <a:pt x="7158" y="3579"/>
                  </a:cubicBezTo>
                  <a:cubicBezTo>
                    <a:pt x="7462" y="3468"/>
                    <a:pt x="7283" y="3043"/>
                    <a:pt x="7000" y="3043"/>
                  </a:cubicBezTo>
                  <a:cubicBezTo>
                    <a:pt x="6960" y="3043"/>
                    <a:pt x="6917" y="3052"/>
                    <a:pt x="6873" y="3072"/>
                  </a:cubicBezTo>
                  <a:cubicBezTo>
                    <a:pt x="5479" y="3705"/>
                    <a:pt x="3991" y="4276"/>
                    <a:pt x="2502" y="4656"/>
                  </a:cubicBezTo>
                  <a:cubicBezTo>
                    <a:pt x="2154" y="4719"/>
                    <a:pt x="1806" y="4782"/>
                    <a:pt x="1457" y="4814"/>
                  </a:cubicBezTo>
                  <a:cubicBezTo>
                    <a:pt x="1267" y="4814"/>
                    <a:pt x="1014" y="4814"/>
                    <a:pt x="919" y="4719"/>
                  </a:cubicBezTo>
                  <a:cubicBezTo>
                    <a:pt x="729" y="4497"/>
                    <a:pt x="729" y="4149"/>
                    <a:pt x="697" y="3895"/>
                  </a:cubicBezTo>
                  <a:cubicBezTo>
                    <a:pt x="665" y="3484"/>
                    <a:pt x="665" y="3072"/>
                    <a:pt x="665" y="2692"/>
                  </a:cubicBezTo>
                  <a:cubicBezTo>
                    <a:pt x="697" y="1869"/>
                    <a:pt x="792" y="1077"/>
                    <a:pt x="824" y="285"/>
                  </a:cubicBezTo>
                  <a:cubicBezTo>
                    <a:pt x="824" y="95"/>
                    <a:pt x="673" y="0"/>
                    <a:pt x="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02735" y="3837781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0"/>
                  </a:moveTo>
                  <a:cubicBezTo>
                    <a:pt x="0" y="0"/>
                    <a:pt x="0" y="824"/>
                    <a:pt x="539" y="824"/>
                  </a:cubicBezTo>
                  <a:cubicBezTo>
                    <a:pt x="1045" y="824"/>
                    <a:pt x="1045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39356" y="3799104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49507" y="3854067"/>
              <a:ext cx="33632" cy="25441"/>
            </a:xfrm>
            <a:custGeom>
              <a:avLst/>
              <a:gdLst/>
              <a:ahLst/>
              <a:cxnLst/>
              <a:rect l="l" t="t" r="r" b="b"/>
              <a:pathLst>
                <a:path w="1047" h="792" extrusionOk="0">
                  <a:moveTo>
                    <a:pt x="508" y="0"/>
                  </a:moveTo>
                  <a:cubicBezTo>
                    <a:pt x="1" y="0"/>
                    <a:pt x="1" y="792"/>
                    <a:pt x="508" y="792"/>
                  </a:cubicBezTo>
                  <a:cubicBezTo>
                    <a:pt x="1046" y="792"/>
                    <a:pt x="1046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09223" y="3998525"/>
              <a:ext cx="33632" cy="25441"/>
            </a:xfrm>
            <a:custGeom>
              <a:avLst/>
              <a:gdLst/>
              <a:ahLst/>
              <a:cxnLst/>
              <a:rect l="l" t="t" r="r" b="b"/>
              <a:pathLst>
                <a:path w="1047" h="792" extrusionOk="0">
                  <a:moveTo>
                    <a:pt x="508" y="0"/>
                  </a:moveTo>
                  <a:cubicBezTo>
                    <a:pt x="1" y="0"/>
                    <a:pt x="1" y="792"/>
                    <a:pt x="508" y="792"/>
                  </a:cubicBezTo>
                  <a:cubicBezTo>
                    <a:pt x="1046" y="792"/>
                    <a:pt x="1046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45876" y="3948670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13" y="824"/>
                    <a:pt x="1013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63158" y="4002572"/>
              <a:ext cx="33600" cy="26501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6" y="824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225415" y="4382042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45" y="824"/>
                    <a:pt x="1045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279317" y="4366784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39" y="0"/>
                  </a:moveTo>
                  <a:cubicBezTo>
                    <a:pt x="1" y="0"/>
                    <a:pt x="1" y="792"/>
                    <a:pt x="539" y="792"/>
                  </a:cubicBezTo>
                  <a:cubicBezTo>
                    <a:pt x="1046" y="792"/>
                    <a:pt x="104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47388" y="4209092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5" y="824"/>
                    <a:pt x="1045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57539" y="4150081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1" y="1"/>
                    <a:pt x="1" y="792"/>
                    <a:pt x="539" y="792"/>
                  </a:cubicBezTo>
                  <a:cubicBezTo>
                    <a:pt x="1046" y="792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-95047" y="4202025"/>
              <a:ext cx="1084456" cy="970453"/>
            </a:xfrm>
            <a:custGeom>
              <a:avLst/>
              <a:gdLst/>
              <a:ahLst/>
              <a:cxnLst/>
              <a:rect l="l" t="t" r="r" b="b"/>
              <a:pathLst>
                <a:path w="33760" h="30211" extrusionOk="0">
                  <a:moveTo>
                    <a:pt x="26434" y="1"/>
                  </a:moveTo>
                  <a:cubicBezTo>
                    <a:pt x="23619" y="1"/>
                    <a:pt x="19864" y="5566"/>
                    <a:pt x="18622" y="6428"/>
                  </a:cubicBezTo>
                  <a:cubicBezTo>
                    <a:pt x="17066" y="2072"/>
                    <a:pt x="15627" y="355"/>
                    <a:pt x="14288" y="355"/>
                  </a:cubicBezTo>
                  <a:cubicBezTo>
                    <a:pt x="11810" y="355"/>
                    <a:pt x="9671" y="6228"/>
                    <a:pt x="7759" y="12128"/>
                  </a:cubicBezTo>
                  <a:cubicBezTo>
                    <a:pt x="7092" y="8792"/>
                    <a:pt x="5610" y="5650"/>
                    <a:pt x="4036" y="5650"/>
                  </a:cubicBezTo>
                  <a:cubicBezTo>
                    <a:pt x="3071" y="5650"/>
                    <a:pt x="2071" y="6833"/>
                    <a:pt x="1204" y="9880"/>
                  </a:cubicBezTo>
                  <a:cubicBezTo>
                    <a:pt x="1" y="14725"/>
                    <a:pt x="539" y="25334"/>
                    <a:pt x="792" y="30211"/>
                  </a:cubicBezTo>
                  <a:cubicBezTo>
                    <a:pt x="5448" y="29831"/>
                    <a:pt x="16943" y="29831"/>
                    <a:pt x="21155" y="27709"/>
                  </a:cubicBezTo>
                  <a:cubicBezTo>
                    <a:pt x="27584" y="24891"/>
                    <a:pt x="22201" y="22167"/>
                    <a:pt x="18654" y="20299"/>
                  </a:cubicBezTo>
                  <a:cubicBezTo>
                    <a:pt x="21599" y="18842"/>
                    <a:pt x="26729" y="18177"/>
                    <a:pt x="29073" y="15802"/>
                  </a:cubicBezTo>
                  <a:cubicBezTo>
                    <a:pt x="33760" y="11020"/>
                    <a:pt x="26729" y="10513"/>
                    <a:pt x="23372" y="10228"/>
                  </a:cubicBezTo>
                  <a:cubicBezTo>
                    <a:pt x="24417" y="8518"/>
                    <a:pt x="29294" y="2976"/>
                    <a:pt x="28313" y="1202"/>
                  </a:cubicBezTo>
                  <a:cubicBezTo>
                    <a:pt x="27781" y="348"/>
                    <a:pt x="27137" y="1"/>
                    <a:pt x="26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-81523" y="4272599"/>
              <a:ext cx="826833" cy="92535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25059" y="1"/>
                  </a:moveTo>
                  <a:cubicBezTo>
                    <a:pt x="24944" y="1"/>
                    <a:pt x="24826" y="53"/>
                    <a:pt x="24725" y="177"/>
                  </a:cubicBezTo>
                  <a:cubicBezTo>
                    <a:pt x="18739" y="7683"/>
                    <a:pt x="12406" y="14935"/>
                    <a:pt x="5882" y="21997"/>
                  </a:cubicBezTo>
                  <a:cubicBezTo>
                    <a:pt x="4045" y="23992"/>
                    <a:pt x="2208" y="25987"/>
                    <a:pt x="340" y="27951"/>
                  </a:cubicBezTo>
                  <a:cubicBezTo>
                    <a:pt x="1" y="28314"/>
                    <a:pt x="328" y="28806"/>
                    <a:pt x="699" y="28806"/>
                  </a:cubicBezTo>
                  <a:cubicBezTo>
                    <a:pt x="813" y="28806"/>
                    <a:pt x="932" y="28759"/>
                    <a:pt x="1036" y="28647"/>
                  </a:cubicBezTo>
                  <a:cubicBezTo>
                    <a:pt x="7655" y="21680"/>
                    <a:pt x="14116" y="14555"/>
                    <a:pt x="20291" y="7176"/>
                  </a:cubicBezTo>
                  <a:cubicBezTo>
                    <a:pt x="22033" y="5086"/>
                    <a:pt x="23743" y="2996"/>
                    <a:pt x="25453" y="874"/>
                  </a:cubicBezTo>
                  <a:cubicBezTo>
                    <a:pt x="25740" y="491"/>
                    <a:pt x="25414" y="1"/>
                    <a:pt x="25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37300" y="4371859"/>
              <a:ext cx="376444" cy="353476"/>
            </a:xfrm>
            <a:custGeom>
              <a:avLst/>
              <a:gdLst/>
              <a:ahLst/>
              <a:cxnLst/>
              <a:rect l="l" t="t" r="r" b="b"/>
              <a:pathLst>
                <a:path w="11719" h="11004" extrusionOk="0">
                  <a:moveTo>
                    <a:pt x="967" y="1"/>
                  </a:moveTo>
                  <a:cubicBezTo>
                    <a:pt x="721" y="1"/>
                    <a:pt x="476" y="159"/>
                    <a:pt x="476" y="476"/>
                  </a:cubicBezTo>
                  <a:cubicBezTo>
                    <a:pt x="476" y="3801"/>
                    <a:pt x="1" y="7126"/>
                    <a:pt x="318" y="10451"/>
                  </a:cubicBezTo>
                  <a:cubicBezTo>
                    <a:pt x="349" y="10736"/>
                    <a:pt x="508" y="10895"/>
                    <a:pt x="824" y="10926"/>
                  </a:cubicBezTo>
                  <a:cubicBezTo>
                    <a:pt x="1412" y="10981"/>
                    <a:pt x="1999" y="11003"/>
                    <a:pt x="2587" y="11003"/>
                  </a:cubicBezTo>
                  <a:cubicBezTo>
                    <a:pt x="5420" y="11003"/>
                    <a:pt x="8252" y="10478"/>
                    <a:pt x="11085" y="10451"/>
                  </a:cubicBezTo>
                  <a:cubicBezTo>
                    <a:pt x="11718" y="10451"/>
                    <a:pt x="11718" y="9470"/>
                    <a:pt x="11085" y="9470"/>
                  </a:cubicBezTo>
                  <a:cubicBezTo>
                    <a:pt x="8235" y="9470"/>
                    <a:pt x="5385" y="10019"/>
                    <a:pt x="2534" y="10019"/>
                  </a:cubicBezTo>
                  <a:cubicBezTo>
                    <a:pt x="2109" y="10019"/>
                    <a:pt x="1685" y="10007"/>
                    <a:pt x="1260" y="9979"/>
                  </a:cubicBezTo>
                  <a:lnTo>
                    <a:pt x="1260" y="9979"/>
                  </a:lnTo>
                  <a:cubicBezTo>
                    <a:pt x="1027" y="6811"/>
                    <a:pt x="1458" y="3643"/>
                    <a:pt x="1458" y="476"/>
                  </a:cubicBezTo>
                  <a:cubicBezTo>
                    <a:pt x="1458" y="159"/>
                    <a:pt x="1212" y="1"/>
                    <a:pt x="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7539" y="4670958"/>
              <a:ext cx="401917" cy="362181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686" y="0"/>
                  </a:moveTo>
                  <a:cubicBezTo>
                    <a:pt x="436" y="0"/>
                    <a:pt x="191" y="159"/>
                    <a:pt x="191" y="475"/>
                  </a:cubicBezTo>
                  <a:cubicBezTo>
                    <a:pt x="191" y="3959"/>
                    <a:pt x="1" y="7474"/>
                    <a:pt x="698" y="10894"/>
                  </a:cubicBezTo>
                  <a:cubicBezTo>
                    <a:pt x="729" y="11084"/>
                    <a:pt x="983" y="11274"/>
                    <a:pt x="1173" y="11274"/>
                  </a:cubicBezTo>
                  <a:cubicBezTo>
                    <a:pt x="2260" y="11226"/>
                    <a:pt x="3351" y="11219"/>
                    <a:pt x="4442" y="11219"/>
                  </a:cubicBezTo>
                  <a:cubicBezTo>
                    <a:pt x="4905" y="11219"/>
                    <a:pt x="5367" y="11220"/>
                    <a:pt x="5830" y="11220"/>
                  </a:cubicBezTo>
                  <a:cubicBezTo>
                    <a:pt x="7865" y="11220"/>
                    <a:pt x="9897" y="11195"/>
                    <a:pt x="11908" y="10926"/>
                  </a:cubicBezTo>
                  <a:cubicBezTo>
                    <a:pt x="12512" y="10835"/>
                    <a:pt x="12282" y="9969"/>
                    <a:pt x="11739" y="9969"/>
                  </a:cubicBezTo>
                  <a:cubicBezTo>
                    <a:pt x="11712" y="9969"/>
                    <a:pt x="11684" y="9971"/>
                    <a:pt x="11655" y="9976"/>
                  </a:cubicBezTo>
                  <a:cubicBezTo>
                    <a:pt x="10061" y="10193"/>
                    <a:pt x="8461" y="10238"/>
                    <a:pt x="6859" y="10238"/>
                  </a:cubicBezTo>
                  <a:cubicBezTo>
                    <a:pt x="5729" y="10238"/>
                    <a:pt x="4599" y="10216"/>
                    <a:pt x="3470" y="10216"/>
                  </a:cubicBezTo>
                  <a:cubicBezTo>
                    <a:pt x="2837" y="10216"/>
                    <a:pt x="2204" y="10223"/>
                    <a:pt x="1573" y="10245"/>
                  </a:cubicBezTo>
                  <a:lnTo>
                    <a:pt x="1573" y="10245"/>
                  </a:lnTo>
                  <a:cubicBezTo>
                    <a:pt x="1000" y="7042"/>
                    <a:pt x="1204" y="3729"/>
                    <a:pt x="1204" y="475"/>
                  </a:cubicBezTo>
                  <a:cubicBezTo>
                    <a:pt x="1188" y="159"/>
                    <a:pt x="935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250856" y="4564116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250856" y="4466462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425831" y="4481720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684231" y="4589558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61519" y="4621103"/>
              <a:ext cx="49886" cy="38675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61" y="0"/>
                  </a:moveTo>
                  <a:cubicBezTo>
                    <a:pt x="1" y="0"/>
                    <a:pt x="1" y="1204"/>
                    <a:pt x="761" y="1204"/>
                  </a:cubicBezTo>
                  <a:cubicBezTo>
                    <a:pt x="1553" y="1204"/>
                    <a:pt x="1553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43403" y="4863214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3" y="1"/>
                  </a:moveTo>
                  <a:cubicBezTo>
                    <a:pt x="1" y="1"/>
                    <a:pt x="1" y="1204"/>
                    <a:pt x="793" y="1204"/>
                  </a:cubicBezTo>
                  <a:cubicBezTo>
                    <a:pt x="1553" y="1204"/>
                    <a:pt x="1553" y="1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55031" y="4966972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9228" y="4517345"/>
              <a:ext cx="49886" cy="38675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93" y="0"/>
                  </a:moveTo>
                  <a:cubicBezTo>
                    <a:pt x="1" y="0"/>
                    <a:pt x="1" y="1204"/>
                    <a:pt x="793" y="1204"/>
                  </a:cubicBezTo>
                  <a:cubicBezTo>
                    <a:pt x="1553" y="1204"/>
                    <a:pt x="1553" y="0"/>
                    <a:pt x="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-22802" y="4888656"/>
              <a:ext cx="49854" cy="38675"/>
            </a:xfrm>
            <a:custGeom>
              <a:avLst/>
              <a:gdLst/>
              <a:ahLst/>
              <a:cxnLst/>
              <a:rect l="l" t="t" r="r" b="b"/>
              <a:pathLst>
                <a:path w="1552" h="1204" extrusionOk="0">
                  <a:moveTo>
                    <a:pt x="792" y="0"/>
                  </a:moveTo>
                  <a:cubicBezTo>
                    <a:pt x="0" y="0"/>
                    <a:pt x="0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63" name="Google Shape;363;p3"/>
          <p:cNvSpPr txBox="1">
            <a:spLocks noGrp="1"/>
          </p:cNvSpPr>
          <p:nvPr>
            <p:ph type="title" idx="2" hasCustomPrompt="1"/>
          </p:nvPr>
        </p:nvSpPr>
        <p:spPr>
          <a:xfrm>
            <a:off x="5243400" y="2196478"/>
            <a:ext cx="2763000" cy="942891"/>
          </a:xfrm>
          <a:prstGeom prst="rect">
            <a:avLst/>
          </a:prstGeom>
        </p:spPr>
        <p:txBody>
          <a:bodyPr spcFirstLastPara="1" wrap="square" lIns="90548" tIns="90548" rIns="90548" bIns="90548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500"/>
              <a:buFont typeface="Poppins"/>
              <a:buNone/>
              <a:defRPr sz="65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xmlns="" val="23881169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"/>
          <p:cNvSpPr/>
          <p:nvPr/>
        </p:nvSpPr>
        <p:spPr>
          <a:xfrm>
            <a:off x="-197600" y="54"/>
            <a:ext cx="3341864" cy="976633"/>
          </a:xfrm>
          <a:custGeom>
            <a:avLst/>
            <a:gdLst/>
            <a:ahLst/>
            <a:cxnLst/>
            <a:rect l="l" t="t" r="r" b="b"/>
            <a:pathLst>
              <a:path w="123316" h="36027" extrusionOk="0">
                <a:moveTo>
                  <a:pt x="5385" y="0"/>
                </a:moveTo>
                <a:cubicBezTo>
                  <a:pt x="2629" y="4687"/>
                  <a:pt x="1" y="10672"/>
                  <a:pt x="2693" y="12636"/>
                </a:cubicBezTo>
                <a:cubicBezTo>
                  <a:pt x="3713" y="13394"/>
                  <a:pt x="4595" y="13708"/>
                  <a:pt x="5377" y="13708"/>
                </a:cubicBezTo>
                <a:cubicBezTo>
                  <a:pt x="9154" y="13708"/>
                  <a:pt x="10581" y="6367"/>
                  <a:pt x="13977" y="6367"/>
                </a:cubicBezTo>
                <a:cubicBezTo>
                  <a:pt x="15044" y="6367"/>
                  <a:pt x="16305" y="7091"/>
                  <a:pt x="17894" y="8994"/>
                </a:cubicBezTo>
                <a:cubicBezTo>
                  <a:pt x="21440" y="13122"/>
                  <a:pt x="28623" y="33467"/>
                  <a:pt x="36515" y="33467"/>
                </a:cubicBezTo>
                <a:cubicBezTo>
                  <a:pt x="37643" y="33467"/>
                  <a:pt x="38787" y="33051"/>
                  <a:pt x="39936" y="32112"/>
                </a:cubicBezTo>
                <a:cubicBezTo>
                  <a:pt x="47853" y="25683"/>
                  <a:pt x="32462" y="12003"/>
                  <a:pt x="38669" y="6207"/>
                </a:cubicBezTo>
                <a:cubicBezTo>
                  <a:pt x="39405" y="5497"/>
                  <a:pt x="40107" y="5190"/>
                  <a:pt x="40783" y="5190"/>
                </a:cubicBezTo>
                <a:cubicBezTo>
                  <a:pt x="45079" y="5190"/>
                  <a:pt x="48326" y="17575"/>
                  <a:pt x="52442" y="17575"/>
                </a:cubicBezTo>
                <a:cubicBezTo>
                  <a:pt x="52558" y="17575"/>
                  <a:pt x="52675" y="17565"/>
                  <a:pt x="52793" y="17545"/>
                </a:cubicBezTo>
                <a:cubicBezTo>
                  <a:pt x="58132" y="16753"/>
                  <a:pt x="58526" y="5120"/>
                  <a:pt x="63664" y="5120"/>
                </a:cubicBezTo>
                <a:cubicBezTo>
                  <a:pt x="64073" y="5120"/>
                  <a:pt x="64512" y="5193"/>
                  <a:pt x="64986" y="5352"/>
                </a:cubicBezTo>
                <a:cubicBezTo>
                  <a:pt x="72491" y="7696"/>
                  <a:pt x="61344" y="24417"/>
                  <a:pt x="70148" y="26349"/>
                </a:cubicBezTo>
                <a:cubicBezTo>
                  <a:pt x="70790" y="26501"/>
                  <a:pt x="71391" y="26573"/>
                  <a:pt x="71954" y="26573"/>
                </a:cubicBezTo>
                <a:cubicBezTo>
                  <a:pt x="80044" y="26573"/>
                  <a:pt x="80536" y="11780"/>
                  <a:pt x="85539" y="8582"/>
                </a:cubicBezTo>
                <a:cubicBezTo>
                  <a:pt x="86616" y="9627"/>
                  <a:pt x="86838" y="10926"/>
                  <a:pt x="87249" y="12636"/>
                </a:cubicBezTo>
                <a:cubicBezTo>
                  <a:pt x="88440" y="16761"/>
                  <a:pt x="91950" y="36026"/>
                  <a:pt x="98488" y="36026"/>
                </a:cubicBezTo>
                <a:cubicBezTo>
                  <a:pt x="99077" y="36026"/>
                  <a:pt x="99690" y="35870"/>
                  <a:pt x="100329" y="35532"/>
                </a:cubicBezTo>
                <a:cubicBezTo>
                  <a:pt x="109544" y="30624"/>
                  <a:pt x="98618" y="16056"/>
                  <a:pt x="99252" y="9627"/>
                </a:cubicBezTo>
                <a:cubicBezTo>
                  <a:pt x="99427" y="7652"/>
                  <a:pt x="100098" y="6866"/>
                  <a:pt x="101079" y="6866"/>
                </a:cubicBezTo>
                <a:cubicBezTo>
                  <a:pt x="104877" y="6866"/>
                  <a:pt x="113315" y="18667"/>
                  <a:pt x="115530" y="18843"/>
                </a:cubicBezTo>
                <a:cubicBezTo>
                  <a:pt x="115688" y="18854"/>
                  <a:pt x="115838" y="18859"/>
                  <a:pt x="115982" y="18859"/>
                </a:cubicBezTo>
                <a:cubicBezTo>
                  <a:pt x="123315" y="18859"/>
                  <a:pt x="112761" y="4845"/>
                  <a:pt x="1088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4"/>
          <p:cNvSpPr txBox="1">
            <a:spLocks noGrp="1"/>
          </p:cNvSpPr>
          <p:nvPr>
            <p:ph type="title"/>
          </p:nvPr>
        </p:nvSpPr>
        <p:spPr>
          <a:xfrm>
            <a:off x="708150" y="400903"/>
            <a:ext cx="7727700" cy="412927"/>
          </a:xfrm>
          <a:prstGeom prst="rect">
            <a:avLst/>
          </a:prstGeom>
        </p:spPr>
        <p:txBody>
          <a:bodyPr spcFirstLastPara="1" wrap="square" lIns="90548" tIns="90548" rIns="90548" bIns="9054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4"/>
          <p:cNvSpPr txBox="1">
            <a:spLocks noGrp="1"/>
          </p:cNvSpPr>
          <p:nvPr>
            <p:ph type="body" idx="1"/>
          </p:nvPr>
        </p:nvSpPr>
        <p:spPr>
          <a:xfrm>
            <a:off x="708150" y="1152830"/>
            <a:ext cx="7727700" cy="3417455"/>
          </a:xfrm>
          <a:prstGeom prst="rect">
            <a:avLst/>
          </a:prstGeom>
        </p:spPr>
        <p:txBody>
          <a:bodyPr spcFirstLastPara="1" wrap="square" lIns="90548" tIns="90548" rIns="90548" bIns="90548" anchor="t" anchorCtr="0">
            <a:noAutofit/>
          </a:bodyPr>
          <a:lstStyle>
            <a:lvl1pPr marL="452778" lvl="0" indent="-301859" rtl="0">
              <a:spcBef>
                <a:spcPts val="0"/>
              </a:spcBef>
              <a:spcAft>
                <a:spcPts val="0"/>
              </a:spcAft>
              <a:buClr>
                <a:srgbClr val="F3DA03"/>
              </a:buClr>
              <a:buSzPts val="1200"/>
              <a:buAutoNum type="arabicPeriod"/>
              <a:defRPr sz="1200">
                <a:solidFill>
                  <a:srgbClr val="003548"/>
                </a:solidFill>
              </a:defRPr>
            </a:lvl1pPr>
            <a:lvl2pPr marL="905561" lvl="1" indent="-301859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300">
                <a:solidFill>
                  <a:srgbClr val="003548"/>
                </a:solidFill>
              </a:defRPr>
            </a:lvl2pPr>
            <a:lvl3pPr marL="1358330" lvl="2" indent="-301859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300">
                <a:solidFill>
                  <a:srgbClr val="003548"/>
                </a:solidFill>
              </a:defRPr>
            </a:lvl3pPr>
            <a:lvl4pPr marL="1811112" lvl="3" indent="-301859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300">
                <a:solidFill>
                  <a:srgbClr val="003548"/>
                </a:solidFill>
              </a:defRPr>
            </a:lvl4pPr>
            <a:lvl5pPr marL="2263886" lvl="4" indent="-301859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300">
                <a:solidFill>
                  <a:srgbClr val="003548"/>
                </a:solidFill>
              </a:defRPr>
            </a:lvl5pPr>
            <a:lvl6pPr marL="2716651" lvl="5" indent="-301859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300">
                <a:solidFill>
                  <a:srgbClr val="003548"/>
                </a:solidFill>
              </a:defRPr>
            </a:lvl6pPr>
            <a:lvl7pPr marL="3169433" lvl="6" indent="-301859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300">
                <a:solidFill>
                  <a:srgbClr val="003548"/>
                </a:solidFill>
              </a:defRPr>
            </a:lvl7pPr>
            <a:lvl8pPr marL="3622203" lvl="7" indent="-301859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300">
                <a:solidFill>
                  <a:srgbClr val="003548"/>
                </a:solidFill>
              </a:defRPr>
            </a:lvl8pPr>
            <a:lvl9pPr marL="4074988" lvl="8" indent="-301859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300">
                <a:solidFill>
                  <a:srgbClr val="003548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4"/>
          <p:cNvSpPr/>
          <p:nvPr/>
        </p:nvSpPr>
        <p:spPr>
          <a:xfrm>
            <a:off x="7229571" y="3904009"/>
            <a:ext cx="1846282" cy="1255740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35913" y="0"/>
                </a:moveTo>
                <a:lnTo>
                  <a:pt x="35913" y="0"/>
                </a:lnTo>
                <a:cubicBezTo>
                  <a:pt x="33506" y="7221"/>
                  <a:pt x="40252" y="12509"/>
                  <a:pt x="41708" y="18780"/>
                </a:cubicBezTo>
                <a:cubicBezTo>
                  <a:pt x="42582" y="23502"/>
                  <a:pt x="41679" y="25115"/>
                  <a:pt x="39852" y="25115"/>
                </a:cubicBezTo>
                <a:cubicBezTo>
                  <a:pt x="36643" y="25115"/>
                  <a:pt x="30584" y="20141"/>
                  <a:pt x="26286" y="18305"/>
                </a:cubicBezTo>
                <a:cubicBezTo>
                  <a:pt x="23927" y="17358"/>
                  <a:pt x="18557" y="15948"/>
                  <a:pt x="14091" y="15948"/>
                </a:cubicBezTo>
                <a:cubicBezTo>
                  <a:pt x="9444" y="15948"/>
                  <a:pt x="5778" y="17475"/>
                  <a:pt x="7506" y="22644"/>
                </a:cubicBezTo>
                <a:cubicBezTo>
                  <a:pt x="9438" y="28914"/>
                  <a:pt x="20522" y="27932"/>
                  <a:pt x="24354" y="31796"/>
                </a:cubicBezTo>
                <a:cubicBezTo>
                  <a:pt x="22763" y="32958"/>
                  <a:pt x="20865" y="33289"/>
                  <a:pt x="18832" y="33289"/>
                </a:cubicBezTo>
                <a:cubicBezTo>
                  <a:pt x="16140" y="33289"/>
                  <a:pt x="13212" y="32709"/>
                  <a:pt x="10446" y="32709"/>
                </a:cubicBezTo>
                <a:cubicBezTo>
                  <a:pt x="8356" y="32709"/>
                  <a:pt x="6358" y="33040"/>
                  <a:pt x="4624" y="34203"/>
                </a:cubicBezTo>
                <a:cubicBezTo>
                  <a:pt x="950" y="36356"/>
                  <a:pt x="0" y="38130"/>
                  <a:pt x="634" y="39491"/>
                </a:cubicBezTo>
                <a:lnTo>
                  <a:pt x="58081" y="39491"/>
                </a:lnTo>
                <a:lnTo>
                  <a:pt x="58081" y="29167"/>
                </a:lnTo>
                <a:cubicBezTo>
                  <a:pt x="56308" y="16531"/>
                  <a:pt x="50512" y="2154"/>
                  <a:pt x="359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4"/>
          <p:cNvSpPr/>
          <p:nvPr/>
        </p:nvSpPr>
        <p:spPr>
          <a:xfrm>
            <a:off x="7929200" y="4250297"/>
            <a:ext cx="1182876" cy="948133"/>
          </a:xfrm>
          <a:custGeom>
            <a:avLst/>
            <a:gdLst/>
            <a:ahLst/>
            <a:cxnLst/>
            <a:rect l="l" t="t" r="r" b="b"/>
            <a:pathLst>
              <a:path w="37212" h="29818" extrusionOk="0">
                <a:moveTo>
                  <a:pt x="17735" y="0"/>
                </a:moveTo>
                <a:cubicBezTo>
                  <a:pt x="15334" y="0"/>
                  <a:pt x="15391" y="4871"/>
                  <a:pt x="15391" y="7511"/>
                </a:cubicBezTo>
                <a:cubicBezTo>
                  <a:pt x="13787" y="6695"/>
                  <a:pt x="8931" y="3152"/>
                  <a:pt x="6692" y="3152"/>
                </a:cubicBezTo>
                <a:cubicBezTo>
                  <a:pt x="6412" y="3152"/>
                  <a:pt x="6172" y="3207"/>
                  <a:pt x="5986" y="3331"/>
                </a:cubicBezTo>
                <a:cubicBezTo>
                  <a:pt x="1932" y="6339"/>
                  <a:pt x="10768" y="11089"/>
                  <a:pt x="12003" y="12546"/>
                </a:cubicBezTo>
                <a:cubicBezTo>
                  <a:pt x="0" y="17993"/>
                  <a:pt x="9311" y="20717"/>
                  <a:pt x="18590" y="22870"/>
                </a:cubicBezTo>
                <a:cubicBezTo>
                  <a:pt x="13333" y="24422"/>
                  <a:pt x="8741" y="28001"/>
                  <a:pt x="16912" y="29584"/>
                </a:cubicBezTo>
                <a:cubicBezTo>
                  <a:pt x="17937" y="29748"/>
                  <a:pt x="19203" y="29817"/>
                  <a:pt x="20609" y="29817"/>
                </a:cubicBezTo>
                <a:cubicBezTo>
                  <a:pt x="25981" y="29817"/>
                  <a:pt x="33396" y="28813"/>
                  <a:pt x="37211" y="28286"/>
                </a:cubicBezTo>
                <a:cubicBezTo>
                  <a:pt x="36420" y="23694"/>
                  <a:pt x="35438" y="12261"/>
                  <a:pt x="32968" y="8208"/>
                </a:cubicBezTo>
                <a:cubicBezTo>
                  <a:pt x="31895" y="6216"/>
                  <a:pt x="30932" y="5450"/>
                  <a:pt x="30066" y="5450"/>
                </a:cubicBezTo>
                <a:cubicBezTo>
                  <a:pt x="28248" y="5450"/>
                  <a:pt x="26862" y="8832"/>
                  <a:pt x="25811" y="11343"/>
                </a:cubicBezTo>
                <a:cubicBezTo>
                  <a:pt x="24132" y="8524"/>
                  <a:pt x="23024" y="3489"/>
                  <a:pt x="20427" y="1335"/>
                </a:cubicBezTo>
                <a:cubicBezTo>
                  <a:pt x="19294" y="391"/>
                  <a:pt x="18416" y="0"/>
                  <a:pt x="177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4"/>
          <p:cNvSpPr/>
          <p:nvPr/>
        </p:nvSpPr>
        <p:spPr>
          <a:xfrm>
            <a:off x="8152540" y="4425024"/>
            <a:ext cx="991547" cy="729144"/>
          </a:xfrm>
          <a:custGeom>
            <a:avLst/>
            <a:gdLst/>
            <a:ahLst/>
            <a:cxnLst/>
            <a:rect l="l" t="t" r="r" b="b"/>
            <a:pathLst>
              <a:path w="31193" h="22931" extrusionOk="0">
                <a:moveTo>
                  <a:pt x="699" y="0"/>
                </a:moveTo>
                <a:cubicBezTo>
                  <a:pt x="281" y="0"/>
                  <a:pt x="0" y="646"/>
                  <a:pt x="450" y="937"/>
                </a:cubicBezTo>
                <a:cubicBezTo>
                  <a:pt x="8431" y="6258"/>
                  <a:pt x="16190" y="11958"/>
                  <a:pt x="23759" y="17848"/>
                </a:cubicBezTo>
                <a:cubicBezTo>
                  <a:pt x="25880" y="19495"/>
                  <a:pt x="28002" y="21142"/>
                  <a:pt x="30092" y="22820"/>
                </a:cubicBezTo>
                <a:cubicBezTo>
                  <a:pt x="30195" y="22898"/>
                  <a:pt x="30306" y="22930"/>
                  <a:pt x="30413" y="22930"/>
                </a:cubicBezTo>
                <a:cubicBezTo>
                  <a:pt x="30833" y="22930"/>
                  <a:pt x="31193" y="22426"/>
                  <a:pt x="30789" y="22124"/>
                </a:cubicBezTo>
                <a:cubicBezTo>
                  <a:pt x="23252" y="16107"/>
                  <a:pt x="15556" y="10216"/>
                  <a:pt x="7639" y="4674"/>
                </a:cubicBezTo>
                <a:cubicBezTo>
                  <a:pt x="5422" y="3122"/>
                  <a:pt x="3205" y="1571"/>
                  <a:pt x="957" y="82"/>
                </a:cubicBezTo>
                <a:cubicBezTo>
                  <a:pt x="869" y="25"/>
                  <a:pt x="781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4"/>
          <p:cNvSpPr/>
          <p:nvPr/>
        </p:nvSpPr>
        <p:spPr>
          <a:xfrm>
            <a:off x="8280604" y="4422582"/>
            <a:ext cx="353286" cy="376734"/>
          </a:xfrm>
          <a:custGeom>
            <a:avLst/>
            <a:gdLst/>
            <a:ahLst/>
            <a:cxnLst/>
            <a:rect l="l" t="t" r="r" b="b"/>
            <a:pathLst>
              <a:path w="11114" h="11848" extrusionOk="0">
                <a:moveTo>
                  <a:pt x="9182" y="1"/>
                </a:moveTo>
                <a:cubicBezTo>
                  <a:pt x="8936" y="1"/>
                  <a:pt x="8707" y="159"/>
                  <a:pt x="8738" y="476"/>
                </a:cubicBezTo>
                <a:cubicBezTo>
                  <a:pt x="9012" y="3761"/>
                  <a:pt x="10046" y="6958"/>
                  <a:pt x="10071" y="10265"/>
                </a:cubicBezTo>
                <a:lnTo>
                  <a:pt x="10071" y="10265"/>
                </a:lnTo>
                <a:cubicBezTo>
                  <a:pt x="6959" y="10783"/>
                  <a:pt x="3766" y="10589"/>
                  <a:pt x="631" y="10863"/>
                </a:cubicBezTo>
                <a:cubicBezTo>
                  <a:pt x="48" y="10925"/>
                  <a:pt x="0" y="11848"/>
                  <a:pt x="574" y="11848"/>
                </a:cubicBezTo>
                <a:cubicBezTo>
                  <a:pt x="592" y="11848"/>
                  <a:pt x="611" y="11847"/>
                  <a:pt x="631" y="11845"/>
                </a:cubicBezTo>
                <a:cubicBezTo>
                  <a:pt x="3988" y="11592"/>
                  <a:pt x="7377" y="11750"/>
                  <a:pt x="10702" y="11148"/>
                </a:cubicBezTo>
                <a:cubicBezTo>
                  <a:pt x="10924" y="11117"/>
                  <a:pt x="11082" y="10895"/>
                  <a:pt x="11082" y="10673"/>
                </a:cubicBezTo>
                <a:cubicBezTo>
                  <a:pt x="11114" y="7221"/>
                  <a:pt x="10037" y="3896"/>
                  <a:pt x="9720" y="476"/>
                </a:cubicBezTo>
                <a:cubicBezTo>
                  <a:pt x="9689" y="159"/>
                  <a:pt x="9427" y="1"/>
                  <a:pt x="9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2" name="Google Shape;372;p4"/>
          <p:cNvSpPr/>
          <p:nvPr/>
        </p:nvSpPr>
        <p:spPr>
          <a:xfrm>
            <a:off x="8600735" y="4650309"/>
            <a:ext cx="360407" cy="408818"/>
          </a:xfrm>
          <a:custGeom>
            <a:avLst/>
            <a:gdLst/>
            <a:ahLst/>
            <a:cxnLst/>
            <a:rect l="l" t="t" r="r" b="b"/>
            <a:pathLst>
              <a:path w="11338" h="12857" extrusionOk="0">
                <a:moveTo>
                  <a:pt x="9646" y="0"/>
                </a:moveTo>
                <a:cubicBezTo>
                  <a:pt x="9357" y="0"/>
                  <a:pt x="9044" y="236"/>
                  <a:pt x="9120" y="598"/>
                </a:cubicBezTo>
                <a:cubicBezTo>
                  <a:pt x="9885" y="3900"/>
                  <a:pt x="9882" y="7321"/>
                  <a:pt x="10280" y="10660"/>
                </a:cubicBezTo>
                <a:lnTo>
                  <a:pt x="10280" y="10660"/>
                </a:lnTo>
                <a:cubicBezTo>
                  <a:pt x="7143" y="11500"/>
                  <a:pt x="3845" y="11599"/>
                  <a:pt x="633" y="11872"/>
                </a:cubicBezTo>
                <a:cubicBezTo>
                  <a:pt x="19" y="11933"/>
                  <a:pt x="0" y="12856"/>
                  <a:pt x="575" y="12856"/>
                </a:cubicBezTo>
                <a:cubicBezTo>
                  <a:pt x="594" y="12856"/>
                  <a:pt x="613" y="12855"/>
                  <a:pt x="633" y="12854"/>
                </a:cubicBezTo>
                <a:cubicBezTo>
                  <a:pt x="4053" y="12568"/>
                  <a:pt x="7600" y="12473"/>
                  <a:pt x="10957" y="11492"/>
                </a:cubicBezTo>
                <a:cubicBezTo>
                  <a:pt x="11147" y="11428"/>
                  <a:pt x="11337" y="11238"/>
                  <a:pt x="11305" y="11017"/>
                </a:cubicBezTo>
                <a:cubicBezTo>
                  <a:pt x="10862" y="7470"/>
                  <a:pt x="10862" y="3860"/>
                  <a:pt x="10070" y="344"/>
                </a:cubicBezTo>
                <a:cubicBezTo>
                  <a:pt x="10020" y="104"/>
                  <a:pt x="9838" y="0"/>
                  <a:pt x="96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4"/>
          <p:cNvSpPr/>
          <p:nvPr/>
        </p:nvSpPr>
        <p:spPr>
          <a:xfrm>
            <a:off x="8481783" y="4840169"/>
            <a:ext cx="40434" cy="37172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43" y="0"/>
                </a:moveTo>
                <a:cubicBezTo>
                  <a:pt x="323" y="0"/>
                  <a:pt x="1" y="224"/>
                  <a:pt x="34" y="644"/>
                </a:cubicBezTo>
                <a:cubicBezTo>
                  <a:pt x="64" y="1000"/>
                  <a:pt x="344" y="1168"/>
                  <a:pt x="627" y="1168"/>
                </a:cubicBezTo>
                <a:cubicBezTo>
                  <a:pt x="948" y="1168"/>
                  <a:pt x="1271" y="952"/>
                  <a:pt x="1238" y="549"/>
                </a:cubicBezTo>
                <a:cubicBezTo>
                  <a:pt x="1208" y="177"/>
                  <a:pt x="926" y="0"/>
                  <a:pt x="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4"/>
          <p:cNvSpPr/>
          <p:nvPr/>
        </p:nvSpPr>
        <p:spPr>
          <a:xfrm>
            <a:off x="8385151" y="4848625"/>
            <a:ext cx="40434" cy="37235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52" y="1"/>
                </a:moveTo>
                <a:cubicBezTo>
                  <a:pt x="329" y="1"/>
                  <a:pt x="0" y="226"/>
                  <a:pt x="34" y="633"/>
                </a:cubicBezTo>
                <a:cubicBezTo>
                  <a:pt x="63" y="1001"/>
                  <a:pt x="339" y="1170"/>
                  <a:pt x="619" y="1170"/>
                </a:cubicBezTo>
                <a:cubicBezTo>
                  <a:pt x="942" y="1170"/>
                  <a:pt x="1271" y="945"/>
                  <a:pt x="1237" y="538"/>
                </a:cubicBezTo>
                <a:cubicBezTo>
                  <a:pt x="1208" y="170"/>
                  <a:pt x="933" y="1"/>
                  <a:pt x="6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4"/>
          <p:cNvSpPr/>
          <p:nvPr/>
        </p:nvSpPr>
        <p:spPr>
          <a:xfrm>
            <a:off x="8386137" y="4674349"/>
            <a:ext cx="40434" cy="36854"/>
          </a:xfrm>
          <a:custGeom>
            <a:avLst/>
            <a:gdLst/>
            <a:ahLst/>
            <a:cxnLst/>
            <a:rect l="l" t="t" r="r" b="b"/>
            <a:pathLst>
              <a:path w="1272" h="1159" extrusionOk="0">
                <a:moveTo>
                  <a:pt x="653" y="1"/>
                </a:moveTo>
                <a:cubicBezTo>
                  <a:pt x="330" y="1"/>
                  <a:pt x="1" y="226"/>
                  <a:pt x="35" y="633"/>
                </a:cubicBezTo>
                <a:cubicBezTo>
                  <a:pt x="64" y="990"/>
                  <a:pt x="345" y="1158"/>
                  <a:pt x="628" y="1158"/>
                </a:cubicBezTo>
                <a:cubicBezTo>
                  <a:pt x="948" y="1158"/>
                  <a:pt x="1272" y="942"/>
                  <a:pt x="1238" y="538"/>
                </a:cubicBezTo>
                <a:cubicBezTo>
                  <a:pt x="1209" y="171"/>
                  <a:pt x="933" y="1"/>
                  <a:pt x="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4"/>
          <p:cNvSpPr/>
          <p:nvPr/>
        </p:nvSpPr>
        <p:spPr>
          <a:xfrm>
            <a:off x="8470722" y="4410942"/>
            <a:ext cx="40402" cy="37172"/>
          </a:xfrm>
          <a:custGeom>
            <a:avLst/>
            <a:gdLst/>
            <a:ahLst/>
            <a:cxnLst/>
            <a:rect l="l" t="t" r="r" b="b"/>
            <a:pathLst>
              <a:path w="1271" h="1169" extrusionOk="0">
                <a:moveTo>
                  <a:pt x="644" y="0"/>
                </a:moveTo>
                <a:cubicBezTo>
                  <a:pt x="324" y="0"/>
                  <a:pt x="0" y="216"/>
                  <a:pt x="34" y="620"/>
                </a:cubicBezTo>
                <a:cubicBezTo>
                  <a:pt x="79" y="992"/>
                  <a:pt x="361" y="1169"/>
                  <a:pt x="642" y="1169"/>
                </a:cubicBezTo>
                <a:cubicBezTo>
                  <a:pt x="958" y="1169"/>
                  <a:pt x="1271" y="945"/>
                  <a:pt x="1237" y="525"/>
                </a:cubicBezTo>
                <a:cubicBezTo>
                  <a:pt x="1208" y="169"/>
                  <a:pt x="927" y="0"/>
                  <a:pt x="6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4"/>
          <p:cNvSpPr/>
          <p:nvPr/>
        </p:nvSpPr>
        <p:spPr>
          <a:xfrm>
            <a:off x="8494880" y="4331986"/>
            <a:ext cx="40434" cy="36821"/>
          </a:xfrm>
          <a:custGeom>
            <a:avLst/>
            <a:gdLst/>
            <a:ahLst/>
            <a:cxnLst/>
            <a:rect l="l" t="t" r="r" b="b"/>
            <a:pathLst>
              <a:path w="1272" h="1158" extrusionOk="0">
                <a:moveTo>
                  <a:pt x="652" y="1"/>
                </a:moveTo>
                <a:cubicBezTo>
                  <a:pt x="329" y="1"/>
                  <a:pt x="0" y="226"/>
                  <a:pt x="34" y="633"/>
                </a:cubicBezTo>
                <a:cubicBezTo>
                  <a:pt x="64" y="989"/>
                  <a:pt x="344" y="1158"/>
                  <a:pt x="627" y="1158"/>
                </a:cubicBezTo>
                <a:cubicBezTo>
                  <a:pt x="947" y="1158"/>
                  <a:pt x="1271" y="942"/>
                  <a:pt x="1237" y="538"/>
                </a:cubicBezTo>
                <a:cubicBezTo>
                  <a:pt x="1208" y="170"/>
                  <a:pt x="933" y="1"/>
                  <a:pt x="6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" name="Google Shape;378;p4"/>
          <p:cNvSpPr/>
          <p:nvPr/>
        </p:nvSpPr>
        <p:spPr>
          <a:xfrm>
            <a:off x="8769206" y="4723760"/>
            <a:ext cx="40529" cy="37235"/>
          </a:xfrm>
          <a:custGeom>
            <a:avLst/>
            <a:gdLst/>
            <a:ahLst/>
            <a:cxnLst/>
            <a:rect l="l" t="t" r="r" b="b"/>
            <a:pathLst>
              <a:path w="1275" h="1171" extrusionOk="0">
                <a:moveTo>
                  <a:pt x="642" y="1"/>
                </a:moveTo>
                <a:cubicBezTo>
                  <a:pt x="322" y="1"/>
                  <a:pt x="1" y="226"/>
                  <a:pt x="52" y="633"/>
                </a:cubicBezTo>
                <a:cubicBezTo>
                  <a:pt x="81" y="1001"/>
                  <a:pt x="357" y="1171"/>
                  <a:pt x="634" y="1171"/>
                </a:cubicBezTo>
                <a:cubicBezTo>
                  <a:pt x="953" y="1171"/>
                  <a:pt x="1274" y="945"/>
                  <a:pt x="1223" y="538"/>
                </a:cubicBezTo>
                <a:cubicBezTo>
                  <a:pt x="1194" y="170"/>
                  <a:pt x="919" y="1"/>
                  <a:pt x="6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9" name="Google Shape;379;p4"/>
          <p:cNvSpPr/>
          <p:nvPr/>
        </p:nvSpPr>
        <p:spPr>
          <a:xfrm>
            <a:off x="8853245" y="4506583"/>
            <a:ext cx="40434" cy="37202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45" y="1"/>
                </a:moveTo>
                <a:cubicBezTo>
                  <a:pt x="324" y="1"/>
                  <a:pt x="1" y="217"/>
                  <a:pt x="34" y="621"/>
                </a:cubicBezTo>
                <a:cubicBezTo>
                  <a:pt x="64" y="993"/>
                  <a:pt x="346" y="1169"/>
                  <a:pt x="629" y="1169"/>
                </a:cubicBezTo>
                <a:cubicBezTo>
                  <a:pt x="949" y="1169"/>
                  <a:pt x="1271" y="945"/>
                  <a:pt x="1238" y="526"/>
                </a:cubicBezTo>
                <a:cubicBezTo>
                  <a:pt x="1208" y="169"/>
                  <a:pt x="928" y="1"/>
                  <a:pt x="6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4"/>
          <p:cNvSpPr/>
          <p:nvPr/>
        </p:nvSpPr>
        <p:spPr>
          <a:xfrm>
            <a:off x="8453622" y="5052633"/>
            <a:ext cx="40402" cy="37172"/>
          </a:xfrm>
          <a:custGeom>
            <a:avLst/>
            <a:gdLst/>
            <a:ahLst/>
            <a:cxnLst/>
            <a:rect l="l" t="t" r="r" b="b"/>
            <a:pathLst>
              <a:path w="1271" h="1169" extrusionOk="0">
                <a:moveTo>
                  <a:pt x="642" y="0"/>
                </a:moveTo>
                <a:cubicBezTo>
                  <a:pt x="322" y="0"/>
                  <a:pt x="0" y="224"/>
                  <a:pt x="34" y="644"/>
                </a:cubicBezTo>
                <a:cubicBezTo>
                  <a:pt x="78" y="1000"/>
                  <a:pt x="359" y="1169"/>
                  <a:pt x="639" y="1169"/>
                </a:cubicBezTo>
                <a:cubicBezTo>
                  <a:pt x="956" y="1169"/>
                  <a:pt x="1271" y="953"/>
                  <a:pt x="1237" y="549"/>
                </a:cubicBezTo>
                <a:cubicBezTo>
                  <a:pt x="1207" y="177"/>
                  <a:pt x="925" y="0"/>
                  <a:pt x="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4"/>
          <p:cNvSpPr/>
          <p:nvPr/>
        </p:nvSpPr>
        <p:spPr>
          <a:xfrm>
            <a:off x="8825050" y="5082745"/>
            <a:ext cx="40434" cy="37235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53" y="1"/>
                </a:moveTo>
                <a:cubicBezTo>
                  <a:pt x="330" y="1"/>
                  <a:pt x="1" y="225"/>
                  <a:pt x="34" y="649"/>
                </a:cubicBezTo>
                <a:cubicBezTo>
                  <a:pt x="64" y="1002"/>
                  <a:pt x="339" y="1170"/>
                  <a:pt x="619" y="1170"/>
                </a:cubicBezTo>
                <a:cubicBezTo>
                  <a:pt x="942" y="1170"/>
                  <a:pt x="1272" y="946"/>
                  <a:pt x="1238" y="522"/>
                </a:cubicBezTo>
                <a:cubicBezTo>
                  <a:pt x="1208" y="169"/>
                  <a:pt x="933" y="1"/>
                  <a:pt x="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4"/>
          <p:cNvSpPr/>
          <p:nvPr/>
        </p:nvSpPr>
        <p:spPr>
          <a:xfrm>
            <a:off x="7586987" y="4536437"/>
            <a:ext cx="64465" cy="49381"/>
          </a:xfrm>
          <a:custGeom>
            <a:avLst/>
            <a:gdLst/>
            <a:ahLst/>
            <a:cxnLst/>
            <a:rect l="l" t="t" r="r" b="b"/>
            <a:pathLst>
              <a:path w="2028" h="1553" extrusionOk="0">
                <a:moveTo>
                  <a:pt x="1014" y="0"/>
                </a:moveTo>
                <a:cubicBezTo>
                  <a:pt x="1" y="0"/>
                  <a:pt x="1" y="1552"/>
                  <a:pt x="1014" y="1552"/>
                </a:cubicBezTo>
                <a:cubicBezTo>
                  <a:pt x="2028" y="1552"/>
                  <a:pt x="2028" y="0"/>
                  <a:pt x="10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4"/>
          <p:cNvSpPr/>
          <p:nvPr/>
        </p:nvSpPr>
        <p:spPr>
          <a:xfrm>
            <a:off x="7632215" y="4610935"/>
            <a:ext cx="63480" cy="49381"/>
          </a:xfrm>
          <a:custGeom>
            <a:avLst/>
            <a:gdLst/>
            <a:ahLst/>
            <a:cxnLst/>
            <a:rect l="l" t="t" r="r" b="b"/>
            <a:pathLst>
              <a:path w="1997" h="1553" extrusionOk="0">
                <a:moveTo>
                  <a:pt x="1014" y="1"/>
                </a:moveTo>
                <a:cubicBezTo>
                  <a:pt x="1" y="1"/>
                  <a:pt x="1" y="1553"/>
                  <a:pt x="1014" y="1553"/>
                </a:cubicBezTo>
                <a:cubicBezTo>
                  <a:pt x="1996" y="1553"/>
                  <a:pt x="1996" y="1"/>
                  <a:pt x="10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4"/>
          <p:cNvSpPr/>
          <p:nvPr/>
        </p:nvSpPr>
        <p:spPr>
          <a:xfrm>
            <a:off x="7666518" y="4526357"/>
            <a:ext cx="64465" cy="49381"/>
          </a:xfrm>
          <a:custGeom>
            <a:avLst/>
            <a:gdLst/>
            <a:ahLst/>
            <a:cxnLst/>
            <a:rect l="l" t="t" r="r" b="b"/>
            <a:pathLst>
              <a:path w="2028" h="1553" extrusionOk="0">
                <a:moveTo>
                  <a:pt x="1014" y="1"/>
                </a:moveTo>
                <a:cubicBezTo>
                  <a:pt x="1" y="1"/>
                  <a:pt x="1" y="1552"/>
                  <a:pt x="1014" y="1552"/>
                </a:cubicBezTo>
                <a:cubicBezTo>
                  <a:pt x="2027" y="1552"/>
                  <a:pt x="2027" y="1"/>
                  <a:pt x="10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4"/>
          <p:cNvSpPr/>
          <p:nvPr/>
        </p:nvSpPr>
        <p:spPr>
          <a:xfrm>
            <a:off x="327941" y="2214466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4"/>
          <p:cNvSpPr/>
          <p:nvPr/>
        </p:nvSpPr>
        <p:spPr>
          <a:xfrm>
            <a:off x="327941" y="2536694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4"/>
          <p:cNvSpPr/>
          <p:nvPr/>
        </p:nvSpPr>
        <p:spPr>
          <a:xfrm>
            <a:off x="327941" y="2858862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4"/>
          <p:cNvSpPr/>
          <p:nvPr/>
        </p:nvSpPr>
        <p:spPr>
          <a:xfrm>
            <a:off x="327941" y="3181092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4"/>
          <p:cNvSpPr/>
          <p:nvPr/>
        </p:nvSpPr>
        <p:spPr>
          <a:xfrm>
            <a:off x="327941" y="3503319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4"/>
          <p:cNvSpPr/>
          <p:nvPr/>
        </p:nvSpPr>
        <p:spPr>
          <a:xfrm>
            <a:off x="327941" y="3824622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4"/>
          <p:cNvSpPr/>
          <p:nvPr/>
        </p:nvSpPr>
        <p:spPr>
          <a:xfrm>
            <a:off x="327941" y="4146849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2" name="Google Shape;392;p4"/>
          <p:cNvSpPr/>
          <p:nvPr/>
        </p:nvSpPr>
        <p:spPr>
          <a:xfrm>
            <a:off x="327941" y="4469076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8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84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752" indent="0">
              <a:buNone/>
              <a:defRPr sz="1500" b="1"/>
            </a:lvl2pPr>
            <a:lvl3pPr marL="679526" indent="0">
              <a:buNone/>
              <a:defRPr sz="1400" b="1"/>
            </a:lvl3pPr>
            <a:lvl4pPr marL="1019294" indent="0">
              <a:buNone/>
              <a:defRPr sz="1200" b="1"/>
            </a:lvl4pPr>
            <a:lvl5pPr marL="1359062" indent="0">
              <a:buNone/>
              <a:defRPr sz="1200" b="1"/>
            </a:lvl5pPr>
            <a:lvl6pPr marL="1698833" indent="0">
              <a:buNone/>
              <a:defRPr sz="1200" b="1"/>
            </a:lvl6pPr>
            <a:lvl7pPr marL="2038598" indent="0">
              <a:buNone/>
              <a:defRPr sz="1200" b="1"/>
            </a:lvl7pPr>
            <a:lvl8pPr marL="2378359" indent="0">
              <a:buNone/>
              <a:defRPr sz="1200" b="1"/>
            </a:lvl8pPr>
            <a:lvl9pPr marL="27181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752" indent="0">
              <a:buNone/>
              <a:defRPr sz="1500" b="1"/>
            </a:lvl2pPr>
            <a:lvl3pPr marL="679526" indent="0">
              <a:buNone/>
              <a:defRPr sz="1400" b="1"/>
            </a:lvl3pPr>
            <a:lvl4pPr marL="1019294" indent="0">
              <a:buNone/>
              <a:defRPr sz="1200" b="1"/>
            </a:lvl4pPr>
            <a:lvl5pPr marL="1359062" indent="0">
              <a:buNone/>
              <a:defRPr sz="1200" b="1"/>
            </a:lvl5pPr>
            <a:lvl6pPr marL="1698833" indent="0">
              <a:buNone/>
              <a:defRPr sz="1200" b="1"/>
            </a:lvl6pPr>
            <a:lvl7pPr marL="2038598" indent="0">
              <a:buNone/>
              <a:defRPr sz="1200" b="1"/>
            </a:lvl7pPr>
            <a:lvl8pPr marL="2378359" indent="0">
              <a:buNone/>
              <a:defRPr sz="1200" b="1"/>
            </a:lvl8pPr>
            <a:lvl9pPr marL="27181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8CF5DBDB-78C4-4D41-A9B0-12154163D511}" type="datetimeFigureOut">
              <a:rPr lang="en-GB" smtClean="0"/>
              <a:pPr defTabSz="679526">
                <a:defRPr/>
              </a:pPr>
              <a:t>22/06/2025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02C58C92-F97C-46D4-A885-02A127D8DC84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667978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"/>
          <p:cNvSpPr txBox="1">
            <a:spLocks noGrp="1"/>
          </p:cNvSpPr>
          <p:nvPr>
            <p:ph type="title"/>
          </p:nvPr>
        </p:nvSpPr>
        <p:spPr>
          <a:xfrm>
            <a:off x="708150" y="400903"/>
            <a:ext cx="7727700" cy="412927"/>
          </a:xfrm>
          <a:prstGeom prst="rect">
            <a:avLst/>
          </a:prstGeom>
        </p:spPr>
        <p:txBody>
          <a:bodyPr spcFirstLastPara="1" wrap="square" lIns="90548" tIns="90548" rIns="90548" bIns="9054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28757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"/>
          <p:cNvSpPr txBox="1">
            <a:spLocks noGrp="1"/>
          </p:cNvSpPr>
          <p:nvPr>
            <p:ph type="title"/>
          </p:nvPr>
        </p:nvSpPr>
        <p:spPr>
          <a:xfrm>
            <a:off x="3896825" y="1562186"/>
            <a:ext cx="4533900" cy="412927"/>
          </a:xfrm>
          <a:prstGeom prst="rect">
            <a:avLst/>
          </a:prstGeom>
        </p:spPr>
        <p:txBody>
          <a:bodyPr spcFirstLastPara="1" wrap="square" lIns="90548" tIns="90548" rIns="90548" bIns="9054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3" name="Google Shape;433;p7"/>
          <p:cNvSpPr txBox="1">
            <a:spLocks noGrp="1"/>
          </p:cNvSpPr>
          <p:nvPr>
            <p:ph type="subTitle" idx="1"/>
          </p:nvPr>
        </p:nvSpPr>
        <p:spPr>
          <a:xfrm>
            <a:off x="4384175" y="2307412"/>
            <a:ext cx="3525600" cy="1031718"/>
          </a:xfrm>
          <a:prstGeom prst="rect">
            <a:avLst/>
          </a:prstGeom>
        </p:spPr>
        <p:txBody>
          <a:bodyPr spcFirstLastPara="1" wrap="square" lIns="90548" tIns="90548" rIns="90548" bIns="9054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4" name="Google Shape;434;p7"/>
          <p:cNvGrpSpPr/>
          <p:nvPr/>
        </p:nvGrpSpPr>
        <p:grpSpPr>
          <a:xfrm>
            <a:off x="-86924" y="-101242"/>
            <a:ext cx="4781577" cy="781449"/>
            <a:chOff x="-86925" y="-101212"/>
            <a:chExt cx="4781577" cy="781208"/>
          </a:xfrm>
        </p:grpSpPr>
        <p:sp>
          <p:nvSpPr>
            <p:cNvPr id="435" name="Google Shape;435;p7"/>
            <p:cNvSpPr/>
            <p:nvPr/>
          </p:nvSpPr>
          <p:spPr>
            <a:xfrm>
              <a:off x="11927" y="182839"/>
              <a:ext cx="203654" cy="185427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6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303083" y="380350"/>
              <a:ext cx="188384" cy="184977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lnTo>
                    <a:pt x="571" y="1"/>
                  </a:lnTo>
                  <a:cubicBezTo>
                    <a:pt x="539" y="792"/>
                    <a:pt x="1" y="5131"/>
                    <a:pt x="888" y="5669"/>
                  </a:cubicBezTo>
                  <a:cubicBezTo>
                    <a:pt x="983" y="5727"/>
                    <a:pt x="1095" y="5754"/>
                    <a:pt x="1222" y="5754"/>
                  </a:cubicBezTo>
                  <a:cubicBezTo>
                    <a:pt x="2494" y="5754"/>
                    <a:pt x="5197" y="3110"/>
                    <a:pt x="5860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1301827" y="269379"/>
              <a:ext cx="199572" cy="190120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596" y="3920"/>
                    <a:pt x="3583" y="5914"/>
                    <a:pt x="4835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629890" y="503538"/>
              <a:ext cx="187356" cy="168292"/>
            </a:xfrm>
            <a:custGeom>
              <a:avLst/>
              <a:gdLst/>
              <a:ahLst/>
              <a:cxnLst/>
              <a:rect l="l" t="t" r="r" b="b"/>
              <a:pathLst>
                <a:path w="5828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54" y="729"/>
                    <a:pt x="1172" y="5004"/>
                    <a:pt x="2217" y="5226"/>
                  </a:cubicBezTo>
                  <a:cubicBezTo>
                    <a:pt x="2250" y="5232"/>
                    <a:pt x="2282" y="5235"/>
                    <a:pt x="2315" y="5235"/>
                  </a:cubicBezTo>
                  <a:cubicBezTo>
                    <a:pt x="3523" y="5235"/>
                    <a:pt x="5365" y="1404"/>
                    <a:pt x="5828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972995" y="474027"/>
              <a:ext cx="181248" cy="181473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7" y="0"/>
                  </a:moveTo>
                  <a:lnTo>
                    <a:pt x="0" y="1615"/>
                  </a:lnTo>
                  <a:cubicBezTo>
                    <a:pt x="494" y="2202"/>
                    <a:pt x="2822" y="5645"/>
                    <a:pt x="3907" y="5645"/>
                  </a:cubicBezTo>
                  <a:cubicBezTo>
                    <a:pt x="3936" y="5645"/>
                    <a:pt x="3964" y="5642"/>
                    <a:pt x="3990" y="5637"/>
                  </a:cubicBezTo>
                  <a:cubicBezTo>
                    <a:pt x="5194" y="5416"/>
                    <a:pt x="5510" y="950"/>
                    <a:pt x="5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540037" y="182839"/>
              <a:ext cx="203654" cy="185427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8" y="1"/>
                  </a:moveTo>
                  <a:cubicBezTo>
                    <a:pt x="1616" y="761"/>
                    <a:pt x="1" y="4846"/>
                    <a:pt x="761" y="5575"/>
                  </a:cubicBezTo>
                  <a:cubicBezTo>
                    <a:pt x="895" y="5709"/>
                    <a:pt x="1105" y="5767"/>
                    <a:pt x="1365" y="5767"/>
                  </a:cubicBezTo>
                  <a:cubicBezTo>
                    <a:pt x="2758" y="5767"/>
                    <a:pt x="5614" y="4116"/>
                    <a:pt x="6335" y="3770"/>
                  </a:cubicBezTo>
                  <a:lnTo>
                    <a:pt x="18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831224" y="380350"/>
              <a:ext cx="188352" cy="184977"/>
            </a:xfrm>
            <a:custGeom>
              <a:avLst/>
              <a:gdLst/>
              <a:ahLst/>
              <a:cxnLst/>
              <a:rect l="l" t="t" r="r" b="b"/>
              <a:pathLst>
                <a:path w="5859" h="5754" extrusionOk="0">
                  <a:moveTo>
                    <a:pt x="570" y="1"/>
                  </a:moveTo>
                  <a:cubicBezTo>
                    <a:pt x="538" y="792"/>
                    <a:pt x="0" y="5131"/>
                    <a:pt x="887" y="5669"/>
                  </a:cubicBezTo>
                  <a:cubicBezTo>
                    <a:pt x="982" y="5727"/>
                    <a:pt x="1095" y="5754"/>
                    <a:pt x="1222" y="5754"/>
                  </a:cubicBezTo>
                  <a:cubicBezTo>
                    <a:pt x="2493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2829936" y="269379"/>
              <a:ext cx="199572" cy="190120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596" y="3920"/>
                    <a:pt x="3583" y="5914"/>
                    <a:pt x="4835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2157999" y="503538"/>
              <a:ext cx="187356" cy="168292"/>
            </a:xfrm>
            <a:custGeom>
              <a:avLst/>
              <a:gdLst/>
              <a:ahLst/>
              <a:cxnLst/>
              <a:rect l="l" t="t" r="r" b="b"/>
              <a:pathLst>
                <a:path w="5828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54" y="729"/>
                    <a:pt x="1173" y="5004"/>
                    <a:pt x="2218" y="5226"/>
                  </a:cubicBezTo>
                  <a:cubicBezTo>
                    <a:pt x="2250" y="5232"/>
                    <a:pt x="2283" y="5235"/>
                    <a:pt x="2316" y="5235"/>
                  </a:cubicBezTo>
                  <a:cubicBezTo>
                    <a:pt x="3523" y="5235"/>
                    <a:pt x="5366" y="1404"/>
                    <a:pt x="5828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2501104" y="474027"/>
              <a:ext cx="181248" cy="181473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7" y="0"/>
                  </a:moveTo>
                  <a:lnTo>
                    <a:pt x="0" y="1615"/>
                  </a:lnTo>
                  <a:cubicBezTo>
                    <a:pt x="494" y="2202"/>
                    <a:pt x="2822" y="5645"/>
                    <a:pt x="3908" y="5645"/>
                  </a:cubicBezTo>
                  <a:cubicBezTo>
                    <a:pt x="3936" y="5645"/>
                    <a:pt x="3964" y="5642"/>
                    <a:pt x="3991" y="5637"/>
                  </a:cubicBezTo>
                  <a:cubicBezTo>
                    <a:pt x="5194" y="5416"/>
                    <a:pt x="5511" y="950"/>
                    <a:pt x="5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3255499" y="387487"/>
              <a:ext cx="187356" cy="183691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0" y="5099"/>
                    <a:pt x="918" y="5637"/>
                  </a:cubicBezTo>
                  <a:cubicBezTo>
                    <a:pt x="1008" y="5689"/>
                    <a:pt x="1114" y="5713"/>
                    <a:pt x="1232" y="5713"/>
                  </a:cubicBezTo>
                  <a:cubicBezTo>
                    <a:pt x="2485" y="5713"/>
                    <a:pt x="5161" y="3018"/>
                    <a:pt x="5827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4263373" y="254109"/>
              <a:ext cx="201597" cy="190152"/>
            </a:xfrm>
            <a:custGeom>
              <a:avLst/>
              <a:gdLst/>
              <a:ahLst/>
              <a:cxnLst/>
              <a:rect l="l" t="t" r="r" b="b"/>
              <a:pathLst>
                <a:path w="6271" h="5915" extrusionOk="0">
                  <a:moveTo>
                    <a:pt x="4592" y="1"/>
                  </a:moveTo>
                  <a:lnTo>
                    <a:pt x="0" y="3643"/>
                  </a:lnTo>
                  <a:cubicBezTo>
                    <a:pt x="624" y="3954"/>
                    <a:pt x="3632" y="5915"/>
                    <a:pt x="4892" y="5915"/>
                  </a:cubicBezTo>
                  <a:cubicBezTo>
                    <a:pt x="5040" y="5915"/>
                    <a:pt x="5164" y="5888"/>
                    <a:pt x="5258" y="5828"/>
                  </a:cubicBezTo>
                  <a:cubicBezTo>
                    <a:pt x="6271" y="5163"/>
                    <a:pt x="4846" y="919"/>
                    <a:pt x="45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3582273" y="512699"/>
              <a:ext cx="187356" cy="167296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1" y="1"/>
                  </a:moveTo>
                  <a:lnTo>
                    <a:pt x="1" y="1"/>
                  </a:lnTo>
                  <a:cubicBezTo>
                    <a:pt x="254" y="729"/>
                    <a:pt x="1236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3" y="5203"/>
                    <a:pt x="5366" y="1340"/>
                    <a:pt x="5828" y="5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3925379" y="453645"/>
              <a:ext cx="180219" cy="182501"/>
            </a:xfrm>
            <a:custGeom>
              <a:avLst/>
              <a:gdLst/>
              <a:ahLst/>
              <a:cxnLst/>
              <a:rect l="l" t="t" r="r" b="b"/>
              <a:pathLst>
                <a:path w="5606" h="5677" extrusionOk="0">
                  <a:moveTo>
                    <a:pt x="5606" y="1"/>
                  </a:moveTo>
                  <a:lnTo>
                    <a:pt x="0" y="1711"/>
                  </a:lnTo>
                  <a:cubicBezTo>
                    <a:pt x="494" y="2266"/>
                    <a:pt x="2881" y="5677"/>
                    <a:pt x="3970" y="5677"/>
                  </a:cubicBezTo>
                  <a:cubicBezTo>
                    <a:pt x="3999" y="5677"/>
                    <a:pt x="4027" y="5675"/>
                    <a:pt x="4054" y="5670"/>
                  </a:cubicBezTo>
                  <a:cubicBezTo>
                    <a:pt x="5226" y="5416"/>
                    <a:pt x="5479" y="951"/>
                    <a:pt x="5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-86925" y="-101212"/>
              <a:ext cx="1851567" cy="637517"/>
            </a:xfrm>
            <a:custGeom>
              <a:avLst/>
              <a:gdLst/>
              <a:ahLst/>
              <a:cxnLst/>
              <a:rect l="l" t="t" r="r" b="b"/>
              <a:pathLst>
                <a:path w="57596" h="19831" extrusionOk="0">
                  <a:moveTo>
                    <a:pt x="57062" y="1"/>
                  </a:moveTo>
                  <a:cubicBezTo>
                    <a:pt x="56946" y="1"/>
                    <a:pt x="56831" y="57"/>
                    <a:pt x="56755" y="191"/>
                  </a:cubicBezTo>
                  <a:cubicBezTo>
                    <a:pt x="54221" y="4593"/>
                    <a:pt x="51086" y="8647"/>
                    <a:pt x="47222" y="11941"/>
                  </a:cubicBezTo>
                  <a:cubicBezTo>
                    <a:pt x="43960" y="14696"/>
                    <a:pt x="40192" y="16818"/>
                    <a:pt x="36075" y="17989"/>
                  </a:cubicBezTo>
                  <a:cubicBezTo>
                    <a:pt x="33632" y="18690"/>
                    <a:pt x="31101" y="19036"/>
                    <a:pt x="28570" y="19036"/>
                  </a:cubicBezTo>
                  <a:cubicBezTo>
                    <a:pt x="27097" y="19036"/>
                    <a:pt x="25623" y="18919"/>
                    <a:pt x="24167" y="18686"/>
                  </a:cubicBezTo>
                  <a:cubicBezTo>
                    <a:pt x="20050" y="18021"/>
                    <a:pt x="16123" y="16438"/>
                    <a:pt x="12576" y="14284"/>
                  </a:cubicBezTo>
                  <a:cubicBezTo>
                    <a:pt x="8586" y="11814"/>
                    <a:pt x="5071" y="8615"/>
                    <a:pt x="2094" y="5005"/>
                  </a:cubicBezTo>
                  <a:cubicBezTo>
                    <a:pt x="1682" y="4530"/>
                    <a:pt x="1270" y="4023"/>
                    <a:pt x="890" y="3517"/>
                  </a:cubicBezTo>
                  <a:cubicBezTo>
                    <a:pt x="807" y="3406"/>
                    <a:pt x="690" y="3360"/>
                    <a:pt x="573" y="3360"/>
                  </a:cubicBezTo>
                  <a:cubicBezTo>
                    <a:pt x="286" y="3360"/>
                    <a:pt x="1" y="3636"/>
                    <a:pt x="225" y="3928"/>
                  </a:cubicBezTo>
                  <a:cubicBezTo>
                    <a:pt x="3170" y="7792"/>
                    <a:pt x="6654" y="11275"/>
                    <a:pt x="10708" y="13999"/>
                  </a:cubicBezTo>
                  <a:cubicBezTo>
                    <a:pt x="14286" y="16438"/>
                    <a:pt x="18308" y="18274"/>
                    <a:pt x="22552" y="19193"/>
                  </a:cubicBezTo>
                  <a:cubicBezTo>
                    <a:pt x="24545" y="19616"/>
                    <a:pt x="26568" y="19830"/>
                    <a:pt x="28592" y="19830"/>
                  </a:cubicBezTo>
                  <a:cubicBezTo>
                    <a:pt x="30654" y="19830"/>
                    <a:pt x="32715" y="19608"/>
                    <a:pt x="34745" y="19161"/>
                  </a:cubicBezTo>
                  <a:cubicBezTo>
                    <a:pt x="38956" y="18211"/>
                    <a:pt x="42915" y="16279"/>
                    <a:pt x="46335" y="13651"/>
                  </a:cubicBezTo>
                  <a:cubicBezTo>
                    <a:pt x="50357" y="10579"/>
                    <a:pt x="53683" y="6684"/>
                    <a:pt x="56343" y="2408"/>
                  </a:cubicBezTo>
                  <a:cubicBezTo>
                    <a:pt x="56723" y="1806"/>
                    <a:pt x="57071" y="1205"/>
                    <a:pt x="57420" y="603"/>
                  </a:cubicBezTo>
                  <a:cubicBezTo>
                    <a:pt x="57596" y="294"/>
                    <a:pt x="57327" y="1"/>
                    <a:pt x="57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1432183" y="-101212"/>
              <a:ext cx="1851439" cy="637517"/>
            </a:xfrm>
            <a:custGeom>
              <a:avLst/>
              <a:gdLst/>
              <a:ahLst/>
              <a:cxnLst/>
              <a:rect l="l" t="t" r="r" b="b"/>
              <a:pathLst>
                <a:path w="57592" h="19831" extrusionOk="0">
                  <a:moveTo>
                    <a:pt x="57057" y="1"/>
                  </a:moveTo>
                  <a:cubicBezTo>
                    <a:pt x="56942" y="1"/>
                    <a:pt x="56827" y="57"/>
                    <a:pt x="56750" y="191"/>
                  </a:cubicBezTo>
                  <a:cubicBezTo>
                    <a:pt x="54216" y="4593"/>
                    <a:pt x="51081" y="8647"/>
                    <a:pt x="47217" y="11941"/>
                  </a:cubicBezTo>
                  <a:cubicBezTo>
                    <a:pt x="43955" y="14696"/>
                    <a:pt x="40155" y="16818"/>
                    <a:pt x="36070" y="17989"/>
                  </a:cubicBezTo>
                  <a:cubicBezTo>
                    <a:pt x="33628" y="18690"/>
                    <a:pt x="31097" y="19036"/>
                    <a:pt x="28565" y="19036"/>
                  </a:cubicBezTo>
                  <a:cubicBezTo>
                    <a:pt x="27092" y="19036"/>
                    <a:pt x="25619" y="18919"/>
                    <a:pt x="24162" y="18686"/>
                  </a:cubicBezTo>
                  <a:cubicBezTo>
                    <a:pt x="20045" y="18021"/>
                    <a:pt x="16118" y="16438"/>
                    <a:pt x="12571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7" y="4530"/>
                    <a:pt x="1266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0" y="3371"/>
                    <a:pt x="0" y="3642"/>
                    <a:pt x="220" y="3928"/>
                  </a:cubicBezTo>
                  <a:cubicBezTo>
                    <a:pt x="3166" y="7792"/>
                    <a:pt x="6649" y="11275"/>
                    <a:pt x="10703" y="13999"/>
                  </a:cubicBezTo>
                  <a:cubicBezTo>
                    <a:pt x="14282" y="16438"/>
                    <a:pt x="18304" y="18274"/>
                    <a:pt x="22547" y="19193"/>
                  </a:cubicBezTo>
                  <a:cubicBezTo>
                    <a:pt x="24540" y="19616"/>
                    <a:pt x="26564" y="19830"/>
                    <a:pt x="28588" y="19830"/>
                  </a:cubicBezTo>
                  <a:cubicBezTo>
                    <a:pt x="30649" y="19830"/>
                    <a:pt x="32710" y="19608"/>
                    <a:pt x="34740" y="19161"/>
                  </a:cubicBezTo>
                  <a:cubicBezTo>
                    <a:pt x="38952" y="18211"/>
                    <a:pt x="42910" y="16279"/>
                    <a:pt x="46331" y="13651"/>
                  </a:cubicBezTo>
                  <a:cubicBezTo>
                    <a:pt x="50353" y="10579"/>
                    <a:pt x="53678" y="6684"/>
                    <a:pt x="56338" y="2408"/>
                  </a:cubicBezTo>
                  <a:cubicBezTo>
                    <a:pt x="56718" y="1806"/>
                    <a:pt x="57066" y="1205"/>
                    <a:pt x="57415" y="603"/>
                  </a:cubicBezTo>
                  <a:cubicBezTo>
                    <a:pt x="57591" y="294"/>
                    <a:pt x="57322" y="1"/>
                    <a:pt x="570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2842184" y="-101212"/>
              <a:ext cx="1852468" cy="637517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8" y="16818"/>
                    <a:pt x="36071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7" y="8615"/>
                    <a:pt x="2090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90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7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9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2" name="Google Shape;452;p7"/>
          <p:cNvGrpSpPr/>
          <p:nvPr/>
        </p:nvGrpSpPr>
        <p:grpSpPr>
          <a:xfrm>
            <a:off x="7514930" y="3573076"/>
            <a:ext cx="1705287" cy="1673268"/>
            <a:chOff x="7514928" y="3571972"/>
            <a:chExt cx="1705287" cy="1672752"/>
          </a:xfrm>
        </p:grpSpPr>
        <p:sp>
          <p:nvSpPr>
            <p:cNvPr id="453" name="Google Shape;453;p7"/>
            <p:cNvSpPr/>
            <p:nvPr/>
          </p:nvSpPr>
          <p:spPr>
            <a:xfrm>
              <a:off x="7514928" y="4757008"/>
              <a:ext cx="1353056" cy="468100"/>
            </a:xfrm>
            <a:custGeom>
              <a:avLst/>
              <a:gdLst/>
              <a:ahLst/>
              <a:cxnLst/>
              <a:rect l="l" t="t" r="r" b="b"/>
              <a:pathLst>
                <a:path w="42089" h="14561" extrusionOk="0">
                  <a:moveTo>
                    <a:pt x="0" y="0"/>
                  </a:moveTo>
                  <a:cubicBezTo>
                    <a:pt x="1774" y="3547"/>
                    <a:pt x="9311" y="7379"/>
                    <a:pt x="13016" y="9311"/>
                  </a:cubicBezTo>
                  <a:cubicBezTo>
                    <a:pt x="16532" y="11084"/>
                    <a:pt x="20554" y="12700"/>
                    <a:pt x="24259" y="13808"/>
                  </a:cubicBezTo>
                  <a:cubicBezTo>
                    <a:pt x="26586" y="14396"/>
                    <a:pt x="28970" y="14561"/>
                    <a:pt x="31366" y="14561"/>
                  </a:cubicBezTo>
                  <a:cubicBezTo>
                    <a:pt x="34425" y="14561"/>
                    <a:pt x="37504" y="14293"/>
                    <a:pt x="40513" y="14293"/>
                  </a:cubicBezTo>
                  <a:cubicBezTo>
                    <a:pt x="40987" y="14293"/>
                    <a:pt x="41460" y="14299"/>
                    <a:pt x="41930" y="14315"/>
                  </a:cubicBezTo>
                  <a:lnTo>
                    <a:pt x="42088" y="14283"/>
                  </a:lnTo>
                  <a:cubicBezTo>
                    <a:pt x="30339" y="2407"/>
                    <a:pt x="15581" y="95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7657918" y="4820177"/>
              <a:ext cx="1206914" cy="406762"/>
            </a:xfrm>
            <a:custGeom>
              <a:avLst/>
              <a:gdLst/>
              <a:ahLst/>
              <a:cxnLst/>
              <a:rect l="l" t="t" r="r" b="b"/>
              <a:pathLst>
                <a:path w="37543" h="12653" extrusionOk="0">
                  <a:moveTo>
                    <a:pt x="454" y="0"/>
                  </a:moveTo>
                  <a:cubicBezTo>
                    <a:pt x="175" y="0"/>
                    <a:pt x="0" y="400"/>
                    <a:pt x="303" y="537"/>
                  </a:cubicBezTo>
                  <a:cubicBezTo>
                    <a:pt x="4768" y="2501"/>
                    <a:pt x="9487" y="3672"/>
                    <a:pt x="14174" y="4939"/>
                  </a:cubicBezTo>
                  <a:cubicBezTo>
                    <a:pt x="19146" y="6269"/>
                    <a:pt x="23991" y="7821"/>
                    <a:pt x="28805" y="9563"/>
                  </a:cubicBezTo>
                  <a:cubicBezTo>
                    <a:pt x="31560" y="10576"/>
                    <a:pt x="34315" y="11590"/>
                    <a:pt x="37070" y="12635"/>
                  </a:cubicBezTo>
                  <a:cubicBezTo>
                    <a:pt x="37105" y="12647"/>
                    <a:pt x="37137" y="12653"/>
                    <a:pt x="37168" y="12653"/>
                  </a:cubicBezTo>
                  <a:cubicBezTo>
                    <a:pt x="37445" y="12653"/>
                    <a:pt x="37543" y="12176"/>
                    <a:pt x="37229" y="12033"/>
                  </a:cubicBezTo>
                  <a:cubicBezTo>
                    <a:pt x="32415" y="10260"/>
                    <a:pt x="27601" y="8454"/>
                    <a:pt x="22724" y="6839"/>
                  </a:cubicBezTo>
                  <a:cubicBezTo>
                    <a:pt x="17974" y="5287"/>
                    <a:pt x="13129" y="4116"/>
                    <a:pt x="8347" y="2722"/>
                  </a:cubicBezTo>
                  <a:cubicBezTo>
                    <a:pt x="5718" y="1962"/>
                    <a:pt x="3121" y="1139"/>
                    <a:pt x="588" y="30"/>
                  </a:cubicBezTo>
                  <a:cubicBezTo>
                    <a:pt x="542" y="9"/>
                    <a:pt x="497" y="0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8448639" y="4979916"/>
              <a:ext cx="170928" cy="197161"/>
            </a:xfrm>
            <a:custGeom>
              <a:avLst/>
              <a:gdLst/>
              <a:ahLst/>
              <a:cxnLst/>
              <a:rect l="l" t="t" r="r" b="b"/>
              <a:pathLst>
                <a:path w="5317" h="6133" extrusionOk="0">
                  <a:moveTo>
                    <a:pt x="428" y="1"/>
                  </a:moveTo>
                  <a:cubicBezTo>
                    <a:pt x="206" y="1"/>
                    <a:pt x="0" y="291"/>
                    <a:pt x="218" y="509"/>
                  </a:cubicBezTo>
                  <a:cubicBezTo>
                    <a:pt x="946" y="1237"/>
                    <a:pt x="1769" y="1870"/>
                    <a:pt x="2593" y="2535"/>
                  </a:cubicBezTo>
                  <a:cubicBezTo>
                    <a:pt x="3288" y="3144"/>
                    <a:pt x="4037" y="3752"/>
                    <a:pt x="4596" y="4482"/>
                  </a:cubicBezTo>
                  <a:lnTo>
                    <a:pt x="4596" y="4482"/>
                  </a:lnTo>
                  <a:cubicBezTo>
                    <a:pt x="3750" y="5083"/>
                    <a:pt x="2586" y="5190"/>
                    <a:pt x="1643" y="5544"/>
                  </a:cubicBezTo>
                  <a:cubicBezTo>
                    <a:pt x="1300" y="5658"/>
                    <a:pt x="1395" y="6132"/>
                    <a:pt x="1695" y="6132"/>
                  </a:cubicBezTo>
                  <a:cubicBezTo>
                    <a:pt x="1728" y="6132"/>
                    <a:pt x="1763" y="6126"/>
                    <a:pt x="1801" y="6114"/>
                  </a:cubicBezTo>
                  <a:cubicBezTo>
                    <a:pt x="2941" y="5702"/>
                    <a:pt x="4271" y="5576"/>
                    <a:pt x="5221" y="4752"/>
                  </a:cubicBezTo>
                  <a:cubicBezTo>
                    <a:pt x="5316" y="4689"/>
                    <a:pt x="5316" y="4499"/>
                    <a:pt x="5253" y="4404"/>
                  </a:cubicBezTo>
                  <a:cubicBezTo>
                    <a:pt x="4049" y="2662"/>
                    <a:pt x="2118" y="1554"/>
                    <a:pt x="629" y="97"/>
                  </a:cubicBezTo>
                  <a:cubicBezTo>
                    <a:pt x="569" y="29"/>
                    <a:pt x="498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8160473" y="4905496"/>
              <a:ext cx="219825" cy="189092"/>
            </a:xfrm>
            <a:custGeom>
              <a:avLst/>
              <a:gdLst/>
              <a:ahLst/>
              <a:cxnLst/>
              <a:rect l="l" t="t" r="r" b="b"/>
              <a:pathLst>
                <a:path w="6838" h="5882" extrusionOk="0">
                  <a:moveTo>
                    <a:pt x="3302" y="0"/>
                  </a:moveTo>
                  <a:cubicBezTo>
                    <a:pt x="3088" y="0"/>
                    <a:pt x="2881" y="224"/>
                    <a:pt x="3038" y="448"/>
                  </a:cubicBezTo>
                  <a:cubicBezTo>
                    <a:pt x="3946" y="1737"/>
                    <a:pt x="5125" y="2809"/>
                    <a:pt x="6024" y="4116"/>
                  </a:cubicBezTo>
                  <a:lnTo>
                    <a:pt x="6024" y="4116"/>
                  </a:lnTo>
                  <a:cubicBezTo>
                    <a:pt x="4120" y="4513"/>
                    <a:pt x="2148" y="4613"/>
                    <a:pt x="314" y="5294"/>
                  </a:cubicBezTo>
                  <a:cubicBezTo>
                    <a:pt x="0" y="5408"/>
                    <a:pt x="98" y="5882"/>
                    <a:pt x="375" y="5882"/>
                  </a:cubicBezTo>
                  <a:cubicBezTo>
                    <a:pt x="405" y="5882"/>
                    <a:pt x="438" y="5876"/>
                    <a:pt x="473" y="5864"/>
                  </a:cubicBezTo>
                  <a:cubicBezTo>
                    <a:pt x="2436" y="5135"/>
                    <a:pt x="4558" y="5072"/>
                    <a:pt x="6585" y="4597"/>
                  </a:cubicBezTo>
                  <a:cubicBezTo>
                    <a:pt x="6743" y="4534"/>
                    <a:pt x="6838" y="4312"/>
                    <a:pt x="6743" y="4154"/>
                  </a:cubicBezTo>
                  <a:cubicBezTo>
                    <a:pt x="5856" y="2697"/>
                    <a:pt x="4526" y="1525"/>
                    <a:pt x="3544" y="132"/>
                  </a:cubicBezTo>
                  <a:cubicBezTo>
                    <a:pt x="3480" y="39"/>
                    <a:pt x="3390" y="0"/>
                    <a:pt x="3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7985915" y="4861036"/>
              <a:ext cx="140902" cy="153729"/>
            </a:xfrm>
            <a:custGeom>
              <a:avLst/>
              <a:gdLst/>
              <a:ahLst/>
              <a:cxnLst/>
              <a:rect l="l" t="t" r="r" b="b"/>
              <a:pathLst>
                <a:path w="4383" h="4782" extrusionOk="0">
                  <a:moveTo>
                    <a:pt x="2560" y="1"/>
                  </a:moveTo>
                  <a:cubicBezTo>
                    <a:pt x="2359" y="1"/>
                    <a:pt x="2151" y="219"/>
                    <a:pt x="2261" y="438"/>
                  </a:cubicBezTo>
                  <a:cubicBezTo>
                    <a:pt x="2782" y="1365"/>
                    <a:pt x="3463" y="2267"/>
                    <a:pt x="3721" y="3311"/>
                  </a:cubicBezTo>
                  <a:lnTo>
                    <a:pt x="3721" y="3311"/>
                  </a:lnTo>
                  <a:cubicBezTo>
                    <a:pt x="2628" y="3681"/>
                    <a:pt x="1508" y="3969"/>
                    <a:pt x="360" y="4175"/>
                  </a:cubicBezTo>
                  <a:cubicBezTo>
                    <a:pt x="0" y="4265"/>
                    <a:pt x="124" y="4781"/>
                    <a:pt x="461" y="4781"/>
                  </a:cubicBezTo>
                  <a:cubicBezTo>
                    <a:pt x="480" y="4781"/>
                    <a:pt x="499" y="4780"/>
                    <a:pt x="519" y="4777"/>
                  </a:cubicBezTo>
                  <a:cubicBezTo>
                    <a:pt x="1754" y="4523"/>
                    <a:pt x="2957" y="4207"/>
                    <a:pt x="4129" y="3795"/>
                  </a:cubicBezTo>
                  <a:cubicBezTo>
                    <a:pt x="4287" y="3731"/>
                    <a:pt x="4382" y="3605"/>
                    <a:pt x="4351" y="3446"/>
                  </a:cubicBezTo>
                  <a:cubicBezTo>
                    <a:pt x="4129" y="2243"/>
                    <a:pt x="3369" y="1198"/>
                    <a:pt x="2799" y="153"/>
                  </a:cubicBezTo>
                  <a:cubicBezTo>
                    <a:pt x="2740" y="45"/>
                    <a:pt x="2651" y="1"/>
                    <a:pt x="2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7738114" y="4835511"/>
              <a:ext cx="90560" cy="109430"/>
            </a:xfrm>
            <a:custGeom>
              <a:avLst/>
              <a:gdLst/>
              <a:ahLst/>
              <a:cxnLst/>
              <a:rect l="l" t="t" r="r" b="b"/>
              <a:pathLst>
                <a:path w="2817" h="3404" extrusionOk="0">
                  <a:moveTo>
                    <a:pt x="1765" y="1"/>
                  </a:moveTo>
                  <a:cubicBezTo>
                    <a:pt x="1585" y="1"/>
                    <a:pt x="1410" y="149"/>
                    <a:pt x="1486" y="377"/>
                  </a:cubicBezTo>
                  <a:cubicBezTo>
                    <a:pt x="1682" y="992"/>
                    <a:pt x="1952" y="1582"/>
                    <a:pt x="2143" y="2212"/>
                  </a:cubicBezTo>
                  <a:lnTo>
                    <a:pt x="2143" y="2212"/>
                  </a:lnTo>
                  <a:cubicBezTo>
                    <a:pt x="1564" y="2469"/>
                    <a:pt x="939" y="2617"/>
                    <a:pt x="315" y="2815"/>
                  </a:cubicBezTo>
                  <a:cubicBezTo>
                    <a:pt x="1" y="2929"/>
                    <a:pt x="98" y="3404"/>
                    <a:pt x="376" y="3404"/>
                  </a:cubicBezTo>
                  <a:cubicBezTo>
                    <a:pt x="406" y="3404"/>
                    <a:pt x="439" y="3398"/>
                    <a:pt x="473" y="3385"/>
                  </a:cubicBezTo>
                  <a:cubicBezTo>
                    <a:pt x="1201" y="3132"/>
                    <a:pt x="1961" y="2974"/>
                    <a:pt x="2627" y="2625"/>
                  </a:cubicBezTo>
                  <a:cubicBezTo>
                    <a:pt x="2753" y="2562"/>
                    <a:pt x="2817" y="2404"/>
                    <a:pt x="2785" y="2309"/>
                  </a:cubicBezTo>
                  <a:cubicBezTo>
                    <a:pt x="2595" y="1580"/>
                    <a:pt x="2278" y="915"/>
                    <a:pt x="2056" y="218"/>
                  </a:cubicBezTo>
                  <a:cubicBezTo>
                    <a:pt x="2006" y="66"/>
                    <a:pt x="1884" y="1"/>
                    <a:pt x="1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8171564" y="4914786"/>
              <a:ext cx="33626" cy="2549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1" y="1"/>
                    <a:pt x="1" y="793"/>
                    <a:pt x="539" y="793"/>
                  </a:cubicBezTo>
                  <a:cubicBezTo>
                    <a:pt x="1046" y="793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8137970" y="4878138"/>
              <a:ext cx="33626" cy="26522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1" y="1"/>
                    <a:pt x="1" y="824"/>
                    <a:pt x="539" y="824"/>
                  </a:cubicBezTo>
                  <a:cubicBezTo>
                    <a:pt x="1046" y="824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7853071" y="4950437"/>
              <a:ext cx="33626" cy="26490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1" y="0"/>
                    <a:pt x="1" y="824"/>
                    <a:pt x="507" y="824"/>
                  </a:cubicBezTo>
                  <a:cubicBezTo>
                    <a:pt x="1046" y="824"/>
                    <a:pt x="1046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7817453" y="4971815"/>
              <a:ext cx="32598" cy="25493"/>
            </a:xfrm>
            <a:custGeom>
              <a:avLst/>
              <a:gdLst/>
              <a:ahLst/>
              <a:cxnLst/>
              <a:rect l="l" t="t" r="r" b="b"/>
              <a:pathLst>
                <a:path w="1014" h="793" extrusionOk="0">
                  <a:moveTo>
                    <a:pt x="507" y="0"/>
                  </a:moveTo>
                  <a:cubicBezTo>
                    <a:pt x="0" y="0"/>
                    <a:pt x="0" y="792"/>
                    <a:pt x="507" y="792"/>
                  </a:cubicBezTo>
                  <a:cubicBezTo>
                    <a:pt x="1014" y="792"/>
                    <a:pt x="1014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8364992" y="3571972"/>
              <a:ext cx="830788" cy="1227842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1" y="1"/>
                  </a:moveTo>
                  <a:lnTo>
                    <a:pt x="1" y="1"/>
                  </a:lnTo>
                  <a:cubicBezTo>
                    <a:pt x="159" y="8013"/>
                    <a:pt x="3991" y="18305"/>
                    <a:pt x="9153" y="24386"/>
                  </a:cubicBezTo>
                  <a:cubicBezTo>
                    <a:pt x="11719" y="27458"/>
                    <a:pt x="14600" y="30023"/>
                    <a:pt x="17799" y="32430"/>
                  </a:cubicBezTo>
                  <a:cubicBezTo>
                    <a:pt x="20047" y="34171"/>
                    <a:pt x="22454" y="37085"/>
                    <a:pt x="25368" y="37718"/>
                  </a:cubicBezTo>
                  <a:lnTo>
                    <a:pt x="25368" y="38193"/>
                  </a:lnTo>
                  <a:cubicBezTo>
                    <a:pt x="25843" y="29389"/>
                    <a:pt x="25368" y="20712"/>
                    <a:pt x="19889" y="13302"/>
                  </a:cubicBezTo>
                  <a:cubicBezTo>
                    <a:pt x="15234" y="7221"/>
                    <a:pt x="7222" y="224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8469856" y="3701782"/>
              <a:ext cx="701555" cy="1060514"/>
            </a:xfrm>
            <a:custGeom>
              <a:avLst/>
              <a:gdLst/>
              <a:ahLst/>
              <a:cxnLst/>
              <a:rect l="l" t="t" r="r" b="b"/>
              <a:pathLst>
                <a:path w="21823" h="32989" extrusionOk="0">
                  <a:moveTo>
                    <a:pt x="436" y="0"/>
                  </a:moveTo>
                  <a:cubicBezTo>
                    <a:pt x="202" y="0"/>
                    <a:pt x="0" y="294"/>
                    <a:pt x="223" y="491"/>
                  </a:cubicBezTo>
                  <a:cubicBezTo>
                    <a:pt x="3738" y="3785"/>
                    <a:pt x="6145" y="8092"/>
                    <a:pt x="8837" y="12051"/>
                  </a:cubicBezTo>
                  <a:cubicBezTo>
                    <a:pt x="10230" y="14077"/>
                    <a:pt x="11687" y="16104"/>
                    <a:pt x="13080" y="18163"/>
                  </a:cubicBezTo>
                  <a:cubicBezTo>
                    <a:pt x="14505" y="20284"/>
                    <a:pt x="15867" y="22470"/>
                    <a:pt x="17134" y="24718"/>
                  </a:cubicBezTo>
                  <a:cubicBezTo>
                    <a:pt x="18654" y="27347"/>
                    <a:pt x="19984" y="30038"/>
                    <a:pt x="21156" y="32794"/>
                  </a:cubicBezTo>
                  <a:cubicBezTo>
                    <a:pt x="21218" y="32930"/>
                    <a:pt x="21343" y="32989"/>
                    <a:pt x="21463" y="32989"/>
                  </a:cubicBezTo>
                  <a:cubicBezTo>
                    <a:pt x="21649" y="32989"/>
                    <a:pt x="21822" y="32847"/>
                    <a:pt x="21726" y="32635"/>
                  </a:cubicBezTo>
                  <a:cubicBezTo>
                    <a:pt x="19699" y="27758"/>
                    <a:pt x="17071" y="23166"/>
                    <a:pt x="14157" y="18733"/>
                  </a:cubicBezTo>
                  <a:cubicBezTo>
                    <a:pt x="12764" y="16579"/>
                    <a:pt x="11275" y="14489"/>
                    <a:pt x="9787" y="12399"/>
                  </a:cubicBezTo>
                  <a:cubicBezTo>
                    <a:pt x="8393" y="10372"/>
                    <a:pt x="7095" y="8282"/>
                    <a:pt x="5701" y="6255"/>
                  </a:cubicBezTo>
                  <a:cubicBezTo>
                    <a:pt x="4181" y="4070"/>
                    <a:pt x="2598" y="1885"/>
                    <a:pt x="634" y="80"/>
                  </a:cubicBezTo>
                  <a:cubicBezTo>
                    <a:pt x="571" y="24"/>
                    <a:pt x="502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8873494" y="4385421"/>
              <a:ext cx="236252" cy="205262"/>
            </a:xfrm>
            <a:custGeom>
              <a:avLst/>
              <a:gdLst/>
              <a:ahLst/>
              <a:cxnLst/>
              <a:rect l="l" t="t" r="r" b="b"/>
              <a:pathLst>
                <a:path w="7349" h="6385" extrusionOk="0">
                  <a:moveTo>
                    <a:pt x="7060" y="0"/>
                  </a:moveTo>
                  <a:cubicBezTo>
                    <a:pt x="6913" y="0"/>
                    <a:pt x="6763" y="95"/>
                    <a:pt x="6763" y="285"/>
                  </a:cubicBezTo>
                  <a:cubicBezTo>
                    <a:pt x="6671" y="2146"/>
                    <a:pt x="6462" y="3978"/>
                    <a:pt x="6164" y="5780"/>
                  </a:cubicBezTo>
                  <a:lnTo>
                    <a:pt x="6164" y="5780"/>
                  </a:lnTo>
                  <a:cubicBezTo>
                    <a:pt x="6100" y="5783"/>
                    <a:pt x="6035" y="5784"/>
                    <a:pt x="5971" y="5784"/>
                  </a:cubicBezTo>
                  <a:cubicBezTo>
                    <a:pt x="5107" y="5784"/>
                    <a:pt x="4249" y="5564"/>
                    <a:pt x="3438" y="5321"/>
                  </a:cubicBezTo>
                  <a:cubicBezTo>
                    <a:pt x="2488" y="5004"/>
                    <a:pt x="1538" y="4624"/>
                    <a:pt x="619" y="4212"/>
                  </a:cubicBezTo>
                  <a:cubicBezTo>
                    <a:pt x="573" y="4191"/>
                    <a:pt x="528" y="4182"/>
                    <a:pt x="484" y="4182"/>
                  </a:cubicBezTo>
                  <a:cubicBezTo>
                    <a:pt x="199" y="4182"/>
                    <a:pt x="0" y="4581"/>
                    <a:pt x="303" y="4719"/>
                  </a:cubicBezTo>
                  <a:cubicBezTo>
                    <a:pt x="1284" y="5162"/>
                    <a:pt x="2266" y="5574"/>
                    <a:pt x="3279" y="5891"/>
                  </a:cubicBezTo>
                  <a:cubicBezTo>
                    <a:pt x="4157" y="6137"/>
                    <a:pt x="5082" y="6384"/>
                    <a:pt x="5993" y="6384"/>
                  </a:cubicBezTo>
                  <a:cubicBezTo>
                    <a:pt x="6134" y="6384"/>
                    <a:pt x="6275" y="6378"/>
                    <a:pt x="6415" y="6366"/>
                  </a:cubicBezTo>
                  <a:cubicBezTo>
                    <a:pt x="6510" y="6366"/>
                    <a:pt x="6668" y="6302"/>
                    <a:pt x="6700" y="6144"/>
                  </a:cubicBezTo>
                  <a:cubicBezTo>
                    <a:pt x="7016" y="4212"/>
                    <a:pt x="7270" y="2249"/>
                    <a:pt x="7333" y="285"/>
                  </a:cubicBezTo>
                  <a:cubicBezTo>
                    <a:pt x="7349" y="95"/>
                    <a:pt x="7206" y="0"/>
                    <a:pt x="7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8716938" y="4129884"/>
              <a:ext cx="269139" cy="248725"/>
            </a:xfrm>
            <a:custGeom>
              <a:avLst/>
              <a:gdLst/>
              <a:ahLst/>
              <a:cxnLst/>
              <a:rect l="l" t="t" r="r" b="b"/>
              <a:pathLst>
                <a:path w="8372" h="7737" extrusionOk="0">
                  <a:moveTo>
                    <a:pt x="7682" y="0"/>
                  </a:moveTo>
                  <a:cubicBezTo>
                    <a:pt x="7532" y="0"/>
                    <a:pt x="7374" y="95"/>
                    <a:pt x="7358" y="285"/>
                  </a:cubicBezTo>
                  <a:cubicBezTo>
                    <a:pt x="7204" y="2565"/>
                    <a:pt x="7769" y="4934"/>
                    <a:pt x="7188" y="7160"/>
                  </a:cubicBezTo>
                  <a:lnTo>
                    <a:pt x="7188" y="7160"/>
                  </a:lnTo>
                  <a:cubicBezTo>
                    <a:pt x="6090" y="7155"/>
                    <a:pt x="4970" y="6915"/>
                    <a:pt x="3906" y="6619"/>
                  </a:cubicBezTo>
                  <a:cubicBezTo>
                    <a:pt x="2766" y="6302"/>
                    <a:pt x="1594" y="5891"/>
                    <a:pt x="581" y="5257"/>
                  </a:cubicBezTo>
                  <a:cubicBezTo>
                    <a:pt x="532" y="5228"/>
                    <a:pt x="483" y="5215"/>
                    <a:pt x="437" y="5215"/>
                  </a:cubicBezTo>
                  <a:cubicBezTo>
                    <a:pt x="182" y="5215"/>
                    <a:pt x="1" y="5603"/>
                    <a:pt x="295" y="5764"/>
                  </a:cubicBezTo>
                  <a:cubicBezTo>
                    <a:pt x="1341" y="6429"/>
                    <a:pt x="2576" y="6841"/>
                    <a:pt x="3747" y="7189"/>
                  </a:cubicBezTo>
                  <a:cubicBezTo>
                    <a:pt x="4837" y="7476"/>
                    <a:pt x="5952" y="7736"/>
                    <a:pt x="7069" y="7736"/>
                  </a:cubicBezTo>
                  <a:cubicBezTo>
                    <a:pt x="7186" y="7736"/>
                    <a:pt x="7304" y="7734"/>
                    <a:pt x="7421" y="7727"/>
                  </a:cubicBezTo>
                  <a:cubicBezTo>
                    <a:pt x="7548" y="7727"/>
                    <a:pt x="7674" y="7664"/>
                    <a:pt x="7706" y="7537"/>
                  </a:cubicBezTo>
                  <a:cubicBezTo>
                    <a:pt x="8371" y="5162"/>
                    <a:pt x="7801" y="2692"/>
                    <a:pt x="7959" y="285"/>
                  </a:cubicBezTo>
                  <a:cubicBezTo>
                    <a:pt x="7975" y="95"/>
                    <a:pt x="7833" y="0"/>
                    <a:pt x="7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8590922" y="3970049"/>
              <a:ext cx="252615" cy="207930"/>
            </a:xfrm>
            <a:custGeom>
              <a:avLst/>
              <a:gdLst/>
              <a:ahLst/>
              <a:cxnLst/>
              <a:rect l="l" t="t" r="r" b="b"/>
              <a:pathLst>
                <a:path w="7858" h="6468" extrusionOk="0">
                  <a:moveTo>
                    <a:pt x="7402" y="0"/>
                  </a:moveTo>
                  <a:cubicBezTo>
                    <a:pt x="7256" y="0"/>
                    <a:pt x="7113" y="95"/>
                    <a:pt x="7129" y="285"/>
                  </a:cubicBezTo>
                  <a:cubicBezTo>
                    <a:pt x="7129" y="1045"/>
                    <a:pt x="7161" y="1805"/>
                    <a:pt x="7192" y="2565"/>
                  </a:cubicBezTo>
                  <a:cubicBezTo>
                    <a:pt x="7192" y="3484"/>
                    <a:pt x="7256" y="4466"/>
                    <a:pt x="7034" y="5352"/>
                  </a:cubicBezTo>
                  <a:cubicBezTo>
                    <a:pt x="7034" y="5479"/>
                    <a:pt x="7002" y="5606"/>
                    <a:pt x="6939" y="5701"/>
                  </a:cubicBezTo>
                  <a:cubicBezTo>
                    <a:pt x="6876" y="5796"/>
                    <a:pt x="6907" y="5796"/>
                    <a:pt x="6781" y="5827"/>
                  </a:cubicBezTo>
                  <a:cubicBezTo>
                    <a:pt x="6659" y="5868"/>
                    <a:pt x="6525" y="5880"/>
                    <a:pt x="6389" y="5880"/>
                  </a:cubicBezTo>
                  <a:cubicBezTo>
                    <a:pt x="6209" y="5880"/>
                    <a:pt x="6025" y="5859"/>
                    <a:pt x="5862" y="5859"/>
                  </a:cubicBezTo>
                  <a:cubicBezTo>
                    <a:pt x="4912" y="5796"/>
                    <a:pt x="3930" y="5574"/>
                    <a:pt x="2980" y="5352"/>
                  </a:cubicBezTo>
                  <a:cubicBezTo>
                    <a:pt x="2157" y="5162"/>
                    <a:pt x="1334" y="4941"/>
                    <a:pt x="510" y="4751"/>
                  </a:cubicBezTo>
                  <a:cubicBezTo>
                    <a:pt x="481" y="4743"/>
                    <a:pt x="453" y="4740"/>
                    <a:pt x="427" y="4740"/>
                  </a:cubicBezTo>
                  <a:cubicBezTo>
                    <a:pt x="109" y="4740"/>
                    <a:pt x="1" y="5233"/>
                    <a:pt x="352" y="5321"/>
                  </a:cubicBezTo>
                  <a:cubicBezTo>
                    <a:pt x="2125" y="5764"/>
                    <a:pt x="3930" y="6271"/>
                    <a:pt x="5767" y="6429"/>
                  </a:cubicBezTo>
                  <a:cubicBezTo>
                    <a:pt x="5949" y="6448"/>
                    <a:pt x="6150" y="6467"/>
                    <a:pt x="6351" y="6467"/>
                  </a:cubicBezTo>
                  <a:cubicBezTo>
                    <a:pt x="6817" y="6467"/>
                    <a:pt x="7278" y="6365"/>
                    <a:pt x="7477" y="5922"/>
                  </a:cubicBezTo>
                  <a:cubicBezTo>
                    <a:pt x="7857" y="5099"/>
                    <a:pt x="7794" y="4054"/>
                    <a:pt x="7794" y="3199"/>
                  </a:cubicBezTo>
                  <a:cubicBezTo>
                    <a:pt x="7794" y="2249"/>
                    <a:pt x="7699" y="1267"/>
                    <a:pt x="7699" y="285"/>
                  </a:cubicBezTo>
                  <a:cubicBezTo>
                    <a:pt x="7699" y="95"/>
                    <a:pt x="7549" y="0"/>
                    <a:pt x="7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8463137" y="3791890"/>
              <a:ext cx="239917" cy="174400"/>
            </a:xfrm>
            <a:custGeom>
              <a:avLst/>
              <a:gdLst/>
              <a:ahLst/>
              <a:cxnLst/>
              <a:rect l="l" t="t" r="r" b="b"/>
              <a:pathLst>
                <a:path w="7463" h="5425" extrusionOk="0">
                  <a:moveTo>
                    <a:pt x="6971" y="0"/>
                  </a:moveTo>
                  <a:cubicBezTo>
                    <a:pt x="6821" y="0"/>
                    <a:pt x="6670" y="95"/>
                    <a:pt x="6670" y="285"/>
                  </a:cubicBezTo>
                  <a:cubicBezTo>
                    <a:pt x="6670" y="982"/>
                    <a:pt x="6765" y="1679"/>
                    <a:pt x="6797" y="2344"/>
                  </a:cubicBezTo>
                  <a:cubicBezTo>
                    <a:pt x="6797" y="2787"/>
                    <a:pt x="6829" y="3199"/>
                    <a:pt x="6797" y="3642"/>
                  </a:cubicBezTo>
                  <a:cubicBezTo>
                    <a:pt x="6797" y="3959"/>
                    <a:pt x="6765" y="4307"/>
                    <a:pt x="6639" y="4592"/>
                  </a:cubicBezTo>
                  <a:cubicBezTo>
                    <a:pt x="6544" y="4782"/>
                    <a:pt x="6480" y="4814"/>
                    <a:pt x="6259" y="4814"/>
                  </a:cubicBezTo>
                  <a:cubicBezTo>
                    <a:pt x="6201" y="4820"/>
                    <a:pt x="6141" y="4822"/>
                    <a:pt x="6082" y="4822"/>
                  </a:cubicBezTo>
                  <a:cubicBezTo>
                    <a:pt x="5815" y="4822"/>
                    <a:pt x="5536" y="4771"/>
                    <a:pt x="5277" y="4719"/>
                  </a:cubicBezTo>
                  <a:cubicBezTo>
                    <a:pt x="4422" y="4529"/>
                    <a:pt x="3598" y="4276"/>
                    <a:pt x="2775" y="3959"/>
                  </a:cubicBezTo>
                  <a:cubicBezTo>
                    <a:pt x="2047" y="3705"/>
                    <a:pt x="1318" y="3420"/>
                    <a:pt x="622" y="3072"/>
                  </a:cubicBezTo>
                  <a:cubicBezTo>
                    <a:pt x="578" y="3052"/>
                    <a:pt x="534" y="3043"/>
                    <a:pt x="493" y="3043"/>
                  </a:cubicBezTo>
                  <a:cubicBezTo>
                    <a:pt x="204" y="3043"/>
                    <a:pt x="0" y="3472"/>
                    <a:pt x="305" y="3610"/>
                  </a:cubicBezTo>
                  <a:cubicBezTo>
                    <a:pt x="1825" y="4307"/>
                    <a:pt x="3440" y="4941"/>
                    <a:pt x="5087" y="5289"/>
                  </a:cubicBezTo>
                  <a:cubicBezTo>
                    <a:pt x="5371" y="5339"/>
                    <a:pt x="5760" y="5424"/>
                    <a:pt x="6129" y="5424"/>
                  </a:cubicBezTo>
                  <a:cubicBezTo>
                    <a:pt x="6461" y="5424"/>
                    <a:pt x="6777" y="5355"/>
                    <a:pt x="6987" y="5131"/>
                  </a:cubicBezTo>
                  <a:cubicBezTo>
                    <a:pt x="7462" y="4624"/>
                    <a:pt x="7399" y="3610"/>
                    <a:pt x="7399" y="2945"/>
                  </a:cubicBezTo>
                  <a:cubicBezTo>
                    <a:pt x="7399" y="2059"/>
                    <a:pt x="7272" y="1172"/>
                    <a:pt x="7272" y="285"/>
                  </a:cubicBezTo>
                  <a:cubicBezTo>
                    <a:pt x="7272" y="95"/>
                    <a:pt x="7122" y="0"/>
                    <a:pt x="6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8789526" y="3883509"/>
              <a:ext cx="32630" cy="26490"/>
            </a:xfrm>
            <a:custGeom>
              <a:avLst/>
              <a:gdLst/>
              <a:ahLst/>
              <a:cxnLst/>
              <a:rect l="l" t="t" r="r" b="b"/>
              <a:pathLst>
                <a:path w="1015" h="824" extrusionOk="0">
                  <a:moveTo>
                    <a:pt x="508" y="0"/>
                  </a:moveTo>
                  <a:cubicBezTo>
                    <a:pt x="1" y="0"/>
                    <a:pt x="1" y="824"/>
                    <a:pt x="508" y="824"/>
                  </a:cubicBezTo>
                  <a:cubicBezTo>
                    <a:pt x="1014" y="824"/>
                    <a:pt x="1014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8752879" y="3844804"/>
              <a:ext cx="33626" cy="26522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1" y="1"/>
                    <a:pt x="1" y="824"/>
                    <a:pt x="539" y="824"/>
                  </a:cubicBezTo>
                  <a:cubicBezTo>
                    <a:pt x="1046" y="824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8742720" y="3899808"/>
              <a:ext cx="33626" cy="2546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07" y="0"/>
                  </a:moveTo>
                  <a:cubicBezTo>
                    <a:pt x="0" y="0"/>
                    <a:pt x="0" y="792"/>
                    <a:pt x="507" y="792"/>
                  </a:cubicBezTo>
                  <a:cubicBezTo>
                    <a:pt x="1045" y="792"/>
                    <a:pt x="1045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8582885" y="4044373"/>
              <a:ext cx="33626" cy="2546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07" y="0"/>
                  </a:moveTo>
                  <a:cubicBezTo>
                    <a:pt x="0" y="0"/>
                    <a:pt x="0" y="792"/>
                    <a:pt x="507" y="792"/>
                  </a:cubicBezTo>
                  <a:cubicBezTo>
                    <a:pt x="1045" y="792"/>
                    <a:pt x="1045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8546237" y="3994481"/>
              <a:ext cx="33626" cy="26490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8" y="0"/>
                  </a:moveTo>
                  <a:cubicBezTo>
                    <a:pt x="0" y="0"/>
                    <a:pt x="0" y="824"/>
                    <a:pt x="538" y="824"/>
                  </a:cubicBezTo>
                  <a:cubicBezTo>
                    <a:pt x="1045" y="824"/>
                    <a:pt x="1045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8528910" y="4048423"/>
              <a:ext cx="32630" cy="26522"/>
            </a:xfrm>
            <a:custGeom>
              <a:avLst/>
              <a:gdLst/>
              <a:ahLst/>
              <a:cxnLst/>
              <a:rect l="l" t="t" r="r" b="b"/>
              <a:pathLst>
                <a:path w="1015" h="825" extrusionOk="0">
                  <a:moveTo>
                    <a:pt x="507" y="1"/>
                  </a:moveTo>
                  <a:cubicBezTo>
                    <a:pt x="1" y="1"/>
                    <a:pt x="1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8866904" y="4428176"/>
              <a:ext cx="32630" cy="26490"/>
            </a:xfrm>
            <a:custGeom>
              <a:avLst/>
              <a:gdLst/>
              <a:ahLst/>
              <a:cxnLst/>
              <a:rect l="l" t="t" r="r" b="b"/>
              <a:pathLst>
                <a:path w="1015" h="824" extrusionOk="0">
                  <a:moveTo>
                    <a:pt x="508" y="0"/>
                  </a:moveTo>
                  <a:cubicBezTo>
                    <a:pt x="1" y="0"/>
                    <a:pt x="1" y="824"/>
                    <a:pt x="508" y="824"/>
                  </a:cubicBezTo>
                  <a:cubicBezTo>
                    <a:pt x="1014" y="824"/>
                    <a:pt x="1014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8812961" y="4412906"/>
              <a:ext cx="32598" cy="25461"/>
            </a:xfrm>
            <a:custGeom>
              <a:avLst/>
              <a:gdLst/>
              <a:ahLst/>
              <a:cxnLst/>
              <a:rect l="l" t="t" r="r" b="b"/>
              <a:pathLst>
                <a:path w="1014" h="792" extrusionOk="0">
                  <a:moveTo>
                    <a:pt x="507" y="0"/>
                  </a:moveTo>
                  <a:cubicBezTo>
                    <a:pt x="0" y="0"/>
                    <a:pt x="0" y="792"/>
                    <a:pt x="507" y="792"/>
                  </a:cubicBezTo>
                  <a:cubicBezTo>
                    <a:pt x="1014" y="792"/>
                    <a:pt x="1014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9045063" y="4255097"/>
              <a:ext cx="32630" cy="26490"/>
            </a:xfrm>
            <a:custGeom>
              <a:avLst/>
              <a:gdLst/>
              <a:ahLst/>
              <a:cxnLst/>
              <a:rect l="l" t="t" r="r" b="b"/>
              <a:pathLst>
                <a:path w="1015" h="824" extrusionOk="0">
                  <a:moveTo>
                    <a:pt x="508" y="1"/>
                  </a:moveTo>
                  <a:cubicBezTo>
                    <a:pt x="1" y="1"/>
                    <a:pt x="1" y="824"/>
                    <a:pt x="508" y="824"/>
                  </a:cubicBezTo>
                  <a:cubicBezTo>
                    <a:pt x="1014" y="824"/>
                    <a:pt x="1014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9034904" y="4196043"/>
              <a:ext cx="32598" cy="25493"/>
            </a:xfrm>
            <a:custGeom>
              <a:avLst/>
              <a:gdLst/>
              <a:ahLst/>
              <a:cxnLst/>
              <a:rect l="l" t="t" r="r" b="b"/>
              <a:pathLst>
                <a:path w="1014" h="793" extrusionOk="0">
                  <a:moveTo>
                    <a:pt x="507" y="1"/>
                  </a:moveTo>
                  <a:cubicBezTo>
                    <a:pt x="0" y="1"/>
                    <a:pt x="0" y="792"/>
                    <a:pt x="507" y="792"/>
                  </a:cubicBezTo>
                  <a:cubicBezTo>
                    <a:pt x="1014" y="792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8419996" y="3744023"/>
              <a:ext cx="33626" cy="26522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8" y="1"/>
                  </a:moveTo>
                  <a:cubicBezTo>
                    <a:pt x="0" y="1"/>
                    <a:pt x="0" y="824"/>
                    <a:pt x="538" y="824"/>
                  </a:cubicBezTo>
                  <a:cubicBezTo>
                    <a:pt x="1045" y="824"/>
                    <a:pt x="1045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8135945" y="4248024"/>
              <a:ext cx="1084271" cy="971208"/>
            </a:xfrm>
            <a:custGeom>
              <a:avLst/>
              <a:gdLst/>
              <a:ahLst/>
              <a:cxnLst/>
              <a:rect l="l" t="t" r="r" b="b"/>
              <a:pathLst>
                <a:path w="33728" h="30211" extrusionOk="0">
                  <a:moveTo>
                    <a:pt x="7323" y="1"/>
                  </a:moveTo>
                  <a:cubicBezTo>
                    <a:pt x="6622" y="1"/>
                    <a:pt x="5979" y="348"/>
                    <a:pt x="5448" y="1202"/>
                  </a:cubicBezTo>
                  <a:cubicBezTo>
                    <a:pt x="4466" y="2976"/>
                    <a:pt x="9343" y="8518"/>
                    <a:pt x="10388" y="10228"/>
                  </a:cubicBezTo>
                  <a:cubicBezTo>
                    <a:pt x="7031" y="10513"/>
                    <a:pt x="0" y="11020"/>
                    <a:pt x="4687" y="15802"/>
                  </a:cubicBezTo>
                  <a:cubicBezTo>
                    <a:pt x="7031" y="18177"/>
                    <a:pt x="12161" y="18842"/>
                    <a:pt x="15107" y="20299"/>
                  </a:cubicBezTo>
                  <a:cubicBezTo>
                    <a:pt x="11528" y="22167"/>
                    <a:pt x="6144" y="24891"/>
                    <a:pt x="12573" y="27709"/>
                  </a:cubicBezTo>
                  <a:cubicBezTo>
                    <a:pt x="16817" y="29831"/>
                    <a:pt x="28313" y="29831"/>
                    <a:pt x="32936" y="30211"/>
                  </a:cubicBezTo>
                  <a:cubicBezTo>
                    <a:pt x="33190" y="25334"/>
                    <a:pt x="33728" y="14725"/>
                    <a:pt x="32525" y="9880"/>
                  </a:cubicBezTo>
                  <a:cubicBezTo>
                    <a:pt x="31657" y="6833"/>
                    <a:pt x="30662" y="5650"/>
                    <a:pt x="29701" y="5650"/>
                  </a:cubicBezTo>
                  <a:cubicBezTo>
                    <a:pt x="28133" y="5650"/>
                    <a:pt x="26656" y="8792"/>
                    <a:pt x="25969" y="12128"/>
                  </a:cubicBezTo>
                  <a:cubicBezTo>
                    <a:pt x="24078" y="6228"/>
                    <a:pt x="21933" y="355"/>
                    <a:pt x="19448" y="355"/>
                  </a:cubicBezTo>
                  <a:cubicBezTo>
                    <a:pt x="18105" y="355"/>
                    <a:pt x="16662" y="2072"/>
                    <a:pt x="15107" y="6428"/>
                  </a:cubicBezTo>
                  <a:cubicBezTo>
                    <a:pt x="13865" y="5566"/>
                    <a:pt x="10129" y="1"/>
                    <a:pt x="7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8380230" y="4318651"/>
              <a:ext cx="827477" cy="92607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667" y="1"/>
                  </a:moveTo>
                  <a:cubicBezTo>
                    <a:pt x="327" y="1"/>
                    <a:pt x="0" y="491"/>
                    <a:pt x="287" y="874"/>
                  </a:cubicBezTo>
                  <a:cubicBezTo>
                    <a:pt x="6272" y="8379"/>
                    <a:pt x="12606" y="15631"/>
                    <a:pt x="19130" y="22694"/>
                  </a:cubicBezTo>
                  <a:cubicBezTo>
                    <a:pt x="20967" y="24689"/>
                    <a:pt x="22835" y="26684"/>
                    <a:pt x="24704" y="28647"/>
                  </a:cubicBezTo>
                  <a:cubicBezTo>
                    <a:pt x="24808" y="28759"/>
                    <a:pt x="24927" y="28806"/>
                    <a:pt x="25041" y="28806"/>
                  </a:cubicBezTo>
                  <a:cubicBezTo>
                    <a:pt x="25412" y="28806"/>
                    <a:pt x="25739" y="28314"/>
                    <a:pt x="25401" y="27951"/>
                  </a:cubicBezTo>
                  <a:cubicBezTo>
                    <a:pt x="18782" y="20952"/>
                    <a:pt x="12321" y="13826"/>
                    <a:pt x="6146" y="6479"/>
                  </a:cubicBezTo>
                  <a:cubicBezTo>
                    <a:pt x="4404" y="4389"/>
                    <a:pt x="2662" y="2299"/>
                    <a:pt x="984" y="177"/>
                  </a:cubicBezTo>
                  <a:cubicBezTo>
                    <a:pt x="890" y="53"/>
                    <a:pt x="778" y="1"/>
                    <a:pt x="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8410834" y="4417986"/>
              <a:ext cx="377733" cy="353751"/>
            </a:xfrm>
            <a:custGeom>
              <a:avLst/>
              <a:gdLst/>
              <a:ahLst/>
              <a:cxnLst/>
              <a:rect l="l" t="t" r="r" b="b"/>
              <a:pathLst>
                <a:path w="11750" h="11004" extrusionOk="0">
                  <a:moveTo>
                    <a:pt x="10756" y="1"/>
                  </a:moveTo>
                  <a:cubicBezTo>
                    <a:pt x="10506" y="1"/>
                    <a:pt x="10261" y="159"/>
                    <a:pt x="10261" y="476"/>
                  </a:cubicBezTo>
                  <a:cubicBezTo>
                    <a:pt x="10291" y="3644"/>
                    <a:pt x="10695" y="6813"/>
                    <a:pt x="10459" y="9981"/>
                  </a:cubicBezTo>
                  <a:lnTo>
                    <a:pt x="10459" y="9981"/>
                  </a:lnTo>
                  <a:cubicBezTo>
                    <a:pt x="10045" y="10008"/>
                    <a:pt x="9630" y="10019"/>
                    <a:pt x="9216" y="10019"/>
                  </a:cubicBezTo>
                  <a:cubicBezTo>
                    <a:pt x="6366" y="10019"/>
                    <a:pt x="3515" y="9470"/>
                    <a:pt x="665" y="9470"/>
                  </a:cubicBezTo>
                  <a:cubicBezTo>
                    <a:pt x="0" y="9470"/>
                    <a:pt x="0" y="10451"/>
                    <a:pt x="665" y="10451"/>
                  </a:cubicBezTo>
                  <a:cubicBezTo>
                    <a:pt x="3498" y="10478"/>
                    <a:pt x="6330" y="11003"/>
                    <a:pt x="9163" y="11003"/>
                  </a:cubicBezTo>
                  <a:cubicBezTo>
                    <a:pt x="9751" y="11003"/>
                    <a:pt x="10338" y="10981"/>
                    <a:pt x="10926" y="10926"/>
                  </a:cubicBezTo>
                  <a:cubicBezTo>
                    <a:pt x="11211" y="10895"/>
                    <a:pt x="11401" y="10736"/>
                    <a:pt x="11433" y="10451"/>
                  </a:cubicBezTo>
                  <a:cubicBezTo>
                    <a:pt x="11749" y="7126"/>
                    <a:pt x="11274" y="3801"/>
                    <a:pt x="11274" y="476"/>
                  </a:cubicBezTo>
                  <a:cubicBezTo>
                    <a:pt x="11258" y="159"/>
                    <a:pt x="11005" y="1"/>
                    <a:pt x="10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8666307" y="4717307"/>
              <a:ext cx="402230" cy="362463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11803" y="0"/>
                  </a:moveTo>
                  <a:cubicBezTo>
                    <a:pt x="11553" y="0"/>
                    <a:pt x="11308" y="159"/>
                    <a:pt x="11308" y="475"/>
                  </a:cubicBezTo>
                  <a:cubicBezTo>
                    <a:pt x="11308" y="3729"/>
                    <a:pt x="11512" y="7042"/>
                    <a:pt x="10939" y="10245"/>
                  </a:cubicBezTo>
                  <a:lnTo>
                    <a:pt x="10939" y="10245"/>
                  </a:lnTo>
                  <a:cubicBezTo>
                    <a:pt x="10308" y="10223"/>
                    <a:pt x="9675" y="10216"/>
                    <a:pt x="9042" y="10216"/>
                  </a:cubicBezTo>
                  <a:cubicBezTo>
                    <a:pt x="7913" y="10216"/>
                    <a:pt x="6783" y="10238"/>
                    <a:pt x="5653" y="10238"/>
                  </a:cubicBezTo>
                  <a:cubicBezTo>
                    <a:pt x="4052" y="10238"/>
                    <a:pt x="2451" y="10193"/>
                    <a:pt x="857" y="9976"/>
                  </a:cubicBezTo>
                  <a:cubicBezTo>
                    <a:pt x="829" y="9971"/>
                    <a:pt x="801" y="9969"/>
                    <a:pt x="774" y="9969"/>
                  </a:cubicBezTo>
                  <a:cubicBezTo>
                    <a:pt x="230" y="9969"/>
                    <a:pt x="0" y="10835"/>
                    <a:pt x="604" y="10926"/>
                  </a:cubicBezTo>
                  <a:cubicBezTo>
                    <a:pt x="2615" y="11195"/>
                    <a:pt x="4647" y="11220"/>
                    <a:pt x="6682" y="11220"/>
                  </a:cubicBezTo>
                  <a:cubicBezTo>
                    <a:pt x="7145" y="11220"/>
                    <a:pt x="7607" y="11219"/>
                    <a:pt x="8070" y="11219"/>
                  </a:cubicBezTo>
                  <a:cubicBezTo>
                    <a:pt x="9161" y="11219"/>
                    <a:pt x="10252" y="11226"/>
                    <a:pt x="11340" y="11274"/>
                  </a:cubicBezTo>
                  <a:cubicBezTo>
                    <a:pt x="11530" y="11274"/>
                    <a:pt x="11783" y="11116"/>
                    <a:pt x="11815" y="10894"/>
                  </a:cubicBezTo>
                  <a:cubicBezTo>
                    <a:pt x="12511" y="7474"/>
                    <a:pt x="12321" y="3959"/>
                    <a:pt x="12321" y="475"/>
                  </a:cubicBezTo>
                  <a:cubicBezTo>
                    <a:pt x="12305" y="159"/>
                    <a:pt x="12052" y="0"/>
                    <a:pt x="1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8825177" y="4610386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8825177" y="4512659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8649044" y="4527929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2" y="1"/>
                  </a:moveTo>
                  <a:cubicBezTo>
                    <a:pt x="1" y="1"/>
                    <a:pt x="1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8391482" y="4635846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8314104" y="4667415"/>
              <a:ext cx="49925" cy="38706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61" y="0"/>
                  </a:moveTo>
                  <a:cubicBezTo>
                    <a:pt x="1" y="0"/>
                    <a:pt x="1" y="1204"/>
                    <a:pt x="761" y="1204"/>
                  </a:cubicBezTo>
                  <a:cubicBezTo>
                    <a:pt x="1552" y="1204"/>
                    <a:pt x="1552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8731501" y="4909707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3" y="1"/>
                  </a:moveTo>
                  <a:cubicBezTo>
                    <a:pt x="1" y="1"/>
                    <a:pt x="1" y="1204"/>
                    <a:pt x="793" y="1204"/>
                  </a:cubicBezTo>
                  <a:cubicBezTo>
                    <a:pt x="1553" y="1204"/>
                    <a:pt x="1553" y="1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8519748" y="5013542"/>
              <a:ext cx="50954" cy="38738"/>
            </a:xfrm>
            <a:custGeom>
              <a:avLst/>
              <a:gdLst/>
              <a:ahLst/>
              <a:cxnLst/>
              <a:rect l="l" t="t" r="r" b="b"/>
              <a:pathLst>
                <a:path w="1585" h="1205" extrusionOk="0">
                  <a:moveTo>
                    <a:pt x="792" y="1"/>
                  </a:moveTo>
                  <a:cubicBezTo>
                    <a:pt x="1" y="1"/>
                    <a:pt x="1" y="1204"/>
                    <a:pt x="792" y="1204"/>
                  </a:cubicBezTo>
                  <a:cubicBezTo>
                    <a:pt x="1584" y="1204"/>
                    <a:pt x="1584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9036930" y="4563580"/>
              <a:ext cx="49925" cy="38706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61" y="0"/>
                  </a:moveTo>
                  <a:cubicBezTo>
                    <a:pt x="1" y="0"/>
                    <a:pt x="1" y="1204"/>
                    <a:pt x="761" y="1204"/>
                  </a:cubicBezTo>
                  <a:cubicBezTo>
                    <a:pt x="1552" y="1204"/>
                    <a:pt x="1552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9098009" y="4935167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2" y="0"/>
                  </a:moveTo>
                  <a:cubicBezTo>
                    <a:pt x="11" y="0"/>
                    <a:pt x="1" y="1204"/>
                    <a:pt x="763" y="1204"/>
                  </a:cubicBezTo>
                  <a:cubicBezTo>
                    <a:pt x="773" y="1204"/>
                    <a:pt x="782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31583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"/>
          <p:cNvSpPr txBox="1">
            <a:spLocks noGrp="1"/>
          </p:cNvSpPr>
          <p:nvPr>
            <p:ph type="title"/>
          </p:nvPr>
        </p:nvSpPr>
        <p:spPr>
          <a:xfrm>
            <a:off x="713400" y="1666715"/>
            <a:ext cx="7717500" cy="2116553"/>
          </a:xfrm>
          <a:prstGeom prst="rect">
            <a:avLst/>
          </a:prstGeom>
        </p:spPr>
        <p:txBody>
          <a:bodyPr spcFirstLastPara="1" wrap="square" lIns="90548" tIns="90548" rIns="90548" bIns="9054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9pPr>
          </a:lstStyle>
          <a:p>
            <a:endParaRPr/>
          </a:p>
        </p:txBody>
      </p:sp>
      <p:grpSp>
        <p:nvGrpSpPr>
          <p:cNvPr id="495" name="Google Shape;495;p8"/>
          <p:cNvGrpSpPr/>
          <p:nvPr/>
        </p:nvGrpSpPr>
        <p:grpSpPr>
          <a:xfrm>
            <a:off x="8522611" y="365837"/>
            <a:ext cx="780620" cy="4779313"/>
            <a:chOff x="24461" y="365666"/>
            <a:chExt cx="780620" cy="4777838"/>
          </a:xfrm>
        </p:grpSpPr>
        <p:sp>
          <p:nvSpPr>
            <p:cNvPr id="496" name="Google Shape;496;p8"/>
            <p:cNvSpPr/>
            <p:nvPr/>
          </p:nvSpPr>
          <p:spPr>
            <a:xfrm rot="5400000" flipH="1">
              <a:off x="327367" y="4849983"/>
              <a:ext cx="202468" cy="185283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8"/>
            <p:cNvSpPr/>
            <p:nvPr/>
          </p:nvSpPr>
          <p:spPr>
            <a:xfrm rot="5400000" flipH="1">
              <a:off x="137342" y="4567378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8"/>
            <p:cNvSpPr/>
            <p:nvPr/>
          </p:nvSpPr>
          <p:spPr>
            <a:xfrm rot="5400000" flipH="1">
              <a:off x="240072" y="3561247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8"/>
            <p:cNvSpPr/>
            <p:nvPr/>
          </p:nvSpPr>
          <p:spPr>
            <a:xfrm rot="5400000" flipH="1">
              <a:off x="23594" y="4249166"/>
              <a:ext cx="186214" cy="168161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8"/>
            <p:cNvSpPr/>
            <p:nvPr/>
          </p:nvSpPr>
          <p:spPr>
            <a:xfrm rot="5400000" flipH="1">
              <a:off x="49052" y="3903311"/>
              <a:ext cx="181107" cy="181332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8"/>
            <p:cNvSpPr/>
            <p:nvPr/>
          </p:nvSpPr>
          <p:spPr>
            <a:xfrm rot="5400000" flipH="1">
              <a:off x="326853" y="3323487"/>
              <a:ext cx="203496" cy="185283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5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 rot="5400000" flipH="1">
              <a:off x="137342" y="3040401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cubicBezTo>
                    <a:pt x="571" y="792"/>
                    <a:pt x="1" y="5131"/>
                    <a:pt x="919" y="5669"/>
                  </a:cubicBezTo>
                  <a:cubicBezTo>
                    <a:pt x="1014" y="5727"/>
                    <a:pt x="1127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8"/>
            <p:cNvSpPr/>
            <p:nvPr/>
          </p:nvSpPr>
          <p:spPr>
            <a:xfrm rot="5400000" flipH="1">
              <a:off x="240072" y="2034238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624" y="3920"/>
                    <a:pt x="3589" y="5914"/>
                    <a:pt x="4836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5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8"/>
            <p:cNvSpPr/>
            <p:nvPr/>
          </p:nvSpPr>
          <p:spPr>
            <a:xfrm rot="5400000" flipH="1">
              <a:off x="23610" y="2722172"/>
              <a:ext cx="186182" cy="168161"/>
            </a:xfrm>
            <a:custGeom>
              <a:avLst/>
              <a:gdLst/>
              <a:ahLst/>
              <a:cxnLst/>
              <a:rect l="l" t="t" r="r" b="b"/>
              <a:pathLst>
                <a:path w="5796" h="5235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729"/>
                    <a:pt x="1172" y="5004"/>
                    <a:pt x="2217" y="5226"/>
                  </a:cubicBezTo>
                  <a:cubicBezTo>
                    <a:pt x="2248" y="5232"/>
                    <a:pt x="2280" y="5235"/>
                    <a:pt x="2313" y="5235"/>
                  </a:cubicBezTo>
                  <a:cubicBezTo>
                    <a:pt x="3493" y="5235"/>
                    <a:pt x="5364" y="1404"/>
                    <a:pt x="5796" y="6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 rot="5400000" flipH="1">
              <a:off x="49036" y="2376318"/>
              <a:ext cx="181139" cy="181332"/>
            </a:xfrm>
            <a:custGeom>
              <a:avLst/>
              <a:gdLst/>
              <a:ahLst/>
              <a:cxnLst/>
              <a:rect l="l" t="t" r="r" b="b"/>
              <a:pathLst>
                <a:path w="5639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5" y="2202"/>
                    <a:pt x="2853" y="5645"/>
                    <a:pt x="3940" y="5645"/>
                  </a:cubicBezTo>
                  <a:cubicBezTo>
                    <a:pt x="3969" y="5645"/>
                    <a:pt x="3996" y="5642"/>
                    <a:pt x="4023" y="5637"/>
                  </a:cubicBezTo>
                  <a:cubicBezTo>
                    <a:pt x="5195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 rot="5400000" flipH="1">
              <a:off x="131367" y="1618338"/>
              <a:ext cx="187210" cy="183548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1" y="5099"/>
                    <a:pt x="919" y="5637"/>
                  </a:cubicBezTo>
                  <a:cubicBezTo>
                    <a:pt x="1009" y="5689"/>
                    <a:pt x="1114" y="5713"/>
                    <a:pt x="1232" y="5713"/>
                  </a:cubicBezTo>
                  <a:cubicBezTo>
                    <a:pt x="2486" y="5713"/>
                    <a:pt x="5162" y="3018"/>
                    <a:pt x="5828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 rot="5400000" flipH="1">
              <a:off x="254801" y="600337"/>
              <a:ext cx="200444" cy="190005"/>
            </a:xfrm>
            <a:custGeom>
              <a:avLst/>
              <a:gdLst/>
              <a:ahLst/>
              <a:cxnLst/>
              <a:rect l="l" t="t" r="r" b="b"/>
              <a:pathLst>
                <a:path w="6240" h="5915" extrusionOk="0">
                  <a:moveTo>
                    <a:pt x="4561" y="1"/>
                  </a:moveTo>
                  <a:lnTo>
                    <a:pt x="1" y="3643"/>
                  </a:lnTo>
                  <a:cubicBezTo>
                    <a:pt x="596" y="3954"/>
                    <a:pt x="3601" y="5915"/>
                    <a:pt x="4861" y="5915"/>
                  </a:cubicBezTo>
                  <a:cubicBezTo>
                    <a:pt x="5009" y="5915"/>
                    <a:pt x="5133" y="5888"/>
                    <a:pt x="5226" y="5828"/>
                  </a:cubicBezTo>
                  <a:cubicBezTo>
                    <a:pt x="6240" y="5163"/>
                    <a:pt x="4814" y="919"/>
                    <a:pt x="45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8"/>
            <p:cNvSpPr/>
            <p:nvPr/>
          </p:nvSpPr>
          <p:spPr>
            <a:xfrm rot="5400000" flipH="1">
              <a:off x="14439" y="1299965"/>
              <a:ext cx="187210" cy="167165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729"/>
                    <a:pt x="1267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4" y="5203"/>
                    <a:pt x="5396" y="1340"/>
                    <a:pt x="5828" y="5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8"/>
            <p:cNvSpPr/>
            <p:nvPr/>
          </p:nvSpPr>
          <p:spPr>
            <a:xfrm rot="5400000" flipH="1">
              <a:off x="69402" y="953098"/>
              <a:ext cx="180111" cy="182359"/>
            </a:xfrm>
            <a:custGeom>
              <a:avLst/>
              <a:gdLst/>
              <a:ahLst/>
              <a:cxnLst/>
              <a:rect l="l" t="t" r="r" b="b"/>
              <a:pathLst>
                <a:path w="5607" h="5677" extrusionOk="0">
                  <a:moveTo>
                    <a:pt x="5606" y="1"/>
                  </a:moveTo>
                  <a:lnTo>
                    <a:pt x="1" y="1711"/>
                  </a:lnTo>
                  <a:cubicBezTo>
                    <a:pt x="495" y="2266"/>
                    <a:pt x="2882" y="5677"/>
                    <a:pt x="3971" y="5677"/>
                  </a:cubicBezTo>
                  <a:cubicBezTo>
                    <a:pt x="4000" y="5677"/>
                    <a:pt x="4028" y="5675"/>
                    <a:pt x="4055" y="5670"/>
                  </a:cubicBezTo>
                  <a:cubicBezTo>
                    <a:pt x="5258" y="5416"/>
                    <a:pt x="5511" y="951"/>
                    <a:pt x="5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8"/>
            <p:cNvSpPr/>
            <p:nvPr/>
          </p:nvSpPr>
          <p:spPr>
            <a:xfrm rot="5400000" flipH="1">
              <a:off x="-438942" y="3899480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8"/>
            <p:cNvSpPr/>
            <p:nvPr/>
          </p:nvSpPr>
          <p:spPr>
            <a:xfrm rot="5400000" flipH="1">
              <a:off x="-438942" y="2381658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6" y="8615"/>
                    <a:pt x="2090" y="5037"/>
                  </a:cubicBezTo>
                  <a:cubicBezTo>
                    <a:pt x="1678" y="4530"/>
                    <a:pt x="1298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53" y="10579"/>
                    <a:pt x="53678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8"/>
            <p:cNvSpPr/>
            <p:nvPr/>
          </p:nvSpPr>
          <p:spPr>
            <a:xfrm rot="5400000" flipH="1">
              <a:off x="-438589" y="972316"/>
              <a:ext cx="1850320" cy="637021"/>
            </a:xfrm>
            <a:custGeom>
              <a:avLst/>
              <a:gdLst/>
              <a:ahLst/>
              <a:cxnLst/>
              <a:rect l="l" t="t" r="r" b="b"/>
              <a:pathLst>
                <a:path w="57602" h="19831" extrusionOk="0">
                  <a:moveTo>
                    <a:pt x="57042" y="1"/>
                  </a:moveTo>
                  <a:cubicBezTo>
                    <a:pt x="56923" y="1"/>
                    <a:pt x="56805" y="57"/>
                    <a:pt x="56728" y="191"/>
                  </a:cubicBezTo>
                  <a:cubicBezTo>
                    <a:pt x="54226" y="4593"/>
                    <a:pt x="51091" y="8647"/>
                    <a:pt x="47196" y="11941"/>
                  </a:cubicBezTo>
                  <a:cubicBezTo>
                    <a:pt x="43965" y="14696"/>
                    <a:pt x="40165" y="16818"/>
                    <a:pt x="36080" y="17989"/>
                  </a:cubicBezTo>
                  <a:cubicBezTo>
                    <a:pt x="33637" y="18690"/>
                    <a:pt x="31107" y="19036"/>
                    <a:pt x="28575" y="19036"/>
                  </a:cubicBezTo>
                  <a:cubicBezTo>
                    <a:pt x="27102" y="19036"/>
                    <a:pt x="25628" y="18919"/>
                    <a:pt x="24172" y="18686"/>
                  </a:cubicBezTo>
                  <a:cubicBezTo>
                    <a:pt x="20055" y="18021"/>
                    <a:pt x="16128" y="16438"/>
                    <a:pt x="12581" y="14284"/>
                  </a:cubicBezTo>
                  <a:cubicBezTo>
                    <a:pt x="8559" y="11814"/>
                    <a:pt x="5076" y="8615"/>
                    <a:pt x="2067" y="5037"/>
                  </a:cubicBezTo>
                  <a:cubicBezTo>
                    <a:pt x="1687" y="4530"/>
                    <a:pt x="1276" y="4055"/>
                    <a:pt x="895" y="3548"/>
                  </a:cubicBezTo>
                  <a:cubicBezTo>
                    <a:pt x="799" y="3423"/>
                    <a:pt x="670" y="3371"/>
                    <a:pt x="546" y="3371"/>
                  </a:cubicBezTo>
                  <a:cubicBezTo>
                    <a:pt x="262" y="3371"/>
                    <a:pt x="1" y="3642"/>
                    <a:pt x="199" y="3928"/>
                  </a:cubicBezTo>
                  <a:cubicBezTo>
                    <a:pt x="3176" y="7792"/>
                    <a:pt x="6659" y="11275"/>
                    <a:pt x="10713" y="13999"/>
                  </a:cubicBezTo>
                  <a:cubicBezTo>
                    <a:pt x="14292" y="16438"/>
                    <a:pt x="18313" y="18274"/>
                    <a:pt x="22557" y="19193"/>
                  </a:cubicBezTo>
                  <a:cubicBezTo>
                    <a:pt x="24550" y="19616"/>
                    <a:pt x="26574" y="19830"/>
                    <a:pt x="28594" y="19830"/>
                  </a:cubicBezTo>
                  <a:cubicBezTo>
                    <a:pt x="30651" y="19830"/>
                    <a:pt x="32705" y="19608"/>
                    <a:pt x="34718" y="19161"/>
                  </a:cubicBezTo>
                  <a:cubicBezTo>
                    <a:pt x="38962" y="18211"/>
                    <a:pt x="42920" y="16279"/>
                    <a:pt x="46341" y="13651"/>
                  </a:cubicBezTo>
                  <a:cubicBezTo>
                    <a:pt x="50363" y="10579"/>
                    <a:pt x="53656" y="6684"/>
                    <a:pt x="56348" y="2408"/>
                  </a:cubicBezTo>
                  <a:cubicBezTo>
                    <a:pt x="56696" y="1806"/>
                    <a:pt x="57076" y="1205"/>
                    <a:pt x="57425" y="603"/>
                  </a:cubicBezTo>
                  <a:cubicBezTo>
                    <a:pt x="57601" y="294"/>
                    <a:pt x="57317" y="1"/>
                    <a:pt x="57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13" name="Google Shape;513;p8"/>
          <p:cNvGrpSpPr/>
          <p:nvPr/>
        </p:nvGrpSpPr>
        <p:grpSpPr>
          <a:xfrm>
            <a:off x="-159214" y="365837"/>
            <a:ext cx="780620" cy="4779313"/>
            <a:chOff x="-159214" y="365666"/>
            <a:chExt cx="780620" cy="4777838"/>
          </a:xfrm>
        </p:grpSpPr>
        <p:sp>
          <p:nvSpPr>
            <p:cNvPr id="514" name="Google Shape;514;p8"/>
            <p:cNvSpPr/>
            <p:nvPr/>
          </p:nvSpPr>
          <p:spPr>
            <a:xfrm rot="-5400000">
              <a:off x="116033" y="4849983"/>
              <a:ext cx="202468" cy="185283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8"/>
            <p:cNvSpPr/>
            <p:nvPr/>
          </p:nvSpPr>
          <p:spPr>
            <a:xfrm rot="-5400000">
              <a:off x="320288" y="4567378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8"/>
            <p:cNvSpPr/>
            <p:nvPr/>
          </p:nvSpPr>
          <p:spPr>
            <a:xfrm rot="-5400000">
              <a:off x="206380" y="3561247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8"/>
            <p:cNvSpPr/>
            <p:nvPr/>
          </p:nvSpPr>
          <p:spPr>
            <a:xfrm rot="-5400000">
              <a:off x="436060" y="4249166"/>
              <a:ext cx="186214" cy="168161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8"/>
            <p:cNvSpPr/>
            <p:nvPr/>
          </p:nvSpPr>
          <p:spPr>
            <a:xfrm rot="-5400000">
              <a:off x="415710" y="3903311"/>
              <a:ext cx="181107" cy="181332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8"/>
            <p:cNvSpPr/>
            <p:nvPr/>
          </p:nvSpPr>
          <p:spPr>
            <a:xfrm rot="-5400000">
              <a:off x="115519" y="3323487"/>
              <a:ext cx="203496" cy="185283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5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8"/>
            <p:cNvSpPr/>
            <p:nvPr/>
          </p:nvSpPr>
          <p:spPr>
            <a:xfrm rot="-5400000">
              <a:off x="320288" y="3040401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cubicBezTo>
                    <a:pt x="571" y="792"/>
                    <a:pt x="1" y="5131"/>
                    <a:pt x="919" y="5669"/>
                  </a:cubicBezTo>
                  <a:cubicBezTo>
                    <a:pt x="1014" y="5727"/>
                    <a:pt x="1127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8"/>
            <p:cNvSpPr/>
            <p:nvPr/>
          </p:nvSpPr>
          <p:spPr>
            <a:xfrm rot="-5400000">
              <a:off x="206380" y="2034238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624" y="3920"/>
                    <a:pt x="3589" y="5914"/>
                    <a:pt x="4836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5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8"/>
            <p:cNvSpPr/>
            <p:nvPr/>
          </p:nvSpPr>
          <p:spPr>
            <a:xfrm rot="-5400000">
              <a:off x="436076" y="2722172"/>
              <a:ext cx="186182" cy="168161"/>
            </a:xfrm>
            <a:custGeom>
              <a:avLst/>
              <a:gdLst/>
              <a:ahLst/>
              <a:cxnLst/>
              <a:rect l="l" t="t" r="r" b="b"/>
              <a:pathLst>
                <a:path w="5796" h="5235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729"/>
                    <a:pt x="1172" y="5004"/>
                    <a:pt x="2217" y="5226"/>
                  </a:cubicBezTo>
                  <a:cubicBezTo>
                    <a:pt x="2248" y="5232"/>
                    <a:pt x="2280" y="5235"/>
                    <a:pt x="2313" y="5235"/>
                  </a:cubicBezTo>
                  <a:cubicBezTo>
                    <a:pt x="3493" y="5235"/>
                    <a:pt x="5364" y="1404"/>
                    <a:pt x="5796" y="6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 rot="-5400000">
              <a:off x="415694" y="2376318"/>
              <a:ext cx="181139" cy="181332"/>
            </a:xfrm>
            <a:custGeom>
              <a:avLst/>
              <a:gdLst/>
              <a:ahLst/>
              <a:cxnLst/>
              <a:rect l="l" t="t" r="r" b="b"/>
              <a:pathLst>
                <a:path w="5639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5" y="2202"/>
                    <a:pt x="2853" y="5645"/>
                    <a:pt x="3940" y="5645"/>
                  </a:cubicBezTo>
                  <a:cubicBezTo>
                    <a:pt x="3969" y="5645"/>
                    <a:pt x="3996" y="5642"/>
                    <a:pt x="4023" y="5637"/>
                  </a:cubicBezTo>
                  <a:cubicBezTo>
                    <a:pt x="5195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8"/>
            <p:cNvSpPr/>
            <p:nvPr/>
          </p:nvSpPr>
          <p:spPr>
            <a:xfrm rot="-5400000">
              <a:off x="327291" y="1618338"/>
              <a:ext cx="187210" cy="183548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1" y="5099"/>
                    <a:pt x="919" y="5637"/>
                  </a:cubicBezTo>
                  <a:cubicBezTo>
                    <a:pt x="1009" y="5689"/>
                    <a:pt x="1114" y="5713"/>
                    <a:pt x="1232" y="5713"/>
                  </a:cubicBezTo>
                  <a:cubicBezTo>
                    <a:pt x="2486" y="5713"/>
                    <a:pt x="5162" y="3018"/>
                    <a:pt x="5828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8"/>
            <p:cNvSpPr/>
            <p:nvPr/>
          </p:nvSpPr>
          <p:spPr>
            <a:xfrm rot="-5400000">
              <a:off x="190623" y="600337"/>
              <a:ext cx="200444" cy="190005"/>
            </a:xfrm>
            <a:custGeom>
              <a:avLst/>
              <a:gdLst/>
              <a:ahLst/>
              <a:cxnLst/>
              <a:rect l="l" t="t" r="r" b="b"/>
              <a:pathLst>
                <a:path w="6240" h="5915" extrusionOk="0">
                  <a:moveTo>
                    <a:pt x="4561" y="1"/>
                  </a:moveTo>
                  <a:lnTo>
                    <a:pt x="1" y="3643"/>
                  </a:lnTo>
                  <a:cubicBezTo>
                    <a:pt x="596" y="3954"/>
                    <a:pt x="3601" y="5915"/>
                    <a:pt x="4861" y="5915"/>
                  </a:cubicBezTo>
                  <a:cubicBezTo>
                    <a:pt x="5009" y="5915"/>
                    <a:pt x="5133" y="5888"/>
                    <a:pt x="5226" y="5828"/>
                  </a:cubicBezTo>
                  <a:cubicBezTo>
                    <a:pt x="6240" y="5163"/>
                    <a:pt x="4814" y="919"/>
                    <a:pt x="45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8"/>
            <p:cNvSpPr/>
            <p:nvPr/>
          </p:nvSpPr>
          <p:spPr>
            <a:xfrm rot="-5400000">
              <a:off x="444219" y="1299965"/>
              <a:ext cx="187210" cy="167165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729"/>
                    <a:pt x="1267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4" y="5203"/>
                    <a:pt x="5396" y="1340"/>
                    <a:pt x="5828" y="5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8"/>
            <p:cNvSpPr/>
            <p:nvPr/>
          </p:nvSpPr>
          <p:spPr>
            <a:xfrm rot="-5400000">
              <a:off x="396355" y="953098"/>
              <a:ext cx="180111" cy="182359"/>
            </a:xfrm>
            <a:custGeom>
              <a:avLst/>
              <a:gdLst/>
              <a:ahLst/>
              <a:cxnLst/>
              <a:rect l="l" t="t" r="r" b="b"/>
              <a:pathLst>
                <a:path w="5607" h="5677" extrusionOk="0">
                  <a:moveTo>
                    <a:pt x="5606" y="1"/>
                  </a:moveTo>
                  <a:lnTo>
                    <a:pt x="1" y="1711"/>
                  </a:lnTo>
                  <a:cubicBezTo>
                    <a:pt x="495" y="2266"/>
                    <a:pt x="2882" y="5677"/>
                    <a:pt x="3971" y="5677"/>
                  </a:cubicBezTo>
                  <a:cubicBezTo>
                    <a:pt x="4000" y="5677"/>
                    <a:pt x="4028" y="5675"/>
                    <a:pt x="4055" y="5670"/>
                  </a:cubicBezTo>
                  <a:cubicBezTo>
                    <a:pt x="5258" y="5416"/>
                    <a:pt x="5511" y="951"/>
                    <a:pt x="5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8"/>
            <p:cNvSpPr/>
            <p:nvPr/>
          </p:nvSpPr>
          <p:spPr>
            <a:xfrm rot="-5400000">
              <a:off x="-766216" y="3899480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8"/>
            <p:cNvSpPr/>
            <p:nvPr/>
          </p:nvSpPr>
          <p:spPr>
            <a:xfrm rot="-5400000">
              <a:off x="-766216" y="2381658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6" y="8615"/>
                    <a:pt x="2090" y="5037"/>
                  </a:cubicBezTo>
                  <a:cubicBezTo>
                    <a:pt x="1678" y="4530"/>
                    <a:pt x="1298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53" y="10579"/>
                    <a:pt x="53678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 rot="-5400000">
              <a:off x="-765863" y="972316"/>
              <a:ext cx="1850320" cy="637021"/>
            </a:xfrm>
            <a:custGeom>
              <a:avLst/>
              <a:gdLst/>
              <a:ahLst/>
              <a:cxnLst/>
              <a:rect l="l" t="t" r="r" b="b"/>
              <a:pathLst>
                <a:path w="57602" h="19831" extrusionOk="0">
                  <a:moveTo>
                    <a:pt x="57042" y="1"/>
                  </a:moveTo>
                  <a:cubicBezTo>
                    <a:pt x="56923" y="1"/>
                    <a:pt x="56805" y="57"/>
                    <a:pt x="56728" y="191"/>
                  </a:cubicBezTo>
                  <a:cubicBezTo>
                    <a:pt x="54226" y="4593"/>
                    <a:pt x="51091" y="8647"/>
                    <a:pt x="47196" y="11941"/>
                  </a:cubicBezTo>
                  <a:cubicBezTo>
                    <a:pt x="43965" y="14696"/>
                    <a:pt x="40165" y="16818"/>
                    <a:pt x="36080" y="17989"/>
                  </a:cubicBezTo>
                  <a:cubicBezTo>
                    <a:pt x="33637" y="18690"/>
                    <a:pt x="31107" y="19036"/>
                    <a:pt x="28575" y="19036"/>
                  </a:cubicBezTo>
                  <a:cubicBezTo>
                    <a:pt x="27102" y="19036"/>
                    <a:pt x="25628" y="18919"/>
                    <a:pt x="24172" y="18686"/>
                  </a:cubicBezTo>
                  <a:cubicBezTo>
                    <a:pt x="20055" y="18021"/>
                    <a:pt x="16128" y="16438"/>
                    <a:pt x="12581" y="14284"/>
                  </a:cubicBezTo>
                  <a:cubicBezTo>
                    <a:pt x="8559" y="11814"/>
                    <a:pt x="5076" y="8615"/>
                    <a:pt x="2067" y="5037"/>
                  </a:cubicBezTo>
                  <a:cubicBezTo>
                    <a:pt x="1687" y="4530"/>
                    <a:pt x="1276" y="4055"/>
                    <a:pt x="895" y="3548"/>
                  </a:cubicBezTo>
                  <a:cubicBezTo>
                    <a:pt x="799" y="3423"/>
                    <a:pt x="670" y="3371"/>
                    <a:pt x="546" y="3371"/>
                  </a:cubicBezTo>
                  <a:cubicBezTo>
                    <a:pt x="262" y="3371"/>
                    <a:pt x="1" y="3642"/>
                    <a:pt x="199" y="3928"/>
                  </a:cubicBezTo>
                  <a:cubicBezTo>
                    <a:pt x="3176" y="7792"/>
                    <a:pt x="6659" y="11275"/>
                    <a:pt x="10713" y="13999"/>
                  </a:cubicBezTo>
                  <a:cubicBezTo>
                    <a:pt x="14292" y="16438"/>
                    <a:pt x="18313" y="18274"/>
                    <a:pt x="22557" y="19193"/>
                  </a:cubicBezTo>
                  <a:cubicBezTo>
                    <a:pt x="24550" y="19616"/>
                    <a:pt x="26574" y="19830"/>
                    <a:pt x="28594" y="19830"/>
                  </a:cubicBezTo>
                  <a:cubicBezTo>
                    <a:pt x="30651" y="19830"/>
                    <a:pt x="32705" y="19608"/>
                    <a:pt x="34718" y="19161"/>
                  </a:cubicBezTo>
                  <a:cubicBezTo>
                    <a:pt x="38962" y="18211"/>
                    <a:pt x="42920" y="16279"/>
                    <a:pt x="46341" y="13651"/>
                  </a:cubicBezTo>
                  <a:cubicBezTo>
                    <a:pt x="50363" y="10579"/>
                    <a:pt x="53656" y="6684"/>
                    <a:pt x="56348" y="2408"/>
                  </a:cubicBezTo>
                  <a:cubicBezTo>
                    <a:pt x="56696" y="1806"/>
                    <a:pt x="57076" y="1205"/>
                    <a:pt x="57425" y="603"/>
                  </a:cubicBezTo>
                  <a:cubicBezTo>
                    <a:pt x="57601" y="294"/>
                    <a:pt x="57317" y="1"/>
                    <a:pt x="57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594971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9"/>
          <p:cNvSpPr/>
          <p:nvPr/>
        </p:nvSpPr>
        <p:spPr>
          <a:xfrm rot="4996778">
            <a:off x="4825634" y="1563837"/>
            <a:ext cx="103758" cy="99720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9"/>
          <p:cNvSpPr/>
          <p:nvPr/>
        </p:nvSpPr>
        <p:spPr>
          <a:xfrm rot="4996778">
            <a:off x="4506713" y="1601446"/>
            <a:ext cx="103758" cy="99688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9"/>
          <p:cNvSpPr/>
          <p:nvPr/>
        </p:nvSpPr>
        <p:spPr>
          <a:xfrm rot="4996778">
            <a:off x="4140872" y="1639152"/>
            <a:ext cx="103758" cy="99688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9"/>
          <p:cNvSpPr/>
          <p:nvPr/>
        </p:nvSpPr>
        <p:spPr>
          <a:xfrm rot="4996778">
            <a:off x="3820955" y="1676858"/>
            <a:ext cx="103758" cy="99688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9"/>
          <p:cNvSpPr txBox="1">
            <a:spLocks noGrp="1"/>
          </p:cNvSpPr>
          <p:nvPr>
            <p:ph type="title"/>
          </p:nvPr>
        </p:nvSpPr>
        <p:spPr>
          <a:xfrm rot="-474072">
            <a:off x="1481763" y="1876968"/>
            <a:ext cx="6180474" cy="512333"/>
          </a:xfrm>
          <a:prstGeom prst="rect">
            <a:avLst/>
          </a:prstGeom>
        </p:spPr>
        <p:txBody>
          <a:bodyPr spcFirstLastPara="1" wrap="square" lIns="90548" tIns="90548" rIns="90548" bIns="9054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537" name="Google Shape;537;p9"/>
          <p:cNvSpPr txBox="1">
            <a:spLocks noGrp="1"/>
          </p:cNvSpPr>
          <p:nvPr>
            <p:ph type="subTitle" idx="1"/>
          </p:nvPr>
        </p:nvSpPr>
        <p:spPr>
          <a:xfrm rot="-473947">
            <a:off x="2809313" y="2625276"/>
            <a:ext cx="3525451" cy="1031628"/>
          </a:xfrm>
          <a:prstGeom prst="rect">
            <a:avLst/>
          </a:prstGeom>
        </p:spPr>
        <p:txBody>
          <a:bodyPr spcFirstLastPara="1" wrap="square" lIns="90548" tIns="90548" rIns="90548" bIns="9054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971509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674145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4"/>
          <p:cNvSpPr/>
          <p:nvPr/>
        </p:nvSpPr>
        <p:spPr>
          <a:xfrm>
            <a:off x="6767428" y="-25673"/>
            <a:ext cx="2726840" cy="1854938"/>
          </a:xfrm>
          <a:custGeom>
            <a:avLst/>
            <a:gdLst/>
            <a:ahLst/>
            <a:cxnLst/>
            <a:rect l="l" t="t" r="r" b="b"/>
            <a:pathLst>
              <a:path w="83639" h="56878" extrusionOk="0">
                <a:moveTo>
                  <a:pt x="919" y="1"/>
                </a:moveTo>
                <a:cubicBezTo>
                  <a:pt x="0" y="1996"/>
                  <a:pt x="1362" y="4498"/>
                  <a:pt x="6619" y="7633"/>
                </a:cubicBezTo>
                <a:cubicBezTo>
                  <a:pt x="9125" y="9300"/>
                  <a:pt x="12009" y="9775"/>
                  <a:pt x="15024" y="9775"/>
                </a:cubicBezTo>
                <a:cubicBezTo>
                  <a:pt x="19016" y="9775"/>
                  <a:pt x="23237" y="8943"/>
                  <a:pt x="27113" y="8943"/>
                </a:cubicBezTo>
                <a:cubicBezTo>
                  <a:pt x="30041" y="8943"/>
                  <a:pt x="32771" y="9417"/>
                  <a:pt x="35058" y="11085"/>
                </a:cubicBezTo>
                <a:cubicBezTo>
                  <a:pt x="29516" y="16658"/>
                  <a:pt x="13555" y="15265"/>
                  <a:pt x="10799" y="24291"/>
                </a:cubicBezTo>
                <a:cubicBezTo>
                  <a:pt x="8314" y="31716"/>
                  <a:pt x="13587" y="33909"/>
                  <a:pt x="20274" y="33909"/>
                </a:cubicBezTo>
                <a:cubicBezTo>
                  <a:pt x="26705" y="33909"/>
                  <a:pt x="34445" y="31880"/>
                  <a:pt x="37845" y="30529"/>
                </a:cubicBezTo>
                <a:cubicBezTo>
                  <a:pt x="44039" y="27866"/>
                  <a:pt x="52765" y="20704"/>
                  <a:pt x="57382" y="20704"/>
                </a:cubicBezTo>
                <a:cubicBezTo>
                  <a:pt x="60012" y="20704"/>
                  <a:pt x="61309" y="23029"/>
                  <a:pt x="60045" y="29833"/>
                </a:cubicBezTo>
                <a:cubicBezTo>
                  <a:pt x="57986" y="38858"/>
                  <a:pt x="48264" y="46491"/>
                  <a:pt x="51716" y="56878"/>
                </a:cubicBezTo>
                <a:cubicBezTo>
                  <a:pt x="72744" y="53806"/>
                  <a:pt x="81105" y="33095"/>
                  <a:pt x="83638" y="14885"/>
                </a:cubicBezTo>
                <a:lnTo>
                  <a:pt x="8363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7" name="Google Shape;667;p14"/>
          <p:cNvSpPr/>
          <p:nvPr/>
        </p:nvSpPr>
        <p:spPr>
          <a:xfrm>
            <a:off x="-406750" y="4034225"/>
            <a:ext cx="4019367" cy="1175748"/>
          </a:xfrm>
          <a:custGeom>
            <a:avLst/>
            <a:gdLst/>
            <a:ahLst/>
            <a:cxnLst/>
            <a:rect l="l" t="t" r="r" b="b"/>
            <a:pathLst>
              <a:path w="123284" h="36052" extrusionOk="0">
                <a:moveTo>
                  <a:pt x="24808" y="1"/>
                </a:moveTo>
                <a:cubicBezTo>
                  <a:pt x="24225" y="1"/>
                  <a:pt x="23619" y="155"/>
                  <a:pt x="22987" y="487"/>
                </a:cubicBezTo>
                <a:cubicBezTo>
                  <a:pt x="13772" y="5427"/>
                  <a:pt x="24698" y="19995"/>
                  <a:pt x="24064" y="26424"/>
                </a:cubicBezTo>
                <a:cubicBezTo>
                  <a:pt x="23889" y="28399"/>
                  <a:pt x="23217" y="29185"/>
                  <a:pt x="22237" y="29185"/>
                </a:cubicBezTo>
                <a:cubicBezTo>
                  <a:pt x="18439" y="29185"/>
                  <a:pt x="10001" y="17384"/>
                  <a:pt x="7786" y="17208"/>
                </a:cubicBezTo>
                <a:cubicBezTo>
                  <a:pt x="7628" y="17197"/>
                  <a:pt x="7478" y="17192"/>
                  <a:pt x="7334" y="17192"/>
                </a:cubicBezTo>
                <a:cubicBezTo>
                  <a:pt x="1" y="17192"/>
                  <a:pt x="10555" y="31206"/>
                  <a:pt x="14468" y="36051"/>
                </a:cubicBezTo>
                <a:lnTo>
                  <a:pt x="117931" y="36051"/>
                </a:lnTo>
                <a:cubicBezTo>
                  <a:pt x="120686" y="31364"/>
                  <a:pt x="123283" y="25379"/>
                  <a:pt x="120623" y="23415"/>
                </a:cubicBezTo>
                <a:cubicBezTo>
                  <a:pt x="119602" y="22657"/>
                  <a:pt x="118721" y="22343"/>
                  <a:pt x="117939" y="22343"/>
                </a:cubicBezTo>
                <a:cubicBezTo>
                  <a:pt x="114162" y="22343"/>
                  <a:pt x="112735" y="29684"/>
                  <a:pt x="109339" y="29684"/>
                </a:cubicBezTo>
                <a:cubicBezTo>
                  <a:pt x="108272" y="29684"/>
                  <a:pt x="107011" y="28960"/>
                  <a:pt x="105422" y="27057"/>
                </a:cubicBezTo>
                <a:cubicBezTo>
                  <a:pt x="101848" y="22929"/>
                  <a:pt x="94686" y="2584"/>
                  <a:pt x="86778" y="2584"/>
                </a:cubicBezTo>
                <a:cubicBezTo>
                  <a:pt x="85648" y="2584"/>
                  <a:pt x="84502" y="3000"/>
                  <a:pt x="83349" y="3939"/>
                </a:cubicBezTo>
                <a:cubicBezTo>
                  <a:pt x="75431" y="10368"/>
                  <a:pt x="90854" y="24049"/>
                  <a:pt x="84647" y="29844"/>
                </a:cubicBezTo>
                <a:cubicBezTo>
                  <a:pt x="83907" y="30555"/>
                  <a:pt x="83201" y="30862"/>
                  <a:pt x="82522" y="30862"/>
                </a:cubicBezTo>
                <a:cubicBezTo>
                  <a:pt x="78202" y="30862"/>
                  <a:pt x="74956" y="18447"/>
                  <a:pt x="70860" y="18447"/>
                </a:cubicBezTo>
                <a:cubicBezTo>
                  <a:pt x="70748" y="18447"/>
                  <a:pt x="70636" y="18456"/>
                  <a:pt x="70523" y="18475"/>
                </a:cubicBezTo>
                <a:cubicBezTo>
                  <a:pt x="65150" y="19297"/>
                  <a:pt x="64758" y="30926"/>
                  <a:pt x="59606" y="30926"/>
                </a:cubicBezTo>
                <a:cubicBezTo>
                  <a:pt x="59201" y="30926"/>
                  <a:pt x="58767" y="30854"/>
                  <a:pt x="58298" y="30699"/>
                </a:cubicBezTo>
                <a:cubicBezTo>
                  <a:pt x="50825" y="28324"/>
                  <a:pt x="61940" y="11635"/>
                  <a:pt x="53168" y="9703"/>
                </a:cubicBezTo>
                <a:cubicBezTo>
                  <a:pt x="52526" y="9550"/>
                  <a:pt x="51925" y="9478"/>
                  <a:pt x="51361" y="9478"/>
                </a:cubicBezTo>
                <a:cubicBezTo>
                  <a:pt x="43268" y="9478"/>
                  <a:pt x="42748" y="24272"/>
                  <a:pt x="37745" y="27469"/>
                </a:cubicBezTo>
                <a:cubicBezTo>
                  <a:pt x="36700" y="26424"/>
                  <a:pt x="36478" y="25125"/>
                  <a:pt x="36035" y="23415"/>
                </a:cubicBezTo>
                <a:cubicBezTo>
                  <a:pt x="34872" y="19287"/>
                  <a:pt x="31334" y="1"/>
                  <a:pt x="24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8" name="Google Shape;668;p14"/>
          <p:cNvSpPr/>
          <p:nvPr/>
        </p:nvSpPr>
        <p:spPr>
          <a:xfrm>
            <a:off x="1402386" y="708450"/>
            <a:ext cx="6335416" cy="3769197"/>
          </a:xfrm>
          <a:custGeom>
            <a:avLst/>
            <a:gdLst/>
            <a:ahLst/>
            <a:cxnLst/>
            <a:rect l="l" t="t" r="r" b="b"/>
            <a:pathLst>
              <a:path w="194323" h="115575" extrusionOk="0">
                <a:moveTo>
                  <a:pt x="113562" y="1"/>
                </a:moveTo>
                <a:cubicBezTo>
                  <a:pt x="76712" y="1"/>
                  <a:pt x="40753" y="833"/>
                  <a:pt x="2978" y="3177"/>
                </a:cubicBezTo>
                <a:cubicBezTo>
                  <a:pt x="1" y="60878"/>
                  <a:pt x="444" y="105278"/>
                  <a:pt x="127" y="115253"/>
                </a:cubicBezTo>
                <a:cubicBezTo>
                  <a:pt x="23702" y="115447"/>
                  <a:pt x="59756" y="115574"/>
                  <a:pt x="94628" y="115574"/>
                </a:cubicBezTo>
                <a:cubicBezTo>
                  <a:pt x="139581" y="115574"/>
                  <a:pt x="182569" y="115363"/>
                  <a:pt x="194322" y="114810"/>
                </a:cubicBezTo>
                <a:cubicBezTo>
                  <a:pt x="192010" y="88746"/>
                  <a:pt x="194195" y="43143"/>
                  <a:pt x="190237" y="929"/>
                </a:cubicBezTo>
                <a:cubicBezTo>
                  <a:pt x="163717" y="380"/>
                  <a:pt x="138436" y="1"/>
                  <a:pt x="1135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9" name="Google Shape;669;p14"/>
          <p:cNvSpPr txBox="1">
            <a:spLocks noGrp="1"/>
          </p:cNvSpPr>
          <p:nvPr>
            <p:ph type="subTitle" idx="1"/>
          </p:nvPr>
        </p:nvSpPr>
        <p:spPr>
          <a:xfrm>
            <a:off x="1553250" y="1756069"/>
            <a:ext cx="6037500" cy="1701525"/>
          </a:xfrm>
          <a:prstGeom prst="rect">
            <a:avLst/>
          </a:prstGeom>
        </p:spPr>
        <p:txBody>
          <a:bodyPr spcFirstLastPara="1" wrap="square" lIns="90548" tIns="90548" rIns="90548" bIns="90548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70" name="Google Shape;670;p14"/>
          <p:cNvSpPr txBox="1">
            <a:spLocks noGrp="1"/>
          </p:cNvSpPr>
          <p:nvPr>
            <p:ph type="subTitle" idx="2"/>
          </p:nvPr>
        </p:nvSpPr>
        <p:spPr>
          <a:xfrm>
            <a:off x="2893050" y="3457592"/>
            <a:ext cx="3357900" cy="505656"/>
          </a:xfrm>
          <a:prstGeom prst="rect">
            <a:avLst/>
          </a:prstGeom>
        </p:spPr>
        <p:txBody>
          <a:bodyPr spcFirstLastPara="1" wrap="square" lIns="90548" tIns="90548" rIns="90548" bIns="90548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"/>
              <a:buNone/>
              <a:defRPr sz="21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71" name="Google Shape;671;p14"/>
          <p:cNvSpPr/>
          <p:nvPr/>
        </p:nvSpPr>
        <p:spPr>
          <a:xfrm>
            <a:off x="7800001" y="-83075"/>
            <a:ext cx="1748048" cy="1400644"/>
          </a:xfrm>
          <a:custGeom>
            <a:avLst/>
            <a:gdLst/>
            <a:ahLst/>
            <a:cxnLst/>
            <a:rect l="l" t="t" r="r" b="b"/>
            <a:pathLst>
              <a:path w="53617" h="42948" extrusionOk="0">
                <a:moveTo>
                  <a:pt x="29663" y="1"/>
                </a:moveTo>
                <a:cubicBezTo>
                  <a:pt x="27645" y="1"/>
                  <a:pt x="25827" y="100"/>
                  <a:pt x="24354" y="336"/>
                </a:cubicBezTo>
                <a:cubicBezTo>
                  <a:pt x="12573" y="2616"/>
                  <a:pt x="19224" y="7778"/>
                  <a:pt x="26824" y="10026"/>
                </a:cubicBezTo>
                <a:cubicBezTo>
                  <a:pt x="13396" y="13130"/>
                  <a:pt x="0" y="17025"/>
                  <a:pt x="17323" y="24911"/>
                </a:cubicBezTo>
                <a:cubicBezTo>
                  <a:pt x="15550" y="27001"/>
                  <a:pt x="2787" y="33841"/>
                  <a:pt x="8614" y="38180"/>
                </a:cubicBezTo>
                <a:cubicBezTo>
                  <a:pt x="8887" y="38360"/>
                  <a:pt x="9236" y="38442"/>
                  <a:pt x="9645" y="38442"/>
                </a:cubicBezTo>
                <a:cubicBezTo>
                  <a:pt x="12890" y="38442"/>
                  <a:pt x="19890" y="33316"/>
                  <a:pt x="22169" y="32163"/>
                </a:cubicBezTo>
                <a:lnTo>
                  <a:pt x="22169" y="32163"/>
                </a:lnTo>
                <a:cubicBezTo>
                  <a:pt x="22169" y="35939"/>
                  <a:pt x="22092" y="42947"/>
                  <a:pt x="25566" y="42947"/>
                </a:cubicBezTo>
                <a:cubicBezTo>
                  <a:pt x="26550" y="42947"/>
                  <a:pt x="27818" y="42386"/>
                  <a:pt x="29453" y="41030"/>
                </a:cubicBezTo>
                <a:cubicBezTo>
                  <a:pt x="33158" y="37958"/>
                  <a:pt x="34773" y="30674"/>
                  <a:pt x="37180" y="26652"/>
                </a:cubicBezTo>
                <a:cubicBezTo>
                  <a:pt x="38724" y="30256"/>
                  <a:pt x="40705" y="35125"/>
                  <a:pt x="43328" y="35125"/>
                </a:cubicBezTo>
                <a:cubicBezTo>
                  <a:pt x="44577" y="35125"/>
                  <a:pt x="45973" y="34020"/>
                  <a:pt x="47536" y="31149"/>
                </a:cubicBezTo>
                <a:cubicBezTo>
                  <a:pt x="51083" y="25322"/>
                  <a:pt x="52476" y="8854"/>
                  <a:pt x="53616" y="2236"/>
                </a:cubicBezTo>
                <a:cubicBezTo>
                  <a:pt x="48090" y="1457"/>
                  <a:pt x="37403" y="1"/>
                  <a:pt x="296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2" name="Google Shape;672;p14"/>
          <p:cNvSpPr/>
          <p:nvPr/>
        </p:nvSpPr>
        <p:spPr>
          <a:xfrm>
            <a:off x="8140528" y="-10668"/>
            <a:ext cx="1444454" cy="1063888"/>
          </a:xfrm>
          <a:custGeom>
            <a:avLst/>
            <a:gdLst/>
            <a:ahLst/>
            <a:cxnLst/>
            <a:rect l="l" t="t" r="r" b="b"/>
            <a:pathLst>
              <a:path w="44305" h="32622" extrusionOk="0">
                <a:moveTo>
                  <a:pt x="43511" y="1"/>
                </a:moveTo>
                <a:cubicBezTo>
                  <a:pt x="43406" y="1"/>
                  <a:pt x="43300" y="34"/>
                  <a:pt x="43204" y="111"/>
                </a:cubicBezTo>
                <a:cubicBezTo>
                  <a:pt x="37788" y="4449"/>
                  <a:pt x="32310" y="8693"/>
                  <a:pt x="26799" y="12873"/>
                </a:cubicBezTo>
                <a:cubicBezTo>
                  <a:pt x="21257" y="17054"/>
                  <a:pt x="15652" y="21171"/>
                  <a:pt x="9983" y="25161"/>
                </a:cubicBezTo>
                <a:cubicBezTo>
                  <a:pt x="6816" y="27378"/>
                  <a:pt x="3649" y="29563"/>
                  <a:pt x="451" y="31685"/>
                </a:cubicBezTo>
                <a:cubicBezTo>
                  <a:pt x="0" y="31976"/>
                  <a:pt x="281" y="32621"/>
                  <a:pt x="700" y="32621"/>
                </a:cubicBezTo>
                <a:cubicBezTo>
                  <a:pt x="782" y="32621"/>
                  <a:pt x="869" y="32597"/>
                  <a:pt x="957" y="32540"/>
                </a:cubicBezTo>
                <a:cubicBezTo>
                  <a:pt x="6689" y="28708"/>
                  <a:pt x="12358" y="24717"/>
                  <a:pt x="17964" y="20664"/>
                </a:cubicBezTo>
                <a:cubicBezTo>
                  <a:pt x="23601" y="16547"/>
                  <a:pt x="29174" y="12335"/>
                  <a:pt x="34717" y="8028"/>
                </a:cubicBezTo>
                <a:cubicBezTo>
                  <a:pt x="37788" y="5653"/>
                  <a:pt x="40860" y="3246"/>
                  <a:pt x="43901" y="839"/>
                </a:cubicBezTo>
                <a:cubicBezTo>
                  <a:pt x="44305" y="511"/>
                  <a:pt x="43923" y="1"/>
                  <a:pt x="435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3" name="Google Shape;673;p14"/>
          <p:cNvSpPr/>
          <p:nvPr/>
        </p:nvSpPr>
        <p:spPr>
          <a:xfrm>
            <a:off x="8329703" y="513553"/>
            <a:ext cx="504915" cy="543293"/>
          </a:xfrm>
          <a:custGeom>
            <a:avLst/>
            <a:gdLst/>
            <a:ahLst/>
            <a:cxnLst/>
            <a:rect l="l" t="t" r="r" b="b"/>
            <a:pathLst>
              <a:path w="15487" h="16659" extrusionOk="0">
                <a:moveTo>
                  <a:pt x="604" y="0"/>
                </a:moveTo>
                <a:cubicBezTo>
                  <a:pt x="1" y="0"/>
                  <a:pt x="11" y="952"/>
                  <a:pt x="634" y="1014"/>
                </a:cubicBezTo>
                <a:cubicBezTo>
                  <a:pt x="5236" y="1385"/>
                  <a:pt x="9897" y="1123"/>
                  <a:pt x="14443" y="1903"/>
                </a:cubicBezTo>
                <a:lnTo>
                  <a:pt x="14443" y="1903"/>
                </a:lnTo>
                <a:cubicBezTo>
                  <a:pt x="14418" y="6728"/>
                  <a:pt x="12909" y="11411"/>
                  <a:pt x="12478" y="16184"/>
                </a:cubicBezTo>
                <a:cubicBezTo>
                  <a:pt x="12462" y="16500"/>
                  <a:pt x="12700" y="16659"/>
                  <a:pt x="12949" y="16659"/>
                </a:cubicBezTo>
                <a:cubicBezTo>
                  <a:pt x="13199" y="16659"/>
                  <a:pt x="13460" y="16500"/>
                  <a:pt x="13492" y="16184"/>
                </a:cubicBezTo>
                <a:cubicBezTo>
                  <a:pt x="13903" y="11275"/>
                  <a:pt x="15487" y="6461"/>
                  <a:pt x="15423" y="1489"/>
                </a:cubicBezTo>
                <a:cubicBezTo>
                  <a:pt x="15423" y="1299"/>
                  <a:pt x="15265" y="1046"/>
                  <a:pt x="15075" y="1014"/>
                </a:cubicBezTo>
                <a:cubicBezTo>
                  <a:pt x="10293" y="127"/>
                  <a:pt x="5448" y="413"/>
                  <a:pt x="634" y="1"/>
                </a:cubicBezTo>
                <a:cubicBezTo>
                  <a:pt x="624" y="0"/>
                  <a:pt x="614" y="0"/>
                  <a:pt x="6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4" name="Google Shape;674;p14"/>
          <p:cNvSpPr/>
          <p:nvPr/>
        </p:nvSpPr>
        <p:spPr>
          <a:xfrm>
            <a:off x="8800652" y="130195"/>
            <a:ext cx="517206" cy="590189"/>
          </a:xfrm>
          <a:custGeom>
            <a:avLst/>
            <a:gdLst/>
            <a:ahLst/>
            <a:cxnLst/>
            <a:rect l="l" t="t" r="r" b="b"/>
            <a:pathLst>
              <a:path w="15864" h="18097" extrusionOk="0">
                <a:moveTo>
                  <a:pt x="603" y="1"/>
                </a:moveTo>
                <a:cubicBezTo>
                  <a:pt x="0" y="1"/>
                  <a:pt x="49" y="924"/>
                  <a:pt x="663" y="985"/>
                </a:cubicBezTo>
                <a:cubicBezTo>
                  <a:pt x="5372" y="1386"/>
                  <a:pt x="10231" y="1516"/>
                  <a:pt x="14804" y="2803"/>
                </a:cubicBezTo>
                <a:lnTo>
                  <a:pt x="14804" y="2803"/>
                </a:lnTo>
                <a:cubicBezTo>
                  <a:pt x="14186" y="7691"/>
                  <a:pt x="14191" y="12663"/>
                  <a:pt x="13109" y="17485"/>
                </a:cubicBezTo>
                <a:cubicBezTo>
                  <a:pt x="13013" y="17848"/>
                  <a:pt x="13333" y="18096"/>
                  <a:pt x="13630" y="18096"/>
                </a:cubicBezTo>
                <a:cubicBezTo>
                  <a:pt x="13824" y="18096"/>
                  <a:pt x="14009" y="17989"/>
                  <a:pt x="14059" y="17738"/>
                </a:cubicBezTo>
                <a:cubicBezTo>
                  <a:pt x="15199" y="12703"/>
                  <a:pt x="15167" y="7541"/>
                  <a:pt x="15832" y="2442"/>
                </a:cubicBezTo>
                <a:cubicBezTo>
                  <a:pt x="15864" y="2220"/>
                  <a:pt x="15674" y="2030"/>
                  <a:pt x="15484" y="1967"/>
                </a:cubicBezTo>
                <a:cubicBezTo>
                  <a:pt x="10670" y="542"/>
                  <a:pt x="5603" y="415"/>
                  <a:pt x="663" y="4"/>
                </a:cubicBezTo>
                <a:cubicBezTo>
                  <a:pt x="642" y="2"/>
                  <a:pt x="622" y="1"/>
                  <a:pt x="6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5" name="Google Shape;675;p14"/>
          <p:cNvSpPr/>
          <p:nvPr/>
        </p:nvSpPr>
        <p:spPr>
          <a:xfrm>
            <a:off x="8617252" y="391736"/>
            <a:ext cx="60119" cy="54887"/>
          </a:xfrm>
          <a:custGeom>
            <a:avLst/>
            <a:gdLst/>
            <a:ahLst/>
            <a:cxnLst/>
            <a:rect l="l" t="t" r="r" b="b"/>
            <a:pathLst>
              <a:path w="1844" h="1683" extrusionOk="0">
                <a:moveTo>
                  <a:pt x="900" y="1"/>
                </a:moveTo>
                <a:cubicBezTo>
                  <a:pt x="494" y="1"/>
                  <a:pt x="95" y="242"/>
                  <a:pt x="51" y="757"/>
                </a:cubicBezTo>
                <a:cubicBezTo>
                  <a:pt x="0" y="1363"/>
                  <a:pt x="469" y="1683"/>
                  <a:pt x="933" y="1683"/>
                </a:cubicBezTo>
                <a:cubicBezTo>
                  <a:pt x="1342" y="1683"/>
                  <a:pt x="1748" y="1434"/>
                  <a:pt x="1793" y="915"/>
                </a:cubicBezTo>
                <a:cubicBezTo>
                  <a:pt x="1844" y="322"/>
                  <a:pt x="1368" y="1"/>
                  <a:pt x="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6" name="Google Shape;676;p14"/>
          <p:cNvSpPr/>
          <p:nvPr/>
        </p:nvSpPr>
        <p:spPr>
          <a:xfrm>
            <a:off x="8474698" y="379343"/>
            <a:ext cx="59076" cy="54887"/>
          </a:xfrm>
          <a:custGeom>
            <a:avLst/>
            <a:gdLst/>
            <a:ahLst/>
            <a:cxnLst/>
            <a:rect l="l" t="t" r="r" b="b"/>
            <a:pathLst>
              <a:path w="1812" h="1683" extrusionOk="0">
                <a:moveTo>
                  <a:pt x="886" y="1"/>
                </a:moveTo>
                <a:cubicBezTo>
                  <a:pt x="487" y="1"/>
                  <a:pt x="95" y="242"/>
                  <a:pt x="51" y="757"/>
                </a:cubicBezTo>
                <a:cubicBezTo>
                  <a:pt x="0" y="1363"/>
                  <a:pt x="460" y="1683"/>
                  <a:pt x="916" y="1683"/>
                </a:cubicBezTo>
                <a:cubicBezTo>
                  <a:pt x="1317" y="1683"/>
                  <a:pt x="1716" y="1434"/>
                  <a:pt x="1761" y="915"/>
                </a:cubicBezTo>
                <a:cubicBezTo>
                  <a:pt x="1812" y="322"/>
                  <a:pt x="1345" y="1"/>
                  <a:pt x="8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7" name="Google Shape;677;p14"/>
          <p:cNvSpPr/>
          <p:nvPr/>
        </p:nvSpPr>
        <p:spPr>
          <a:xfrm>
            <a:off x="8475157" y="637099"/>
            <a:ext cx="59630" cy="54854"/>
          </a:xfrm>
          <a:custGeom>
            <a:avLst/>
            <a:gdLst/>
            <a:ahLst/>
            <a:cxnLst/>
            <a:rect l="l" t="t" r="r" b="b"/>
            <a:pathLst>
              <a:path w="1829" h="1682" extrusionOk="0">
                <a:moveTo>
                  <a:pt x="921" y="0"/>
                </a:moveTo>
                <a:cubicBezTo>
                  <a:pt x="517" y="0"/>
                  <a:pt x="113" y="249"/>
                  <a:pt x="68" y="771"/>
                </a:cubicBezTo>
                <a:cubicBezTo>
                  <a:pt x="1" y="1360"/>
                  <a:pt x="462" y="1681"/>
                  <a:pt x="922" y="1681"/>
                </a:cubicBezTo>
                <a:cubicBezTo>
                  <a:pt x="1328" y="1681"/>
                  <a:pt x="1734" y="1432"/>
                  <a:pt x="1778" y="898"/>
                </a:cubicBezTo>
                <a:cubicBezTo>
                  <a:pt x="1829" y="312"/>
                  <a:pt x="1375" y="0"/>
                  <a:pt x="9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8" name="Google Shape;678;p14"/>
          <p:cNvSpPr/>
          <p:nvPr/>
        </p:nvSpPr>
        <p:spPr>
          <a:xfrm>
            <a:off x="8600721" y="1026493"/>
            <a:ext cx="60119" cy="54854"/>
          </a:xfrm>
          <a:custGeom>
            <a:avLst/>
            <a:gdLst/>
            <a:ahLst/>
            <a:cxnLst/>
            <a:rect l="l" t="t" r="r" b="b"/>
            <a:pathLst>
              <a:path w="1844" h="1682" extrusionOk="0">
                <a:moveTo>
                  <a:pt x="919" y="1"/>
                </a:moveTo>
                <a:cubicBezTo>
                  <a:pt x="507" y="1"/>
                  <a:pt x="96" y="249"/>
                  <a:pt x="51" y="771"/>
                </a:cubicBezTo>
                <a:cubicBezTo>
                  <a:pt x="1" y="1360"/>
                  <a:pt x="469" y="1681"/>
                  <a:pt x="933" y="1681"/>
                </a:cubicBezTo>
                <a:cubicBezTo>
                  <a:pt x="1343" y="1681"/>
                  <a:pt x="1749" y="1432"/>
                  <a:pt x="1793" y="898"/>
                </a:cubicBezTo>
                <a:cubicBezTo>
                  <a:pt x="1843" y="312"/>
                  <a:pt x="1380" y="1"/>
                  <a:pt x="9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14"/>
          <p:cNvSpPr/>
          <p:nvPr/>
        </p:nvSpPr>
        <p:spPr>
          <a:xfrm>
            <a:off x="8636811" y="1142797"/>
            <a:ext cx="59076" cy="54854"/>
          </a:xfrm>
          <a:custGeom>
            <a:avLst/>
            <a:gdLst/>
            <a:ahLst/>
            <a:cxnLst/>
            <a:rect l="l" t="t" r="r" b="b"/>
            <a:pathLst>
              <a:path w="1812" h="1682" extrusionOk="0">
                <a:moveTo>
                  <a:pt x="896" y="1"/>
                </a:moveTo>
                <a:cubicBezTo>
                  <a:pt x="494" y="1"/>
                  <a:pt x="95" y="250"/>
                  <a:pt x="51" y="784"/>
                </a:cubicBezTo>
                <a:cubicBezTo>
                  <a:pt x="0" y="1370"/>
                  <a:pt x="454" y="1681"/>
                  <a:pt x="908" y="1681"/>
                </a:cubicBezTo>
                <a:cubicBezTo>
                  <a:pt x="1312" y="1681"/>
                  <a:pt x="1716" y="1433"/>
                  <a:pt x="1761" y="911"/>
                </a:cubicBezTo>
                <a:cubicBezTo>
                  <a:pt x="1811" y="321"/>
                  <a:pt x="1352" y="1"/>
                  <a:pt x="8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0" name="Google Shape;680;p14"/>
          <p:cNvSpPr/>
          <p:nvPr/>
        </p:nvSpPr>
        <p:spPr>
          <a:xfrm>
            <a:off x="9041640" y="564253"/>
            <a:ext cx="60119" cy="54528"/>
          </a:xfrm>
          <a:custGeom>
            <a:avLst/>
            <a:gdLst/>
            <a:ahLst/>
            <a:cxnLst/>
            <a:rect l="l" t="t" r="r" b="b"/>
            <a:pathLst>
              <a:path w="1844" h="1672" extrusionOk="0">
                <a:moveTo>
                  <a:pt x="900" y="0"/>
                </a:moveTo>
                <a:cubicBezTo>
                  <a:pt x="494" y="0"/>
                  <a:pt x="95" y="242"/>
                  <a:pt x="51" y="757"/>
                </a:cubicBezTo>
                <a:cubicBezTo>
                  <a:pt x="0" y="1350"/>
                  <a:pt x="476" y="1671"/>
                  <a:pt x="944" y="1671"/>
                </a:cubicBezTo>
                <a:cubicBezTo>
                  <a:pt x="1349" y="1671"/>
                  <a:pt x="1749" y="1430"/>
                  <a:pt x="1793" y="915"/>
                </a:cubicBezTo>
                <a:cubicBezTo>
                  <a:pt x="1844" y="321"/>
                  <a:pt x="1368" y="0"/>
                  <a:pt x="9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1" name="Google Shape;681;p14"/>
          <p:cNvSpPr/>
          <p:nvPr/>
        </p:nvSpPr>
        <p:spPr>
          <a:xfrm>
            <a:off x="9165498" y="885480"/>
            <a:ext cx="60119" cy="54528"/>
          </a:xfrm>
          <a:custGeom>
            <a:avLst/>
            <a:gdLst/>
            <a:ahLst/>
            <a:cxnLst/>
            <a:rect l="l" t="t" r="r" b="b"/>
            <a:pathLst>
              <a:path w="1844" h="1672" extrusionOk="0">
                <a:moveTo>
                  <a:pt x="900" y="0"/>
                </a:moveTo>
                <a:cubicBezTo>
                  <a:pt x="495" y="0"/>
                  <a:pt x="95" y="242"/>
                  <a:pt x="51" y="757"/>
                </a:cubicBezTo>
                <a:cubicBezTo>
                  <a:pt x="0" y="1350"/>
                  <a:pt x="476" y="1671"/>
                  <a:pt x="944" y="1671"/>
                </a:cubicBezTo>
                <a:cubicBezTo>
                  <a:pt x="1350" y="1671"/>
                  <a:pt x="1749" y="1430"/>
                  <a:pt x="1793" y="915"/>
                </a:cubicBezTo>
                <a:cubicBezTo>
                  <a:pt x="1844" y="321"/>
                  <a:pt x="1368" y="0"/>
                  <a:pt x="9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2" name="Google Shape;682;p14"/>
          <p:cNvSpPr/>
          <p:nvPr/>
        </p:nvSpPr>
        <p:spPr>
          <a:xfrm>
            <a:off x="8575941" y="77750"/>
            <a:ext cx="60119" cy="54887"/>
          </a:xfrm>
          <a:custGeom>
            <a:avLst/>
            <a:gdLst/>
            <a:ahLst/>
            <a:cxnLst/>
            <a:rect l="l" t="t" r="r" b="b"/>
            <a:pathLst>
              <a:path w="1844" h="1683" extrusionOk="0">
                <a:moveTo>
                  <a:pt x="900" y="0"/>
                </a:moveTo>
                <a:cubicBezTo>
                  <a:pt x="495" y="0"/>
                  <a:pt x="95" y="242"/>
                  <a:pt x="51" y="757"/>
                </a:cubicBezTo>
                <a:cubicBezTo>
                  <a:pt x="1" y="1363"/>
                  <a:pt x="469" y="1682"/>
                  <a:pt x="934" y="1682"/>
                </a:cubicBezTo>
                <a:cubicBezTo>
                  <a:pt x="1343" y="1682"/>
                  <a:pt x="1749" y="1434"/>
                  <a:pt x="1793" y="915"/>
                </a:cubicBezTo>
                <a:cubicBezTo>
                  <a:pt x="1844" y="321"/>
                  <a:pt x="1368" y="0"/>
                  <a:pt x="9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3" name="Google Shape;683;p14"/>
          <p:cNvSpPr/>
          <p:nvPr/>
        </p:nvSpPr>
        <p:spPr>
          <a:xfrm>
            <a:off x="9124195" y="33507"/>
            <a:ext cx="60086" cy="54822"/>
          </a:xfrm>
          <a:custGeom>
            <a:avLst/>
            <a:gdLst/>
            <a:ahLst/>
            <a:cxnLst/>
            <a:rect l="l" t="t" r="r" b="b"/>
            <a:pathLst>
              <a:path w="1843" h="1681" extrusionOk="0">
                <a:moveTo>
                  <a:pt x="910" y="0"/>
                </a:moveTo>
                <a:cubicBezTo>
                  <a:pt x="501" y="0"/>
                  <a:pt x="95" y="249"/>
                  <a:pt x="50" y="784"/>
                </a:cubicBezTo>
                <a:cubicBezTo>
                  <a:pt x="0" y="1369"/>
                  <a:pt x="463" y="1681"/>
                  <a:pt x="925" y="1681"/>
                </a:cubicBezTo>
                <a:cubicBezTo>
                  <a:pt x="1337" y="1681"/>
                  <a:pt x="1747" y="1433"/>
                  <a:pt x="1792" y="910"/>
                </a:cubicBezTo>
                <a:cubicBezTo>
                  <a:pt x="1843" y="321"/>
                  <a:pt x="1374" y="0"/>
                  <a:pt x="9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4" name="Google Shape;684;p14"/>
          <p:cNvSpPr/>
          <p:nvPr/>
        </p:nvSpPr>
        <p:spPr>
          <a:xfrm>
            <a:off x="1389741" y="733289"/>
            <a:ext cx="6364595" cy="3801843"/>
          </a:xfrm>
          <a:custGeom>
            <a:avLst/>
            <a:gdLst/>
            <a:ahLst/>
            <a:cxnLst/>
            <a:rect l="l" t="t" r="r" b="b"/>
            <a:pathLst>
              <a:path w="195218" h="116576" extrusionOk="0">
                <a:moveTo>
                  <a:pt x="113694" y="992"/>
                </a:moveTo>
                <a:cubicBezTo>
                  <a:pt x="125200" y="992"/>
                  <a:pt x="136707" y="1070"/>
                  <a:pt x="148221" y="1206"/>
                </a:cubicBezTo>
                <a:cubicBezTo>
                  <a:pt x="162202" y="1363"/>
                  <a:pt x="176184" y="1613"/>
                  <a:pt x="190165" y="1925"/>
                </a:cubicBezTo>
                <a:lnTo>
                  <a:pt x="190165" y="1925"/>
                </a:lnTo>
                <a:cubicBezTo>
                  <a:pt x="191652" y="18228"/>
                  <a:pt x="192276" y="34593"/>
                  <a:pt x="192589" y="50989"/>
                </a:cubicBezTo>
                <a:cubicBezTo>
                  <a:pt x="192843" y="65810"/>
                  <a:pt x="192843" y="80632"/>
                  <a:pt x="193223" y="95484"/>
                </a:cubicBezTo>
                <a:cubicBezTo>
                  <a:pt x="193377" y="101911"/>
                  <a:pt x="193622" y="108398"/>
                  <a:pt x="194163" y="114827"/>
                </a:cubicBezTo>
                <a:lnTo>
                  <a:pt x="194163" y="114827"/>
                </a:lnTo>
                <a:cubicBezTo>
                  <a:pt x="186904" y="115152"/>
                  <a:pt x="179644" y="115185"/>
                  <a:pt x="172384" y="115277"/>
                </a:cubicBezTo>
                <a:cubicBezTo>
                  <a:pt x="159875" y="115404"/>
                  <a:pt x="147334" y="115467"/>
                  <a:pt x="134825" y="115499"/>
                </a:cubicBezTo>
                <a:cubicBezTo>
                  <a:pt x="119719" y="115562"/>
                  <a:pt x="104613" y="115562"/>
                  <a:pt x="89507" y="115562"/>
                </a:cubicBezTo>
                <a:cubicBezTo>
                  <a:pt x="74210" y="115562"/>
                  <a:pt x="58914" y="115531"/>
                  <a:pt x="43618" y="115499"/>
                </a:cubicBezTo>
                <a:cubicBezTo>
                  <a:pt x="30570" y="115436"/>
                  <a:pt x="17523" y="115372"/>
                  <a:pt x="4475" y="115277"/>
                </a:cubicBezTo>
                <a:lnTo>
                  <a:pt x="1007" y="115277"/>
                </a:lnTo>
                <a:cubicBezTo>
                  <a:pt x="1273" y="106694"/>
                  <a:pt x="1183" y="98081"/>
                  <a:pt x="1277" y="89467"/>
                </a:cubicBezTo>
                <a:cubicBezTo>
                  <a:pt x="1435" y="72809"/>
                  <a:pt x="1783" y="56151"/>
                  <a:pt x="2353" y="39494"/>
                </a:cubicBezTo>
                <a:cubicBezTo>
                  <a:pt x="2729" y="27703"/>
                  <a:pt x="3227" y="15912"/>
                  <a:pt x="3850" y="4121"/>
                </a:cubicBezTo>
                <a:lnTo>
                  <a:pt x="3850" y="4121"/>
                </a:lnTo>
                <a:cubicBezTo>
                  <a:pt x="27821" y="2650"/>
                  <a:pt x="51823" y="1741"/>
                  <a:pt x="75857" y="1301"/>
                </a:cubicBezTo>
                <a:cubicBezTo>
                  <a:pt x="88475" y="1086"/>
                  <a:pt x="101084" y="992"/>
                  <a:pt x="113694" y="992"/>
                </a:cubicBezTo>
                <a:close/>
                <a:moveTo>
                  <a:pt x="113354" y="1"/>
                </a:moveTo>
                <a:cubicBezTo>
                  <a:pt x="90375" y="1"/>
                  <a:pt x="67423" y="355"/>
                  <a:pt x="44441" y="1174"/>
                </a:cubicBezTo>
                <a:cubicBezTo>
                  <a:pt x="30760" y="1681"/>
                  <a:pt x="17048" y="2346"/>
                  <a:pt x="3367" y="3169"/>
                </a:cubicBezTo>
                <a:cubicBezTo>
                  <a:pt x="3113" y="3201"/>
                  <a:pt x="2892" y="3391"/>
                  <a:pt x="2892" y="3676"/>
                </a:cubicBezTo>
                <a:cubicBezTo>
                  <a:pt x="1847" y="23786"/>
                  <a:pt x="1118" y="43927"/>
                  <a:pt x="675" y="64069"/>
                </a:cubicBezTo>
                <a:cubicBezTo>
                  <a:pt x="390" y="77528"/>
                  <a:pt x="263" y="90987"/>
                  <a:pt x="168" y="104447"/>
                </a:cubicBezTo>
                <a:cubicBezTo>
                  <a:pt x="136" y="108215"/>
                  <a:pt x="136" y="111984"/>
                  <a:pt x="10" y="115752"/>
                </a:cubicBezTo>
                <a:cubicBezTo>
                  <a:pt x="0" y="115938"/>
                  <a:pt x="81" y="116069"/>
                  <a:pt x="200" y="116146"/>
                </a:cubicBezTo>
                <a:lnTo>
                  <a:pt x="200" y="116146"/>
                </a:lnTo>
                <a:cubicBezTo>
                  <a:pt x="277" y="116215"/>
                  <a:pt x="383" y="116259"/>
                  <a:pt x="516" y="116259"/>
                </a:cubicBezTo>
                <a:cubicBezTo>
                  <a:pt x="13152" y="116354"/>
                  <a:pt x="25820" y="116417"/>
                  <a:pt x="38456" y="116481"/>
                </a:cubicBezTo>
                <a:cubicBezTo>
                  <a:pt x="53657" y="116512"/>
                  <a:pt x="68858" y="116544"/>
                  <a:pt x="84059" y="116576"/>
                </a:cubicBezTo>
                <a:cubicBezTo>
                  <a:pt x="99292" y="116576"/>
                  <a:pt x="114557" y="116576"/>
                  <a:pt x="129821" y="116512"/>
                </a:cubicBezTo>
                <a:cubicBezTo>
                  <a:pt x="142742" y="116481"/>
                  <a:pt x="155663" y="116417"/>
                  <a:pt x="168584" y="116291"/>
                </a:cubicBezTo>
                <a:cubicBezTo>
                  <a:pt x="176723" y="116227"/>
                  <a:pt x="184894" y="116164"/>
                  <a:pt x="193064" y="115879"/>
                </a:cubicBezTo>
                <a:cubicBezTo>
                  <a:pt x="193603" y="115847"/>
                  <a:pt x="194173" y="115816"/>
                  <a:pt x="194711" y="115816"/>
                </a:cubicBezTo>
                <a:cubicBezTo>
                  <a:pt x="194965" y="115784"/>
                  <a:pt x="195218" y="115594"/>
                  <a:pt x="195218" y="115309"/>
                </a:cubicBezTo>
                <a:cubicBezTo>
                  <a:pt x="194109" y="102673"/>
                  <a:pt x="194078" y="89942"/>
                  <a:pt x="193919" y="77275"/>
                </a:cubicBezTo>
                <a:cubicBezTo>
                  <a:pt x="193729" y="61377"/>
                  <a:pt x="193603" y="45479"/>
                  <a:pt x="192938" y="29581"/>
                </a:cubicBezTo>
                <a:cubicBezTo>
                  <a:pt x="192558" y="20176"/>
                  <a:pt x="191988" y="10802"/>
                  <a:pt x="191101" y="1428"/>
                </a:cubicBezTo>
                <a:cubicBezTo>
                  <a:pt x="191101" y="1174"/>
                  <a:pt x="190911" y="953"/>
                  <a:pt x="190626" y="953"/>
                </a:cubicBezTo>
                <a:cubicBezTo>
                  <a:pt x="165861" y="414"/>
                  <a:pt x="141095" y="34"/>
                  <a:pt x="116330" y="3"/>
                </a:cubicBezTo>
                <a:cubicBezTo>
                  <a:pt x="115338" y="1"/>
                  <a:pt x="114346" y="1"/>
                  <a:pt x="1133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911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Title and 3 columns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5"/>
          <p:cNvSpPr/>
          <p:nvPr/>
        </p:nvSpPr>
        <p:spPr>
          <a:xfrm flipH="1">
            <a:off x="-138277" y="-100477"/>
            <a:ext cx="1573128" cy="1261989"/>
          </a:xfrm>
          <a:custGeom>
            <a:avLst/>
            <a:gdLst/>
            <a:ahLst/>
            <a:cxnLst/>
            <a:rect l="l" t="t" r="r" b="b"/>
            <a:pathLst>
              <a:path w="37181" h="29818" extrusionOk="0">
                <a:moveTo>
                  <a:pt x="20594" y="0"/>
                </a:moveTo>
                <a:cubicBezTo>
                  <a:pt x="19191" y="0"/>
                  <a:pt x="17930" y="69"/>
                  <a:pt x="16912" y="234"/>
                </a:cubicBezTo>
                <a:cubicBezTo>
                  <a:pt x="8710" y="1817"/>
                  <a:pt x="13333" y="5396"/>
                  <a:pt x="18590" y="6947"/>
                </a:cubicBezTo>
                <a:cubicBezTo>
                  <a:pt x="9280" y="9101"/>
                  <a:pt x="1" y="11824"/>
                  <a:pt x="12003" y="17303"/>
                </a:cubicBezTo>
                <a:cubicBezTo>
                  <a:pt x="10768" y="18760"/>
                  <a:pt x="1901" y="23479"/>
                  <a:pt x="5954" y="26487"/>
                </a:cubicBezTo>
                <a:cubicBezTo>
                  <a:pt x="6145" y="26616"/>
                  <a:pt x="6390" y="26674"/>
                  <a:pt x="6678" y="26674"/>
                </a:cubicBezTo>
                <a:cubicBezTo>
                  <a:pt x="8929" y="26674"/>
                  <a:pt x="13788" y="23125"/>
                  <a:pt x="15360" y="22338"/>
                </a:cubicBezTo>
                <a:lnTo>
                  <a:pt x="15360" y="22338"/>
                </a:lnTo>
                <a:cubicBezTo>
                  <a:pt x="15385" y="24954"/>
                  <a:pt x="15313" y="29818"/>
                  <a:pt x="17722" y="29818"/>
                </a:cubicBezTo>
                <a:cubicBezTo>
                  <a:pt x="18404" y="29818"/>
                  <a:pt x="19287" y="29427"/>
                  <a:pt x="20427" y="28482"/>
                </a:cubicBezTo>
                <a:cubicBezTo>
                  <a:pt x="22992" y="26360"/>
                  <a:pt x="24101" y="21293"/>
                  <a:pt x="25779" y="18507"/>
                </a:cubicBezTo>
                <a:cubicBezTo>
                  <a:pt x="26852" y="20995"/>
                  <a:pt x="28229" y="24369"/>
                  <a:pt x="30050" y="24369"/>
                </a:cubicBezTo>
                <a:cubicBezTo>
                  <a:pt x="30917" y="24369"/>
                  <a:pt x="31885" y="23603"/>
                  <a:pt x="32968" y="21610"/>
                </a:cubicBezTo>
                <a:cubicBezTo>
                  <a:pt x="35438" y="17556"/>
                  <a:pt x="36420" y="6124"/>
                  <a:pt x="37180" y="1532"/>
                </a:cubicBezTo>
                <a:cubicBezTo>
                  <a:pt x="33365" y="1005"/>
                  <a:pt x="25950" y="0"/>
                  <a:pt x="20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15"/>
          <p:cNvSpPr/>
          <p:nvPr/>
        </p:nvSpPr>
        <p:spPr>
          <a:xfrm flipH="1">
            <a:off x="-182162" y="-41700"/>
            <a:ext cx="1319776" cy="971061"/>
          </a:xfrm>
          <a:custGeom>
            <a:avLst/>
            <a:gdLst/>
            <a:ahLst/>
            <a:cxnLst/>
            <a:rect l="l" t="t" r="r" b="b"/>
            <a:pathLst>
              <a:path w="31193" h="22944" extrusionOk="0">
                <a:moveTo>
                  <a:pt x="30400" y="0"/>
                </a:moveTo>
                <a:cubicBezTo>
                  <a:pt x="30295" y="0"/>
                  <a:pt x="30188" y="33"/>
                  <a:pt x="30092" y="110"/>
                </a:cubicBezTo>
                <a:cubicBezTo>
                  <a:pt x="22555" y="6096"/>
                  <a:pt x="14922" y="11954"/>
                  <a:pt x="7068" y="17465"/>
                </a:cubicBezTo>
                <a:cubicBezTo>
                  <a:pt x="4883" y="19017"/>
                  <a:pt x="2666" y="20537"/>
                  <a:pt x="418" y="22025"/>
                </a:cubicBezTo>
                <a:cubicBezTo>
                  <a:pt x="0" y="22312"/>
                  <a:pt x="250" y="22944"/>
                  <a:pt x="652" y="22944"/>
                </a:cubicBezTo>
                <a:cubicBezTo>
                  <a:pt x="737" y="22944"/>
                  <a:pt x="830" y="22915"/>
                  <a:pt x="925" y="22849"/>
                </a:cubicBezTo>
                <a:cubicBezTo>
                  <a:pt x="8969" y="17497"/>
                  <a:pt x="16727" y="11764"/>
                  <a:pt x="24360" y="5874"/>
                </a:cubicBezTo>
                <a:cubicBezTo>
                  <a:pt x="26513" y="4196"/>
                  <a:pt x="28667" y="2517"/>
                  <a:pt x="30789" y="807"/>
                </a:cubicBezTo>
                <a:cubicBezTo>
                  <a:pt x="31192" y="504"/>
                  <a:pt x="30812" y="0"/>
                  <a:pt x="304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1" name="Google Shape;691;p15"/>
          <p:cNvSpPr/>
          <p:nvPr/>
        </p:nvSpPr>
        <p:spPr>
          <a:xfrm flipH="1">
            <a:off x="498180" y="430599"/>
            <a:ext cx="469006" cy="501444"/>
          </a:xfrm>
          <a:custGeom>
            <a:avLst/>
            <a:gdLst/>
            <a:ahLst/>
            <a:cxnLst/>
            <a:rect l="l" t="t" r="r" b="b"/>
            <a:pathLst>
              <a:path w="11085" h="11848" extrusionOk="0">
                <a:moveTo>
                  <a:pt x="578" y="1"/>
                </a:moveTo>
                <a:cubicBezTo>
                  <a:pt x="1" y="1"/>
                  <a:pt x="19" y="955"/>
                  <a:pt x="634" y="985"/>
                </a:cubicBezTo>
                <a:cubicBezTo>
                  <a:pt x="3767" y="1259"/>
                  <a:pt x="6959" y="1095"/>
                  <a:pt x="10070" y="1587"/>
                </a:cubicBezTo>
                <a:lnTo>
                  <a:pt x="10070" y="1587"/>
                </a:lnTo>
                <a:cubicBezTo>
                  <a:pt x="10018" y="4892"/>
                  <a:pt x="9013" y="8089"/>
                  <a:pt x="8709" y="11373"/>
                </a:cubicBezTo>
                <a:cubicBezTo>
                  <a:pt x="8693" y="11690"/>
                  <a:pt x="8931" y="11848"/>
                  <a:pt x="9180" y="11848"/>
                </a:cubicBezTo>
                <a:cubicBezTo>
                  <a:pt x="9430" y="11848"/>
                  <a:pt x="9691" y="11690"/>
                  <a:pt x="9723" y="11373"/>
                </a:cubicBezTo>
                <a:cubicBezTo>
                  <a:pt x="10008" y="7953"/>
                  <a:pt x="11084" y="4627"/>
                  <a:pt x="11053" y="1176"/>
                </a:cubicBezTo>
                <a:cubicBezTo>
                  <a:pt x="11053" y="985"/>
                  <a:pt x="10926" y="732"/>
                  <a:pt x="10704" y="700"/>
                </a:cubicBezTo>
                <a:cubicBezTo>
                  <a:pt x="7379" y="99"/>
                  <a:pt x="3990" y="257"/>
                  <a:pt x="634" y="4"/>
                </a:cubicBezTo>
                <a:cubicBezTo>
                  <a:pt x="614" y="2"/>
                  <a:pt x="596" y="1"/>
                  <a:pt x="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2" name="Google Shape;692;p15"/>
          <p:cNvSpPr/>
          <p:nvPr/>
        </p:nvSpPr>
        <p:spPr>
          <a:xfrm flipH="1">
            <a:off x="61355" y="84807"/>
            <a:ext cx="481065" cy="544740"/>
          </a:xfrm>
          <a:custGeom>
            <a:avLst/>
            <a:gdLst/>
            <a:ahLst/>
            <a:cxnLst/>
            <a:rect l="l" t="t" r="r" b="b"/>
            <a:pathLst>
              <a:path w="11370" h="12871" extrusionOk="0">
                <a:moveTo>
                  <a:pt x="578" y="0"/>
                </a:moveTo>
                <a:cubicBezTo>
                  <a:pt x="1" y="0"/>
                  <a:pt x="19" y="954"/>
                  <a:pt x="634" y="985"/>
                </a:cubicBezTo>
                <a:cubicBezTo>
                  <a:pt x="3856" y="1259"/>
                  <a:pt x="7166" y="1357"/>
                  <a:pt x="10311" y="2205"/>
                </a:cubicBezTo>
                <a:lnTo>
                  <a:pt x="10311" y="2205"/>
                </a:lnTo>
                <a:cubicBezTo>
                  <a:pt x="9912" y="5569"/>
                  <a:pt x="9886" y="8958"/>
                  <a:pt x="9153" y="12259"/>
                </a:cubicBezTo>
                <a:cubicBezTo>
                  <a:pt x="9057" y="12622"/>
                  <a:pt x="9365" y="12870"/>
                  <a:pt x="9660" y="12870"/>
                </a:cubicBezTo>
                <a:cubicBezTo>
                  <a:pt x="9853" y="12870"/>
                  <a:pt x="10040" y="12763"/>
                  <a:pt x="10103" y="12512"/>
                </a:cubicBezTo>
                <a:cubicBezTo>
                  <a:pt x="10894" y="8997"/>
                  <a:pt x="10863" y="5387"/>
                  <a:pt x="11338" y="1840"/>
                </a:cubicBezTo>
                <a:cubicBezTo>
                  <a:pt x="11369" y="1618"/>
                  <a:pt x="11148" y="1428"/>
                  <a:pt x="10958" y="1365"/>
                </a:cubicBezTo>
                <a:cubicBezTo>
                  <a:pt x="7633" y="383"/>
                  <a:pt x="4086" y="288"/>
                  <a:pt x="634" y="3"/>
                </a:cubicBezTo>
                <a:cubicBezTo>
                  <a:pt x="614" y="1"/>
                  <a:pt x="596" y="0"/>
                  <a:pt x="5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3" name="Google Shape;693;p15"/>
          <p:cNvSpPr/>
          <p:nvPr/>
        </p:nvSpPr>
        <p:spPr>
          <a:xfrm flipH="1">
            <a:off x="645492" y="326902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20" y="0"/>
                </a:moveTo>
                <a:cubicBezTo>
                  <a:pt x="339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9" y="1002"/>
                  <a:pt x="1238" y="649"/>
                </a:cubicBezTo>
                <a:cubicBezTo>
                  <a:pt x="1272" y="225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4" name="Google Shape;694;p15"/>
          <p:cNvSpPr/>
          <p:nvPr/>
        </p:nvSpPr>
        <p:spPr>
          <a:xfrm flipH="1">
            <a:off x="774120" y="316195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5" name="Google Shape;695;p15"/>
          <p:cNvSpPr/>
          <p:nvPr/>
        </p:nvSpPr>
        <p:spPr>
          <a:xfrm flipH="1">
            <a:off x="774120" y="548047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32" y="1"/>
                </a:moveTo>
                <a:cubicBezTo>
                  <a:pt x="355" y="1"/>
                  <a:pt x="79" y="169"/>
                  <a:pt x="34" y="522"/>
                </a:cubicBezTo>
                <a:cubicBezTo>
                  <a:pt x="1" y="946"/>
                  <a:pt x="330" y="1171"/>
                  <a:pt x="653" y="1171"/>
                </a:cubicBezTo>
                <a:cubicBezTo>
                  <a:pt x="933" y="1171"/>
                  <a:pt x="1208" y="1002"/>
                  <a:pt x="1238" y="649"/>
                </a:cubicBezTo>
                <a:cubicBezTo>
                  <a:pt x="1272" y="225"/>
                  <a:pt x="951" y="1"/>
                  <a:pt x="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6" name="Google Shape;696;p15"/>
          <p:cNvSpPr/>
          <p:nvPr/>
        </p:nvSpPr>
        <p:spPr>
          <a:xfrm flipH="1">
            <a:off x="660219" y="81165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70"/>
                  <a:pt x="34" y="538"/>
                </a:cubicBezTo>
                <a:cubicBezTo>
                  <a:pt x="0" y="945"/>
                  <a:pt x="330" y="1170"/>
                  <a:pt x="653" y="1170"/>
                </a:cubicBezTo>
                <a:cubicBezTo>
                  <a:pt x="933" y="1170"/>
                  <a:pt x="1208" y="1000"/>
                  <a:pt x="1238" y="633"/>
                </a:cubicBezTo>
                <a:cubicBezTo>
                  <a:pt x="1272" y="226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7" name="Google Shape;697;p15"/>
          <p:cNvSpPr/>
          <p:nvPr/>
        </p:nvSpPr>
        <p:spPr>
          <a:xfrm flipH="1">
            <a:off x="263592" y="48240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0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8" name="Google Shape;698;p15"/>
          <p:cNvSpPr/>
          <p:nvPr/>
        </p:nvSpPr>
        <p:spPr>
          <a:xfrm flipH="1">
            <a:off x="151044" y="771779"/>
            <a:ext cx="53818" cy="49476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27" y="0"/>
                </a:moveTo>
                <a:cubicBezTo>
                  <a:pt x="345" y="0"/>
                  <a:pt x="64" y="169"/>
                  <a:pt x="35" y="525"/>
                </a:cubicBezTo>
                <a:cubicBezTo>
                  <a:pt x="1" y="945"/>
                  <a:pt x="314" y="1168"/>
                  <a:pt x="630" y="1168"/>
                </a:cubicBezTo>
                <a:cubicBezTo>
                  <a:pt x="911" y="1168"/>
                  <a:pt x="1193" y="992"/>
                  <a:pt x="1238" y="620"/>
                </a:cubicBezTo>
                <a:cubicBezTo>
                  <a:pt x="1272" y="216"/>
                  <a:pt x="948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9" name="Google Shape;699;p15"/>
          <p:cNvSpPr/>
          <p:nvPr/>
        </p:nvSpPr>
        <p:spPr>
          <a:xfrm flipH="1">
            <a:off x="683040" y="44092"/>
            <a:ext cx="53861" cy="49560"/>
          </a:xfrm>
          <a:custGeom>
            <a:avLst/>
            <a:gdLst/>
            <a:ahLst/>
            <a:cxnLst/>
            <a:rect l="l" t="t" r="r" b="b"/>
            <a:pathLst>
              <a:path w="1273" h="1171" extrusionOk="0">
                <a:moveTo>
                  <a:pt x="620" y="0"/>
                </a:moveTo>
                <a:cubicBezTo>
                  <a:pt x="340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4" y="1170"/>
                  <a:pt x="1209" y="1001"/>
                  <a:pt x="1238" y="648"/>
                </a:cubicBezTo>
                <a:cubicBezTo>
                  <a:pt x="1272" y="224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700" name="Google Shape;700;p15"/>
          <p:cNvSpPr/>
          <p:nvPr/>
        </p:nvSpPr>
        <p:spPr>
          <a:xfrm rot="6100845" flipH="1">
            <a:off x="7206763" y="-935985"/>
            <a:ext cx="2458208" cy="1670907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15"/>
          <p:cNvSpPr txBox="1">
            <a:spLocks noGrp="1"/>
          </p:cNvSpPr>
          <p:nvPr>
            <p:ph type="subTitle" idx="1"/>
          </p:nvPr>
        </p:nvSpPr>
        <p:spPr>
          <a:xfrm>
            <a:off x="803400" y="2236369"/>
            <a:ext cx="2301600" cy="691413"/>
          </a:xfrm>
          <a:prstGeom prst="rect">
            <a:avLst/>
          </a:prstGeom>
        </p:spPr>
        <p:txBody>
          <a:bodyPr spcFirstLastPara="1" wrap="square" lIns="90548" tIns="90548" rIns="90548" bIns="90548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15"/>
          <p:cNvSpPr txBox="1">
            <a:spLocks noGrp="1"/>
          </p:cNvSpPr>
          <p:nvPr>
            <p:ph type="subTitle" idx="2"/>
          </p:nvPr>
        </p:nvSpPr>
        <p:spPr>
          <a:xfrm>
            <a:off x="6095525" y="2236369"/>
            <a:ext cx="2301600" cy="691413"/>
          </a:xfrm>
          <a:prstGeom prst="rect">
            <a:avLst/>
          </a:prstGeom>
        </p:spPr>
        <p:txBody>
          <a:bodyPr spcFirstLastPara="1" wrap="square" lIns="90548" tIns="90548" rIns="90548" bIns="90548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3" name="Google Shape;703;p15"/>
          <p:cNvSpPr txBox="1">
            <a:spLocks noGrp="1"/>
          </p:cNvSpPr>
          <p:nvPr>
            <p:ph type="subTitle" idx="3"/>
          </p:nvPr>
        </p:nvSpPr>
        <p:spPr>
          <a:xfrm>
            <a:off x="3449474" y="2236369"/>
            <a:ext cx="2301600" cy="691413"/>
          </a:xfrm>
          <a:prstGeom prst="rect">
            <a:avLst/>
          </a:prstGeom>
        </p:spPr>
        <p:txBody>
          <a:bodyPr spcFirstLastPara="1" wrap="square" lIns="90548" tIns="90548" rIns="90548" bIns="90548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4" name="Google Shape;704;p15"/>
          <p:cNvSpPr txBox="1">
            <a:spLocks noGrp="1"/>
          </p:cNvSpPr>
          <p:nvPr>
            <p:ph type="title"/>
          </p:nvPr>
        </p:nvSpPr>
        <p:spPr>
          <a:xfrm>
            <a:off x="708150" y="400903"/>
            <a:ext cx="7727700" cy="412927"/>
          </a:xfrm>
          <a:prstGeom prst="rect">
            <a:avLst/>
          </a:prstGeom>
        </p:spPr>
        <p:txBody>
          <a:bodyPr spcFirstLastPara="1" wrap="square" lIns="90548" tIns="90548" rIns="90548" bIns="9054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596057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24"/>
          <p:cNvSpPr/>
          <p:nvPr/>
        </p:nvSpPr>
        <p:spPr>
          <a:xfrm>
            <a:off x="-466842" y="4146103"/>
            <a:ext cx="3960929" cy="1157634"/>
          </a:xfrm>
          <a:custGeom>
            <a:avLst/>
            <a:gdLst/>
            <a:ahLst/>
            <a:cxnLst/>
            <a:rect l="l" t="t" r="r" b="b"/>
            <a:pathLst>
              <a:path w="123307" h="36027" extrusionOk="0">
                <a:moveTo>
                  <a:pt x="24819" y="0"/>
                </a:moveTo>
                <a:cubicBezTo>
                  <a:pt x="24230" y="0"/>
                  <a:pt x="23617" y="156"/>
                  <a:pt x="22979" y="494"/>
                </a:cubicBezTo>
                <a:cubicBezTo>
                  <a:pt x="13763" y="5403"/>
                  <a:pt x="24689" y="19970"/>
                  <a:pt x="24055" y="26399"/>
                </a:cubicBezTo>
                <a:cubicBezTo>
                  <a:pt x="23880" y="28374"/>
                  <a:pt x="23209" y="29160"/>
                  <a:pt x="22228" y="29160"/>
                </a:cubicBezTo>
                <a:cubicBezTo>
                  <a:pt x="18430" y="29160"/>
                  <a:pt x="9993" y="17360"/>
                  <a:pt x="7778" y="17183"/>
                </a:cubicBezTo>
                <a:cubicBezTo>
                  <a:pt x="7629" y="17174"/>
                  <a:pt x="7486" y="17169"/>
                  <a:pt x="7350" y="17169"/>
                </a:cubicBezTo>
                <a:cubicBezTo>
                  <a:pt x="0" y="17169"/>
                  <a:pt x="10542" y="31207"/>
                  <a:pt x="14460" y="36026"/>
                </a:cubicBezTo>
                <a:lnTo>
                  <a:pt x="117923" y="36026"/>
                </a:lnTo>
                <a:cubicBezTo>
                  <a:pt x="120678" y="31339"/>
                  <a:pt x="123306" y="25386"/>
                  <a:pt x="120614" y="23422"/>
                </a:cubicBezTo>
                <a:cubicBezTo>
                  <a:pt x="119592" y="22663"/>
                  <a:pt x="118709" y="22349"/>
                  <a:pt x="117927" y="22349"/>
                </a:cubicBezTo>
                <a:cubicBezTo>
                  <a:pt x="114150" y="22349"/>
                  <a:pt x="112724" y="29679"/>
                  <a:pt x="109326" y="29679"/>
                </a:cubicBezTo>
                <a:cubicBezTo>
                  <a:pt x="108260" y="29679"/>
                  <a:pt x="107000" y="28958"/>
                  <a:pt x="105413" y="27064"/>
                </a:cubicBezTo>
                <a:cubicBezTo>
                  <a:pt x="101865" y="22934"/>
                  <a:pt x="94677" y="2569"/>
                  <a:pt x="86780" y="2569"/>
                </a:cubicBezTo>
                <a:cubicBezTo>
                  <a:pt x="85655" y="2569"/>
                  <a:pt x="84516" y="2982"/>
                  <a:pt x="83372" y="3914"/>
                </a:cubicBezTo>
                <a:cubicBezTo>
                  <a:pt x="75454" y="10343"/>
                  <a:pt x="90845" y="24055"/>
                  <a:pt x="84638" y="29819"/>
                </a:cubicBezTo>
                <a:cubicBezTo>
                  <a:pt x="83903" y="30530"/>
                  <a:pt x="83200" y="30837"/>
                  <a:pt x="82524" y="30837"/>
                </a:cubicBezTo>
                <a:cubicBezTo>
                  <a:pt x="78228" y="30837"/>
                  <a:pt x="74981" y="18451"/>
                  <a:pt x="70866" y="18451"/>
                </a:cubicBezTo>
                <a:cubicBezTo>
                  <a:pt x="70749" y="18451"/>
                  <a:pt x="70632" y="18461"/>
                  <a:pt x="70514" y="18482"/>
                </a:cubicBezTo>
                <a:cubicBezTo>
                  <a:pt x="65175" y="19274"/>
                  <a:pt x="64782" y="30907"/>
                  <a:pt x="59644" y="30907"/>
                </a:cubicBezTo>
                <a:cubicBezTo>
                  <a:pt x="59235" y="30907"/>
                  <a:pt x="58795" y="30833"/>
                  <a:pt x="58321" y="30674"/>
                </a:cubicBezTo>
                <a:cubicBezTo>
                  <a:pt x="50816" y="28331"/>
                  <a:pt x="61963" y="11641"/>
                  <a:pt x="53159" y="9709"/>
                </a:cubicBezTo>
                <a:cubicBezTo>
                  <a:pt x="52511" y="9553"/>
                  <a:pt x="51904" y="9479"/>
                  <a:pt x="51335" y="9479"/>
                </a:cubicBezTo>
                <a:cubicBezTo>
                  <a:pt x="43263" y="9479"/>
                  <a:pt x="42768" y="24281"/>
                  <a:pt x="37768" y="27476"/>
                </a:cubicBezTo>
                <a:cubicBezTo>
                  <a:pt x="36691" y="26399"/>
                  <a:pt x="36470" y="25101"/>
                  <a:pt x="36058" y="23390"/>
                </a:cubicBezTo>
                <a:cubicBezTo>
                  <a:pt x="34867" y="19265"/>
                  <a:pt x="31357" y="0"/>
                  <a:pt x="248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7" name="Google Shape;1027;p24"/>
          <p:cNvSpPr/>
          <p:nvPr/>
        </p:nvSpPr>
        <p:spPr>
          <a:xfrm rot="-5400000">
            <a:off x="2653042" y="54171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8" name="Google Shape;1028;p24"/>
          <p:cNvSpPr/>
          <p:nvPr/>
        </p:nvSpPr>
        <p:spPr>
          <a:xfrm rot="-5400000">
            <a:off x="2975224" y="54171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9" name="Google Shape;1029;p24"/>
          <p:cNvSpPr/>
          <p:nvPr/>
        </p:nvSpPr>
        <p:spPr>
          <a:xfrm rot="-5400000">
            <a:off x="3297370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0" name="Google Shape;1030;p24"/>
          <p:cNvSpPr/>
          <p:nvPr/>
        </p:nvSpPr>
        <p:spPr>
          <a:xfrm rot="-5400000">
            <a:off x="3619498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1" name="Google Shape;1031;p24"/>
          <p:cNvSpPr/>
          <p:nvPr/>
        </p:nvSpPr>
        <p:spPr>
          <a:xfrm rot="-5400000">
            <a:off x="3941627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2" name="Google Shape;1032;p24"/>
          <p:cNvSpPr/>
          <p:nvPr/>
        </p:nvSpPr>
        <p:spPr>
          <a:xfrm rot="-5400000">
            <a:off x="4262754" y="54171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3" name="Google Shape;1033;p24"/>
          <p:cNvSpPr/>
          <p:nvPr/>
        </p:nvSpPr>
        <p:spPr>
          <a:xfrm rot="-5400000">
            <a:off x="4584865" y="54171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4" name="Google Shape;1034;p24"/>
          <p:cNvSpPr/>
          <p:nvPr/>
        </p:nvSpPr>
        <p:spPr>
          <a:xfrm rot="-5400000">
            <a:off x="711251" y="54171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5" name="Google Shape;1035;p24"/>
          <p:cNvSpPr/>
          <p:nvPr/>
        </p:nvSpPr>
        <p:spPr>
          <a:xfrm rot="-5400000">
            <a:off x="1033395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6" name="Google Shape;1036;p24"/>
          <p:cNvSpPr/>
          <p:nvPr/>
        </p:nvSpPr>
        <p:spPr>
          <a:xfrm rot="-5400000">
            <a:off x="1355523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7" name="Google Shape;1037;p24"/>
          <p:cNvSpPr/>
          <p:nvPr/>
        </p:nvSpPr>
        <p:spPr>
          <a:xfrm rot="-5400000">
            <a:off x="1677652" y="541701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8" name="Google Shape;1038;p24"/>
          <p:cNvSpPr/>
          <p:nvPr/>
        </p:nvSpPr>
        <p:spPr>
          <a:xfrm rot="-5400000">
            <a:off x="1998779" y="54171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9" name="Google Shape;1039;p24"/>
          <p:cNvSpPr/>
          <p:nvPr/>
        </p:nvSpPr>
        <p:spPr>
          <a:xfrm rot="-5400000">
            <a:off x="2320876" y="54171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0" name="Google Shape;1040;p24"/>
          <p:cNvSpPr txBox="1">
            <a:spLocks noGrp="1"/>
          </p:cNvSpPr>
          <p:nvPr>
            <p:ph type="title"/>
          </p:nvPr>
        </p:nvSpPr>
        <p:spPr>
          <a:xfrm>
            <a:off x="5489738" y="782371"/>
            <a:ext cx="2938500" cy="769437"/>
          </a:xfrm>
          <a:prstGeom prst="rect">
            <a:avLst/>
          </a:prstGeom>
        </p:spPr>
        <p:txBody>
          <a:bodyPr spcFirstLastPara="1" wrap="square" lIns="90548" tIns="90548" rIns="90548" bIns="9054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1" name="Google Shape;1041;p24"/>
          <p:cNvSpPr txBox="1">
            <a:spLocks noGrp="1"/>
          </p:cNvSpPr>
          <p:nvPr>
            <p:ph type="subTitle" idx="1"/>
          </p:nvPr>
        </p:nvSpPr>
        <p:spPr>
          <a:xfrm>
            <a:off x="5494810" y="1620350"/>
            <a:ext cx="2938500" cy="1031718"/>
          </a:xfrm>
          <a:prstGeom prst="rect">
            <a:avLst/>
          </a:prstGeom>
        </p:spPr>
        <p:txBody>
          <a:bodyPr spcFirstLastPara="1" wrap="square" lIns="90548" tIns="90548" rIns="90548" bIns="9054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3" name="Google Shape;1043;p24"/>
          <p:cNvSpPr txBox="1">
            <a:spLocks noGrp="1"/>
          </p:cNvSpPr>
          <p:nvPr>
            <p:ph type="subTitle" idx="2"/>
          </p:nvPr>
        </p:nvSpPr>
        <p:spPr>
          <a:xfrm>
            <a:off x="5494813" y="4280421"/>
            <a:ext cx="2938500" cy="335804"/>
          </a:xfrm>
          <a:prstGeom prst="rect">
            <a:avLst/>
          </a:prstGeom>
        </p:spPr>
        <p:txBody>
          <a:bodyPr spcFirstLastPara="1" wrap="square" lIns="90548" tIns="90548" rIns="90548" bIns="9054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588;p13"/>
          <p:cNvGrpSpPr/>
          <p:nvPr userDrawn="1"/>
        </p:nvGrpSpPr>
        <p:grpSpPr>
          <a:xfrm>
            <a:off x="7222289" y="-55196"/>
            <a:ext cx="1973757" cy="1321336"/>
            <a:chOff x="7276294" y="-36830"/>
            <a:chExt cx="1973757" cy="1320928"/>
          </a:xfrm>
        </p:grpSpPr>
        <p:sp>
          <p:nvSpPr>
            <p:cNvPr id="21" name="Google Shape;589;p13"/>
            <p:cNvSpPr/>
            <p:nvPr/>
          </p:nvSpPr>
          <p:spPr>
            <a:xfrm>
              <a:off x="7276294" y="15516"/>
              <a:ext cx="1865739" cy="126858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634" y="0"/>
                  </a:moveTo>
                  <a:cubicBezTo>
                    <a:pt x="1" y="1394"/>
                    <a:pt x="951" y="3136"/>
                    <a:pt x="4593" y="5289"/>
                  </a:cubicBezTo>
                  <a:cubicBezTo>
                    <a:pt x="6345" y="6457"/>
                    <a:pt x="8360" y="6789"/>
                    <a:pt x="10465" y="6789"/>
                  </a:cubicBezTo>
                  <a:cubicBezTo>
                    <a:pt x="13231" y="6789"/>
                    <a:pt x="16153" y="6216"/>
                    <a:pt x="18837" y="6216"/>
                  </a:cubicBezTo>
                  <a:cubicBezTo>
                    <a:pt x="20869" y="6216"/>
                    <a:pt x="22765" y="6544"/>
                    <a:pt x="24354" y="7696"/>
                  </a:cubicBezTo>
                  <a:cubicBezTo>
                    <a:pt x="20491" y="11559"/>
                    <a:pt x="9406" y="10609"/>
                    <a:pt x="7475" y="16848"/>
                  </a:cubicBezTo>
                  <a:cubicBezTo>
                    <a:pt x="5763" y="22016"/>
                    <a:pt x="9437" y="23544"/>
                    <a:pt x="14088" y="23544"/>
                  </a:cubicBezTo>
                  <a:cubicBezTo>
                    <a:pt x="18557" y="23544"/>
                    <a:pt x="23927" y="22133"/>
                    <a:pt x="26286" y="21187"/>
                  </a:cubicBezTo>
                  <a:cubicBezTo>
                    <a:pt x="30584" y="19350"/>
                    <a:pt x="36644" y="14377"/>
                    <a:pt x="39852" y="14377"/>
                  </a:cubicBezTo>
                  <a:cubicBezTo>
                    <a:pt x="41679" y="14377"/>
                    <a:pt x="42582" y="15989"/>
                    <a:pt x="41709" y="20712"/>
                  </a:cubicBezTo>
                  <a:cubicBezTo>
                    <a:pt x="40252" y="26982"/>
                    <a:pt x="33507" y="32271"/>
                    <a:pt x="35913" y="39491"/>
                  </a:cubicBezTo>
                  <a:cubicBezTo>
                    <a:pt x="50513" y="37338"/>
                    <a:pt x="56308" y="22992"/>
                    <a:pt x="58082" y="10324"/>
                  </a:cubicBezTo>
                  <a:lnTo>
                    <a:pt x="580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590;p13"/>
            <p:cNvSpPr/>
            <p:nvPr/>
          </p:nvSpPr>
          <p:spPr>
            <a:xfrm>
              <a:off x="8022388" y="-36830"/>
              <a:ext cx="1194347" cy="957829"/>
            </a:xfrm>
            <a:custGeom>
              <a:avLst/>
              <a:gdLst/>
              <a:ahLst/>
              <a:cxnLst/>
              <a:rect l="l" t="t" r="r" b="b"/>
              <a:pathLst>
                <a:path w="37181" h="29818" extrusionOk="0">
                  <a:moveTo>
                    <a:pt x="20594" y="0"/>
                  </a:moveTo>
                  <a:cubicBezTo>
                    <a:pt x="19191" y="0"/>
                    <a:pt x="17930" y="69"/>
                    <a:pt x="16912" y="234"/>
                  </a:cubicBezTo>
                  <a:cubicBezTo>
                    <a:pt x="8710" y="1817"/>
                    <a:pt x="13333" y="5396"/>
                    <a:pt x="18590" y="6947"/>
                  </a:cubicBezTo>
                  <a:cubicBezTo>
                    <a:pt x="9280" y="9101"/>
                    <a:pt x="1" y="11824"/>
                    <a:pt x="12003" y="17303"/>
                  </a:cubicBezTo>
                  <a:cubicBezTo>
                    <a:pt x="10768" y="18760"/>
                    <a:pt x="1901" y="23479"/>
                    <a:pt x="5954" y="26487"/>
                  </a:cubicBezTo>
                  <a:cubicBezTo>
                    <a:pt x="6145" y="26616"/>
                    <a:pt x="6390" y="26674"/>
                    <a:pt x="6678" y="26674"/>
                  </a:cubicBezTo>
                  <a:cubicBezTo>
                    <a:pt x="8929" y="26674"/>
                    <a:pt x="13788" y="23125"/>
                    <a:pt x="15360" y="22338"/>
                  </a:cubicBezTo>
                  <a:lnTo>
                    <a:pt x="15360" y="22338"/>
                  </a:lnTo>
                  <a:cubicBezTo>
                    <a:pt x="15385" y="24954"/>
                    <a:pt x="15313" y="29818"/>
                    <a:pt x="17722" y="29818"/>
                  </a:cubicBezTo>
                  <a:cubicBezTo>
                    <a:pt x="18404" y="29818"/>
                    <a:pt x="19287" y="29427"/>
                    <a:pt x="20427" y="28482"/>
                  </a:cubicBezTo>
                  <a:cubicBezTo>
                    <a:pt x="22992" y="26360"/>
                    <a:pt x="24101" y="21293"/>
                    <a:pt x="25779" y="18507"/>
                  </a:cubicBezTo>
                  <a:cubicBezTo>
                    <a:pt x="26852" y="20995"/>
                    <a:pt x="28229" y="24369"/>
                    <a:pt x="30050" y="24369"/>
                  </a:cubicBezTo>
                  <a:cubicBezTo>
                    <a:pt x="30917" y="24369"/>
                    <a:pt x="31885" y="23603"/>
                    <a:pt x="32968" y="21610"/>
                  </a:cubicBezTo>
                  <a:cubicBezTo>
                    <a:pt x="35438" y="17556"/>
                    <a:pt x="36420" y="6124"/>
                    <a:pt x="37180" y="1532"/>
                  </a:cubicBezTo>
                  <a:cubicBezTo>
                    <a:pt x="33365" y="1005"/>
                    <a:pt x="25950" y="0"/>
                    <a:pt x="20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591;p13"/>
            <p:cNvSpPr/>
            <p:nvPr/>
          </p:nvSpPr>
          <p:spPr>
            <a:xfrm>
              <a:off x="8248054" y="7821"/>
              <a:ext cx="1001997" cy="737019"/>
            </a:xfrm>
            <a:custGeom>
              <a:avLst/>
              <a:gdLst/>
              <a:ahLst/>
              <a:cxnLst/>
              <a:rect l="l" t="t" r="r" b="b"/>
              <a:pathLst>
                <a:path w="31193" h="22944" extrusionOk="0">
                  <a:moveTo>
                    <a:pt x="30400" y="0"/>
                  </a:moveTo>
                  <a:cubicBezTo>
                    <a:pt x="30295" y="0"/>
                    <a:pt x="30188" y="33"/>
                    <a:pt x="30092" y="110"/>
                  </a:cubicBezTo>
                  <a:cubicBezTo>
                    <a:pt x="22555" y="6096"/>
                    <a:pt x="14922" y="11954"/>
                    <a:pt x="7068" y="17465"/>
                  </a:cubicBezTo>
                  <a:cubicBezTo>
                    <a:pt x="4883" y="19017"/>
                    <a:pt x="2666" y="20537"/>
                    <a:pt x="418" y="22025"/>
                  </a:cubicBezTo>
                  <a:cubicBezTo>
                    <a:pt x="0" y="22312"/>
                    <a:pt x="250" y="22944"/>
                    <a:pt x="652" y="22944"/>
                  </a:cubicBezTo>
                  <a:cubicBezTo>
                    <a:pt x="737" y="22944"/>
                    <a:pt x="830" y="22915"/>
                    <a:pt x="925" y="22849"/>
                  </a:cubicBezTo>
                  <a:cubicBezTo>
                    <a:pt x="8969" y="17497"/>
                    <a:pt x="16727" y="11764"/>
                    <a:pt x="24360" y="5874"/>
                  </a:cubicBezTo>
                  <a:cubicBezTo>
                    <a:pt x="26513" y="4196"/>
                    <a:pt x="28667" y="2517"/>
                    <a:pt x="30789" y="807"/>
                  </a:cubicBezTo>
                  <a:cubicBezTo>
                    <a:pt x="31192" y="504"/>
                    <a:pt x="30812" y="0"/>
                    <a:pt x="30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592;p13"/>
            <p:cNvSpPr/>
            <p:nvPr/>
          </p:nvSpPr>
          <p:spPr>
            <a:xfrm>
              <a:off x="8377446" y="366283"/>
              <a:ext cx="356078" cy="380587"/>
            </a:xfrm>
            <a:custGeom>
              <a:avLst/>
              <a:gdLst/>
              <a:ahLst/>
              <a:cxnLst/>
              <a:rect l="l" t="t" r="r" b="b"/>
              <a:pathLst>
                <a:path w="11085" h="11848" extrusionOk="0">
                  <a:moveTo>
                    <a:pt x="578" y="1"/>
                  </a:moveTo>
                  <a:cubicBezTo>
                    <a:pt x="1" y="1"/>
                    <a:pt x="19" y="955"/>
                    <a:pt x="634" y="985"/>
                  </a:cubicBezTo>
                  <a:cubicBezTo>
                    <a:pt x="3767" y="1259"/>
                    <a:pt x="6959" y="1095"/>
                    <a:pt x="10070" y="1587"/>
                  </a:cubicBezTo>
                  <a:lnTo>
                    <a:pt x="10070" y="1587"/>
                  </a:lnTo>
                  <a:cubicBezTo>
                    <a:pt x="10018" y="4892"/>
                    <a:pt x="9013" y="8089"/>
                    <a:pt x="8709" y="11373"/>
                  </a:cubicBezTo>
                  <a:cubicBezTo>
                    <a:pt x="8693" y="11690"/>
                    <a:pt x="8931" y="11848"/>
                    <a:pt x="9180" y="11848"/>
                  </a:cubicBezTo>
                  <a:cubicBezTo>
                    <a:pt x="9430" y="11848"/>
                    <a:pt x="9691" y="11690"/>
                    <a:pt x="9723" y="11373"/>
                  </a:cubicBezTo>
                  <a:cubicBezTo>
                    <a:pt x="10008" y="7953"/>
                    <a:pt x="11084" y="4627"/>
                    <a:pt x="11053" y="1176"/>
                  </a:cubicBezTo>
                  <a:cubicBezTo>
                    <a:pt x="11053" y="985"/>
                    <a:pt x="10926" y="732"/>
                    <a:pt x="10704" y="700"/>
                  </a:cubicBezTo>
                  <a:cubicBezTo>
                    <a:pt x="7379" y="99"/>
                    <a:pt x="3990" y="257"/>
                    <a:pt x="634" y="4"/>
                  </a:cubicBezTo>
                  <a:cubicBezTo>
                    <a:pt x="614" y="2"/>
                    <a:pt x="596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593;p13"/>
            <p:cNvSpPr/>
            <p:nvPr/>
          </p:nvSpPr>
          <p:spPr>
            <a:xfrm>
              <a:off x="8699931" y="103837"/>
              <a:ext cx="365233" cy="413449"/>
            </a:xfrm>
            <a:custGeom>
              <a:avLst/>
              <a:gdLst/>
              <a:ahLst/>
              <a:cxnLst/>
              <a:rect l="l" t="t" r="r" b="b"/>
              <a:pathLst>
                <a:path w="11370" h="12871" extrusionOk="0">
                  <a:moveTo>
                    <a:pt x="578" y="0"/>
                  </a:moveTo>
                  <a:cubicBezTo>
                    <a:pt x="1" y="0"/>
                    <a:pt x="19" y="954"/>
                    <a:pt x="634" y="985"/>
                  </a:cubicBezTo>
                  <a:cubicBezTo>
                    <a:pt x="3856" y="1259"/>
                    <a:pt x="7166" y="1357"/>
                    <a:pt x="10311" y="2205"/>
                  </a:cubicBezTo>
                  <a:lnTo>
                    <a:pt x="10311" y="2205"/>
                  </a:lnTo>
                  <a:cubicBezTo>
                    <a:pt x="9912" y="5569"/>
                    <a:pt x="9886" y="8958"/>
                    <a:pt x="9153" y="12259"/>
                  </a:cubicBezTo>
                  <a:cubicBezTo>
                    <a:pt x="9057" y="12622"/>
                    <a:pt x="9365" y="12870"/>
                    <a:pt x="9660" y="12870"/>
                  </a:cubicBezTo>
                  <a:cubicBezTo>
                    <a:pt x="9853" y="12870"/>
                    <a:pt x="10040" y="12763"/>
                    <a:pt x="10103" y="12512"/>
                  </a:cubicBezTo>
                  <a:cubicBezTo>
                    <a:pt x="10894" y="8997"/>
                    <a:pt x="10863" y="5387"/>
                    <a:pt x="11338" y="1840"/>
                  </a:cubicBezTo>
                  <a:cubicBezTo>
                    <a:pt x="11369" y="1618"/>
                    <a:pt x="11148" y="1428"/>
                    <a:pt x="10958" y="1365"/>
                  </a:cubicBezTo>
                  <a:cubicBezTo>
                    <a:pt x="7633" y="383"/>
                    <a:pt x="4086" y="288"/>
                    <a:pt x="634" y="3"/>
                  </a:cubicBezTo>
                  <a:cubicBezTo>
                    <a:pt x="614" y="1"/>
                    <a:pt x="596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594;p13"/>
            <p:cNvSpPr/>
            <p:nvPr/>
          </p:nvSpPr>
          <p:spPr>
            <a:xfrm>
              <a:off x="8580819" y="287581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20" y="0"/>
                  </a:moveTo>
                  <a:cubicBezTo>
                    <a:pt x="339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9" y="1002"/>
                    <a:pt x="1238" y="649"/>
                  </a:cubicBezTo>
                  <a:cubicBezTo>
                    <a:pt x="1272" y="225"/>
                    <a:pt x="943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595;p13"/>
            <p:cNvSpPr/>
            <p:nvPr/>
          </p:nvSpPr>
          <p:spPr>
            <a:xfrm>
              <a:off x="8483164" y="279454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596;p13"/>
            <p:cNvSpPr/>
            <p:nvPr/>
          </p:nvSpPr>
          <p:spPr>
            <a:xfrm>
              <a:off x="8483164" y="455424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32" y="1"/>
                  </a:moveTo>
                  <a:cubicBezTo>
                    <a:pt x="355" y="1"/>
                    <a:pt x="79" y="169"/>
                    <a:pt x="34" y="522"/>
                  </a:cubicBezTo>
                  <a:cubicBezTo>
                    <a:pt x="1" y="946"/>
                    <a:pt x="330" y="1171"/>
                    <a:pt x="653" y="1171"/>
                  </a:cubicBezTo>
                  <a:cubicBezTo>
                    <a:pt x="933" y="1171"/>
                    <a:pt x="1208" y="1002"/>
                    <a:pt x="1238" y="649"/>
                  </a:cubicBezTo>
                  <a:cubicBezTo>
                    <a:pt x="1272" y="225"/>
                    <a:pt x="951" y="1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597;p13"/>
            <p:cNvSpPr/>
            <p:nvPr/>
          </p:nvSpPr>
          <p:spPr>
            <a:xfrm>
              <a:off x="8569640" y="655493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70"/>
                    <a:pt x="34" y="538"/>
                  </a:cubicBezTo>
                  <a:cubicBezTo>
                    <a:pt x="0" y="945"/>
                    <a:pt x="330" y="1170"/>
                    <a:pt x="653" y="1170"/>
                  </a:cubicBezTo>
                  <a:cubicBezTo>
                    <a:pt x="933" y="1170"/>
                    <a:pt x="1208" y="1000"/>
                    <a:pt x="1238" y="633"/>
                  </a:cubicBezTo>
                  <a:cubicBezTo>
                    <a:pt x="1272" y="226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598;p13"/>
            <p:cNvSpPr/>
            <p:nvPr/>
          </p:nvSpPr>
          <p:spPr>
            <a:xfrm>
              <a:off x="8870763" y="405601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0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599;p13"/>
            <p:cNvSpPr/>
            <p:nvPr/>
          </p:nvSpPr>
          <p:spPr>
            <a:xfrm>
              <a:off x="8956211" y="625227"/>
              <a:ext cx="40860" cy="37551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27" y="0"/>
                  </a:moveTo>
                  <a:cubicBezTo>
                    <a:pt x="345" y="0"/>
                    <a:pt x="64" y="169"/>
                    <a:pt x="35" y="525"/>
                  </a:cubicBezTo>
                  <a:cubicBezTo>
                    <a:pt x="1" y="945"/>
                    <a:pt x="314" y="1168"/>
                    <a:pt x="630" y="1168"/>
                  </a:cubicBezTo>
                  <a:cubicBezTo>
                    <a:pt x="911" y="1168"/>
                    <a:pt x="1193" y="992"/>
                    <a:pt x="1238" y="620"/>
                  </a:cubicBezTo>
                  <a:cubicBezTo>
                    <a:pt x="1272" y="216"/>
                    <a:pt x="948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600;p13"/>
            <p:cNvSpPr/>
            <p:nvPr/>
          </p:nvSpPr>
          <p:spPr>
            <a:xfrm>
              <a:off x="8552325" y="72935"/>
              <a:ext cx="40892" cy="37615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20" y="0"/>
                  </a:moveTo>
                  <a:cubicBezTo>
                    <a:pt x="340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4" y="1170"/>
                    <a:pt x="1209" y="1001"/>
                    <a:pt x="1238" y="648"/>
                  </a:cubicBezTo>
                  <a:cubicBezTo>
                    <a:pt x="1272" y="224"/>
                    <a:pt x="943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601;p13"/>
            <p:cNvSpPr/>
            <p:nvPr/>
          </p:nvSpPr>
          <p:spPr>
            <a:xfrm>
              <a:off x="7676518" y="582054"/>
              <a:ext cx="65112" cy="49886"/>
            </a:xfrm>
            <a:custGeom>
              <a:avLst/>
              <a:gdLst/>
              <a:ahLst/>
              <a:cxnLst/>
              <a:rect l="l" t="t" r="r" b="b"/>
              <a:pathLst>
                <a:path w="2027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602;p13"/>
            <p:cNvSpPr/>
            <p:nvPr/>
          </p:nvSpPr>
          <p:spPr>
            <a:xfrm>
              <a:off x="7721265" y="506789"/>
              <a:ext cx="65144" cy="49854"/>
            </a:xfrm>
            <a:custGeom>
              <a:avLst/>
              <a:gdLst/>
              <a:ahLst/>
              <a:cxnLst/>
              <a:rect l="l" t="t" r="r" b="b"/>
              <a:pathLst>
                <a:path w="2028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2027" y="1552"/>
                    <a:pt x="202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603;p13"/>
            <p:cNvSpPr/>
            <p:nvPr/>
          </p:nvSpPr>
          <p:spPr>
            <a:xfrm>
              <a:off x="7756890" y="592237"/>
              <a:ext cx="64117" cy="49886"/>
            </a:xfrm>
            <a:custGeom>
              <a:avLst/>
              <a:gdLst/>
              <a:ahLst/>
              <a:cxnLst/>
              <a:rect l="l" t="t" r="r" b="b"/>
              <a:pathLst>
                <a:path w="1996" h="1553" extrusionOk="0">
                  <a:moveTo>
                    <a:pt x="1013" y="0"/>
                  </a:moveTo>
                  <a:cubicBezTo>
                    <a:pt x="0" y="0"/>
                    <a:pt x="0" y="1552"/>
                    <a:pt x="1013" y="1552"/>
                  </a:cubicBezTo>
                  <a:cubicBezTo>
                    <a:pt x="1995" y="1552"/>
                    <a:pt x="1995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3548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47260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26"/>
          <p:cNvSpPr/>
          <p:nvPr/>
        </p:nvSpPr>
        <p:spPr>
          <a:xfrm>
            <a:off x="5682267" y="-26903"/>
            <a:ext cx="3703744" cy="2519083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6" name="Google Shape;1156;p26"/>
          <p:cNvSpPr/>
          <p:nvPr/>
        </p:nvSpPr>
        <p:spPr>
          <a:xfrm>
            <a:off x="6324057" y="1143771"/>
            <a:ext cx="183109" cy="140338"/>
          </a:xfrm>
          <a:custGeom>
            <a:avLst/>
            <a:gdLst/>
            <a:ahLst/>
            <a:cxnLst/>
            <a:rect l="l" t="t" r="r" b="b"/>
            <a:pathLst>
              <a:path w="2027" h="1553" extrusionOk="0">
                <a:moveTo>
                  <a:pt x="1014" y="1"/>
                </a:moveTo>
                <a:cubicBezTo>
                  <a:pt x="0" y="1"/>
                  <a:pt x="0" y="1552"/>
                  <a:pt x="1014" y="1552"/>
                </a:cubicBezTo>
                <a:cubicBezTo>
                  <a:pt x="2027" y="1552"/>
                  <a:pt x="2027" y="1"/>
                  <a:pt x="10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7" name="Google Shape;1157;p26"/>
          <p:cNvSpPr/>
          <p:nvPr/>
        </p:nvSpPr>
        <p:spPr>
          <a:xfrm>
            <a:off x="6449897" y="932038"/>
            <a:ext cx="183199" cy="140248"/>
          </a:xfrm>
          <a:custGeom>
            <a:avLst/>
            <a:gdLst/>
            <a:ahLst/>
            <a:cxnLst/>
            <a:rect l="l" t="t" r="r" b="b"/>
            <a:pathLst>
              <a:path w="2028" h="1552" extrusionOk="0">
                <a:moveTo>
                  <a:pt x="1014" y="0"/>
                </a:moveTo>
                <a:cubicBezTo>
                  <a:pt x="1" y="0"/>
                  <a:pt x="1" y="1552"/>
                  <a:pt x="1014" y="1552"/>
                </a:cubicBezTo>
                <a:cubicBezTo>
                  <a:pt x="2027" y="1552"/>
                  <a:pt x="2027" y="0"/>
                  <a:pt x="10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8" name="Google Shape;1158;p26"/>
          <p:cNvSpPr/>
          <p:nvPr/>
        </p:nvSpPr>
        <p:spPr>
          <a:xfrm>
            <a:off x="6550013" y="1172418"/>
            <a:ext cx="180309" cy="140338"/>
          </a:xfrm>
          <a:custGeom>
            <a:avLst/>
            <a:gdLst/>
            <a:ahLst/>
            <a:cxnLst/>
            <a:rect l="l" t="t" r="r" b="b"/>
            <a:pathLst>
              <a:path w="1996" h="1553" extrusionOk="0">
                <a:moveTo>
                  <a:pt x="1013" y="0"/>
                </a:moveTo>
                <a:cubicBezTo>
                  <a:pt x="0" y="0"/>
                  <a:pt x="0" y="1552"/>
                  <a:pt x="1013" y="1552"/>
                </a:cubicBezTo>
                <a:cubicBezTo>
                  <a:pt x="1995" y="1552"/>
                  <a:pt x="1995" y="0"/>
                  <a:pt x="10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9" name="Google Shape;1159;p26"/>
          <p:cNvSpPr/>
          <p:nvPr/>
        </p:nvSpPr>
        <p:spPr>
          <a:xfrm flipH="1">
            <a:off x="-138277" y="-100477"/>
            <a:ext cx="1573128" cy="1261989"/>
          </a:xfrm>
          <a:custGeom>
            <a:avLst/>
            <a:gdLst/>
            <a:ahLst/>
            <a:cxnLst/>
            <a:rect l="l" t="t" r="r" b="b"/>
            <a:pathLst>
              <a:path w="37181" h="29818" extrusionOk="0">
                <a:moveTo>
                  <a:pt x="20594" y="0"/>
                </a:moveTo>
                <a:cubicBezTo>
                  <a:pt x="19191" y="0"/>
                  <a:pt x="17930" y="69"/>
                  <a:pt x="16912" y="234"/>
                </a:cubicBezTo>
                <a:cubicBezTo>
                  <a:pt x="8710" y="1817"/>
                  <a:pt x="13333" y="5396"/>
                  <a:pt x="18590" y="6947"/>
                </a:cubicBezTo>
                <a:cubicBezTo>
                  <a:pt x="9280" y="9101"/>
                  <a:pt x="1" y="11824"/>
                  <a:pt x="12003" y="17303"/>
                </a:cubicBezTo>
                <a:cubicBezTo>
                  <a:pt x="10768" y="18760"/>
                  <a:pt x="1901" y="23479"/>
                  <a:pt x="5954" y="26487"/>
                </a:cubicBezTo>
                <a:cubicBezTo>
                  <a:pt x="6145" y="26616"/>
                  <a:pt x="6390" y="26674"/>
                  <a:pt x="6678" y="26674"/>
                </a:cubicBezTo>
                <a:cubicBezTo>
                  <a:pt x="8929" y="26674"/>
                  <a:pt x="13788" y="23125"/>
                  <a:pt x="15360" y="22338"/>
                </a:cubicBezTo>
                <a:lnTo>
                  <a:pt x="15360" y="22338"/>
                </a:lnTo>
                <a:cubicBezTo>
                  <a:pt x="15385" y="24954"/>
                  <a:pt x="15313" y="29818"/>
                  <a:pt x="17722" y="29818"/>
                </a:cubicBezTo>
                <a:cubicBezTo>
                  <a:pt x="18404" y="29818"/>
                  <a:pt x="19287" y="29427"/>
                  <a:pt x="20427" y="28482"/>
                </a:cubicBezTo>
                <a:cubicBezTo>
                  <a:pt x="22992" y="26360"/>
                  <a:pt x="24101" y="21293"/>
                  <a:pt x="25779" y="18507"/>
                </a:cubicBezTo>
                <a:cubicBezTo>
                  <a:pt x="26852" y="20995"/>
                  <a:pt x="28229" y="24369"/>
                  <a:pt x="30050" y="24369"/>
                </a:cubicBezTo>
                <a:cubicBezTo>
                  <a:pt x="30917" y="24369"/>
                  <a:pt x="31885" y="23603"/>
                  <a:pt x="32968" y="21610"/>
                </a:cubicBezTo>
                <a:cubicBezTo>
                  <a:pt x="35438" y="17556"/>
                  <a:pt x="36420" y="6124"/>
                  <a:pt x="37180" y="1532"/>
                </a:cubicBezTo>
                <a:cubicBezTo>
                  <a:pt x="33365" y="1005"/>
                  <a:pt x="25950" y="0"/>
                  <a:pt x="205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0" name="Google Shape;1160;p26"/>
          <p:cNvSpPr/>
          <p:nvPr/>
        </p:nvSpPr>
        <p:spPr>
          <a:xfrm flipH="1">
            <a:off x="-182162" y="-41700"/>
            <a:ext cx="1319776" cy="971061"/>
          </a:xfrm>
          <a:custGeom>
            <a:avLst/>
            <a:gdLst/>
            <a:ahLst/>
            <a:cxnLst/>
            <a:rect l="l" t="t" r="r" b="b"/>
            <a:pathLst>
              <a:path w="31193" h="22944" extrusionOk="0">
                <a:moveTo>
                  <a:pt x="30400" y="0"/>
                </a:moveTo>
                <a:cubicBezTo>
                  <a:pt x="30295" y="0"/>
                  <a:pt x="30188" y="33"/>
                  <a:pt x="30092" y="110"/>
                </a:cubicBezTo>
                <a:cubicBezTo>
                  <a:pt x="22555" y="6096"/>
                  <a:pt x="14922" y="11954"/>
                  <a:pt x="7068" y="17465"/>
                </a:cubicBezTo>
                <a:cubicBezTo>
                  <a:pt x="4883" y="19017"/>
                  <a:pt x="2666" y="20537"/>
                  <a:pt x="418" y="22025"/>
                </a:cubicBezTo>
                <a:cubicBezTo>
                  <a:pt x="0" y="22312"/>
                  <a:pt x="250" y="22944"/>
                  <a:pt x="652" y="22944"/>
                </a:cubicBezTo>
                <a:cubicBezTo>
                  <a:pt x="737" y="22944"/>
                  <a:pt x="830" y="22915"/>
                  <a:pt x="925" y="22849"/>
                </a:cubicBezTo>
                <a:cubicBezTo>
                  <a:pt x="8969" y="17497"/>
                  <a:pt x="16727" y="11764"/>
                  <a:pt x="24360" y="5874"/>
                </a:cubicBezTo>
                <a:cubicBezTo>
                  <a:pt x="26513" y="4196"/>
                  <a:pt x="28667" y="2517"/>
                  <a:pt x="30789" y="807"/>
                </a:cubicBezTo>
                <a:cubicBezTo>
                  <a:pt x="31192" y="504"/>
                  <a:pt x="30812" y="0"/>
                  <a:pt x="304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1" name="Google Shape;1161;p26"/>
          <p:cNvSpPr/>
          <p:nvPr/>
        </p:nvSpPr>
        <p:spPr>
          <a:xfrm flipH="1">
            <a:off x="498180" y="430599"/>
            <a:ext cx="469006" cy="501444"/>
          </a:xfrm>
          <a:custGeom>
            <a:avLst/>
            <a:gdLst/>
            <a:ahLst/>
            <a:cxnLst/>
            <a:rect l="l" t="t" r="r" b="b"/>
            <a:pathLst>
              <a:path w="11085" h="11848" extrusionOk="0">
                <a:moveTo>
                  <a:pt x="578" y="1"/>
                </a:moveTo>
                <a:cubicBezTo>
                  <a:pt x="1" y="1"/>
                  <a:pt x="19" y="955"/>
                  <a:pt x="634" y="985"/>
                </a:cubicBezTo>
                <a:cubicBezTo>
                  <a:pt x="3767" y="1259"/>
                  <a:pt x="6959" y="1095"/>
                  <a:pt x="10070" y="1587"/>
                </a:cubicBezTo>
                <a:lnTo>
                  <a:pt x="10070" y="1587"/>
                </a:lnTo>
                <a:cubicBezTo>
                  <a:pt x="10018" y="4892"/>
                  <a:pt x="9013" y="8089"/>
                  <a:pt x="8709" y="11373"/>
                </a:cubicBezTo>
                <a:cubicBezTo>
                  <a:pt x="8693" y="11690"/>
                  <a:pt x="8931" y="11848"/>
                  <a:pt x="9180" y="11848"/>
                </a:cubicBezTo>
                <a:cubicBezTo>
                  <a:pt x="9430" y="11848"/>
                  <a:pt x="9691" y="11690"/>
                  <a:pt x="9723" y="11373"/>
                </a:cubicBezTo>
                <a:cubicBezTo>
                  <a:pt x="10008" y="7953"/>
                  <a:pt x="11084" y="4627"/>
                  <a:pt x="11053" y="1176"/>
                </a:cubicBezTo>
                <a:cubicBezTo>
                  <a:pt x="11053" y="985"/>
                  <a:pt x="10926" y="732"/>
                  <a:pt x="10704" y="700"/>
                </a:cubicBezTo>
                <a:cubicBezTo>
                  <a:pt x="7379" y="99"/>
                  <a:pt x="3990" y="257"/>
                  <a:pt x="634" y="4"/>
                </a:cubicBezTo>
                <a:cubicBezTo>
                  <a:pt x="614" y="2"/>
                  <a:pt x="596" y="1"/>
                  <a:pt x="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2" name="Google Shape;1162;p26"/>
          <p:cNvSpPr/>
          <p:nvPr/>
        </p:nvSpPr>
        <p:spPr>
          <a:xfrm flipH="1">
            <a:off x="61355" y="84807"/>
            <a:ext cx="481065" cy="544740"/>
          </a:xfrm>
          <a:custGeom>
            <a:avLst/>
            <a:gdLst/>
            <a:ahLst/>
            <a:cxnLst/>
            <a:rect l="l" t="t" r="r" b="b"/>
            <a:pathLst>
              <a:path w="11370" h="12871" extrusionOk="0">
                <a:moveTo>
                  <a:pt x="578" y="0"/>
                </a:moveTo>
                <a:cubicBezTo>
                  <a:pt x="1" y="0"/>
                  <a:pt x="19" y="954"/>
                  <a:pt x="634" y="985"/>
                </a:cubicBezTo>
                <a:cubicBezTo>
                  <a:pt x="3856" y="1259"/>
                  <a:pt x="7166" y="1357"/>
                  <a:pt x="10311" y="2205"/>
                </a:cubicBezTo>
                <a:lnTo>
                  <a:pt x="10311" y="2205"/>
                </a:lnTo>
                <a:cubicBezTo>
                  <a:pt x="9912" y="5569"/>
                  <a:pt x="9886" y="8958"/>
                  <a:pt x="9153" y="12259"/>
                </a:cubicBezTo>
                <a:cubicBezTo>
                  <a:pt x="9057" y="12622"/>
                  <a:pt x="9365" y="12870"/>
                  <a:pt x="9660" y="12870"/>
                </a:cubicBezTo>
                <a:cubicBezTo>
                  <a:pt x="9853" y="12870"/>
                  <a:pt x="10040" y="12763"/>
                  <a:pt x="10103" y="12512"/>
                </a:cubicBezTo>
                <a:cubicBezTo>
                  <a:pt x="10894" y="8997"/>
                  <a:pt x="10863" y="5387"/>
                  <a:pt x="11338" y="1840"/>
                </a:cubicBezTo>
                <a:cubicBezTo>
                  <a:pt x="11369" y="1618"/>
                  <a:pt x="11148" y="1428"/>
                  <a:pt x="10958" y="1365"/>
                </a:cubicBezTo>
                <a:cubicBezTo>
                  <a:pt x="7633" y="383"/>
                  <a:pt x="4086" y="288"/>
                  <a:pt x="634" y="3"/>
                </a:cubicBezTo>
                <a:cubicBezTo>
                  <a:pt x="614" y="1"/>
                  <a:pt x="596" y="0"/>
                  <a:pt x="5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3" name="Google Shape;1163;p26"/>
          <p:cNvSpPr/>
          <p:nvPr/>
        </p:nvSpPr>
        <p:spPr>
          <a:xfrm flipH="1">
            <a:off x="645492" y="326902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20" y="0"/>
                </a:moveTo>
                <a:cubicBezTo>
                  <a:pt x="339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9" y="1002"/>
                  <a:pt x="1238" y="649"/>
                </a:cubicBezTo>
                <a:cubicBezTo>
                  <a:pt x="1272" y="225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4" name="Google Shape;1164;p26"/>
          <p:cNvSpPr/>
          <p:nvPr/>
        </p:nvSpPr>
        <p:spPr>
          <a:xfrm flipH="1">
            <a:off x="774120" y="316195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5" name="Google Shape;1165;p26"/>
          <p:cNvSpPr/>
          <p:nvPr/>
        </p:nvSpPr>
        <p:spPr>
          <a:xfrm flipH="1">
            <a:off x="774120" y="548047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32" y="1"/>
                </a:moveTo>
                <a:cubicBezTo>
                  <a:pt x="355" y="1"/>
                  <a:pt x="79" y="169"/>
                  <a:pt x="34" y="522"/>
                </a:cubicBezTo>
                <a:cubicBezTo>
                  <a:pt x="1" y="946"/>
                  <a:pt x="330" y="1171"/>
                  <a:pt x="653" y="1171"/>
                </a:cubicBezTo>
                <a:cubicBezTo>
                  <a:pt x="933" y="1171"/>
                  <a:pt x="1208" y="1002"/>
                  <a:pt x="1238" y="649"/>
                </a:cubicBezTo>
                <a:cubicBezTo>
                  <a:pt x="1272" y="225"/>
                  <a:pt x="951" y="1"/>
                  <a:pt x="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6" name="Google Shape;1166;p26"/>
          <p:cNvSpPr/>
          <p:nvPr/>
        </p:nvSpPr>
        <p:spPr>
          <a:xfrm flipH="1">
            <a:off x="660219" y="81165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70"/>
                  <a:pt x="34" y="538"/>
                </a:cubicBezTo>
                <a:cubicBezTo>
                  <a:pt x="0" y="945"/>
                  <a:pt x="330" y="1170"/>
                  <a:pt x="653" y="1170"/>
                </a:cubicBezTo>
                <a:cubicBezTo>
                  <a:pt x="933" y="1170"/>
                  <a:pt x="1208" y="1000"/>
                  <a:pt x="1238" y="633"/>
                </a:cubicBezTo>
                <a:cubicBezTo>
                  <a:pt x="1272" y="226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7" name="Google Shape;1167;p26"/>
          <p:cNvSpPr/>
          <p:nvPr/>
        </p:nvSpPr>
        <p:spPr>
          <a:xfrm flipH="1">
            <a:off x="263592" y="48240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0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8" name="Google Shape;1168;p26"/>
          <p:cNvSpPr/>
          <p:nvPr/>
        </p:nvSpPr>
        <p:spPr>
          <a:xfrm flipH="1">
            <a:off x="151044" y="771779"/>
            <a:ext cx="53818" cy="49476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27" y="0"/>
                </a:moveTo>
                <a:cubicBezTo>
                  <a:pt x="345" y="0"/>
                  <a:pt x="64" y="169"/>
                  <a:pt x="35" y="525"/>
                </a:cubicBezTo>
                <a:cubicBezTo>
                  <a:pt x="1" y="945"/>
                  <a:pt x="314" y="1168"/>
                  <a:pt x="630" y="1168"/>
                </a:cubicBezTo>
                <a:cubicBezTo>
                  <a:pt x="911" y="1168"/>
                  <a:pt x="1193" y="992"/>
                  <a:pt x="1238" y="620"/>
                </a:cubicBezTo>
                <a:cubicBezTo>
                  <a:pt x="1272" y="216"/>
                  <a:pt x="948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1169" name="Google Shape;1169;p26"/>
          <p:cNvSpPr/>
          <p:nvPr/>
        </p:nvSpPr>
        <p:spPr>
          <a:xfrm flipH="1">
            <a:off x="683040" y="44092"/>
            <a:ext cx="53861" cy="49560"/>
          </a:xfrm>
          <a:custGeom>
            <a:avLst/>
            <a:gdLst/>
            <a:ahLst/>
            <a:cxnLst/>
            <a:rect l="l" t="t" r="r" b="b"/>
            <a:pathLst>
              <a:path w="1273" h="1171" extrusionOk="0">
                <a:moveTo>
                  <a:pt x="620" y="0"/>
                </a:moveTo>
                <a:cubicBezTo>
                  <a:pt x="340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4" y="1170"/>
                  <a:pt x="1209" y="1001"/>
                  <a:pt x="1238" y="648"/>
                </a:cubicBezTo>
                <a:cubicBezTo>
                  <a:pt x="1272" y="224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grpSp>
        <p:nvGrpSpPr>
          <p:cNvPr id="1170" name="Google Shape;1170;p26"/>
          <p:cNvGrpSpPr/>
          <p:nvPr/>
        </p:nvGrpSpPr>
        <p:grpSpPr>
          <a:xfrm>
            <a:off x="-355962" y="3882612"/>
            <a:ext cx="1934675" cy="1315530"/>
            <a:chOff x="-355963" y="3881407"/>
            <a:chExt cx="1934675" cy="1315124"/>
          </a:xfrm>
        </p:grpSpPr>
        <p:sp>
          <p:nvSpPr>
            <p:cNvPr id="1171" name="Google Shape;1171;p26"/>
            <p:cNvSpPr/>
            <p:nvPr/>
          </p:nvSpPr>
          <p:spPr>
            <a:xfrm rot="10800000" flipH="1">
              <a:off x="-287026" y="3881407"/>
              <a:ext cx="1865739" cy="126858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1" y="0"/>
                  </a:moveTo>
                  <a:lnTo>
                    <a:pt x="1" y="10324"/>
                  </a:lnTo>
                  <a:cubicBezTo>
                    <a:pt x="1774" y="22992"/>
                    <a:pt x="7570" y="37338"/>
                    <a:pt x="22169" y="39491"/>
                  </a:cubicBezTo>
                  <a:cubicBezTo>
                    <a:pt x="24576" y="32271"/>
                    <a:pt x="17830" y="26982"/>
                    <a:pt x="16374" y="20712"/>
                  </a:cubicBezTo>
                  <a:cubicBezTo>
                    <a:pt x="15500" y="15989"/>
                    <a:pt x="16403" y="14377"/>
                    <a:pt x="18230" y="14377"/>
                  </a:cubicBezTo>
                  <a:cubicBezTo>
                    <a:pt x="21439" y="14377"/>
                    <a:pt x="27498" y="19350"/>
                    <a:pt x="31796" y="21187"/>
                  </a:cubicBezTo>
                  <a:cubicBezTo>
                    <a:pt x="34155" y="22133"/>
                    <a:pt x="39525" y="23544"/>
                    <a:pt x="43991" y="23544"/>
                  </a:cubicBezTo>
                  <a:cubicBezTo>
                    <a:pt x="48638" y="23544"/>
                    <a:pt x="52304" y="22016"/>
                    <a:pt x="50576" y="16848"/>
                  </a:cubicBezTo>
                  <a:cubicBezTo>
                    <a:pt x="48644" y="10609"/>
                    <a:pt x="37560" y="11559"/>
                    <a:pt x="33728" y="7696"/>
                  </a:cubicBezTo>
                  <a:cubicBezTo>
                    <a:pt x="35318" y="6544"/>
                    <a:pt x="37214" y="6216"/>
                    <a:pt x="39244" y="6216"/>
                  </a:cubicBezTo>
                  <a:cubicBezTo>
                    <a:pt x="41927" y="6216"/>
                    <a:pt x="44846" y="6789"/>
                    <a:pt x="47606" y="6789"/>
                  </a:cubicBezTo>
                  <a:cubicBezTo>
                    <a:pt x="49707" y="6789"/>
                    <a:pt x="51716" y="6457"/>
                    <a:pt x="53458" y="5289"/>
                  </a:cubicBezTo>
                  <a:cubicBezTo>
                    <a:pt x="57132" y="3136"/>
                    <a:pt x="58082" y="1394"/>
                    <a:pt x="57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26"/>
            <p:cNvSpPr/>
            <p:nvPr/>
          </p:nvSpPr>
          <p:spPr>
            <a:xfrm rot="10800000" flipH="1">
              <a:off x="-323647" y="4238703"/>
              <a:ext cx="1195342" cy="957829"/>
            </a:xfrm>
            <a:custGeom>
              <a:avLst/>
              <a:gdLst/>
              <a:ahLst/>
              <a:cxnLst/>
              <a:rect l="l" t="t" r="r" b="b"/>
              <a:pathLst>
                <a:path w="37212" h="29818" extrusionOk="0">
                  <a:moveTo>
                    <a:pt x="16618" y="0"/>
                  </a:moveTo>
                  <a:cubicBezTo>
                    <a:pt x="11261" y="0"/>
                    <a:pt x="3841" y="1005"/>
                    <a:pt x="1" y="1532"/>
                  </a:cubicBezTo>
                  <a:cubicBezTo>
                    <a:pt x="792" y="6124"/>
                    <a:pt x="1774" y="17556"/>
                    <a:pt x="4244" y="21610"/>
                  </a:cubicBezTo>
                  <a:cubicBezTo>
                    <a:pt x="5317" y="23602"/>
                    <a:pt x="6280" y="24368"/>
                    <a:pt x="7146" y="24368"/>
                  </a:cubicBezTo>
                  <a:cubicBezTo>
                    <a:pt x="8964" y="24368"/>
                    <a:pt x="10350" y="20985"/>
                    <a:pt x="11401" y="18475"/>
                  </a:cubicBezTo>
                  <a:cubicBezTo>
                    <a:pt x="13080" y="21293"/>
                    <a:pt x="14188" y="26329"/>
                    <a:pt x="16785" y="28482"/>
                  </a:cubicBezTo>
                  <a:cubicBezTo>
                    <a:pt x="17919" y="29427"/>
                    <a:pt x="18797" y="29818"/>
                    <a:pt x="19478" y="29818"/>
                  </a:cubicBezTo>
                  <a:cubicBezTo>
                    <a:pt x="21878" y="29818"/>
                    <a:pt x="21821" y="24954"/>
                    <a:pt x="21821" y="22338"/>
                  </a:cubicBezTo>
                  <a:lnTo>
                    <a:pt x="21821" y="22338"/>
                  </a:lnTo>
                  <a:cubicBezTo>
                    <a:pt x="23425" y="23126"/>
                    <a:pt x="28281" y="26666"/>
                    <a:pt x="30542" y="26666"/>
                  </a:cubicBezTo>
                  <a:cubicBezTo>
                    <a:pt x="30825" y="26666"/>
                    <a:pt x="31068" y="26610"/>
                    <a:pt x="31258" y="26487"/>
                  </a:cubicBezTo>
                  <a:cubicBezTo>
                    <a:pt x="35280" y="23479"/>
                    <a:pt x="26444" y="18760"/>
                    <a:pt x="25209" y="17271"/>
                  </a:cubicBezTo>
                  <a:cubicBezTo>
                    <a:pt x="37212" y="11824"/>
                    <a:pt x="27901" y="9101"/>
                    <a:pt x="18622" y="6947"/>
                  </a:cubicBezTo>
                  <a:cubicBezTo>
                    <a:pt x="23879" y="5396"/>
                    <a:pt x="28503" y="1817"/>
                    <a:pt x="20300" y="234"/>
                  </a:cubicBezTo>
                  <a:cubicBezTo>
                    <a:pt x="19282" y="69"/>
                    <a:pt x="18021" y="0"/>
                    <a:pt x="16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26"/>
            <p:cNvSpPr/>
            <p:nvPr/>
          </p:nvSpPr>
          <p:spPr>
            <a:xfrm rot="10800000" flipH="1">
              <a:off x="-355963" y="4414251"/>
              <a:ext cx="1002029" cy="737629"/>
            </a:xfrm>
            <a:custGeom>
              <a:avLst/>
              <a:gdLst/>
              <a:ahLst/>
              <a:cxnLst/>
              <a:rect l="l" t="t" r="r" b="b"/>
              <a:pathLst>
                <a:path w="31194" h="22963" extrusionOk="0">
                  <a:moveTo>
                    <a:pt x="782" y="1"/>
                  </a:moveTo>
                  <a:cubicBezTo>
                    <a:pt x="362" y="1"/>
                    <a:pt x="1" y="510"/>
                    <a:pt x="405" y="839"/>
                  </a:cubicBezTo>
                  <a:cubicBezTo>
                    <a:pt x="7942" y="6856"/>
                    <a:pt x="15638" y="12715"/>
                    <a:pt x="23555" y="18257"/>
                  </a:cubicBezTo>
                  <a:cubicBezTo>
                    <a:pt x="25772" y="19840"/>
                    <a:pt x="27989" y="21360"/>
                    <a:pt x="30237" y="22880"/>
                  </a:cubicBezTo>
                  <a:cubicBezTo>
                    <a:pt x="30325" y="22937"/>
                    <a:pt x="30413" y="22962"/>
                    <a:pt x="30495" y="22962"/>
                  </a:cubicBezTo>
                  <a:cubicBezTo>
                    <a:pt x="30913" y="22962"/>
                    <a:pt x="31194" y="22316"/>
                    <a:pt x="30744" y="22025"/>
                  </a:cubicBezTo>
                  <a:cubicBezTo>
                    <a:pt x="22763" y="16673"/>
                    <a:pt x="15036" y="10973"/>
                    <a:pt x="7435" y="5114"/>
                  </a:cubicBezTo>
                  <a:cubicBezTo>
                    <a:pt x="5314" y="3467"/>
                    <a:pt x="3192" y="1789"/>
                    <a:pt x="1102" y="110"/>
                  </a:cubicBezTo>
                  <a:cubicBezTo>
                    <a:pt x="999" y="33"/>
                    <a:pt x="889" y="1"/>
                    <a:pt x="7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26"/>
            <p:cNvSpPr/>
            <p:nvPr/>
          </p:nvSpPr>
          <p:spPr>
            <a:xfrm rot="10800000" flipH="1">
              <a:off x="159583" y="4412831"/>
              <a:ext cx="357074" cy="380587"/>
            </a:xfrm>
            <a:custGeom>
              <a:avLst/>
              <a:gdLst/>
              <a:ahLst/>
              <a:cxnLst/>
              <a:rect l="l" t="t" r="r" b="b"/>
              <a:pathLst>
                <a:path w="11116" h="11848" extrusionOk="0">
                  <a:moveTo>
                    <a:pt x="10539" y="1"/>
                  </a:moveTo>
                  <a:cubicBezTo>
                    <a:pt x="10521" y="1"/>
                    <a:pt x="10502" y="2"/>
                    <a:pt x="10483" y="4"/>
                  </a:cubicBezTo>
                  <a:cubicBezTo>
                    <a:pt x="7126" y="289"/>
                    <a:pt x="3737" y="99"/>
                    <a:pt x="412" y="700"/>
                  </a:cubicBezTo>
                  <a:cubicBezTo>
                    <a:pt x="190" y="732"/>
                    <a:pt x="32" y="985"/>
                    <a:pt x="32" y="1176"/>
                  </a:cubicBezTo>
                  <a:cubicBezTo>
                    <a:pt x="0" y="4627"/>
                    <a:pt x="1077" y="7953"/>
                    <a:pt x="1394" y="11373"/>
                  </a:cubicBezTo>
                  <a:cubicBezTo>
                    <a:pt x="1425" y="11690"/>
                    <a:pt x="1687" y="11848"/>
                    <a:pt x="1932" y="11848"/>
                  </a:cubicBezTo>
                  <a:cubicBezTo>
                    <a:pt x="2178" y="11848"/>
                    <a:pt x="2407" y="11690"/>
                    <a:pt x="2376" y="11373"/>
                  </a:cubicBezTo>
                  <a:cubicBezTo>
                    <a:pt x="2102" y="8119"/>
                    <a:pt x="1098" y="4894"/>
                    <a:pt x="1047" y="1587"/>
                  </a:cubicBezTo>
                  <a:lnTo>
                    <a:pt x="1047" y="1587"/>
                  </a:lnTo>
                  <a:cubicBezTo>
                    <a:pt x="4157" y="1095"/>
                    <a:pt x="7349" y="1259"/>
                    <a:pt x="10483" y="985"/>
                  </a:cubicBezTo>
                  <a:cubicBezTo>
                    <a:pt x="11097" y="955"/>
                    <a:pt x="11116" y="1"/>
                    <a:pt x="10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26"/>
            <p:cNvSpPr/>
            <p:nvPr/>
          </p:nvSpPr>
          <p:spPr>
            <a:xfrm rot="10800000" flipH="1">
              <a:off x="-171061" y="4642415"/>
              <a:ext cx="365169" cy="413449"/>
            </a:xfrm>
            <a:custGeom>
              <a:avLst/>
              <a:gdLst/>
              <a:ahLst/>
              <a:cxnLst/>
              <a:rect l="l" t="t" r="r" b="b"/>
              <a:pathLst>
                <a:path w="11368" h="12871" extrusionOk="0">
                  <a:moveTo>
                    <a:pt x="10792" y="0"/>
                  </a:moveTo>
                  <a:cubicBezTo>
                    <a:pt x="10774" y="0"/>
                    <a:pt x="10756" y="1"/>
                    <a:pt x="10737" y="3"/>
                  </a:cubicBezTo>
                  <a:cubicBezTo>
                    <a:pt x="7285" y="288"/>
                    <a:pt x="3738" y="383"/>
                    <a:pt x="381" y="1365"/>
                  </a:cubicBezTo>
                  <a:cubicBezTo>
                    <a:pt x="191" y="1428"/>
                    <a:pt x="1" y="1650"/>
                    <a:pt x="33" y="1840"/>
                  </a:cubicBezTo>
                  <a:cubicBezTo>
                    <a:pt x="476" y="5387"/>
                    <a:pt x="476" y="9029"/>
                    <a:pt x="1268" y="12512"/>
                  </a:cubicBezTo>
                  <a:cubicBezTo>
                    <a:pt x="1318" y="12763"/>
                    <a:pt x="1497" y="12870"/>
                    <a:pt x="1688" y="12870"/>
                  </a:cubicBezTo>
                  <a:cubicBezTo>
                    <a:pt x="1978" y="12870"/>
                    <a:pt x="2294" y="12622"/>
                    <a:pt x="2218" y="12259"/>
                  </a:cubicBezTo>
                  <a:cubicBezTo>
                    <a:pt x="1455" y="8964"/>
                    <a:pt x="1456" y="5581"/>
                    <a:pt x="1061" y="2223"/>
                  </a:cubicBezTo>
                  <a:lnTo>
                    <a:pt x="1061" y="2223"/>
                  </a:lnTo>
                  <a:cubicBezTo>
                    <a:pt x="4197" y="1356"/>
                    <a:pt x="7494" y="1258"/>
                    <a:pt x="10705" y="985"/>
                  </a:cubicBezTo>
                  <a:cubicBezTo>
                    <a:pt x="11319" y="954"/>
                    <a:pt x="11368" y="0"/>
                    <a:pt x="10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26"/>
            <p:cNvSpPr/>
            <p:nvPr/>
          </p:nvSpPr>
          <p:spPr>
            <a:xfrm rot="10800000" flipH="1">
              <a:off x="272432" y="4834505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0"/>
                  </a:moveTo>
                  <a:cubicBezTo>
                    <a:pt x="330" y="0"/>
                    <a:pt x="0" y="225"/>
                    <a:pt x="34" y="649"/>
                  </a:cubicBezTo>
                  <a:cubicBezTo>
                    <a:pt x="64" y="1002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8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26"/>
            <p:cNvSpPr/>
            <p:nvPr/>
          </p:nvSpPr>
          <p:spPr>
            <a:xfrm rot="10800000" flipH="1">
              <a:off x="370086" y="4842664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53" y="0"/>
                  </a:moveTo>
                  <a:cubicBezTo>
                    <a:pt x="330" y="0"/>
                    <a:pt x="1" y="224"/>
                    <a:pt x="35" y="648"/>
                  </a:cubicBezTo>
                  <a:cubicBezTo>
                    <a:pt x="64" y="1001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9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26"/>
            <p:cNvSpPr/>
            <p:nvPr/>
          </p:nvSpPr>
          <p:spPr>
            <a:xfrm rot="10800000" flipH="1">
              <a:off x="369059" y="4666661"/>
              <a:ext cx="40892" cy="37615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53" y="1"/>
                  </a:moveTo>
                  <a:cubicBezTo>
                    <a:pt x="330" y="1"/>
                    <a:pt x="1" y="225"/>
                    <a:pt x="35" y="649"/>
                  </a:cubicBezTo>
                  <a:cubicBezTo>
                    <a:pt x="79" y="1002"/>
                    <a:pt x="355" y="1171"/>
                    <a:pt x="632" y="1171"/>
                  </a:cubicBezTo>
                  <a:cubicBezTo>
                    <a:pt x="952" y="1171"/>
                    <a:pt x="1272" y="946"/>
                    <a:pt x="1238" y="522"/>
                  </a:cubicBezTo>
                  <a:cubicBezTo>
                    <a:pt x="1209" y="169"/>
                    <a:pt x="934" y="1"/>
                    <a:pt x="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26"/>
            <p:cNvSpPr/>
            <p:nvPr/>
          </p:nvSpPr>
          <p:spPr>
            <a:xfrm rot="10800000" flipH="1">
              <a:off x="283611" y="4400650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53" y="0"/>
                  </a:moveTo>
                  <a:cubicBezTo>
                    <a:pt x="330" y="0"/>
                    <a:pt x="1" y="226"/>
                    <a:pt x="35" y="633"/>
                  </a:cubicBezTo>
                  <a:cubicBezTo>
                    <a:pt x="64" y="1000"/>
                    <a:pt x="339" y="1170"/>
                    <a:pt x="620" y="1170"/>
                  </a:cubicBezTo>
                  <a:cubicBezTo>
                    <a:pt x="943" y="1170"/>
                    <a:pt x="1272" y="945"/>
                    <a:pt x="1238" y="538"/>
                  </a:cubicBezTo>
                  <a:cubicBezTo>
                    <a:pt x="1209" y="170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26"/>
            <p:cNvSpPr/>
            <p:nvPr/>
          </p:nvSpPr>
          <p:spPr>
            <a:xfrm rot="10800000" flipH="1">
              <a:off x="259197" y="4320920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5" y="1"/>
                  </a:moveTo>
                  <a:cubicBezTo>
                    <a:pt x="325" y="1"/>
                    <a:pt x="1" y="217"/>
                    <a:pt x="35" y="621"/>
                  </a:cubicBezTo>
                  <a:cubicBezTo>
                    <a:pt x="64" y="993"/>
                    <a:pt x="346" y="1169"/>
                    <a:pt x="630" y="1169"/>
                  </a:cubicBezTo>
                  <a:cubicBezTo>
                    <a:pt x="949" y="1169"/>
                    <a:pt x="1272" y="945"/>
                    <a:pt x="1238" y="526"/>
                  </a:cubicBezTo>
                  <a:cubicBezTo>
                    <a:pt x="1208" y="169"/>
                    <a:pt x="928" y="1"/>
                    <a:pt x="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26"/>
            <p:cNvSpPr/>
            <p:nvPr/>
          </p:nvSpPr>
          <p:spPr>
            <a:xfrm rot="10800000" flipH="1">
              <a:off x="-17512" y="4716516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1" y="0"/>
                  </a:moveTo>
                  <a:cubicBezTo>
                    <a:pt x="321" y="0"/>
                    <a:pt x="1" y="224"/>
                    <a:pt x="35" y="648"/>
                  </a:cubicBezTo>
                  <a:cubicBezTo>
                    <a:pt x="64" y="1001"/>
                    <a:pt x="339" y="1170"/>
                    <a:pt x="619" y="1170"/>
                  </a:cubicBezTo>
                  <a:cubicBezTo>
                    <a:pt x="943" y="1170"/>
                    <a:pt x="1272" y="946"/>
                    <a:pt x="1238" y="522"/>
                  </a:cubicBezTo>
                  <a:cubicBezTo>
                    <a:pt x="1194" y="169"/>
                    <a:pt x="918" y="0"/>
                    <a:pt x="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2" name="Google Shape;1182;p26"/>
            <p:cNvSpPr/>
            <p:nvPr/>
          </p:nvSpPr>
          <p:spPr>
            <a:xfrm rot="10800000" flipH="1">
              <a:off x="-102960" y="4496923"/>
              <a:ext cx="40860" cy="37551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45" y="0"/>
                  </a:moveTo>
                  <a:cubicBezTo>
                    <a:pt x="324" y="0"/>
                    <a:pt x="1" y="216"/>
                    <a:pt x="34" y="620"/>
                  </a:cubicBezTo>
                  <a:cubicBezTo>
                    <a:pt x="64" y="992"/>
                    <a:pt x="346" y="1168"/>
                    <a:pt x="630" y="1168"/>
                  </a:cubicBezTo>
                  <a:cubicBezTo>
                    <a:pt x="949" y="1168"/>
                    <a:pt x="1271" y="945"/>
                    <a:pt x="1238" y="525"/>
                  </a:cubicBezTo>
                  <a:cubicBezTo>
                    <a:pt x="1208" y="169"/>
                    <a:pt x="928" y="0"/>
                    <a:pt x="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3" name="Google Shape;1183;p26"/>
            <p:cNvSpPr/>
            <p:nvPr/>
          </p:nvSpPr>
          <p:spPr>
            <a:xfrm rot="10800000" flipH="1">
              <a:off x="300925" y="5049151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0"/>
                  </a:moveTo>
                  <a:cubicBezTo>
                    <a:pt x="330" y="0"/>
                    <a:pt x="0" y="224"/>
                    <a:pt x="34" y="648"/>
                  </a:cubicBezTo>
                  <a:cubicBezTo>
                    <a:pt x="63" y="1001"/>
                    <a:pt x="339" y="1170"/>
                    <a:pt x="619" y="1170"/>
                  </a:cubicBezTo>
                  <a:cubicBezTo>
                    <a:pt x="942" y="1170"/>
                    <a:pt x="1271" y="946"/>
                    <a:pt x="1237" y="522"/>
                  </a:cubicBezTo>
                  <a:cubicBezTo>
                    <a:pt x="1208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4" name="Google Shape;1184;p26"/>
            <p:cNvSpPr/>
            <p:nvPr/>
          </p:nvSpPr>
          <p:spPr>
            <a:xfrm rot="10800000" flipH="1">
              <a:off x="-74467" y="5079572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2" y="1"/>
                  </a:moveTo>
                  <a:cubicBezTo>
                    <a:pt x="323" y="1"/>
                    <a:pt x="1" y="225"/>
                    <a:pt x="34" y="644"/>
                  </a:cubicBezTo>
                  <a:cubicBezTo>
                    <a:pt x="64" y="1001"/>
                    <a:pt x="344" y="1169"/>
                    <a:pt x="627" y="1169"/>
                  </a:cubicBezTo>
                  <a:cubicBezTo>
                    <a:pt x="947" y="1169"/>
                    <a:pt x="1271" y="953"/>
                    <a:pt x="1238" y="549"/>
                  </a:cubicBezTo>
                  <a:cubicBezTo>
                    <a:pt x="1208" y="177"/>
                    <a:pt x="926" y="1"/>
                    <a:pt x="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5" name="Google Shape;1185;p26"/>
            <p:cNvSpPr/>
            <p:nvPr/>
          </p:nvSpPr>
          <p:spPr>
            <a:xfrm rot="10800000" flipH="1">
              <a:off x="905259" y="4545076"/>
              <a:ext cx="64117" cy="49854"/>
            </a:xfrm>
            <a:custGeom>
              <a:avLst/>
              <a:gdLst/>
              <a:ahLst/>
              <a:cxnLst/>
              <a:rect l="l" t="t" r="r" b="b"/>
              <a:pathLst>
                <a:path w="1996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1996" y="1552"/>
                    <a:pt x="1996" y="0"/>
                    <a:pt x="1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6" name="Google Shape;1186;p26"/>
            <p:cNvSpPr/>
            <p:nvPr/>
          </p:nvSpPr>
          <p:spPr>
            <a:xfrm rot="10800000" flipH="1">
              <a:off x="950039" y="4620340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7" name="Google Shape;1187;p26"/>
            <p:cNvSpPr/>
            <p:nvPr/>
          </p:nvSpPr>
          <p:spPr>
            <a:xfrm rot="10800000" flipH="1">
              <a:off x="984604" y="4534893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1"/>
                  </a:moveTo>
                  <a:cubicBezTo>
                    <a:pt x="1" y="1"/>
                    <a:pt x="1" y="1553"/>
                    <a:pt x="1014" y="1553"/>
                  </a:cubicBezTo>
                  <a:cubicBezTo>
                    <a:pt x="2028" y="1553"/>
                    <a:pt x="2028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88" name="Google Shape;1188;p26"/>
          <p:cNvGrpSpPr/>
          <p:nvPr/>
        </p:nvGrpSpPr>
        <p:grpSpPr>
          <a:xfrm>
            <a:off x="5781443" y="4286187"/>
            <a:ext cx="795561" cy="629451"/>
            <a:chOff x="5781442" y="4284793"/>
            <a:chExt cx="795561" cy="629257"/>
          </a:xfrm>
        </p:grpSpPr>
        <p:sp>
          <p:nvSpPr>
            <p:cNvPr id="1189" name="Google Shape;1189;p26"/>
            <p:cNvSpPr/>
            <p:nvPr/>
          </p:nvSpPr>
          <p:spPr>
            <a:xfrm>
              <a:off x="5853077" y="4318811"/>
              <a:ext cx="682186" cy="565324"/>
            </a:xfrm>
            <a:custGeom>
              <a:avLst/>
              <a:gdLst/>
              <a:ahLst/>
              <a:cxnLst/>
              <a:rect l="l" t="t" r="r" b="b"/>
              <a:pathLst>
                <a:path w="21237" h="17599" extrusionOk="0">
                  <a:moveTo>
                    <a:pt x="18879" y="552"/>
                  </a:moveTo>
                  <a:cubicBezTo>
                    <a:pt x="19555" y="1220"/>
                    <a:pt x="20043" y="2017"/>
                    <a:pt x="20618" y="2783"/>
                  </a:cubicBezTo>
                  <a:lnTo>
                    <a:pt x="20618" y="2783"/>
                  </a:lnTo>
                  <a:cubicBezTo>
                    <a:pt x="15530" y="6510"/>
                    <a:pt x="10623" y="10538"/>
                    <a:pt x="5624" y="14381"/>
                  </a:cubicBezTo>
                  <a:cubicBezTo>
                    <a:pt x="4480" y="15254"/>
                    <a:pt x="3308" y="16155"/>
                    <a:pt x="2135" y="17004"/>
                  </a:cubicBezTo>
                  <a:lnTo>
                    <a:pt x="2135" y="17004"/>
                  </a:lnTo>
                  <a:cubicBezTo>
                    <a:pt x="1535" y="16254"/>
                    <a:pt x="990" y="15474"/>
                    <a:pt x="607" y="14580"/>
                  </a:cubicBezTo>
                  <a:lnTo>
                    <a:pt x="607" y="14580"/>
                  </a:lnTo>
                  <a:cubicBezTo>
                    <a:pt x="5661" y="10475"/>
                    <a:pt x="10899" y="6585"/>
                    <a:pt x="16075" y="2663"/>
                  </a:cubicBezTo>
                  <a:cubicBezTo>
                    <a:pt x="17009" y="1970"/>
                    <a:pt x="17944" y="1248"/>
                    <a:pt x="18879" y="552"/>
                  </a:cubicBezTo>
                  <a:close/>
                  <a:moveTo>
                    <a:pt x="18886" y="0"/>
                  </a:moveTo>
                  <a:cubicBezTo>
                    <a:pt x="18844" y="0"/>
                    <a:pt x="18803" y="11"/>
                    <a:pt x="18767" y="35"/>
                  </a:cubicBezTo>
                  <a:cubicBezTo>
                    <a:pt x="13636" y="3804"/>
                    <a:pt x="8569" y="7730"/>
                    <a:pt x="3534" y="11657"/>
                  </a:cubicBezTo>
                  <a:cubicBezTo>
                    <a:pt x="2394" y="12544"/>
                    <a:pt x="1254" y="13431"/>
                    <a:pt x="114" y="14349"/>
                  </a:cubicBezTo>
                  <a:cubicBezTo>
                    <a:pt x="0" y="14434"/>
                    <a:pt x="14" y="14551"/>
                    <a:pt x="83" y="14637"/>
                  </a:cubicBezTo>
                  <a:lnTo>
                    <a:pt x="83" y="14637"/>
                  </a:lnTo>
                  <a:cubicBezTo>
                    <a:pt x="527" y="15713"/>
                    <a:pt x="1191" y="16630"/>
                    <a:pt x="1887" y="17516"/>
                  </a:cubicBezTo>
                  <a:cubicBezTo>
                    <a:pt x="1927" y="17576"/>
                    <a:pt x="2006" y="17598"/>
                    <a:pt x="2082" y="17598"/>
                  </a:cubicBezTo>
                  <a:cubicBezTo>
                    <a:pt x="2126" y="17598"/>
                    <a:pt x="2169" y="17591"/>
                    <a:pt x="2204" y="17579"/>
                  </a:cubicBezTo>
                  <a:cubicBezTo>
                    <a:pt x="7524" y="13716"/>
                    <a:pt x="12623" y="9536"/>
                    <a:pt x="17817" y="5545"/>
                  </a:cubicBezTo>
                  <a:cubicBezTo>
                    <a:pt x="18893" y="4690"/>
                    <a:pt x="19970" y="3867"/>
                    <a:pt x="21079" y="3075"/>
                  </a:cubicBezTo>
                  <a:cubicBezTo>
                    <a:pt x="21237" y="2948"/>
                    <a:pt x="21237" y="2822"/>
                    <a:pt x="21142" y="2663"/>
                  </a:cubicBezTo>
                  <a:cubicBezTo>
                    <a:pt x="20445" y="1777"/>
                    <a:pt x="19907" y="827"/>
                    <a:pt x="19083" y="67"/>
                  </a:cubicBezTo>
                  <a:cubicBezTo>
                    <a:pt x="19025" y="27"/>
                    <a:pt x="18954" y="0"/>
                    <a:pt x="18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6409130" y="4356042"/>
              <a:ext cx="78347" cy="91902"/>
            </a:xfrm>
            <a:custGeom>
              <a:avLst/>
              <a:gdLst/>
              <a:ahLst/>
              <a:cxnLst/>
              <a:rect l="l" t="t" r="r" b="b"/>
              <a:pathLst>
                <a:path w="2439" h="2861" extrusionOk="0">
                  <a:moveTo>
                    <a:pt x="306" y="1"/>
                  </a:moveTo>
                  <a:cubicBezTo>
                    <a:pt x="264" y="1"/>
                    <a:pt x="223" y="15"/>
                    <a:pt x="190" y="48"/>
                  </a:cubicBezTo>
                  <a:cubicBezTo>
                    <a:pt x="63" y="111"/>
                    <a:pt x="0" y="269"/>
                    <a:pt x="95" y="364"/>
                  </a:cubicBezTo>
                  <a:cubicBezTo>
                    <a:pt x="633" y="1219"/>
                    <a:pt x="1330" y="1948"/>
                    <a:pt x="1932" y="2740"/>
                  </a:cubicBezTo>
                  <a:cubicBezTo>
                    <a:pt x="2000" y="2808"/>
                    <a:pt x="2085" y="2860"/>
                    <a:pt x="2175" y="2860"/>
                  </a:cubicBezTo>
                  <a:cubicBezTo>
                    <a:pt x="2209" y="2860"/>
                    <a:pt x="2245" y="2852"/>
                    <a:pt x="2280" y="2835"/>
                  </a:cubicBezTo>
                  <a:cubicBezTo>
                    <a:pt x="2375" y="2771"/>
                    <a:pt x="2439" y="2613"/>
                    <a:pt x="2375" y="2486"/>
                  </a:cubicBezTo>
                  <a:cubicBezTo>
                    <a:pt x="1773" y="1694"/>
                    <a:pt x="1077" y="966"/>
                    <a:pt x="507" y="111"/>
                  </a:cubicBezTo>
                  <a:cubicBezTo>
                    <a:pt x="465" y="49"/>
                    <a:pt x="384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6447356" y="4284793"/>
              <a:ext cx="129646" cy="129550"/>
            </a:xfrm>
            <a:custGeom>
              <a:avLst/>
              <a:gdLst/>
              <a:ahLst/>
              <a:cxnLst/>
              <a:rect l="l" t="t" r="r" b="b"/>
              <a:pathLst>
                <a:path w="4036" h="4033" extrusionOk="0">
                  <a:moveTo>
                    <a:pt x="2488" y="1"/>
                  </a:moveTo>
                  <a:cubicBezTo>
                    <a:pt x="2106" y="1"/>
                    <a:pt x="1746" y="114"/>
                    <a:pt x="1407" y="271"/>
                  </a:cubicBezTo>
                  <a:cubicBezTo>
                    <a:pt x="964" y="461"/>
                    <a:pt x="520" y="777"/>
                    <a:pt x="172" y="1126"/>
                  </a:cubicBezTo>
                  <a:cubicBezTo>
                    <a:pt x="0" y="1297"/>
                    <a:pt x="170" y="1545"/>
                    <a:pt x="359" y="1545"/>
                  </a:cubicBezTo>
                  <a:cubicBezTo>
                    <a:pt x="414" y="1545"/>
                    <a:pt x="470" y="1524"/>
                    <a:pt x="520" y="1474"/>
                  </a:cubicBezTo>
                  <a:cubicBezTo>
                    <a:pt x="1027" y="967"/>
                    <a:pt x="1724" y="524"/>
                    <a:pt x="2452" y="492"/>
                  </a:cubicBezTo>
                  <a:cubicBezTo>
                    <a:pt x="2769" y="492"/>
                    <a:pt x="3054" y="587"/>
                    <a:pt x="3244" y="872"/>
                  </a:cubicBezTo>
                  <a:cubicBezTo>
                    <a:pt x="3497" y="1284"/>
                    <a:pt x="3529" y="1822"/>
                    <a:pt x="3370" y="2266"/>
                  </a:cubicBezTo>
                  <a:cubicBezTo>
                    <a:pt x="3180" y="2804"/>
                    <a:pt x="2737" y="3216"/>
                    <a:pt x="2357" y="3596"/>
                  </a:cubicBezTo>
                  <a:cubicBezTo>
                    <a:pt x="2190" y="3787"/>
                    <a:pt x="2347" y="4032"/>
                    <a:pt x="2530" y="4032"/>
                  </a:cubicBezTo>
                  <a:cubicBezTo>
                    <a:pt x="2589" y="4032"/>
                    <a:pt x="2651" y="4006"/>
                    <a:pt x="2705" y="3944"/>
                  </a:cubicBezTo>
                  <a:cubicBezTo>
                    <a:pt x="3117" y="3532"/>
                    <a:pt x="3560" y="3089"/>
                    <a:pt x="3782" y="2551"/>
                  </a:cubicBezTo>
                  <a:cubicBezTo>
                    <a:pt x="4035" y="1981"/>
                    <a:pt x="4004" y="1347"/>
                    <a:pt x="3750" y="809"/>
                  </a:cubicBezTo>
                  <a:cubicBezTo>
                    <a:pt x="3560" y="397"/>
                    <a:pt x="3180" y="80"/>
                    <a:pt x="2737" y="17"/>
                  </a:cubicBezTo>
                  <a:cubicBezTo>
                    <a:pt x="2653" y="6"/>
                    <a:pt x="2570" y="1"/>
                    <a:pt x="2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2" name="Google Shape;1192;p26"/>
            <p:cNvSpPr/>
            <p:nvPr/>
          </p:nvSpPr>
          <p:spPr>
            <a:xfrm>
              <a:off x="5781442" y="4777368"/>
              <a:ext cx="145322" cy="136681"/>
            </a:xfrm>
            <a:custGeom>
              <a:avLst/>
              <a:gdLst/>
              <a:ahLst/>
              <a:cxnLst/>
              <a:rect l="l" t="t" r="r" b="b"/>
              <a:pathLst>
                <a:path w="4524" h="4255" extrusionOk="0">
                  <a:moveTo>
                    <a:pt x="2502" y="1"/>
                  </a:moveTo>
                  <a:cubicBezTo>
                    <a:pt x="2429" y="1"/>
                    <a:pt x="2358" y="32"/>
                    <a:pt x="2312" y="106"/>
                  </a:cubicBezTo>
                  <a:cubicBezTo>
                    <a:pt x="1552" y="1341"/>
                    <a:pt x="665" y="2544"/>
                    <a:pt x="64" y="3875"/>
                  </a:cubicBezTo>
                  <a:cubicBezTo>
                    <a:pt x="0" y="4033"/>
                    <a:pt x="95" y="4223"/>
                    <a:pt x="285" y="4255"/>
                  </a:cubicBezTo>
                  <a:cubicBezTo>
                    <a:pt x="982" y="4255"/>
                    <a:pt x="1647" y="4096"/>
                    <a:pt x="2312" y="3906"/>
                  </a:cubicBezTo>
                  <a:cubicBezTo>
                    <a:pt x="2977" y="3716"/>
                    <a:pt x="3642" y="3463"/>
                    <a:pt x="4276" y="3146"/>
                  </a:cubicBezTo>
                  <a:cubicBezTo>
                    <a:pt x="4523" y="3036"/>
                    <a:pt x="4364" y="2711"/>
                    <a:pt x="4131" y="2711"/>
                  </a:cubicBezTo>
                  <a:cubicBezTo>
                    <a:pt x="4096" y="2711"/>
                    <a:pt x="4059" y="2718"/>
                    <a:pt x="4022" y="2734"/>
                  </a:cubicBezTo>
                  <a:cubicBezTo>
                    <a:pt x="3420" y="3019"/>
                    <a:pt x="2787" y="3241"/>
                    <a:pt x="2154" y="3431"/>
                  </a:cubicBezTo>
                  <a:cubicBezTo>
                    <a:pt x="1683" y="3555"/>
                    <a:pt x="1192" y="3679"/>
                    <a:pt x="697" y="3727"/>
                  </a:cubicBezTo>
                  <a:lnTo>
                    <a:pt x="697" y="3727"/>
                  </a:lnTo>
                  <a:cubicBezTo>
                    <a:pt x="1281" y="2553"/>
                    <a:pt x="2044" y="1469"/>
                    <a:pt x="2755" y="359"/>
                  </a:cubicBezTo>
                  <a:cubicBezTo>
                    <a:pt x="2867" y="180"/>
                    <a:pt x="2678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3" name="Google Shape;1193;p26"/>
            <p:cNvSpPr/>
            <p:nvPr/>
          </p:nvSpPr>
          <p:spPr>
            <a:xfrm>
              <a:off x="5792492" y="4851573"/>
              <a:ext cx="59555" cy="54351"/>
            </a:xfrm>
            <a:custGeom>
              <a:avLst/>
              <a:gdLst/>
              <a:ahLst/>
              <a:cxnLst/>
              <a:rect l="l" t="t" r="r" b="b"/>
              <a:pathLst>
                <a:path w="1854" h="1692" extrusionOk="0">
                  <a:moveTo>
                    <a:pt x="949" y="1"/>
                  </a:moveTo>
                  <a:cubicBezTo>
                    <a:pt x="833" y="1"/>
                    <a:pt x="723" y="120"/>
                    <a:pt x="765" y="266"/>
                  </a:cubicBezTo>
                  <a:cubicBezTo>
                    <a:pt x="765" y="298"/>
                    <a:pt x="765" y="298"/>
                    <a:pt x="765" y="329"/>
                  </a:cubicBezTo>
                  <a:cubicBezTo>
                    <a:pt x="733" y="393"/>
                    <a:pt x="733" y="424"/>
                    <a:pt x="796" y="488"/>
                  </a:cubicBezTo>
                  <a:cubicBezTo>
                    <a:pt x="796" y="519"/>
                    <a:pt x="796" y="519"/>
                    <a:pt x="796" y="519"/>
                  </a:cubicBezTo>
                  <a:cubicBezTo>
                    <a:pt x="796" y="519"/>
                    <a:pt x="796" y="551"/>
                    <a:pt x="796" y="551"/>
                  </a:cubicBezTo>
                  <a:cubicBezTo>
                    <a:pt x="763" y="538"/>
                    <a:pt x="730" y="532"/>
                    <a:pt x="699" y="532"/>
                  </a:cubicBezTo>
                  <a:cubicBezTo>
                    <a:pt x="580" y="532"/>
                    <a:pt x="486" y="622"/>
                    <a:pt x="511" y="773"/>
                  </a:cubicBezTo>
                  <a:cubicBezTo>
                    <a:pt x="511" y="773"/>
                    <a:pt x="543" y="804"/>
                    <a:pt x="543" y="804"/>
                  </a:cubicBezTo>
                  <a:cubicBezTo>
                    <a:pt x="511" y="868"/>
                    <a:pt x="511" y="931"/>
                    <a:pt x="511" y="963"/>
                  </a:cubicBezTo>
                  <a:cubicBezTo>
                    <a:pt x="416" y="1026"/>
                    <a:pt x="321" y="1121"/>
                    <a:pt x="258" y="1216"/>
                  </a:cubicBezTo>
                  <a:cubicBezTo>
                    <a:pt x="258" y="1216"/>
                    <a:pt x="258" y="1248"/>
                    <a:pt x="258" y="1248"/>
                  </a:cubicBezTo>
                  <a:cubicBezTo>
                    <a:pt x="226" y="1248"/>
                    <a:pt x="195" y="1279"/>
                    <a:pt x="163" y="1311"/>
                  </a:cubicBezTo>
                  <a:cubicBezTo>
                    <a:pt x="163" y="1311"/>
                    <a:pt x="131" y="1311"/>
                    <a:pt x="131" y="1343"/>
                  </a:cubicBezTo>
                  <a:cubicBezTo>
                    <a:pt x="0" y="1474"/>
                    <a:pt x="129" y="1691"/>
                    <a:pt x="267" y="1691"/>
                  </a:cubicBezTo>
                  <a:cubicBezTo>
                    <a:pt x="296" y="1691"/>
                    <a:pt x="325" y="1681"/>
                    <a:pt x="353" y="1660"/>
                  </a:cubicBezTo>
                  <a:cubicBezTo>
                    <a:pt x="385" y="1628"/>
                    <a:pt x="385" y="1628"/>
                    <a:pt x="416" y="1628"/>
                  </a:cubicBezTo>
                  <a:cubicBezTo>
                    <a:pt x="448" y="1565"/>
                    <a:pt x="511" y="1533"/>
                    <a:pt x="575" y="1501"/>
                  </a:cubicBezTo>
                  <a:lnTo>
                    <a:pt x="606" y="1501"/>
                  </a:lnTo>
                  <a:cubicBezTo>
                    <a:pt x="606" y="1470"/>
                    <a:pt x="638" y="1470"/>
                    <a:pt x="638" y="1470"/>
                  </a:cubicBezTo>
                  <a:cubicBezTo>
                    <a:pt x="655" y="1470"/>
                    <a:pt x="663" y="1460"/>
                    <a:pt x="666" y="1452"/>
                  </a:cubicBezTo>
                  <a:lnTo>
                    <a:pt x="666" y="1452"/>
                  </a:lnTo>
                  <a:cubicBezTo>
                    <a:pt x="643" y="1574"/>
                    <a:pt x="707" y="1691"/>
                    <a:pt x="860" y="1691"/>
                  </a:cubicBezTo>
                  <a:cubicBezTo>
                    <a:pt x="986" y="1691"/>
                    <a:pt x="1050" y="1565"/>
                    <a:pt x="1050" y="1470"/>
                  </a:cubicBezTo>
                  <a:lnTo>
                    <a:pt x="1081" y="1470"/>
                  </a:lnTo>
                  <a:cubicBezTo>
                    <a:pt x="1176" y="1470"/>
                    <a:pt x="1271" y="1438"/>
                    <a:pt x="1271" y="1343"/>
                  </a:cubicBezTo>
                  <a:cubicBezTo>
                    <a:pt x="1303" y="1343"/>
                    <a:pt x="1303" y="1374"/>
                    <a:pt x="1335" y="1374"/>
                  </a:cubicBezTo>
                  <a:cubicBezTo>
                    <a:pt x="1358" y="1421"/>
                    <a:pt x="1398" y="1450"/>
                    <a:pt x="1443" y="1450"/>
                  </a:cubicBezTo>
                  <a:cubicBezTo>
                    <a:pt x="1459" y="1450"/>
                    <a:pt x="1476" y="1446"/>
                    <a:pt x="1493" y="1438"/>
                  </a:cubicBezTo>
                  <a:cubicBezTo>
                    <a:pt x="1526" y="1451"/>
                    <a:pt x="1562" y="1457"/>
                    <a:pt x="1597" y="1457"/>
                  </a:cubicBezTo>
                  <a:cubicBezTo>
                    <a:pt x="1730" y="1457"/>
                    <a:pt x="1853" y="1367"/>
                    <a:pt x="1778" y="1216"/>
                  </a:cubicBezTo>
                  <a:cubicBezTo>
                    <a:pt x="1778" y="1184"/>
                    <a:pt x="1778" y="1184"/>
                    <a:pt x="1778" y="1153"/>
                  </a:cubicBezTo>
                  <a:cubicBezTo>
                    <a:pt x="1715" y="994"/>
                    <a:pt x="1620" y="868"/>
                    <a:pt x="1525" y="741"/>
                  </a:cubicBezTo>
                  <a:cubicBezTo>
                    <a:pt x="1398" y="519"/>
                    <a:pt x="1271" y="298"/>
                    <a:pt x="1113" y="108"/>
                  </a:cubicBezTo>
                  <a:cubicBezTo>
                    <a:pt x="1070" y="32"/>
                    <a:pt x="1009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4" name="Google Shape;1194;p26"/>
            <p:cNvSpPr/>
            <p:nvPr/>
          </p:nvSpPr>
          <p:spPr>
            <a:xfrm>
              <a:off x="5914111" y="4494428"/>
              <a:ext cx="383768" cy="291994"/>
            </a:xfrm>
            <a:custGeom>
              <a:avLst/>
              <a:gdLst/>
              <a:ahLst/>
              <a:cxnLst/>
              <a:rect l="l" t="t" r="r" b="b"/>
              <a:pathLst>
                <a:path w="11947" h="9090" extrusionOk="0">
                  <a:moveTo>
                    <a:pt x="11621" y="0"/>
                  </a:moveTo>
                  <a:cubicBezTo>
                    <a:pt x="11578" y="0"/>
                    <a:pt x="11532" y="14"/>
                    <a:pt x="11483" y="47"/>
                  </a:cubicBezTo>
                  <a:cubicBezTo>
                    <a:pt x="7714" y="2865"/>
                    <a:pt x="3977" y="5747"/>
                    <a:pt x="209" y="8597"/>
                  </a:cubicBezTo>
                  <a:cubicBezTo>
                    <a:pt x="1" y="8779"/>
                    <a:pt x="134" y="9089"/>
                    <a:pt x="329" y="9089"/>
                  </a:cubicBezTo>
                  <a:cubicBezTo>
                    <a:pt x="372" y="9089"/>
                    <a:pt x="417" y="9075"/>
                    <a:pt x="462" y="9041"/>
                  </a:cubicBezTo>
                  <a:cubicBezTo>
                    <a:pt x="4231" y="6190"/>
                    <a:pt x="7968" y="3309"/>
                    <a:pt x="11736" y="490"/>
                  </a:cubicBezTo>
                  <a:cubicBezTo>
                    <a:pt x="11947" y="332"/>
                    <a:pt x="11830" y="0"/>
                    <a:pt x="11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5934477" y="4523853"/>
              <a:ext cx="383671" cy="291062"/>
            </a:xfrm>
            <a:custGeom>
              <a:avLst/>
              <a:gdLst/>
              <a:ahLst/>
              <a:cxnLst/>
              <a:rect l="l" t="t" r="r" b="b"/>
              <a:pathLst>
                <a:path w="11944" h="9061" extrusionOk="0">
                  <a:moveTo>
                    <a:pt x="11645" y="0"/>
                  </a:moveTo>
                  <a:cubicBezTo>
                    <a:pt x="11604" y="0"/>
                    <a:pt x="11560" y="15"/>
                    <a:pt x="11514" y="49"/>
                  </a:cubicBezTo>
                  <a:cubicBezTo>
                    <a:pt x="7714" y="2868"/>
                    <a:pt x="3977" y="5718"/>
                    <a:pt x="208" y="8600"/>
                  </a:cubicBezTo>
                  <a:cubicBezTo>
                    <a:pt x="1" y="8755"/>
                    <a:pt x="133" y="9060"/>
                    <a:pt x="328" y="9060"/>
                  </a:cubicBezTo>
                  <a:cubicBezTo>
                    <a:pt x="370" y="9060"/>
                    <a:pt x="416" y="9046"/>
                    <a:pt x="462" y="9011"/>
                  </a:cubicBezTo>
                  <a:cubicBezTo>
                    <a:pt x="4230" y="6161"/>
                    <a:pt x="7967" y="3279"/>
                    <a:pt x="11736" y="461"/>
                  </a:cubicBezTo>
                  <a:cubicBezTo>
                    <a:pt x="11944" y="305"/>
                    <a:pt x="11832" y="0"/>
                    <a:pt x="11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96" name="Google Shape;1196;p26"/>
          <p:cNvSpPr/>
          <p:nvPr/>
        </p:nvSpPr>
        <p:spPr>
          <a:xfrm>
            <a:off x="8727245" y="2553739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7" name="Google Shape;1197;p26"/>
          <p:cNvSpPr/>
          <p:nvPr/>
        </p:nvSpPr>
        <p:spPr>
          <a:xfrm>
            <a:off x="8727245" y="2875971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8" name="Google Shape;1198;p26"/>
          <p:cNvSpPr/>
          <p:nvPr/>
        </p:nvSpPr>
        <p:spPr>
          <a:xfrm>
            <a:off x="8727245" y="3198143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9" name="Google Shape;1199;p26"/>
          <p:cNvSpPr/>
          <p:nvPr/>
        </p:nvSpPr>
        <p:spPr>
          <a:xfrm>
            <a:off x="8727245" y="3520371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0" name="Google Shape;1200;p26"/>
          <p:cNvSpPr/>
          <p:nvPr/>
        </p:nvSpPr>
        <p:spPr>
          <a:xfrm>
            <a:off x="8727245" y="3842598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1" name="Google Shape;1201;p26"/>
          <p:cNvSpPr/>
          <p:nvPr/>
        </p:nvSpPr>
        <p:spPr>
          <a:xfrm>
            <a:off x="8727245" y="4163900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2" name="Google Shape;1202;p26"/>
          <p:cNvSpPr/>
          <p:nvPr/>
        </p:nvSpPr>
        <p:spPr>
          <a:xfrm>
            <a:off x="8727245" y="4486128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3" name="Google Shape;1203;p26"/>
          <p:cNvSpPr/>
          <p:nvPr/>
        </p:nvSpPr>
        <p:spPr>
          <a:xfrm>
            <a:off x="8727245" y="4808355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4" name="Google Shape;1204;p26"/>
          <p:cNvSpPr/>
          <p:nvPr/>
        </p:nvSpPr>
        <p:spPr>
          <a:xfrm rot="-5400000">
            <a:off x="6475347" y="4810333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5" name="Google Shape;1205;p26"/>
          <p:cNvSpPr/>
          <p:nvPr/>
        </p:nvSpPr>
        <p:spPr>
          <a:xfrm rot="-5400000">
            <a:off x="6797476" y="4810333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6" name="Google Shape;1206;p26"/>
          <p:cNvSpPr/>
          <p:nvPr/>
        </p:nvSpPr>
        <p:spPr>
          <a:xfrm rot="-5400000">
            <a:off x="7119620" y="4810316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7" name="Google Shape;1207;p26"/>
          <p:cNvSpPr/>
          <p:nvPr/>
        </p:nvSpPr>
        <p:spPr>
          <a:xfrm rot="-5400000">
            <a:off x="7441748" y="4810316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8" name="Google Shape;1208;p26"/>
          <p:cNvSpPr/>
          <p:nvPr/>
        </p:nvSpPr>
        <p:spPr>
          <a:xfrm rot="-5400000">
            <a:off x="7763877" y="4810316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9" name="Google Shape;1209;p26"/>
          <p:cNvSpPr/>
          <p:nvPr/>
        </p:nvSpPr>
        <p:spPr>
          <a:xfrm rot="-5400000">
            <a:off x="8085004" y="4810333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0" name="Google Shape;1210;p26"/>
          <p:cNvSpPr/>
          <p:nvPr/>
        </p:nvSpPr>
        <p:spPr>
          <a:xfrm rot="-5400000">
            <a:off x="8407133" y="4810333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19" name="Google Shape;1219;p26"/>
          <p:cNvGrpSpPr/>
          <p:nvPr/>
        </p:nvGrpSpPr>
        <p:grpSpPr>
          <a:xfrm>
            <a:off x="1405038" y="220033"/>
            <a:ext cx="686689" cy="705633"/>
            <a:chOff x="1404969" y="219946"/>
            <a:chExt cx="686689" cy="705415"/>
          </a:xfrm>
        </p:grpSpPr>
        <p:sp>
          <p:nvSpPr>
            <p:cNvPr id="1220" name="Google Shape;1220;p26"/>
            <p:cNvSpPr/>
            <p:nvPr/>
          </p:nvSpPr>
          <p:spPr>
            <a:xfrm>
              <a:off x="1757971" y="239091"/>
              <a:ext cx="324341" cy="217823"/>
            </a:xfrm>
            <a:custGeom>
              <a:avLst/>
              <a:gdLst/>
              <a:ahLst/>
              <a:cxnLst/>
              <a:rect l="l" t="t" r="r" b="b"/>
              <a:pathLst>
                <a:path w="10097" h="6781" extrusionOk="0">
                  <a:moveTo>
                    <a:pt x="8599" y="777"/>
                  </a:moveTo>
                  <a:cubicBezTo>
                    <a:pt x="8304" y="930"/>
                    <a:pt x="8007" y="1070"/>
                    <a:pt x="7728" y="1209"/>
                  </a:cubicBezTo>
                  <a:cubicBezTo>
                    <a:pt x="6746" y="1716"/>
                    <a:pt x="5764" y="2223"/>
                    <a:pt x="4814" y="2698"/>
                  </a:cubicBezTo>
                  <a:cubicBezTo>
                    <a:pt x="3991" y="3110"/>
                    <a:pt x="3167" y="3521"/>
                    <a:pt x="2376" y="4028"/>
                  </a:cubicBezTo>
                  <a:cubicBezTo>
                    <a:pt x="1598" y="4537"/>
                    <a:pt x="1161" y="5364"/>
                    <a:pt x="508" y="5990"/>
                  </a:cubicBezTo>
                  <a:lnTo>
                    <a:pt x="508" y="5990"/>
                  </a:lnTo>
                  <a:cubicBezTo>
                    <a:pt x="510" y="5304"/>
                    <a:pt x="520" y="4603"/>
                    <a:pt x="570" y="3901"/>
                  </a:cubicBezTo>
                  <a:cubicBezTo>
                    <a:pt x="602" y="3585"/>
                    <a:pt x="570" y="3078"/>
                    <a:pt x="761" y="2793"/>
                  </a:cubicBezTo>
                  <a:cubicBezTo>
                    <a:pt x="761" y="2761"/>
                    <a:pt x="753" y="2761"/>
                    <a:pt x="757" y="2761"/>
                  </a:cubicBezTo>
                  <a:cubicBezTo>
                    <a:pt x="761" y="2761"/>
                    <a:pt x="776" y="2761"/>
                    <a:pt x="824" y="2730"/>
                  </a:cubicBezTo>
                  <a:cubicBezTo>
                    <a:pt x="919" y="2666"/>
                    <a:pt x="1046" y="2635"/>
                    <a:pt x="1141" y="2603"/>
                  </a:cubicBezTo>
                  <a:cubicBezTo>
                    <a:pt x="2977" y="2001"/>
                    <a:pt x="4909" y="1621"/>
                    <a:pt x="6809" y="1178"/>
                  </a:cubicBezTo>
                  <a:cubicBezTo>
                    <a:pt x="7399" y="1049"/>
                    <a:pt x="8000" y="909"/>
                    <a:pt x="8599" y="777"/>
                  </a:cubicBezTo>
                  <a:close/>
                  <a:moveTo>
                    <a:pt x="9811" y="0"/>
                  </a:moveTo>
                  <a:cubicBezTo>
                    <a:pt x="9793" y="0"/>
                    <a:pt x="9774" y="2"/>
                    <a:pt x="9755" y="6"/>
                  </a:cubicBezTo>
                  <a:cubicBezTo>
                    <a:pt x="7633" y="449"/>
                    <a:pt x="5479" y="924"/>
                    <a:pt x="3389" y="1463"/>
                  </a:cubicBezTo>
                  <a:cubicBezTo>
                    <a:pt x="2566" y="1685"/>
                    <a:pt x="1711" y="1875"/>
                    <a:pt x="887" y="2160"/>
                  </a:cubicBezTo>
                  <a:cubicBezTo>
                    <a:pt x="729" y="2223"/>
                    <a:pt x="507" y="2286"/>
                    <a:pt x="380" y="2413"/>
                  </a:cubicBezTo>
                  <a:cubicBezTo>
                    <a:pt x="190" y="2635"/>
                    <a:pt x="159" y="3046"/>
                    <a:pt x="127" y="3331"/>
                  </a:cubicBezTo>
                  <a:cubicBezTo>
                    <a:pt x="0" y="4376"/>
                    <a:pt x="0" y="5453"/>
                    <a:pt x="0" y="6530"/>
                  </a:cubicBezTo>
                  <a:cubicBezTo>
                    <a:pt x="0" y="6655"/>
                    <a:pt x="139" y="6780"/>
                    <a:pt x="275" y="6780"/>
                  </a:cubicBezTo>
                  <a:cubicBezTo>
                    <a:pt x="311" y="6780"/>
                    <a:pt x="347" y="6771"/>
                    <a:pt x="380" y="6752"/>
                  </a:cubicBezTo>
                  <a:cubicBezTo>
                    <a:pt x="1299" y="6087"/>
                    <a:pt x="1742" y="5010"/>
                    <a:pt x="2692" y="4408"/>
                  </a:cubicBezTo>
                  <a:cubicBezTo>
                    <a:pt x="3484" y="3933"/>
                    <a:pt x="4339" y="3490"/>
                    <a:pt x="5163" y="3078"/>
                  </a:cubicBezTo>
                  <a:cubicBezTo>
                    <a:pt x="6113" y="2571"/>
                    <a:pt x="7094" y="2096"/>
                    <a:pt x="8044" y="1590"/>
                  </a:cubicBezTo>
                  <a:cubicBezTo>
                    <a:pt x="8709" y="1241"/>
                    <a:pt x="9438" y="924"/>
                    <a:pt x="10008" y="449"/>
                  </a:cubicBezTo>
                  <a:cubicBezTo>
                    <a:pt x="10097" y="361"/>
                    <a:pt x="10094" y="252"/>
                    <a:pt x="10045" y="167"/>
                  </a:cubicBezTo>
                  <a:lnTo>
                    <a:pt x="10045" y="167"/>
                  </a:lnTo>
                  <a:cubicBezTo>
                    <a:pt x="10009" y="74"/>
                    <a:pt x="9926" y="0"/>
                    <a:pt x="9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1797523" y="248251"/>
              <a:ext cx="275579" cy="261284"/>
            </a:xfrm>
            <a:custGeom>
              <a:avLst/>
              <a:gdLst/>
              <a:ahLst/>
              <a:cxnLst/>
              <a:rect l="l" t="t" r="r" b="b"/>
              <a:pathLst>
                <a:path w="8579" h="8134" extrusionOk="0">
                  <a:moveTo>
                    <a:pt x="8243" y="0"/>
                  </a:moveTo>
                  <a:cubicBezTo>
                    <a:pt x="8165" y="0"/>
                    <a:pt x="8085" y="37"/>
                    <a:pt x="8026" y="125"/>
                  </a:cubicBezTo>
                  <a:cubicBezTo>
                    <a:pt x="6727" y="2247"/>
                    <a:pt x="5366" y="4369"/>
                    <a:pt x="3941" y="6428"/>
                  </a:cubicBezTo>
                  <a:cubicBezTo>
                    <a:pt x="3719" y="6744"/>
                    <a:pt x="3497" y="7061"/>
                    <a:pt x="3276" y="7378"/>
                  </a:cubicBezTo>
                  <a:cubicBezTo>
                    <a:pt x="3244" y="7441"/>
                    <a:pt x="3149" y="7599"/>
                    <a:pt x="3085" y="7631"/>
                  </a:cubicBezTo>
                  <a:cubicBezTo>
                    <a:pt x="2990" y="7663"/>
                    <a:pt x="3085" y="7663"/>
                    <a:pt x="3054" y="7663"/>
                  </a:cubicBezTo>
                  <a:cubicBezTo>
                    <a:pt x="3022" y="7663"/>
                    <a:pt x="2959" y="7599"/>
                    <a:pt x="2927" y="7568"/>
                  </a:cubicBezTo>
                  <a:cubicBezTo>
                    <a:pt x="2547" y="7283"/>
                    <a:pt x="2262" y="6839"/>
                    <a:pt x="1945" y="6491"/>
                  </a:cubicBezTo>
                  <a:cubicBezTo>
                    <a:pt x="1502" y="5921"/>
                    <a:pt x="1027" y="5382"/>
                    <a:pt x="520" y="4907"/>
                  </a:cubicBezTo>
                  <a:cubicBezTo>
                    <a:pt x="477" y="4857"/>
                    <a:pt x="425" y="4836"/>
                    <a:pt x="372" y="4836"/>
                  </a:cubicBezTo>
                  <a:cubicBezTo>
                    <a:pt x="189" y="4836"/>
                    <a:pt x="0" y="5084"/>
                    <a:pt x="172" y="5256"/>
                  </a:cubicBezTo>
                  <a:cubicBezTo>
                    <a:pt x="964" y="6016"/>
                    <a:pt x="1597" y="6903"/>
                    <a:pt x="2325" y="7694"/>
                  </a:cubicBezTo>
                  <a:cubicBezTo>
                    <a:pt x="2552" y="7921"/>
                    <a:pt x="2818" y="8133"/>
                    <a:pt x="3081" y="8133"/>
                  </a:cubicBezTo>
                  <a:cubicBezTo>
                    <a:pt x="3223" y="8133"/>
                    <a:pt x="3364" y="8071"/>
                    <a:pt x="3497" y="7916"/>
                  </a:cubicBezTo>
                  <a:cubicBezTo>
                    <a:pt x="4542" y="6618"/>
                    <a:pt x="5429" y="5161"/>
                    <a:pt x="6316" y="3767"/>
                  </a:cubicBezTo>
                  <a:cubicBezTo>
                    <a:pt x="7044" y="2627"/>
                    <a:pt x="7773" y="1519"/>
                    <a:pt x="8469" y="379"/>
                  </a:cubicBezTo>
                  <a:cubicBezTo>
                    <a:pt x="8579" y="182"/>
                    <a:pt x="8416" y="0"/>
                    <a:pt x="8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1700984" y="219946"/>
              <a:ext cx="390674" cy="110148"/>
            </a:xfrm>
            <a:custGeom>
              <a:avLst/>
              <a:gdLst/>
              <a:ahLst/>
              <a:cxnLst/>
              <a:rect l="l" t="t" r="r" b="b"/>
              <a:pathLst>
                <a:path w="12162" h="3429" extrusionOk="0">
                  <a:moveTo>
                    <a:pt x="501" y="610"/>
                  </a:moveTo>
                  <a:cubicBezTo>
                    <a:pt x="510" y="610"/>
                    <a:pt x="541" y="636"/>
                    <a:pt x="535" y="661"/>
                  </a:cubicBezTo>
                  <a:lnTo>
                    <a:pt x="535" y="661"/>
                  </a:lnTo>
                  <a:cubicBezTo>
                    <a:pt x="498" y="624"/>
                    <a:pt x="494" y="610"/>
                    <a:pt x="501" y="610"/>
                  </a:cubicBezTo>
                  <a:close/>
                  <a:moveTo>
                    <a:pt x="3061" y="0"/>
                  </a:moveTo>
                  <a:cubicBezTo>
                    <a:pt x="2503" y="0"/>
                    <a:pt x="1949" y="16"/>
                    <a:pt x="1394" y="64"/>
                  </a:cubicBezTo>
                  <a:cubicBezTo>
                    <a:pt x="1046" y="64"/>
                    <a:pt x="64" y="64"/>
                    <a:pt x="33" y="602"/>
                  </a:cubicBezTo>
                  <a:cubicBezTo>
                    <a:pt x="1" y="1045"/>
                    <a:pt x="603" y="1615"/>
                    <a:pt x="856" y="1932"/>
                  </a:cubicBezTo>
                  <a:cubicBezTo>
                    <a:pt x="1268" y="2439"/>
                    <a:pt x="1711" y="2914"/>
                    <a:pt x="2154" y="3357"/>
                  </a:cubicBezTo>
                  <a:cubicBezTo>
                    <a:pt x="2212" y="3407"/>
                    <a:pt x="2274" y="3428"/>
                    <a:pt x="2332" y="3428"/>
                  </a:cubicBezTo>
                  <a:cubicBezTo>
                    <a:pt x="2534" y="3428"/>
                    <a:pt x="2699" y="3181"/>
                    <a:pt x="2503" y="3009"/>
                  </a:cubicBezTo>
                  <a:cubicBezTo>
                    <a:pt x="2186" y="2692"/>
                    <a:pt x="1869" y="2344"/>
                    <a:pt x="1553" y="1996"/>
                  </a:cubicBezTo>
                  <a:cubicBezTo>
                    <a:pt x="1363" y="1742"/>
                    <a:pt x="1141" y="1520"/>
                    <a:pt x="951" y="1299"/>
                  </a:cubicBezTo>
                  <a:cubicBezTo>
                    <a:pt x="830" y="1117"/>
                    <a:pt x="708" y="848"/>
                    <a:pt x="559" y="686"/>
                  </a:cubicBezTo>
                  <a:lnTo>
                    <a:pt x="559" y="686"/>
                  </a:lnTo>
                  <a:cubicBezTo>
                    <a:pt x="629" y="666"/>
                    <a:pt x="746" y="626"/>
                    <a:pt x="793" y="602"/>
                  </a:cubicBezTo>
                  <a:cubicBezTo>
                    <a:pt x="1141" y="539"/>
                    <a:pt x="1521" y="539"/>
                    <a:pt x="1869" y="507"/>
                  </a:cubicBezTo>
                  <a:cubicBezTo>
                    <a:pt x="2288" y="495"/>
                    <a:pt x="2706" y="490"/>
                    <a:pt x="3125" y="490"/>
                  </a:cubicBezTo>
                  <a:cubicBezTo>
                    <a:pt x="4985" y="490"/>
                    <a:pt x="6842" y="594"/>
                    <a:pt x="8678" y="697"/>
                  </a:cubicBezTo>
                  <a:cubicBezTo>
                    <a:pt x="9723" y="729"/>
                    <a:pt x="10768" y="792"/>
                    <a:pt x="11814" y="855"/>
                  </a:cubicBezTo>
                  <a:cubicBezTo>
                    <a:pt x="12162" y="855"/>
                    <a:pt x="12130" y="349"/>
                    <a:pt x="11814" y="349"/>
                  </a:cubicBezTo>
                  <a:cubicBezTo>
                    <a:pt x="9470" y="222"/>
                    <a:pt x="7095" y="95"/>
                    <a:pt x="4751" y="32"/>
                  </a:cubicBezTo>
                  <a:cubicBezTo>
                    <a:pt x="4181" y="16"/>
                    <a:pt x="3619" y="0"/>
                    <a:pt x="3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1404969" y="470185"/>
              <a:ext cx="348947" cy="455176"/>
            </a:xfrm>
            <a:custGeom>
              <a:avLst/>
              <a:gdLst/>
              <a:ahLst/>
              <a:cxnLst/>
              <a:rect l="l" t="t" r="r" b="b"/>
              <a:pathLst>
                <a:path w="10863" h="14170" extrusionOk="0">
                  <a:moveTo>
                    <a:pt x="2694" y="3415"/>
                  </a:moveTo>
                  <a:cubicBezTo>
                    <a:pt x="2735" y="3415"/>
                    <a:pt x="2777" y="3417"/>
                    <a:pt x="2819" y="3421"/>
                  </a:cubicBezTo>
                  <a:cubicBezTo>
                    <a:pt x="3706" y="3516"/>
                    <a:pt x="4466" y="4245"/>
                    <a:pt x="4972" y="4910"/>
                  </a:cubicBezTo>
                  <a:cubicBezTo>
                    <a:pt x="5337" y="5424"/>
                    <a:pt x="5614" y="5982"/>
                    <a:pt x="5755" y="6583"/>
                  </a:cubicBezTo>
                  <a:lnTo>
                    <a:pt x="5755" y="6583"/>
                  </a:lnTo>
                  <a:cubicBezTo>
                    <a:pt x="5024" y="7080"/>
                    <a:pt x="4151" y="7348"/>
                    <a:pt x="3255" y="7348"/>
                  </a:cubicBezTo>
                  <a:cubicBezTo>
                    <a:pt x="3079" y="7348"/>
                    <a:pt x="2901" y="7338"/>
                    <a:pt x="2724" y="7316"/>
                  </a:cubicBezTo>
                  <a:cubicBezTo>
                    <a:pt x="1679" y="7221"/>
                    <a:pt x="602" y="6556"/>
                    <a:pt x="824" y="5353"/>
                  </a:cubicBezTo>
                  <a:cubicBezTo>
                    <a:pt x="1006" y="4472"/>
                    <a:pt x="1713" y="3415"/>
                    <a:pt x="2694" y="3415"/>
                  </a:cubicBezTo>
                  <a:close/>
                  <a:moveTo>
                    <a:pt x="10546" y="1"/>
                  </a:moveTo>
                  <a:cubicBezTo>
                    <a:pt x="9754" y="33"/>
                    <a:pt x="8994" y="666"/>
                    <a:pt x="8583" y="1299"/>
                  </a:cubicBezTo>
                  <a:cubicBezTo>
                    <a:pt x="8108" y="1996"/>
                    <a:pt x="7886" y="2883"/>
                    <a:pt x="7633" y="3706"/>
                  </a:cubicBezTo>
                  <a:cubicBezTo>
                    <a:pt x="7348" y="4593"/>
                    <a:pt x="7062" y="5480"/>
                    <a:pt x="6334" y="6113"/>
                  </a:cubicBezTo>
                  <a:cubicBezTo>
                    <a:pt x="6277" y="6168"/>
                    <a:pt x="6218" y="6222"/>
                    <a:pt x="6158" y="6274"/>
                  </a:cubicBezTo>
                  <a:lnTo>
                    <a:pt x="6158" y="6274"/>
                  </a:lnTo>
                  <a:cubicBezTo>
                    <a:pt x="6066" y="5952"/>
                    <a:pt x="5936" y="5635"/>
                    <a:pt x="5764" y="5321"/>
                  </a:cubicBezTo>
                  <a:cubicBezTo>
                    <a:pt x="5289" y="4435"/>
                    <a:pt x="4561" y="3611"/>
                    <a:pt x="3674" y="3199"/>
                  </a:cubicBezTo>
                  <a:cubicBezTo>
                    <a:pt x="3340" y="3046"/>
                    <a:pt x="2996" y="2964"/>
                    <a:pt x="2661" y="2964"/>
                  </a:cubicBezTo>
                  <a:cubicBezTo>
                    <a:pt x="2168" y="2964"/>
                    <a:pt x="1694" y="3139"/>
                    <a:pt x="1299" y="3516"/>
                  </a:cubicBezTo>
                  <a:cubicBezTo>
                    <a:pt x="539" y="4245"/>
                    <a:pt x="0" y="5543"/>
                    <a:pt x="507" y="6556"/>
                  </a:cubicBezTo>
                  <a:cubicBezTo>
                    <a:pt x="1014" y="7538"/>
                    <a:pt x="2249" y="7855"/>
                    <a:pt x="3262" y="7855"/>
                  </a:cubicBezTo>
                  <a:cubicBezTo>
                    <a:pt x="4172" y="7855"/>
                    <a:pt x="5067" y="7601"/>
                    <a:pt x="5844" y="7139"/>
                  </a:cubicBezTo>
                  <a:lnTo>
                    <a:pt x="5844" y="7139"/>
                  </a:lnTo>
                  <a:cubicBezTo>
                    <a:pt x="5854" y="7250"/>
                    <a:pt x="5859" y="7362"/>
                    <a:pt x="5859" y="7475"/>
                  </a:cubicBezTo>
                  <a:cubicBezTo>
                    <a:pt x="5859" y="10198"/>
                    <a:pt x="3832" y="12795"/>
                    <a:pt x="1267" y="13650"/>
                  </a:cubicBezTo>
                  <a:cubicBezTo>
                    <a:pt x="979" y="13766"/>
                    <a:pt x="1058" y="14169"/>
                    <a:pt x="1313" y="14169"/>
                  </a:cubicBezTo>
                  <a:cubicBezTo>
                    <a:pt x="1338" y="14169"/>
                    <a:pt x="1365" y="14165"/>
                    <a:pt x="1394" y="14157"/>
                  </a:cubicBezTo>
                  <a:cubicBezTo>
                    <a:pt x="3864" y="13334"/>
                    <a:pt x="5859" y="11022"/>
                    <a:pt x="6271" y="8425"/>
                  </a:cubicBezTo>
                  <a:cubicBezTo>
                    <a:pt x="6349" y="7879"/>
                    <a:pt x="6358" y="7356"/>
                    <a:pt x="6282" y="6848"/>
                  </a:cubicBezTo>
                  <a:lnTo>
                    <a:pt x="6282" y="6848"/>
                  </a:lnTo>
                  <a:cubicBezTo>
                    <a:pt x="6503" y="6684"/>
                    <a:pt x="6711" y="6502"/>
                    <a:pt x="6904" y="6303"/>
                  </a:cubicBezTo>
                  <a:cubicBezTo>
                    <a:pt x="7696" y="5448"/>
                    <a:pt x="7981" y="4308"/>
                    <a:pt x="8298" y="3231"/>
                  </a:cubicBezTo>
                  <a:cubicBezTo>
                    <a:pt x="8488" y="2661"/>
                    <a:pt x="8678" y="2091"/>
                    <a:pt x="8994" y="1584"/>
                  </a:cubicBezTo>
                  <a:cubicBezTo>
                    <a:pt x="9311" y="1109"/>
                    <a:pt x="9913" y="508"/>
                    <a:pt x="10546" y="508"/>
                  </a:cubicBezTo>
                  <a:cubicBezTo>
                    <a:pt x="10831" y="476"/>
                    <a:pt x="10863" y="1"/>
                    <a:pt x="10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17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24" name="Google Shape;1224;p26"/>
          <p:cNvSpPr/>
          <p:nvPr/>
        </p:nvSpPr>
        <p:spPr>
          <a:xfrm>
            <a:off x="1448589" y="4616957"/>
            <a:ext cx="206933" cy="204234"/>
          </a:xfrm>
          <a:custGeom>
            <a:avLst/>
            <a:gdLst/>
            <a:ahLst/>
            <a:cxnLst/>
            <a:rect l="l" t="t" r="r" b="b"/>
            <a:pathLst>
              <a:path w="6442" h="6356" extrusionOk="0">
                <a:moveTo>
                  <a:pt x="3465" y="1"/>
                </a:moveTo>
                <a:cubicBezTo>
                  <a:pt x="3391" y="1"/>
                  <a:pt x="3313" y="12"/>
                  <a:pt x="3231" y="36"/>
                </a:cubicBezTo>
                <a:cubicBezTo>
                  <a:pt x="1236" y="637"/>
                  <a:pt x="1" y="2506"/>
                  <a:pt x="951" y="4533"/>
                </a:cubicBezTo>
                <a:cubicBezTo>
                  <a:pt x="1507" y="5725"/>
                  <a:pt x="2599" y="6356"/>
                  <a:pt x="3750" y="6356"/>
                </a:cubicBezTo>
                <a:cubicBezTo>
                  <a:pt x="4434" y="6356"/>
                  <a:pt x="5139" y="6133"/>
                  <a:pt x="5765" y="5673"/>
                </a:cubicBezTo>
                <a:cubicBezTo>
                  <a:pt x="6441" y="5178"/>
                  <a:pt x="6027" y="4149"/>
                  <a:pt x="5402" y="4149"/>
                </a:cubicBezTo>
                <a:cubicBezTo>
                  <a:pt x="5266" y="4149"/>
                  <a:pt x="5120" y="4198"/>
                  <a:pt x="4973" y="4311"/>
                </a:cubicBezTo>
                <a:cubicBezTo>
                  <a:pt x="4565" y="4606"/>
                  <a:pt x="4145" y="4770"/>
                  <a:pt x="3749" y="4770"/>
                </a:cubicBezTo>
                <a:cubicBezTo>
                  <a:pt x="3252" y="4770"/>
                  <a:pt x="2792" y="4512"/>
                  <a:pt x="2439" y="3931"/>
                </a:cubicBezTo>
                <a:cubicBezTo>
                  <a:pt x="1806" y="2854"/>
                  <a:pt x="2598" y="1904"/>
                  <a:pt x="3643" y="1587"/>
                </a:cubicBezTo>
                <a:cubicBezTo>
                  <a:pt x="4572" y="1326"/>
                  <a:pt x="4277" y="1"/>
                  <a:pt x="34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/>
          <a:p>
            <a:pPr defTabSz="67917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80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4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39662" indent="0" algn="ctr">
              <a:buNone/>
              <a:defRPr sz="1500"/>
            </a:lvl2pPr>
            <a:lvl3pPr marL="679345" indent="0" algn="ctr">
              <a:buNone/>
              <a:defRPr sz="1400"/>
            </a:lvl3pPr>
            <a:lvl4pPr marL="1019025" indent="0" algn="ctr">
              <a:buNone/>
              <a:defRPr sz="1200"/>
            </a:lvl4pPr>
            <a:lvl5pPr marL="1358702" indent="0" algn="ctr">
              <a:buNone/>
              <a:defRPr sz="1200"/>
            </a:lvl5pPr>
            <a:lvl6pPr marL="1698380" indent="0" algn="ctr">
              <a:buNone/>
              <a:defRPr sz="1200"/>
            </a:lvl6pPr>
            <a:lvl7pPr marL="2038055" indent="0" algn="ctr">
              <a:buNone/>
              <a:defRPr sz="1200"/>
            </a:lvl7pPr>
            <a:lvl8pPr marL="2377727" indent="0" algn="ctr">
              <a:buNone/>
              <a:defRPr sz="1200"/>
            </a:lvl8pPr>
            <a:lvl9pPr marL="27174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16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B56B2239-8CC0-4F0E-9021-DABBB93AB185}" type="datetimeFigureOut">
              <a:rPr lang="en-GB" smtClean="0"/>
              <a:pPr defTabSz="679526">
                <a:defRPr/>
              </a:pPr>
              <a:t>22/06/2025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E03553C6-10EA-4608-8D77-FD516F221D94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12500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6030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54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396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79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190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587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6983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380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777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1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0931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5275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83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62" indent="0">
              <a:buNone/>
              <a:defRPr sz="1500" b="1"/>
            </a:lvl2pPr>
            <a:lvl3pPr marL="679345" indent="0">
              <a:buNone/>
              <a:defRPr sz="1400" b="1"/>
            </a:lvl3pPr>
            <a:lvl4pPr marL="1019025" indent="0">
              <a:buNone/>
              <a:defRPr sz="1200" b="1"/>
            </a:lvl4pPr>
            <a:lvl5pPr marL="1358702" indent="0">
              <a:buNone/>
              <a:defRPr sz="1200" b="1"/>
            </a:lvl5pPr>
            <a:lvl6pPr marL="1698380" indent="0">
              <a:buNone/>
              <a:defRPr sz="1200" b="1"/>
            </a:lvl6pPr>
            <a:lvl7pPr marL="2038055" indent="0">
              <a:buNone/>
              <a:defRPr sz="1200" b="1"/>
            </a:lvl7pPr>
            <a:lvl8pPr marL="2377727" indent="0">
              <a:buNone/>
              <a:defRPr sz="1200" b="1"/>
            </a:lvl8pPr>
            <a:lvl9pPr marL="27174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62" indent="0">
              <a:buNone/>
              <a:defRPr sz="1500" b="1"/>
            </a:lvl2pPr>
            <a:lvl3pPr marL="679345" indent="0">
              <a:buNone/>
              <a:defRPr sz="1400" b="1"/>
            </a:lvl3pPr>
            <a:lvl4pPr marL="1019025" indent="0">
              <a:buNone/>
              <a:defRPr sz="1200" b="1"/>
            </a:lvl4pPr>
            <a:lvl5pPr marL="1358702" indent="0">
              <a:buNone/>
              <a:defRPr sz="1200" b="1"/>
            </a:lvl5pPr>
            <a:lvl6pPr marL="1698380" indent="0">
              <a:buNone/>
              <a:defRPr sz="1200" b="1"/>
            </a:lvl6pPr>
            <a:lvl7pPr marL="2038055" indent="0">
              <a:buNone/>
              <a:defRPr sz="1200" b="1"/>
            </a:lvl7pPr>
            <a:lvl8pPr marL="2377727" indent="0">
              <a:buNone/>
              <a:defRPr sz="1200" b="1"/>
            </a:lvl8pPr>
            <a:lvl9pPr marL="27174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3422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3691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7105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60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52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662" indent="0">
              <a:buNone/>
              <a:defRPr sz="1100"/>
            </a:lvl2pPr>
            <a:lvl3pPr marL="679345" indent="0">
              <a:buNone/>
              <a:defRPr sz="900"/>
            </a:lvl3pPr>
            <a:lvl4pPr marL="1019025" indent="0">
              <a:buNone/>
              <a:defRPr sz="800"/>
            </a:lvl4pPr>
            <a:lvl5pPr marL="1358702" indent="0">
              <a:buNone/>
              <a:defRPr sz="800"/>
            </a:lvl5pPr>
            <a:lvl6pPr marL="1698380" indent="0">
              <a:buNone/>
              <a:defRPr sz="800"/>
            </a:lvl6pPr>
            <a:lvl7pPr marL="2038055" indent="0">
              <a:buNone/>
              <a:defRPr sz="800"/>
            </a:lvl7pPr>
            <a:lvl8pPr marL="2377727" indent="0">
              <a:buNone/>
              <a:defRPr sz="800"/>
            </a:lvl8pPr>
            <a:lvl9pPr marL="27174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776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60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852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39662" indent="0">
              <a:buNone/>
              <a:defRPr sz="2100"/>
            </a:lvl2pPr>
            <a:lvl3pPr marL="679345" indent="0">
              <a:buNone/>
              <a:defRPr sz="1800"/>
            </a:lvl3pPr>
            <a:lvl4pPr marL="1019025" indent="0">
              <a:buNone/>
              <a:defRPr sz="1500"/>
            </a:lvl4pPr>
            <a:lvl5pPr marL="1358702" indent="0">
              <a:buNone/>
              <a:defRPr sz="1500"/>
            </a:lvl5pPr>
            <a:lvl6pPr marL="1698380" indent="0">
              <a:buNone/>
              <a:defRPr sz="1500"/>
            </a:lvl6pPr>
            <a:lvl7pPr marL="2038055" indent="0">
              <a:buNone/>
              <a:defRPr sz="1500"/>
            </a:lvl7pPr>
            <a:lvl8pPr marL="2377727" indent="0">
              <a:buNone/>
              <a:defRPr sz="1500"/>
            </a:lvl8pPr>
            <a:lvl9pPr marL="27174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662" indent="0">
              <a:buNone/>
              <a:defRPr sz="1100"/>
            </a:lvl2pPr>
            <a:lvl3pPr marL="679345" indent="0">
              <a:buNone/>
              <a:defRPr sz="900"/>
            </a:lvl3pPr>
            <a:lvl4pPr marL="1019025" indent="0">
              <a:buNone/>
              <a:defRPr sz="800"/>
            </a:lvl4pPr>
            <a:lvl5pPr marL="1358702" indent="0">
              <a:buNone/>
              <a:defRPr sz="800"/>
            </a:lvl5pPr>
            <a:lvl6pPr marL="1698380" indent="0">
              <a:buNone/>
              <a:defRPr sz="800"/>
            </a:lvl6pPr>
            <a:lvl7pPr marL="2038055" indent="0">
              <a:buNone/>
              <a:defRPr sz="800"/>
            </a:lvl7pPr>
            <a:lvl8pPr marL="2377727" indent="0">
              <a:buNone/>
              <a:defRPr sz="800"/>
            </a:lvl8pPr>
            <a:lvl9pPr marL="27174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5603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3854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C7785FA0-7831-48F8-B8F5-A4F02B557358}" type="datetimeFigureOut">
              <a:rPr lang="en-GB" smtClean="0"/>
              <a:pPr defTabSz="679526">
                <a:defRPr/>
              </a:pPr>
              <a:t>22/06/2025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18A10D1D-0EBF-40E0-B683-8BF433AEB466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11458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7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7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5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62006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7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7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5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6172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9923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949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81080" y="966942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605576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281080" y="1324593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605576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282218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546318" y="1656314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281080" y="1680921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605576" y="1721628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282218" y="169201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546318" y="2012694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281080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3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605576" y="2078007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282218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546318" y="2370346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281080" y="2395005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605576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282218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546318" y="2726725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281080" y="2752623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605576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282218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2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281080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3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605576" y="314965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282218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546318" y="3440757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281080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605576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282218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81080" y="3823035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605576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282218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2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281080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1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605576" y="4220068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82218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282218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312"/>
            <a:ext cx="3968100" cy="656303"/>
          </a:xfrm>
          <a:prstGeom prst="rect">
            <a:avLst/>
          </a:prstGeom>
        </p:spPr>
        <p:txBody>
          <a:bodyPr spcFirstLastPara="1" wrap="square" lIns="90569" tIns="90569" rIns="90569" bIns="90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850"/>
            <a:ext cx="1032600" cy="656303"/>
          </a:xfrm>
          <a:prstGeom prst="rect">
            <a:avLst/>
          </a:prstGeom>
        </p:spPr>
        <p:txBody>
          <a:bodyPr spcFirstLastPara="1" wrap="square" lIns="90569" tIns="90569" rIns="90569" bIns="90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74"/>
            <a:ext cx="4496700" cy="656303"/>
          </a:xfrm>
          <a:prstGeom prst="rect">
            <a:avLst/>
          </a:prstGeom>
        </p:spPr>
        <p:txBody>
          <a:bodyPr spcFirstLastPara="1" wrap="square" lIns="90569" tIns="90569" rIns="90569" bIns="90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230" y="1581840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2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55" y="1254881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405" y="3018061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9030" y="4066310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715777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747828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5927951" y="925190"/>
            <a:ext cx="2892513" cy="3331988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584" tIns="45288" rIns="90584" bIns="45288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2957626" y="1158271"/>
            <a:ext cx="2970326" cy="3380333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584" tIns="45288" rIns="90584" bIns="45288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111538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5880383" y="2847503"/>
            <a:ext cx="2356843" cy="164549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584" tIns="45288" rIns="90584" bIns="45288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5880328" y="1099800"/>
            <a:ext cx="2356844" cy="164549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584" tIns="45288" rIns="90584" bIns="45288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862013" y="1099856"/>
            <a:ext cx="4860081" cy="3393193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584" tIns="45288" rIns="90584" bIns="45288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241429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6093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:blinds dir="vert"/>
      </p:transition>
    </mc:Choice>
    <mc:Fallback>
      <p:transition spd="slow" advClick="0" advTm="0">
        <p:blinds dir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Title and 3 columns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5"/>
          <p:cNvSpPr/>
          <p:nvPr/>
        </p:nvSpPr>
        <p:spPr>
          <a:xfrm flipH="1">
            <a:off x="-138277" y="-100477"/>
            <a:ext cx="1573128" cy="1261989"/>
          </a:xfrm>
          <a:custGeom>
            <a:avLst/>
            <a:gdLst/>
            <a:ahLst/>
            <a:cxnLst/>
            <a:rect l="l" t="t" r="r" b="b"/>
            <a:pathLst>
              <a:path w="37181" h="29818" extrusionOk="0">
                <a:moveTo>
                  <a:pt x="20594" y="0"/>
                </a:moveTo>
                <a:cubicBezTo>
                  <a:pt x="19191" y="0"/>
                  <a:pt x="17930" y="69"/>
                  <a:pt x="16912" y="234"/>
                </a:cubicBezTo>
                <a:cubicBezTo>
                  <a:pt x="8710" y="1817"/>
                  <a:pt x="13333" y="5396"/>
                  <a:pt x="18590" y="6947"/>
                </a:cubicBezTo>
                <a:cubicBezTo>
                  <a:pt x="9280" y="9101"/>
                  <a:pt x="1" y="11824"/>
                  <a:pt x="12003" y="17303"/>
                </a:cubicBezTo>
                <a:cubicBezTo>
                  <a:pt x="10768" y="18760"/>
                  <a:pt x="1901" y="23479"/>
                  <a:pt x="5954" y="26487"/>
                </a:cubicBezTo>
                <a:cubicBezTo>
                  <a:pt x="6145" y="26616"/>
                  <a:pt x="6390" y="26674"/>
                  <a:pt x="6678" y="26674"/>
                </a:cubicBezTo>
                <a:cubicBezTo>
                  <a:pt x="8929" y="26674"/>
                  <a:pt x="13788" y="23125"/>
                  <a:pt x="15360" y="22338"/>
                </a:cubicBezTo>
                <a:lnTo>
                  <a:pt x="15360" y="22338"/>
                </a:lnTo>
                <a:cubicBezTo>
                  <a:pt x="15385" y="24954"/>
                  <a:pt x="15313" y="29818"/>
                  <a:pt x="17722" y="29818"/>
                </a:cubicBezTo>
                <a:cubicBezTo>
                  <a:pt x="18404" y="29818"/>
                  <a:pt x="19287" y="29427"/>
                  <a:pt x="20427" y="28482"/>
                </a:cubicBezTo>
                <a:cubicBezTo>
                  <a:pt x="22992" y="26360"/>
                  <a:pt x="24101" y="21293"/>
                  <a:pt x="25779" y="18507"/>
                </a:cubicBezTo>
                <a:cubicBezTo>
                  <a:pt x="26852" y="20995"/>
                  <a:pt x="28229" y="24369"/>
                  <a:pt x="30050" y="24369"/>
                </a:cubicBezTo>
                <a:cubicBezTo>
                  <a:pt x="30917" y="24369"/>
                  <a:pt x="31885" y="23603"/>
                  <a:pt x="32968" y="21610"/>
                </a:cubicBezTo>
                <a:cubicBezTo>
                  <a:pt x="35438" y="17556"/>
                  <a:pt x="36420" y="6124"/>
                  <a:pt x="37180" y="1532"/>
                </a:cubicBezTo>
                <a:cubicBezTo>
                  <a:pt x="33365" y="1005"/>
                  <a:pt x="25950" y="0"/>
                  <a:pt x="20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15"/>
          <p:cNvSpPr/>
          <p:nvPr/>
        </p:nvSpPr>
        <p:spPr>
          <a:xfrm flipH="1">
            <a:off x="-182162" y="-41700"/>
            <a:ext cx="1319776" cy="971061"/>
          </a:xfrm>
          <a:custGeom>
            <a:avLst/>
            <a:gdLst/>
            <a:ahLst/>
            <a:cxnLst/>
            <a:rect l="l" t="t" r="r" b="b"/>
            <a:pathLst>
              <a:path w="31193" h="22944" extrusionOk="0">
                <a:moveTo>
                  <a:pt x="30400" y="0"/>
                </a:moveTo>
                <a:cubicBezTo>
                  <a:pt x="30295" y="0"/>
                  <a:pt x="30188" y="33"/>
                  <a:pt x="30092" y="110"/>
                </a:cubicBezTo>
                <a:cubicBezTo>
                  <a:pt x="22555" y="6096"/>
                  <a:pt x="14922" y="11954"/>
                  <a:pt x="7068" y="17465"/>
                </a:cubicBezTo>
                <a:cubicBezTo>
                  <a:pt x="4883" y="19017"/>
                  <a:pt x="2666" y="20537"/>
                  <a:pt x="418" y="22025"/>
                </a:cubicBezTo>
                <a:cubicBezTo>
                  <a:pt x="0" y="22312"/>
                  <a:pt x="250" y="22944"/>
                  <a:pt x="652" y="22944"/>
                </a:cubicBezTo>
                <a:cubicBezTo>
                  <a:pt x="737" y="22944"/>
                  <a:pt x="830" y="22915"/>
                  <a:pt x="925" y="22849"/>
                </a:cubicBezTo>
                <a:cubicBezTo>
                  <a:pt x="8969" y="17497"/>
                  <a:pt x="16727" y="11764"/>
                  <a:pt x="24360" y="5874"/>
                </a:cubicBezTo>
                <a:cubicBezTo>
                  <a:pt x="26513" y="4196"/>
                  <a:pt x="28667" y="2517"/>
                  <a:pt x="30789" y="807"/>
                </a:cubicBezTo>
                <a:cubicBezTo>
                  <a:pt x="31192" y="504"/>
                  <a:pt x="30812" y="0"/>
                  <a:pt x="304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1" name="Google Shape;691;p15"/>
          <p:cNvSpPr/>
          <p:nvPr/>
        </p:nvSpPr>
        <p:spPr>
          <a:xfrm flipH="1">
            <a:off x="498180" y="430599"/>
            <a:ext cx="469006" cy="501444"/>
          </a:xfrm>
          <a:custGeom>
            <a:avLst/>
            <a:gdLst/>
            <a:ahLst/>
            <a:cxnLst/>
            <a:rect l="l" t="t" r="r" b="b"/>
            <a:pathLst>
              <a:path w="11085" h="11848" extrusionOk="0">
                <a:moveTo>
                  <a:pt x="578" y="1"/>
                </a:moveTo>
                <a:cubicBezTo>
                  <a:pt x="1" y="1"/>
                  <a:pt x="19" y="955"/>
                  <a:pt x="634" y="985"/>
                </a:cubicBezTo>
                <a:cubicBezTo>
                  <a:pt x="3767" y="1259"/>
                  <a:pt x="6959" y="1095"/>
                  <a:pt x="10070" y="1587"/>
                </a:cubicBezTo>
                <a:lnTo>
                  <a:pt x="10070" y="1587"/>
                </a:lnTo>
                <a:cubicBezTo>
                  <a:pt x="10018" y="4892"/>
                  <a:pt x="9013" y="8089"/>
                  <a:pt x="8709" y="11373"/>
                </a:cubicBezTo>
                <a:cubicBezTo>
                  <a:pt x="8693" y="11690"/>
                  <a:pt x="8931" y="11848"/>
                  <a:pt x="9180" y="11848"/>
                </a:cubicBezTo>
                <a:cubicBezTo>
                  <a:pt x="9430" y="11848"/>
                  <a:pt x="9691" y="11690"/>
                  <a:pt x="9723" y="11373"/>
                </a:cubicBezTo>
                <a:cubicBezTo>
                  <a:pt x="10008" y="7953"/>
                  <a:pt x="11084" y="4627"/>
                  <a:pt x="11053" y="1176"/>
                </a:cubicBezTo>
                <a:cubicBezTo>
                  <a:pt x="11053" y="985"/>
                  <a:pt x="10926" y="732"/>
                  <a:pt x="10704" y="700"/>
                </a:cubicBezTo>
                <a:cubicBezTo>
                  <a:pt x="7379" y="99"/>
                  <a:pt x="3990" y="257"/>
                  <a:pt x="634" y="4"/>
                </a:cubicBezTo>
                <a:cubicBezTo>
                  <a:pt x="614" y="2"/>
                  <a:pt x="596" y="1"/>
                  <a:pt x="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2" name="Google Shape;692;p15"/>
          <p:cNvSpPr/>
          <p:nvPr/>
        </p:nvSpPr>
        <p:spPr>
          <a:xfrm flipH="1">
            <a:off x="61355" y="84807"/>
            <a:ext cx="481065" cy="544740"/>
          </a:xfrm>
          <a:custGeom>
            <a:avLst/>
            <a:gdLst/>
            <a:ahLst/>
            <a:cxnLst/>
            <a:rect l="l" t="t" r="r" b="b"/>
            <a:pathLst>
              <a:path w="11370" h="12871" extrusionOk="0">
                <a:moveTo>
                  <a:pt x="578" y="0"/>
                </a:moveTo>
                <a:cubicBezTo>
                  <a:pt x="1" y="0"/>
                  <a:pt x="19" y="954"/>
                  <a:pt x="634" y="985"/>
                </a:cubicBezTo>
                <a:cubicBezTo>
                  <a:pt x="3856" y="1259"/>
                  <a:pt x="7166" y="1357"/>
                  <a:pt x="10311" y="2205"/>
                </a:cubicBezTo>
                <a:lnTo>
                  <a:pt x="10311" y="2205"/>
                </a:lnTo>
                <a:cubicBezTo>
                  <a:pt x="9912" y="5569"/>
                  <a:pt x="9886" y="8958"/>
                  <a:pt x="9153" y="12259"/>
                </a:cubicBezTo>
                <a:cubicBezTo>
                  <a:pt x="9057" y="12622"/>
                  <a:pt x="9365" y="12870"/>
                  <a:pt x="9660" y="12870"/>
                </a:cubicBezTo>
                <a:cubicBezTo>
                  <a:pt x="9853" y="12870"/>
                  <a:pt x="10040" y="12763"/>
                  <a:pt x="10103" y="12512"/>
                </a:cubicBezTo>
                <a:cubicBezTo>
                  <a:pt x="10894" y="8997"/>
                  <a:pt x="10863" y="5387"/>
                  <a:pt x="11338" y="1840"/>
                </a:cubicBezTo>
                <a:cubicBezTo>
                  <a:pt x="11369" y="1618"/>
                  <a:pt x="11148" y="1428"/>
                  <a:pt x="10958" y="1365"/>
                </a:cubicBezTo>
                <a:cubicBezTo>
                  <a:pt x="7633" y="383"/>
                  <a:pt x="4086" y="288"/>
                  <a:pt x="634" y="3"/>
                </a:cubicBezTo>
                <a:cubicBezTo>
                  <a:pt x="614" y="1"/>
                  <a:pt x="596" y="0"/>
                  <a:pt x="5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3" name="Google Shape;693;p15"/>
          <p:cNvSpPr/>
          <p:nvPr/>
        </p:nvSpPr>
        <p:spPr>
          <a:xfrm flipH="1">
            <a:off x="645492" y="326902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20" y="0"/>
                </a:moveTo>
                <a:cubicBezTo>
                  <a:pt x="339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9" y="1002"/>
                  <a:pt x="1238" y="649"/>
                </a:cubicBezTo>
                <a:cubicBezTo>
                  <a:pt x="1272" y="225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4" name="Google Shape;694;p15"/>
          <p:cNvSpPr/>
          <p:nvPr/>
        </p:nvSpPr>
        <p:spPr>
          <a:xfrm flipH="1">
            <a:off x="774120" y="316195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5" name="Google Shape;695;p15"/>
          <p:cNvSpPr/>
          <p:nvPr/>
        </p:nvSpPr>
        <p:spPr>
          <a:xfrm flipH="1">
            <a:off x="774120" y="548047"/>
            <a:ext cx="53818" cy="49560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32" y="1"/>
                </a:moveTo>
                <a:cubicBezTo>
                  <a:pt x="355" y="1"/>
                  <a:pt x="79" y="169"/>
                  <a:pt x="34" y="522"/>
                </a:cubicBezTo>
                <a:cubicBezTo>
                  <a:pt x="1" y="946"/>
                  <a:pt x="330" y="1171"/>
                  <a:pt x="653" y="1171"/>
                </a:cubicBezTo>
                <a:cubicBezTo>
                  <a:pt x="933" y="1171"/>
                  <a:pt x="1208" y="1002"/>
                  <a:pt x="1238" y="649"/>
                </a:cubicBezTo>
                <a:cubicBezTo>
                  <a:pt x="1272" y="225"/>
                  <a:pt x="951" y="1"/>
                  <a:pt x="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6" name="Google Shape;696;p15"/>
          <p:cNvSpPr/>
          <p:nvPr/>
        </p:nvSpPr>
        <p:spPr>
          <a:xfrm flipH="1">
            <a:off x="660219" y="81165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70"/>
                  <a:pt x="34" y="538"/>
                </a:cubicBezTo>
                <a:cubicBezTo>
                  <a:pt x="0" y="945"/>
                  <a:pt x="330" y="1170"/>
                  <a:pt x="653" y="1170"/>
                </a:cubicBezTo>
                <a:cubicBezTo>
                  <a:pt x="933" y="1170"/>
                  <a:pt x="1208" y="1000"/>
                  <a:pt x="1238" y="633"/>
                </a:cubicBezTo>
                <a:cubicBezTo>
                  <a:pt x="1272" y="226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7" name="Google Shape;697;p15"/>
          <p:cNvSpPr/>
          <p:nvPr/>
        </p:nvSpPr>
        <p:spPr>
          <a:xfrm flipH="1">
            <a:off x="263592" y="482401"/>
            <a:ext cx="53818" cy="49518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19" y="0"/>
                </a:moveTo>
                <a:cubicBezTo>
                  <a:pt x="339" y="0"/>
                  <a:pt x="64" y="169"/>
                  <a:pt x="34" y="522"/>
                </a:cubicBezTo>
                <a:cubicBezTo>
                  <a:pt x="0" y="946"/>
                  <a:pt x="330" y="1170"/>
                  <a:pt x="653" y="1170"/>
                </a:cubicBezTo>
                <a:cubicBezTo>
                  <a:pt x="933" y="1170"/>
                  <a:pt x="1208" y="1001"/>
                  <a:pt x="1238" y="648"/>
                </a:cubicBezTo>
                <a:cubicBezTo>
                  <a:pt x="1272" y="224"/>
                  <a:pt x="942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8" name="Google Shape;698;p15"/>
          <p:cNvSpPr/>
          <p:nvPr/>
        </p:nvSpPr>
        <p:spPr>
          <a:xfrm flipH="1">
            <a:off x="151044" y="771773"/>
            <a:ext cx="53818" cy="49476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27" y="0"/>
                </a:moveTo>
                <a:cubicBezTo>
                  <a:pt x="345" y="0"/>
                  <a:pt x="64" y="169"/>
                  <a:pt x="35" y="525"/>
                </a:cubicBezTo>
                <a:cubicBezTo>
                  <a:pt x="1" y="945"/>
                  <a:pt x="314" y="1168"/>
                  <a:pt x="630" y="1168"/>
                </a:cubicBezTo>
                <a:cubicBezTo>
                  <a:pt x="911" y="1168"/>
                  <a:pt x="1193" y="992"/>
                  <a:pt x="1238" y="620"/>
                </a:cubicBezTo>
                <a:cubicBezTo>
                  <a:pt x="1272" y="216"/>
                  <a:pt x="948" y="0"/>
                  <a:pt x="6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699" name="Google Shape;699;p15"/>
          <p:cNvSpPr/>
          <p:nvPr/>
        </p:nvSpPr>
        <p:spPr>
          <a:xfrm flipH="1">
            <a:off x="683040" y="44092"/>
            <a:ext cx="53861" cy="49560"/>
          </a:xfrm>
          <a:custGeom>
            <a:avLst/>
            <a:gdLst/>
            <a:ahLst/>
            <a:cxnLst/>
            <a:rect l="l" t="t" r="r" b="b"/>
            <a:pathLst>
              <a:path w="1273" h="1171" extrusionOk="0">
                <a:moveTo>
                  <a:pt x="620" y="0"/>
                </a:moveTo>
                <a:cubicBezTo>
                  <a:pt x="340" y="0"/>
                  <a:pt x="64" y="169"/>
                  <a:pt x="35" y="522"/>
                </a:cubicBezTo>
                <a:cubicBezTo>
                  <a:pt x="1" y="946"/>
                  <a:pt x="330" y="1170"/>
                  <a:pt x="653" y="1170"/>
                </a:cubicBezTo>
                <a:cubicBezTo>
                  <a:pt x="934" y="1170"/>
                  <a:pt x="1209" y="1001"/>
                  <a:pt x="1238" y="648"/>
                </a:cubicBezTo>
                <a:cubicBezTo>
                  <a:pt x="1272" y="224"/>
                  <a:pt x="943" y="0"/>
                  <a:pt x="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3548"/>
              </a:solidFill>
              <a:cs typeface="Arial"/>
              <a:sym typeface="Arial"/>
            </a:endParaRPr>
          </a:p>
        </p:txBody>
      </p:sp>
      <p:sp>
        <p:nvSpPr>
          <p:cNvPr id="700" name="Google Shape;700;p15"/>
          <p:cNvSpPr/>
          <p:nvPr/>
        </p:nvSpPr>
        <p:spPr>
          <a:xfrm rot="6100845" flipH="1">
            <a:off x="7206754" y="-935985"/>
            <a:ext cx="2458208" cy="1670907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57" tIns="90557" rIns="90557" bIns="90557" anchor="ctr" anchorCtr="0">
            <a:noAutofit/>
          </a:bodyPr>
          <a:lstStyle/>
          <a:p>
            <a:pPr defTabSz="679259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15"/>
          <p:cNvSpPr txBox="1">
            <a:spLocks noGrp="1"/>
          </p:cNvSpPr>
          <p:nvPr>
            <p:ph type="subTitle" idx="1"/>
          </p:nvPr>
        </p:nvSpPr>
        <p:spPr>
          <a:xfrm>
            <a:off x="803400" y="2236369"/>
            <a:ext cx="2301600" cy="691413"/>
          </a:xfrm>
          <a:prstGeom prst="rect">
            <a:avLst/>
          </a:prstGeom>
        </p:spPr>
        <p:txBody>
          <a:bodyPr spcFirstLastPara="1" wrap="square" lIns="120750" tIns="120750" rIns="120750" bIns="1207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15"/>
          <p:cNvSpPr txBox="1">
            <a:spLocks noGrp="1"/>
          </p:cNvSpPr>
          <p:nvPr>
            <p:ph type="subTitle" idx="2"/>
          </p:nvPr>
        </p:nvSpPr>
        <p:spPr>
          <a:xfrm>
            <a:off x="6095525" y="2236369"/>
            <a:ext cx="2301600" cy="691413"/>
          </a:xfrm>
          <a:prstGeom prst="rect">
            <a:avLst/>
          </a:prstGeom>
        </p:spPr>
        <p:txBody>
          <a:bodyPr spcFirstLastPara="1" wrap="square" lIns="120750" tIns="120750" rIns="120750" bIns="1207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3" name="Google Shape;703;p15"/>
          <p:cNvSpPr txBox="1">
            <a:spLocks noGrp="1"/>
          </p:cNvSpPr>
          <p:nvPr>
            <p:ph type="subTitle" idx="3"/>
          </p:nvPr>
        </p:nvSpPr>
        <p:spPr>
          <a:xfrm>
            <a:off x="3449474" y="2236369"/>
            <a:ext cx="2301600" cy="691413"/>
          </a:xfrm>
          <a:prstGeom prst="rect">
            <a:avLst/>
          </a:prstGeom>
        </p:spPr>
        <p:txBody>
          <a:bodyPr spcFirstLastPara="1" wrap="square" lIns="120750" tIns="120750" rIns="120750" bIns="1207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4" name="Google Shape;704;p15"/>
          <p:cNvSpPr txBox="1">
            <a:spLocks noGrp="1"/>
          </p:cNvSpPr>
          <p:nvPr>
            <p:ph type="title"/>
          </p:nvPr>
        </p:nvSpPr>
        <p:spPr>
          <a:xfrm>
            <a:off x="708150" y="400903"/>
            <a:ext cx="7727700" cy="412927"/>
          </a:xfrm>
          <a:prstGeom prst="rect">
            <a:avLst/>
          </a:prstGeom>
        </p:spPr>
        <p:txBody>
          <a:bodyPr spcFirstLastPara="1" wrap="square" lIns="120750" tIns="120750" rIns="120750" bIns="1207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94086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4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39662" indent="0" algn="ctr">
              <a:buNone/>
              <a:defRPr sz="1500"/>
            </a:lvl2pPr>
            <a:lvl3pPr marL="679345" indent="0" algn="ctr">
              <a:buNone/>
              <a:defRPr sz="1400"/>
            </a:lvl3pPr>
            <a:lvl4pPr marL="1019025" indent="0" algn="ctr">
              <a:buNone/>
              <a:defRPr sz="1200"/>
            </a:lvl4pPr>
            <a:lvl5pPr marL="1358702" indent="0" algn="ctr">
              <a:buNone/>
              <a:defRPr sz="1200"/>
            </a:lvl5pPr>
            <a:lvl6pPr marL="1698380" indent="0" algn="ctr">
              <a:buNone/>
              <a:defRPr sz="1200"/>
            </a:lvl6pPr>
            <a:lvl7pPr marL="2038055" indent="0" algn="ctr">
              <a:buNone/>
              <a:defRPr sz="1200"/>
            </a:lvl7pPr>
            <a:lvl8pPr marL="2377727" indent="0" algn="ctr">
              <a:buNone/>
              <a:defRPr sz="1200"/>
            </a:lvl8pPr>
            <a:lvl9pPr marL="27174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47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60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53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752" indent="0">
              <a:buNone/>
              <a:defRPr sz="1100"/>
            </a:lvl2pPr>
            <a:lvl3pPr marL="679526" indent="0">
              <a:buNone/>
              <a:defRPr sz="900"/>
            </a:lvl3pPr>
            <a:lvl4pPr marL="1019294" indent="0">
              <a:buNone/>
              <a:defRPr sz="800"/>
            </a:lvl4pPr>
            <a:lvl5pPr marL="1359062" indent="0">
              <a:buNone/>
              <a:defRPr sz="800"/>
            </a:lvl5pPr>
            <a:lvl6pPr marL="1698833" indent="0">
              <a:buNone/>
              <a:defRPr sz="800"/>
            </a:lvl6pPr>
            <a:lvl7pPr marL="2038598" indent="0">
              <a:buNone/>
              <a:defRPr sz="800"/>
            </a:lvl7pPr>
            <a:lvl8pPr marL="2378359" indent="0">
              <a:buNone/>
              <a:defRPr sz="800"/>
            </a:lvl8pPr>
            <a:lvl9pPr marL="271812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6DC1B418-8A18-48E5-8695-7405AC4B9734}" type="datetimeFigureOut">
              <a:rPr lang="en-GB" smtClean="0"/>
              <a:pPr defTabSz="679526">
                <a:defRPr/>
              </a:pPr>
              <a:t>22/06/2025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973DECF5-BD7D-48B2-AAF4-026DDBFAAB47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45438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3035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54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396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79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190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587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6983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380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777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1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5163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2236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83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62" indent="0">
              <a:buNone/>
              <a:defRPr sz="1500" b="1"/>
            </a:lvl2pPr>
            <a:lvl3pPr marL="679345" indent="0">
              <a:buNone/>
              <a:defRPr sz="1400" b="1"/>
            </a:lvl3pPr>
            <a:lvl4pPr marL="1019025" indent="0">
              <a:buNone/>
              <a:defRPr sz="1200" b="1"/>
            </a:lvl4pPr>
            <a:lvl5pPr marL="1358702" indent="0">
              <a:buNone/>
              <a:defRPr sz="1200" b="1"/>
            </a:lvl5pPr>
            <a:lvl6pPr marL="1698380" indent="0">
              <a:buNone/>
              <a:defRPr sz="1200" b="1"/>
            </a:lvl6pPr>
            <a:lvl7pPr marL="2038055" indent="0">
              <a:buNone/>
              <a:defRPr sz="1200" b="1"/>
            </a:lvl7pPr>
            <a:lvl8pPr marL="2377727" indent="0">
              <a:buNone/>
              <a:defRPr sz="1200" b="1"/>
            </a:lvl8pPr>
            <a:lvl9pPr marL="27174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62" indent="0">
              <a:buNone/>
              <a:defRPr sz="1500" b="1"/>
            </a:lvl2pPr>
            <a:lvl3pPr marL="679345" indent="0">
              <a:buNone/>
              <a:defRPr sz="1400" b="1"/>
            </a:lvl3pPr>
            <a:lvl4pPr marL="1019025" indent="0">
              <a:buNone/>
              <a:defRPr sz="1200" b="1"/>
            </a:lvl4pPr>
            <a:lvl5pPr marL="1358702" indent="0">
              <a:buNone/>
              <a:defRPr sz="1200" b="1"/>
            </a:lvl5pPr>
            <a:lvl6pPr marL="1698380" indent="0">
              <a:buNone/>
              <a:defRPr sz="1200" b="1"/>
            </a:lvl6pPr>
            <a:lvl7pPr marL="2038055" indent="0">
              <a:buNone/>
              <a:defRPr sz="1200" b="1"/>
            </a:lvl7pPr>
            <a:lvl8pPr marL="2377727" indent="0">
              <a:buNone/>
              <a:defRPr sz="1200" b="1"/>
            </a:lvl8pPr>
            <a:lvl9pPr marL="27174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0600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8552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43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60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52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662" indent="0">
              <a:buNone/>
              <a:defRPr sz="1100"/>
            </a:lvl2pPr>
            <a:lvl3pPr marL="679345" indent="0">
              <a:buNone/>
              <a:defRPr sz="900"/>
            </a:lvl3pPr>
            <a:lvl4pPr marL="1019025" indent="0">
              <a:buNone/>
              <a:defRPr sz="800"/>
            </a:lvl4pPr>
            <a:lvl5pPr marL="1358702" indent="0">
              <a:buNone/>
              <a:defRPr sz="800"/>
            </a:lvl5pPr>
            <a:lvl6pPr marL="1698380" indent="0">
              <a:buNone/>
              <a:defRPr sz="800"/>
            </a:lvl6pPr>
            <a:lvl7pPr marL="2038055" indent="0">
              <a:buNone/>
              <a:defRPr sz="800"/>
            </a:lvl7pPr>
            <a:lvl8pPr marL="2377727" indent="0">
              <a:buNone/>
              <a:defRPr sz="800"/>
            </a:lvl8pPr>
            <a:lvl9pPr marL="27174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9535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60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852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39662" indent="0">
              <a:buNone/>
              <a:defRPr sz="2100"/>
            </a:lvl2pPr>
            <a:lvl3pPr marL="679345" indent="0">
              <a:buNone/>
              <a:defRPr sz="1800"/>
            </a:lvl3pPr>
            <a:lvl4pPr marL="1019025" indent="0">
              <a:buNone/>
              <a:defRPr sz="1500"/>
            </a:lvl4pPr>
            <a:lvl5pPr marL="1358702" indent="0">
              <a:buNone/>
              <a:defRPr sz="1500"/>
            </a:lvl5pPr>
            <a:lvl6pPr marL="1698380" indent="0">
              <a:buNone/>
              <a:defRPr sz="1500"/>
            </a:lvl6pPr>
            <a:lvl7pPr marL="2038055" indent="0">
              <a:buNone/>
              <a:defRPr sz="1500"/>
            </a:lvl7pPr>
            <a:lvl8pPr marL="2377727" indent="0">
              <a:buNone/>
              <a:defRPr sz="1500"/>
            </a:lvl8pPr>
            <a:lvl9pPr marL="27174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662" indent="0">
              <a:buNone/>
              <a:defRPr sz="1100"/>
            </a:lvl2pPr>
            <a:lvl3pPr marL="679345" indent="0">
              <a:buNone/>
              <a:defRPr sz="900"/>
            </a:lvl3pPr>
            <a:lvl4pPr marL="1019025" indent="0">
              <a:buNone/>
              <a:defRPr sz="800"/>
            </a:lvl4pPr>
            <a:lvl5pPr marL="1358702" indent="0">
              <a:buNone/>
              <a:defRPr sz="800"/>
            </a:lvl5pPr>
            <a:lvl6pPr marL="1698380" indent="0">
              <a:buNone/>
              <a:defRPr sz="800"/>
            </a:lvl6pPr>
            <a:lvl7pPr marL="2038055" indent="0">
              <a:buNone/>
              <a:defRPr sz="800"/>
            </a:lvl7pPr>
            <a:lvl8pPr marL="2377727" indent="0">
              <a:buNone/>
              <a:defRPr sz="800"/>
            </a:lvl8pPr>
            <a:lvl9pPr marL="27174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867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8612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61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60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853"/>
            <a:ext cx="4629150" cy="3656347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39752" indent="0">
              <a:buNone/>
              <a:defRPr sz="2100"/>
            </a:lvl2pPr>
            <a:lvl3pPr marL="679526" indent="0">
              <a:buNone/>
              <a:defRPr sz="1800"/>
            </a:lvl3pPr>
            <a:lvl4pPr marL="1019294" indent="0">
              <a:buNone/>
              <a:defRPr sz="1500"/>
            </a:lvl4pPr>
            <a:lvl5pPr marL="1359062" indent="0">
              <a:buNone/>
              <a:defRPr sz="1500"/>
            </a:lvl5pPr>
            <a:lvl6pPr marL="1698833" indent="0">
              <a:buNone/>
              <a:defRPr sz="1500"/>
            </a:lvl6pPr>
            <a:lvl7pPr marL="2038598" indent="0">
              <a:buNone/>
              <a:defRPr sz="1500"/>
            </a:lvl7pPr>
            <a:lvl8pPr marL="2378359" indent="0">
              <a:buNone/>
              <a:defRPr sz="1500"/>
            </a:lvl8pPr>
            <a:lvl9pPr marL="2718128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39752" indent="0">
              <a:buNone/>
              <a:defRPr sz="1100"/>
            </a:lvl2pPr>
            <a:lvl3pPr marL="679526" indent="0">
              <a:buNone/>
              <a:defRPr sz="900"/>
            </a:lvl3pPr>
            <a:lvl4pPr marL="1019294" indent="0">
              <a:buNone/>
              <a:defRPr sz="800"/>
            </a:lvl4pPr>
            <a:lvl5pPr marL="1359062" indent="0">
              <a:buNone/>
              <a:defRPr sz="800"/>
            </a:lvl5pPr>
            <a:lvl6pPr marL="1698833" indent="0">
              <a:buNone/>
              <a:defRPr sz="800"/>
            </a:lvl6pPr>
            <a:lvl7pPr marL="2038598" indent="0">
              <a:buNone/>
              <a:defRPr sz="800"/>
            </a:lvl7pPr>
            <a:lvl8pPr marL="2378359" indent="0">
              <a:buNone/>
              <a:defRPr sz="800"/>
            </a:lvl8pPr>
            <a:lvl9pPr marL="271812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8559D845-4B41-4B6E-BB59-B4FB2C16D5B7}" type="datetimeFigureOut">
              <a:rPr lang="en-GB" smtClean="0"/>
              <a:pPr defTabSz="679526">
                <a:defRPr/>
              </a:pPr>
              <a:t>22/06/2025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79526">
              <a:defRPr/>
            </a:pPr>
            <a:fld id="{4197E3FF-F906-4486-B87D-11DD96C97CE3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48154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7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7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5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91328"/>
      </p:ext>
    </p:extLst>
  </p:cSld>
  <p:clrMapOvr>
    <a:masterClrMapping/>
  </p:clrMapOvr>
  <p:transition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7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7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5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9484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4020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35000">
        <p14:prism/>
      </p:transition>
    </mc:Choice>
    <mc:Fallback>
      <p:transition spd="slow" advTm="35000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949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81080" y="966942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605576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281080" y="1324593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605576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282218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546318" y="1656314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281080" y="1680921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605576" y="1721628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282218" y="169201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546318" y="2012694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281080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3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605576" y="2078007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282218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546318" y="2370346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281080" y="2395005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605576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282218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546318" y="2726725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281080" y="2752623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605576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282218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2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281080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3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605576" y="314965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282218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546318" y="3440757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281080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605576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282218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81080" y="3823035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605576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282218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2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281080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1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605576" y="4220068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82218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282218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312"/>
            <a:ext cx="3968100" cy="656303"/>
          </a:xfrm>
          <a:prstGeom prst="rect">
            <a:avLst/>
          </a:prstGeom>
        </p:spPr>
        <p:txBody>
          <a:bodyPr spcFirstLastPara="1" wrap="square" lIns="90569" tIns="90569" rIns="90569" bIns="90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850"/>
            <a:ext cx="1032600" cy="656303"/>
          </a:xfrm>
          <a:prstGeom prst="rect">
            <a:avLst/>
          </a:prstGeom>
        </p:spPr>
        <p:txBody>
          <a:bodyPr spcFirstLastPara="1" wrap="square" lIns="90569" tIns="90569" rIns="90569" bIns="90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74"/>
            <a:ext cx="4496700" cy="656303"/>
          </a:xfrm>
          <a:prstGeom prst="rect">
            <a:avLst/>
          </a:prstGeom>
        </p:spPr>
        <p:txBody>
          <a:bodyPr spcFirstLastPara="1" wrap="square" lIns="90569" tIns="90569" rIns="90569" bIns="90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230" y="1581840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2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55" y="1254881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405" y="3018061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0569" tIns="90569" rIns="90569" bIns="9056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9030" y="4066310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751984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04050" y="1260314"/>
            <a:ext cx="6135900" cy="1407734"/>
          </a:xfrm>
          <a:prstGeom prst="rect">
            <a:avLst/>
          </a:prstGeom>
        </p:spPr>
        <p:txBody>
          <a:bodyPr spcFirstLastPara="1" wrap="square" lIns="90581" tIns="90581" rIns="90581" bIns="90581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67150" y="2686329"/>
            <a:ext cx="4409700" cy="393722"/>
          </a:xfrm>
          <a:prstGeom prst="rect">
            <a:avLst/>
          </a:prstGeom>
        </p:spPr>
        <p:txBody>
          <a:bodyPr spcFirstLastPara="1" wrap="square" lIns="90581" tIns="90581" rIns="90581" bIns="90581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355962" y="-66000"/>
            <a:ext cx="1934675" cy="1308014"/>
            <a:chOff x="-355963" y="-65980"/>
            <a:chExt cx="1934675" cy="1307611"/>
          </a:xfrm>
        </p:grpSpPr>
        <p:sp>
          <p:nvSpPr>
            <p:cNvPr id="13" name="Google Shape;13;p2"/>
            <p:cNvSpPr/>
            <p:nvPr/>
          </p:nvSpPr>
          <p:spPr>
            <a:xfrm>
              <a:off x="-287026" y="-26951"/>
              <a:ext cx="1865739" cy="126858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1" y="0"/>
                  </a:moveTo>
                  <a:lnTo>
                    <a:pt x="1" y="10324"/>
                  </a:lnTo>
                  <a:cubicBezTo>
                    <a:pt x="1774" y="22992"/>
                    <a:pt x="7570" y="37338"/>
                    <a:pt x="22169" y="39491"/>
                  </a:cubicBezTo>
                  <a:cubicBezTo>
                    <a:pt x="24576" y="32271"/>
                    <a:pt x="17830" y="26982"/>
                    <a:pt x="16374" y="20712"/>
                  </a:cubicBezTo>
                  <a:cubicBezTo>
                    <a:pt x="15500" y="15989"/>
                    <a:pt x="16403" y="14377"/>
                    <a:pt x="18230" y="14377"/>
                  </a:cubicBezTo>
                  <a:cubicBezTo>
                    <a:pt x="21439" y="14377"/>
                    <a:pt x="27498" y="19350"/>
                    <a:pt x="31796" y="21187"/>
                  </a:cubicBezTo>
                  <a:cubicBezTo>
                    <a:pt x="34155" y="22133"/>
                    <a:pt x="39525" y="23544"/>
                    <a:pt x="43991" y="23544"/>
                  </a:cubicBezTo>
                  <a:cubicBezTo>
                    <a:pt x="48638" y="23544"/>
                    <a:pt x="52304" y="22016"/>
                    <a:pt x="50576" y="16848"/>
                  </a:cubicBezTo>
                  <a:cubicBezTo>
                    <a:pt x="48644" y="10609"/>
                    <a:pt x="37560" y="11559"/>
                    <a:pt x="33728" y="7696"/>
                  </a:cubicBezTo>
                  <a:cubicBezTo>
                    <a:pt x="35318" y="6544"/>
                    <a:pt x="37214" y="6216"/>
                    <a:pt x="39244" y="6216"/>
                  </a:cubicBezTo>
                  <a:cubicBezTo>
                    <a:pt x="41927" y="6216"/>
                    <a:pt x="44846" y="6789"/>
                    <a:pt x="47606" y="6789"/>
                  </a:cubicBezTo>
                  <a:cubicBezTo>
                    <a:pt x="49707" y="6789"/>
                    <a:pt x="51716" y="6457"/>
                    <a:pt x="53458" y="5289"/>
                  </a:cubicBezTo>
                  <a:cubicBezTo>
                    <a:pt x="57132" y="3136"/>
                    <a:pt x="58082" y="1394"/>
                    <a:pt x="57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23647" y="-65980"/>
              <a:ext cx="1195342" cy="957829"/>
            </a:xfrm>
            <a:custGeom>
              <a:avLst/>
              <a:gdLst/>
              <a:ahLst/>
              <a:cxnLst/>
              <a:rect l="l" t="t" r="r" b="b"/>
              <a:pathLst>
                <a:path w="37212" h="29818" extrusionOk="0">
                  <a:moveTo>
                    <a:pt x="16618" y="0"/>
                  </a:moveTo>
                  <a:cubicBezTo>
                    <a:pt x="11261" y="0"/>
                    <a:pt x="3841" y="1005"/>
                    <a:pt x="1" y="1532"/>
                  </a:cubicBezTo>
                  <a:cubicBezTo>
                    <a:pt x="792" y="6124"/>
                    <a:pt x="1774" y="17556"/>
                    <a:pt x="4244" y="21610"/>
                  </a:cubicBezTo>
                  <a:cubicBezTo>
                    <a:pt x="5317" y="23602"/>
                    <a:pt x="6280" y="24368"/>
                    <a:pt x="7146" y="24368"/>
                  </a:cubicBezTo>
                  <a:cubicBezTo>
                    <a:pt x="8964" y="24368"/>
                    <a:pt x="10350" y="20985"/>
                    <a:pt x="11401" y="18475"/>
                  </a:cubicBezTo>
                  <a:cubicBezTo>
                    <a:pt x="13080" y="21293"/>
                    <a:pt x="14188" y="26329"/>
                    <a:pt x="16785" y="28482"/>
                  </a:cubicBezTo>
                  <a:cubicBezTo>
                    <a:pt x="17919" y="29427"/>
                    <a:pt x="18797" y="29818"/>
                    <a:pt x="19478" y="29818"/>
                  </a:cubicBezTo>
                  <a:cubicBezTo>
                    <a:pt x="21878" y="29818"/>
                    <a:pt x="21821" y="24954"/>
                    <a:pt x="21821" y="22338"/>
                  </a:cubicBezTo>
                  <a:lnTo>
                    <a:pt x="21821" y="22338"/>
                  </a:lnTo>
                  <a:cubicBezTo>
                    <a:pt x="23425" y="23126"/>
                    <a:pt x="28281" y="26666"/>
                    <a:pt x="30542" y="26666"/>
                  </a:cubicBezTo>
                  <a:cubicBezTo>
                    <a:pt x="30825" y="26666"/>
                    <a:pt x="31068" y="26610"/>
                    <a:pt x="31258" y="26487"/>
                  </a:cubicBezTo>
                  <a:cubicBezTo>
                    <a:pt x="35280" y="23479"/>
                    <a:pt x="26444" y="18760"/>
                    <a:pt x="25209" y="17271"/>
                  </a:cubicBezTo>
                  <a:cubicBezTo>
                    <a:pt x="37212" y="11824"/>
                    <a:pt x="27901" y="9101"/>
                    <a:pt x="18622" y="6947"/>
                  </a:cubicBezTo>
                  <a:cubicBezTo>
                    <a:pt x="23879" y="5396"/>
                    <a:pt x="28503" y="1817"/>
                    <a:pt x="20300" y="234"/>
                  </a:cubicBezTo>
                  <a:cubicBezTo>
                    <a:pt x="19282" y="69"/>
                    <a:pt x="18021" y="0"/>
                    <a:pt x="16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355963" y="-21329"/>
              <a:ext cx="1002029" cy="737629"/>
            </a:xfrm>
            <a:custGeom>
              <a:avLst/>
              <a:gdLst/>
              <a:ahLst/>
              <a:cxnLst/>
              <a:rect l="l" t="t" r="r" b="b"/>
              <a:pathLst>
                <a:path w="31194" h="22963" extrusionOk="0">
                  <a:moveTo>
                    <a:pt x="782" y="1"/>
                  </a:moveTo>
                  <a:cubicBezTo>
                    <a:pt x="362" y="1"/>
                    <a:pt x="1" y="510"/>
                    <a:pt x="405" y="839"/>
                  </a:cubicBezTo>
                  <a:cubicBezTo>
                    <a:pt x="7942" y="6856"/>
                    <a:pt x="15638" y="12715"/>
                    <a:pt x="23555" y="18257"/>
                  </a:cubicBezTo>
                  <a:cubicBezTo>
                    <a:pt x="25772" y="19840"/>
                    <a:pt x="27989" y="21360"/>
                    <a:pt x="30237" y="22880"/>
                  </a:cubicBezTo>
                  <a:cubicBezTo>
                    <a:pt x="30325" y="22937"/>
                    <a:pt x="30413" y="22962"/>
                    <a:pt x="30495" y="22962"/>
                  </a:cubicBezTo>
                  <a:cubicBezTo>
                    <a:pt x="30913" y="22962"/>
                    <a:pt x="31194" y="22316"/>
                    <a:pt x="30744" y="22025"/>
                  </a:cubicBezTo>
                  <a:cubicBezTo>
                    <a:pt x="22763" y="16673"/>
                    <a:pt x="15036" y="10973"/>
                    <a:pt x="7435" y="5114"/>
                  </a:cubicBezTo>
                  <a:cubicBezTo>
                    <a:pt x="5314" y="3467"/>
                    <a:pt x="3192" y="1789"/>
                    <a:pt x="1102" y="110"/>
                  </a:cubicBezTo>
                  <a:cubicBezTo>
                    <a:pt x="999" y="33"/>
                    <a:pt x="889" y="1"/>
                    <a:pt x="7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9583" y="337133"/>
              <a:ext cx="357074" cy="380587"/>
            </a:xfrm>
            <a:custGeom>
              <a:avLst/>
              <a:gdLst/>
              <a:ahLst/>
              <a:cxnLst/>
              <a:rect l="l" t="t" r="r" b="b"/>
              <a:pathLst>
                <a:path w="11116" h="11848" extrusionOk="0">
                  <a:moveTo>
                    <a:pt x="10539" y="1"/>
                  </a:moveTo>
                  <a:cubicBezTo>
                    <a:pt x="10521" y="1"/>
                    <a:pt x="10502" y="2"/>
                    <a:pt x="10483" y="4"/>
                  </a:cubicBezTo>
                  <a:cubicBezTo>
                    <a:pt x="7126" y="289"/>
                    <a:pt x="3737" y="99"/>
                    <a:pt x="412" y="700"/>
                  </a:cubicBezTo>
                  <a:cubicBezTo>
                    <a:pt x="190" y="732"/>
                    <a:pt x="32" y="985"/>
                    <a:pt x="32" y="1176"/>
                  </a:cubicBezTo>
                  <a:cubicBezTo>
                    <a:pt x="0" y="4627"/>
                    <a:pt x="1077" y="7953"/>
                    <a:pt x="1394" y="11373"/>
                  </a:cubicBezTo>
                  <a:cubicBezTo>
                    <a:pt x="1425" y="11690"/>
                    <a:pt x="1687" y="11848"/>
                    <a:pt x="1932" y="11848"/>
                  </a:cubicBezTo>
                  <a:cubicBezTo>
                    <a:pt x="2178" y="11848"/>
                    <a:pt x="2407" y="11690"/>
                    <a:pt x="2376" y="11373"/>
                  </a:cubicBezTo>
                  <a:cubicBezTo>
                    <a:pt x="2102" y="8119"/>
                    <a:pt x="1098" y="4894"/>
                    <a:pt x="1047" y="1587"/>
                  </a:cubicBezTo>
                  <a:lnTo>
                    <a:pt x="1047" y="1587"/>
                  </a:lnTo>
                  <a:cubicBezTo>
                    <a:pt x="4157" y="1095"/>
                    <a:pt x="7349" y="1259"/>
                    <a:pt x="10483" y="985"/>
                  </a:cubicBezTo>
                  <a:cubicBezTo>
                    <a:pt x="11097" y="955"/>
                    <a:pt x="11116" y="1"/>
                    <a:pt x="10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71061" y="74687"/>
              <a:ext cx="365169" cy="413449"/>
            </a:xfrm>
            <a:custGeom>
              <a:avLst/>
              <a:gdLst/>
              <a:ahLst/>
              <a:cxnLst/>
              <a:rect l="l" t="t" r="r" b="b"/>
              <a:pathLst>
                <a:path w="11368" h="12871" extrusionOk="0">
                  <a:moveTo>
                    <a:pt x="10792" y="0"/>
                  </a:moveTo>
                  <a:cubicBezTo>
                    <a:pt x="10774" y="0"/>
                    <a:pt x="10756" y="1"/>
                    <a:pt x="10737" y="3"/>
                  </a:cubicBezTo>
                  <a:cubicBezTo>
                    <a:pt x="7285" y="288"/>
                    <a:pt x="3738" y="383"/>
                    <a:pt x="381" y="1365"/>
                  </a:cubicBezTo>
                  <a:cubicBezTo>
                    <a:pt x="191" y="1428"/>
                    <a:pt x="1" y="1650"/>
                    <a:pt x="33" y="1840"/>
                  </a:cubicBezTo>
                  <a:cubicBezTo>
                    <a:pt x="476" y="5387"/>
                    <a:pt x="476" y="9029"/>
                    <a:pt x="1268" y="12512"/>
                  </a:cubicBezTo>
                  <a:cubicBezTo>
                    <a:pt x="1318" y="12763"/>
                    <a:pt x="1497" y="12870"/>
                    <a:pt x="1688" y="12870"/>
                  </a:cubicBezTo>
                  <a:cubicBezTo>
                    <a:pt x="1978" y="12870"/>
                    <a:pt x="2294" y="12622"/>
                    <a:pt x="2218" y="12259"/>
                  </a:cubicBezTo>
                  <a:cubicBezTo>
                    <a:pt x="1455" y="8964"/>
                    <a:pt x="1456" y="5581"/>
                    <a:pt x="1061" y="2223"/>
                  </a:cubicBezTo>
                  <a:lnTo>
                    <a:pt x="1061" y="2223"/>
                  </a:lnTo>
                  <a:cubicBezTo>
                    <a:pt x="4197" y="1356"/>
                    <a:pt x="7494" y="1258"/>
                    <a:pt x="10705" y="985"/>
                  </a:cubicBezTo>
                  <a:cubicBezTo>
                    <a:pt x="11319" y="954"/>
                    <a:pt x="11368" y="0"/>
                    <a:pt x="10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72432" y="258431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0"/>
                  </a:moveTo>
                  <a:cubicBezTo>
                    <a:pt x="330" y="0"/>
                    <a:pt x="0" y="225"/>
                    <a:pt x="34" y="649"/>
                  </a:cubicBezTo>
                  <a:cubicBezTo>
                    <a:pt x="64" y="1002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8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70086" y="250304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53" y="0"/>
                  </a:moveTo>
                  <a:cubicBezTo>
                    <a:pt x="330" y="0"/>
                    <a:pt x="1" y="224"/>
                    <a:pt x="35" y="648"/>
                  </a:cubicBezTo>
                  <a:cubicBezTo>
                    <a:pt x="64" y="1001"/>
                    <a:pt x="339" y="1170"/>
                    <a:pt x="619" y="1170"/>
                  </a:cubicBezTo>
                  <a:cubicBezTo>
                    <a:pt x="942" y="1170"/>
                    <a:pt x="1272" y="946"/>
                    <a:pt x="1238" y="522"/>
                  </a:cubicBezTo>
                  <a:cubicBezTo>
                    <a:pt x="1209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9059" y="426274"/>
              <a:ext cx="40892" cy="37615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53" y="1"/>
                  </a:moveTo>
                  <a:cubicBezTo>
                    <a:pt x="330" y="1"/>
                    <a:pt x="1" y="225"/>
                    <a:pt x="35" y="649"/>
                  </a:cubicBezTo>
                  <a:cubicBezTo>
                    <a:pt x="79" y="1002"/>
                    <a:pt x="355" y="1171"/>
                    <a:pt x="632" y="1171"/>
                  </a:cubicBezTo>
                  <a:cubicBezTo>
                    <a:pt x="952" y="1171"/>
                    <a:pt x="1272" y="946"/>
                    <a:pt x="1238" y="522"/>
                  </a:cubicBezTo>
                  <a:cubicBezTo>
                    <a:pt x="1209" y="169"/>
                    <a:pt x="934" y="1"/>
                    <a:pt x="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83611" y="692318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53" y="0"/>
                  </a:moveTo>
                  <a:cubicBezTo>
                    <a:pt x="330" y="0"/>
                    <a:pt x="1" y="226"/>
                    <a:pt x="35" y="633"/>
                  </a:cubicBezTo>
                  <a:cubicBezTo>
                    <a:pt x="64" y="1000"/>
                    <a:pt x="339" y="1170"/>
                    <a:pt x="620" y="1170"/>
                  </a:cubicBezTo>
                  <a:cubicBezTo>
                    <a:pt x="943" y="1170"/>
                    <a:pt x="1272" y="945"/>
                    <a:pt x="1238" y="538"/>
                  </a:cubicBezTo>
                  <a:cubicBezTo>
                    <a:pt x="1209" y="170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197" y="772048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5" y="1"/>
                  </a:moveTo>
                  <a:cubicBezTo>
                    <a:pt x="325" y="1"/>
                    <a:pt x="1" y="217"/>
                    <a:pt x="35" y="621"/>
                  </a:cubicBezTo>
                  <a:cubicBezTo>
                    <a:pt x="64" y="993"/>
                    <a:pt x="346" y="1169"/>
                    <a:pt x="630" y="1169"/>
                  </a:cubicBezTo>
                  <a:cubicBezTo>
                    <a:pt x="949" y="1169"/>
                    <a:pt x="1272" y="945"/>
                    <a:pt x="1238" y="526"/>
                  </a:cubicBezTo>
                  <a:cubicBezTo>
                    <a:pt x="1208" y="169"/>
                    <a:pt x="928" y="1"/>
                    <a:pt x="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7512" y="376451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1" y="0"/>
                  </a:moveTo>
                  <a:cubicBezTo>
                    <a:pt x="321" y="0"/>
                    <a:pt x="1" y="224"/>
                    <a:pt x="35" y="648"/>
                  </a:cubicBezTo>
                  <a:cubicBezTo>
                    <a:pt x="64" y="1001"/>
                    <a:pt x="339" y="1170"/>
                    <a:pt x="619" y="1170"/>
                  </a:cubicBezTo>
                  <a:cubicBezTo>
                    <a:pt x="943" y="1170"/>
                    <a:pt x="1272" y="946"/>
                    <a:pt x="1238" y="522"/>
                  </a:cubicBezTo>
                  <a:cubicBezTo>
                    <a:pt x="1194" y="169"/>
                    <a:pt x="918" y="0"/>
                    <a:pt x="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102960" y="596077"/>
              <a:ext cx="40860" cy="37551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45" y="0"/>
                  </a:moveTo>
                  <a:cubicBezTo>
                    <a:pt x="324" y="0"/>
                    <a:pt x="1" y="216"/>
                    <a:pt x="34" y="620"/>
                  </a:cubicBezTo>
                  <a:cubicBezTo>
                    <a:pt x="64" y="992"/>
                    <a:pt x="346" y="1168"/>
                    <a:pt x="630" y="1168"/>
                  </a:cubicBezTo>
                  <a:cubicBezTo>
                    <a:pt x="949" y="1168"/>
                    <a:pt x="1271" y="945"/>
                    <a:pt x="1238" y="525"/>
                  </a:cubicBezTo>
                  <a:cubicBezTo>
                    <a:pt x="1208" y="169"/>
                    <a:pt x="928" y="0"/>
                    <a:pt x="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0925" y="43785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53" y="0"/>
                  </a:moveTo>
                  <a:cubicBezTo>
                    <a:pt x="330" y="0"/>
                    <a:pt x="0" y="224"/>
                    <a:pt x="34" y="648"/>
                  </a:cubicBezTo>
                  <a:cubicBezTo>
                    <a:pt x="63" y="1001"/>
                    <a:pt x="339" y="1170"/>
                    <a:pt x="619" y="1170"/>
                  </a:cubicBezTo>
                  <a:cubicBezTo>
                    <a:pt x="942" y="1170"/>
                    <a:pt x="1271" y="946"/>
                    <a:pt x="1237" y="522"/>
                  </a:cubicBezTo>
                  <a:cubicBezTo>
                    <a:pt x="1208" y="169"/>
                    <a:pt x="933" y="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4467" y="13396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42" y="1"/>
                  </a:moveTo>
                  <a:cubicBezTo>
                    <a:pt x="323" y="1"/>
                    <a:pt x="1" y="225"/>
                    <a:pt x="34" y="644"/>
                  </a:cubicBezTo>
                  <a:cubicBezTo>
                    <a:pt x="64" y="1001"/>
                    <a:pt x="344" y="1169"/>
                    <a:pt x="627" y="1169"/>
                  </a:cubicBezTo>
                  <a:cubicBezTo>
                    <a:pt x="947" y="1169"/>
                    <a:pt x="1271" y="953"/>
                    <a:pt x="1238" y="549"/>
                  </a:cubicBezTo>
                  <a:cubicBezTo>
                    <a:pt x="1208" y="177"/>
                    <a:pt x="926" y="1"/>
                    <a:pt x="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05259" y="535621"/>
              <a:ext cx="64117" cy="49854"/>
            </a:xfrm>
            <a:custGeom>
              <a:avLst/>
              <a:gdLst/>
              <a:ahLst/>
              <a:cxnLst/>
              <a:rect l="l" t="t" r="r" b="b"/>
              <a:pathLst>
                <a:path w="1996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1996" y="1552"/>
                    <a:pt x="1996" y="0"/>
                    <a:pt x="1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50039" y="460325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84604" y="545772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1"/>
                  </a:moveTo>
                  <a:cubicBezTo>
                    <a:pt x="1" y="1"/>
                    <a:pt x="1" y="1553"/>
                    <a:pt x="1014" y="1553"/>
                  </a:cubicBezTo>
                  <a:cubicBezTo>
                    <a:pt x="2028" y="1553"/>
                    <a:pt x="2028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2144104" y="-143966"/>
            <a:ext cx="4777838" cy="780861"/>
            <a:chOff x="2144103" y="-143975"/>
            <a:chExt cx="4777838" cy="780620"/>
          </a:xfrm>
        </p:grpSpPr>
        <p:sp>
          <p:nvSpPr>
            <p:cNvPr id="37" name="Google Shape;37;p2"/>
            <p:cNvSpPr/>
            <p:nvPr/>
          </p:nvSpPr>
          <p:spPr>
            <a:xfrm>
              <a:off x="2243749" y="139865"/>
              <a:ext cx="202468" cy="185283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33693" y="337229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31665" y="226340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861254" y="460325"/>
              <a:ext cx="186214" cy="168161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03077" y="430836"/>
              <a:ext cx="181107" cy="181332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769730" y="139865"/>
              <a:ext cx="203496" cy="185283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5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60670" y="337229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cubicBezTo>
                    <a:pt x="571" y="792"/>
                    <a:pt x="1" y="5131"/>
                    <a:pt x="919" y="5669"/>
                  </a:cubicBezTo>
                  <a:cubicBezTo>
                    <a:pt x="1014" y="5727"/>
                    <a:pt x="1127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58675" y="226340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624" y="3920"/>
                    <a:pt x="3589" y="5914"/>
                    <a:pt x="4836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5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8263" y="460325"/>
              <a:ext cx="186182" cy="168161"/>
            </a:xfrm>
            <a:custGeom>
              <a:avLst/>
              <a:gdLst/>
              <a:ahLst/>
              <a:cxnLst/>
              <a:rect l="l" t="t" r="r" b="b"/>
              <a:pathLst>
                <a:path w="5796" h="5235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729"/>
                    <a:pt x="1172" y="5004"/>
                    <a:pt x="2217" y="5226"/>
                  </a:cubicBezTo>
                  <a:cubicBezTo>
                    <a:pt x="2248" y="5232"/>
                    <a:pt x="2280" y="5235"/>
                    <a:pt x="2313" y="5235"/>
                  </a:cubicBezTo>
                  <a:cubicBezTo>
                    <a:pt x="3493" y="5235"/>
                    <a:pt x="5364" y="1404"/>
                    <a:pt x="5796" y="6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730054" y="430836"/>
              <a:ext cx="181139" cy="181332"/>
            </a:xfrm>
            <a:custGeom>
              <a:avLst/>
              <a:gdLst/>
              <a:ahLst/>
              <a:cxnLst/>
              <a:rect l="l" t="t" r="r" b="b"/>
              <a:pathLst>
                <a:path w="5639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5" y="2202"/>
                    <a:pt x="2853" y="5645"/>
                    <a:pt x="3940" y="5645"/>
                  </a:cubicBezTo>
                  <a:cubicBezTo>
                    <a:pt x="3969" y="5645"/>
                    <a:pt x="3996" y="5642"/>
                    <a:pt x="4023" y="5637"/>
                  </a:cubicBezTo>
                  <a:cubicBezTo>
                    <a:pt x="5195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483890" y="344360"/>
              <a:ext cx="187210" cy="183548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1" y="5099"/>
                    <a:pt x="919" y="5637"/>
                  </a:cubicBezTo>
                  <a:cubicBezTo>
                    <a:pt x="1009" y="5689"/>
                    <a:pt x="1114" y="5713"/>
                    <a:pt x="1232" y="5713"/>
                  </a:cubicBezTo>
                  <a:cubicBezTo>
                    <a:pt x="2486" y="5713"/>
                    <a:pt x="5162" y="3018"/>
                    <a:pt x="5828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492045" y="211082"/>
              <a:ext cx="200444" cy="190005"/>
            </a:xfrm>
            <a:custGeom>
              <a:avLst/>
              <a:gdLst/>
              <a:ahLst/>
              <a:cxnLst/>
              <a:rect l="l" t="t" r="r" b="b"/>
              <a:pathLst>
                <a:path w="6240" h="5915" extrusionOk="0">
                  <a:moveTo>
                    <a:pt x="4561" y="1"/>
                  </a:moveTo>
                  <a:lnTo>
                    <a:pt x="1" y="3643"/>
                  </a:lnTo>
                  <a:cubicBezTo>
                    <a:pt x="596" y="3954"/>
                    <a:pt x="3601" y="5915"/>
                    <a:pt x="4861" y="5915"/>
                  </a:cubicBezTo>
                  <a:cubicBezTo>
                    <a:pt x="5009" y="5915"/>
                    <a:pt x="5133" y="5888"/>
                    <a:pt x="5226" y="5828"/>
                  </a:cubicBezTo>
                  <a:cubicBezTo>
                    <a:pt x="6240" y="5163"/>
                    <a:pt x="4814" y="919"/>
                    <a:pt x="45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810455" y="469480"/>
              <a:ext cx="187210" cy="167165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729"/>
                    <a:pt x="1267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4" y="5203"/>
                    <a:pt x="5396" y="1340"/>
                    <a:pt x="5828" y="5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153274" y="410470"/>
              <a:ext cx="180111" cy="182359"/>
            </a:xfrm>
            <a:custGeom>
              <a:avLst/>
              <a:gdLst/>
              <a:ahLst/>
              <a:cxnLst/>
              <a:rect l="l" t="t" r="r" b="b"/>
              <a:pathLst>
                <a:path w="5607" h="5677" extrusionOk="0">
                  <a:moveTo>
                    <a:pt x="5606" y="1"/>
                  </a:moveTo>
                  <a:lnTo>
                    <a:pt x="1" y="1711"/>
                  </a:lnTo>
                  <a:cubicBezTo>
                    <a:pt x="495" y="2266"/>
                    <a:pt x="2882" y="5677"/>
                    <a:pt x="3971" y="5677"/>
                  </a:cubicBezTo>
                  <a:cubicBezTo>
                    <a:pt x="4000" y="5677"/>
                    <a:pt x="4028" y="5675"/>
                    <a:pt x="4055" y="5670"/>
                  </a:cubicBezTo>
                  <a:cubicBezTo>
                    <a:pt x="5258" y="5416"/>
                    <a:pt x="5511" y="951"/>
                    <a:pt x="5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144103" y="-143975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661925" y="-143975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6" y="8615"/>
                    <a:pt x="2090" y="5037"/>
                  </a:cubicBezTo>
                  <a:cubicBezTo>
                    <a:pt x="1678" y="4530"/>
                    <a:pt x="1298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53" y="10579"/>
                    <a:pt x="53678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071620" y="-143975"/>
              <a:ext cx="1850320" cy="637021"/>
            </a:xfrm>
            <a:custGeom>
              <a:avLst/>
              <a:gdLst/>
              <a:ahLst/>
              <a:cxnLst/>
              <a:rect l="l" t="t" r="r" b="b"/>
              <a:pathLst>
                <a:path w="57602" h="19831" extrusionOk="0">
                  <a:moveTo>
                    <a:pt x="57042" y="1"/>
                  </a:moveTo>
                  <a:cubicBezTo>
                    <a:pt x="56923" y="1"/>
                    <a:pt x="56805" y="57"/>
                    <a:pt x="56728" y="191"/>
                  </a:cubicBezTo>
                  <a:cubicBezTo>
                    <a:pt x="54226" y="4593"/>
                    <a:pt x="51091" y="8647"/>
                    <a:pt x="47196" y="11941"/>
                  </a:cubicBezTo>
                  <a:cubicBezTo>
                    <a:pt x="43965" y="14696"/>
                    <a:pt x="40165" y="16818"/>
                    <a:pt x="36080" y="17989"/>
                  </a:cubicBezTo>
                  <a:cubicBezTo>
                    <a:pt x="33637" y="18690"/>
                    <a:pt x="31107" y="19036"/>
                    <a:pt x="28575" y="19036"/>
                  </a:cubicBezTo>
                  <a:cubicBezTo>
                    <a:pt x="27102" y="19036"/>
                    <a:pt x="25628" y="18919"/>
                    <a:pt x="24172" y="18686"/>
                  </a:cubicBezTo>
                  <a:cubicBezTo>
                    <a:pt x="20055" y="18021"/>
                    <a:pt x="16128" y="16438"/>
                    <a:pt x="12581" y="14284"/>
                  </a:cubicBezTo>
                  <a:cubicBezTo>
                    <a:pt x="8559" y="11814"/>
                    <a:pt x="5076" y="8615"/>
                    <a:pt x="2067" y="5037"/>
                  </a:cubicBezTo>
                  <a:cubicBezTo>
                    <a:pt x="1687" y="4530"/>
                    <a:pt x="1276" y="4055"/>
                    <a:pt x="895" y="3548"/>
                  </a:cubicBezTo>
                  <a:cubicBezTo>
                    <a:pt x="799" y="3423"/>
                    <a:pt x="670" y="3371"/>
                    <a:pt x="546" y="3371"/>
                  </a:cubicBezTo>
                  <a:cubicBezTo>
                    <a:pt x="262" y="3371"/>
                    <a:pt x="1" y="3642"/>
                    <a:pt x="199" y="3928"/>
                  </a:cubicBezTo>
                  <a:cubicBezTo>
                    <a:pt x="3176" y="7792"/>
                    <a:pt x="6659" y="11275"/>
                    <a:pt x="10713" y="13999"/>
                  </a:cubicBezTo>
                  <a:cubicBezTo>
                    <a:pt x="14292" y="16438"/>
                    <a:pt x="18313" y="18274"/>
                    <a:pt x="22557" y="19193"/>
                  </a:cubicBezTo>
                  <a:cubicBezTo>
                    <a:pt x="24550" y="19616"/>
                    <a:pt x="26574" y="19830"/>
                    <a:pt x="28594" y="19830"/>
                  </a:cubicBezTo>
                  <a:cubicBezTo>
                    <a:pt x="30651" y="19830"/>
                    <a:pt x="32705" y="19608"/>
                    <a:pt x="34718" y="19161"/>
                  </a:cubicBezTo>
                  <a:cubicBezTo>
                    <a:pt x="38962" y="18211"/>
                    <a:pt x="42920" y="16279"/>
                    <a:pt x="46341" y="13651"/>
                  </a:cubicBezTo>
                  <a:cubicBezTo>
                    <a:pt x="50363" y="10579"/>
                    <a:pt x="53656" y="6684"/>
                    <a:pt x="56348" y="2408"/>
                  </a:cubicBezTo>
                  <a:cubicBezTo>
                    <a:pt x="56696" y="1806"/>
                    <a:pt x="57076" y="1205"/>
                    <a:pt x="57425" y="603"/>
                  </a:cubicBezTo>
                  <a:cubicBezTo>
                    <a:pt x="57601" y="294"/>
                    <a:pt x="57317" y="1"/>
                    <a:pt x="57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7520314" y="-66000"/>
            <a:ext cx="1934695" cy="1308014"/>
            <a:chOff x="7520256" y="-65980"/>
            <a:chExt cx="1934695" cy="1307611"/>
          </a:xfrm>
        </p:grpSpPr>
        <p:sp>
          <p:nvSpPr>
            <p:cNvPr id="55" name="Google Shape;55;p2"/>
            <p:cNvSpPr/>
            <p:nvPr/>
          </p:nvSpPr>
          <p:spPr>
            <a:xfrm>
              <a:off x="7520256" y="-26951"/>
              <a:ext cx="1865739" cy="1268582"/>
            </a:xfrm>
            <a:custGeom>
              <a:avLst/>
              <a:gdLst/>
              <a:ahLst/>
              <a:cxnLst/>
              <a:rect l="l" t="t" r="r" b="b"/>
              <a:pathLst>
                <a:path w="58082" h="39492" extrusionOk="0">
                  <a:moveTo>
                    <a:pt x="634" y="0"/>
                  </a:moveTo>
                  <a:cubicBezTo>
                    <a:pt x="1" y="1394"/>
                    <a:pt x="951" y="3136"/>
                    <a:pt x="4593" y="5289"/>
                  </a:cubicBezTo>
                  <a:cubicBezTo>
                    <a:pt x="6345" y="6457"/>
                    <a:pt x="8360" y="6789"/>
                    <a:pt x="10465" y="6789"/>
                  </a:cubicBezTo>
                  <a:cubicBezTo>
                    <a:pt x="13231" y="6789"/>
                    <a:pt x="16153" y="6216"/>
                    <a:pt x="18837" y="6216"/>
                  </a:cubicBezTo>
                  <a:cubicBezTo>
                    <a:pt x="20869" y="6216"/>
                    <a:pt x="22765" y="6544"/>
                    <a:pt x="24354" y="7696"/>
                  </a:cubicBezTo>
                  <a:cubicBezTo>
                    <a:pt x="20491" y="11559"/>
                    <a:pt x="9406" y="10609"/>
                    <a:pt x="7475" y="16848"/>
                  </a:cubicBezTo>
                  <a:cubicBezTo>
                    <a:pt x="5763" y="22016"/>
                    <a:pt x="9437" y="23544"/>
                    <a:pt x="14088" y="23544"/>
                  </a:cubicBezTo>
                  <a:cubicBezTo>
                    <a:pt x="18557" y="23544"/>
                    <a:pt x="23927" y="22133"/>
                    <a:pt x="26286" y="21187"/>
                  </a:cubicBezTo>
                  <a:cubicBezTo>
                    <a:pt x="30584" y="19350"/>
                    <a:pt x="36644" y="14377"/>
                    <a:pt x="39852" y="14377"/>
                  </a:cubicBezTo>
                  <a:cubicBezTo>
                    <a:pt x="41679" y="14377"/>
                    <a:pt x="42582" y="15989"/>
                    <a:pt x="41709" y="20712"/>
                  </a:cubicBezTo>
                  <a:cubicBezTo>
                    <a:pt x="40252" y="26982"/>
                    <a:pt x="33507" y="32271"/>
                    <a:pt x="35913" y="39491"/>
                  </a:cubicBezTo>
                  <a:cubicBezTo>
                    <a:pt x="50513" y="37338"/>
                    <a:pt x="56308" y="22992"/>
                    <a:pt x="58082" y="10324"/>
                  </a:cubicBezTo>
                  <a:lnTo>
                    <a:pt x="580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227288" y="-65980"/>
              <a:ext cx="1194347" cy="957829"/>
            </a:xfrm>
            <a:custGeom>
              <a:avLst/>
              <a:gdLst/>
              <a:ahLst/>
              <a:cxnLst/>
              <a:rect l="l" t="t" r="r" b="b"/>
              <a:pathLst>
                <a:path w="37181" h="29818" extrusionOk="0">
                  <a:moveTo>
                    <a:pt x="20594" y="0"/>
                  </a:moveTo>
                  <a:cubicBezTo>
                    <a:pt x="19191" y="0"/>
                    <a:pt x="17930" y="69"/>
                    <a:pt x="16912" y="234"/>
                  </a:cubicBezTo>
                  <a:cubicBezTo>
                    <a:pt x="8710" y="1817"/>
                    <a:pt x="13333" y="5396"/>
                    <a:pt x="18590" y="6947"/>
                  </a:cubicBezTo>
                  <a:cubicBezTo>
                    <a:pt x="9280" y="9101"/>
                    <a:pt x="1" y="11824"/>
                    <a:pt x="12003" y="17303"/>
                  </a:cubicBezTo>
                  <a:cubicBezTo>
                    <a:pt x="10768" y="18760"/>
                    <a:pt x="1901" y="23479"/>
                    <a:pt x="5954" y="26487"/>
                  </a:cubicBezTo>
                  <a:cubicBezTo>
                    <a:pt x="6145" y="26616"/>
                    <a:pt x="6390" y="26674"/>
                    <a:pt x="6678" y="26674"/>
                  </a:cubicBezTo>
                  <a:cubicBezTo>
                    <a:pt x="8929" y="26674"/>
                    <a:pt x="13788" y="23125"/>
                    <a:pt x="15360" y="22338"/>
                  </a:cubicBezTo>
                  <a:lnTo>
                    <a:pt x="15360" y="22338"/>
                  </a:lnTo>
                  <a:cubicBezTo>
                    <a:pt x="15385" y="24954"/>
                    <a:pt x="15313" y="29818"/>
                    <a:pt x="17722" y="29818"/>
                  </a:cubicBezTo>
                  <a:cubicBezTo>
                    <a:pt x="18404" y="29818"/>
                    <a:pt x="19287" y="29427"/>
                    <a:pt x="20427" y="28482"/>
                  </a:cubicBezTo>
                  <a:cubicBezTo>
                    <a:pt x="22992" y="26360"/>
                    <a:pt x="24101" y="21293"/>
                    <a:pt x="25779" y="18507"/>
                  </a:cubicBezTo>
                  <a:cubicBezTo>
                    <a:pt x="26852" y="20995"/>
                    <a:pt x="28229" y="24369"/>
                    <a:pt x="30050" y="24369"/>
                  </a:cubicBezTo>
                  <a:cubicBezTo>
                    <a:pt x="30917" y="24369"/>
                    <a:pt x="31885" y="23603"/>
                    <a:pt x="32968" y="21610"/>
                  </a:cubicBezTo>
                  <a:cubicBezTo>
                    <a:pt x="35438" y="17556"/>
                    <a:pt x="36420" y="6124"/>
                    <a:pt x="37180" y="1532"/>
                  </a:cubicBezTo>
                  <a:cubicBezTo>
                    <a:pt x="33365" y="1005"/>
                    <a:pt x="25950" y="0"/>
                    <a:pt x="20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452954" y="-21329"/>
              <a:ext cx="1001997" cy="737019"/>
            </a:xfrm>
            <a:custGeom>
              <a:avLst/>
              <a:gdLst/>
              <a:ahLst/>
              <a:cxnLst/>
              <a:rect l="l" t="t" r="r" b="b"/>
              <a:pathLst>
                <a:path w="31193" h="22944" extrusionOk="0">
                  <a:moveTo>
                    <a:pt x="30400" y="0"/>
                  </a:moveTo>
                  <a:cubicBezTo>
                    <a:pt x="30295" y="0"/>
                    <a:pt x="30188" y="33"/>
                    <a:pt x="30092" y="110"/>
                  </a:cubicBezTo>
                  <a:cubicBezTo>
                    <a:pt x="22555" y="6096"/>
                    <a:pt x="14922" y="11954"/>
                    <a:pt x="7068" y="17465"/>
                  </a:cubicBezTo>
                  <a:cubicBezTo>
                    <a:pt x="4883" y="19017"/>
                    <a:pt x="2666" y="20537"/>
                    <a:pt x="418" y="22025"/>
                  </a:cubicBezTo>
                  <a:cubicBezTo>
                    <a:pt x="0" y="22312"/>
                    <a:pt x="250" y="22944"/>
                    <a:pt x="652" y="22944"/>
                  </a:cubicBezTo>
                  <a:cubicBezTo>
                    <a:pt x="737" y="22944"/>
                    <a:pt x="830" y="22915"/>
                    <a:pt x="925" y="22849"/>
                  </a:cubicBezTo>
                  <a:cubicBezTo>
                    <a:pt x="8969" y="17497"/>
                    <a:pt x="16727" y="11764"/>
                    <a:pt x="24360" y="5874"/>
                  </a:cubicBezTo>
                  <a:cubicBezTo>
                    <a:pt x="26513" y="4196"/>
                    <a:pt x="28667" y="2517"/>
                    <a:pt x="30789" y="807"/>
                  </a:cubicBezTo>
                  <a:cubicBezTo>
                    <a:pt x="31192" y="504"/>
                    <a:pt x="30812" y="0"/>
                    <a:pt x="30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582346" y="337133"/>
              <a:ext cx="356078" cy="380587"/>
            </a:xfrm>
            <a:custGeom>
              <a:avLst/>
              <a:gdLst/>
              <a:ahLst/>
              <a:cxnLst/>
              <a:rect l="l" t="t" r="r" b="b"/>
              <a:pathLst>
                <a:path w="11085" h="11848" extrusionOk="0">
                  <a:moveTo>
                    <a:pt x="578" y="1"/>
                  </a:moveTo>
                  <a:cubicBezTo>
                    <a:pt x="1" y="1"/>
                    <a:pt x="19" y="955"/>
                    <a:pt x="634" y="985"/>
                  </a:cubicBezTo>
                  <a:cubicBezTo>
                    <a:pt x="3767" y="1259"/>
                    <a:pt x="6959" y="1095"/>
                    <a:pt x="10070" y="1587"/>
                  </a:cubicBezTo>
                  <a:lnTo>
                    <a:pt x="10070" y="1587"/>
                  </a:lnTo>
                  <a:cubicBezTo>
                    <a:pt x="10018" y="4892"/>
                    <a:pt x="9013" y="8089"/>
                    <a:pt x="8709" y="11373"/>
                  </a:cubicBezTo>
                  <a:cubicBezTo>
                    <a:pt x="8693" y="11690"/>
                    <a:pt x="8931" y="11848"/>
                    <a:pt x="9180" y="11848"/>
                  </a:cubicBezTo>
                  <a:cubicBezTo>
                    <a:pt x="9430" y="11848"/>
                    <a:pt x="9691" y="11690"/>
                    <a:pt x="9723" y="11373"/>
                  </a:cubicBezTo>
                  <a:cubicBezTo>
                    <a:pt x="10008" y="7953"/>
                    <a:pt x="11084" y="4627"/>
                    <a:pt x="11053" y="1176"/>
                  </a:cubicBezTo>
                  <a:cubicBezTo>
                    <a:pt x="11053" y="985"/>
                    <a:pt x="10926" y="732"/>
                    <a:pt x="10704" y="700"/>
                  </a:cubicBezTo>
                  <a:cubicBezTo>
                    <a:pt x="7379" y="99"/>
                    <a:pt x="3990" y="257"/>
                    <a:pt x="634" y="4"/>
                  </a:cubicBezTo>
                  <a:cubicBezTo>
                    <a:pt x="614" y="2"/>
                    <a:pt x="596" y="1"/>
                    <a:pt x="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904831" y="74687"/>
              <a:ext cx="365233" cy="413449"/>
            </a:xfrm>
            <a:custGeom>
              <a:avLst/>
              <a:gdLst/>
              <a:ahLst/>
              <a:cxnLst/>
              <a:rect l="l" t="t" r="r" b="b"/>
              <a:pathLst>
                <a:path w="11370" h="12871" extrusionOk="0">
                  <a:moveTo>
                    <a:pt x="578" y="0"/>
                  </a:moveTo>
                  <a:cubicBezTo>
                    <a:pt x="1" y="0"/>
                    <a:pt x="19" y="954"/>
                    <a:pt x="634" y="985"/>
                  </a:cubicBezTo>
                  <a:cubicBezTo>
                    <a:pt x="3856" y="1259"/>
                    <a:pt x="7166" y="1357"/>
                    <a:pt x="10311" y="2205"/>
                  </a:cubicBezTo>
                  <a:lnTo>
                    <a:pt x="10311" y="2205"/>
                  </a:lnTo>
                  <a:cubicBezTo>
                    <a:pt x="9912" y="5569"/>
                    <a:pt x="9886" y="8958"/>
                    <a:pt x="9153" y="12259"/>
                  </a:cubicBezTo>
                  <a:cubicBezTo>
                    <a:pt x="9057" y="12622"/>
                    <a:pt x="9365" y="12870"/>
                    <a:pt x="9660" y="12870"/>
                  </a:cubicBezTo>
                  <a:cubicBezTo>
                    <a:pt x="9853" y="12870"/>
                    <a:pt x="10040" y="12763"/>
                    <a:pt x="10103" y="12512"/>
                  </a:cubicBezTo>
                  <a:cubicBezTo>
                    <a:pt x="10894" y="8997"/>
                    <a:pt x="10863" y="5387"/>
                    <a:pt x="11338" y="1840"/>
                  </a:cubicBezTo>
                  <a:cubicBezTo>
                    <a:pt x="11369" y="1618"/>
                    <a:pt x="11148" y="1428"/>
                    <a:pt x="10958" y="1365"/>
                  </a:cubicBezTo>
                  <a:cubicBezTo>
                    <a:pt x="7633" y="383"/>
                    <a:pt x="4086" y="288"/>
                    <a:pt x="634" y="3"/>
                  </a:cubicBezTo>
                  <a:cubicBezTo>
                    <a:pt x="614" y="1"/>
                    <a:pt x="596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85719" y="258431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20" y="0"/>
                  </a:moveTo>
                  <a:cubicBezTo>
                    <a:pt x="339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9" y="1002"/>
                    <a:pt x="1238" y="649"/>
                  </a:cubicBezTo>
                  <a:cubicBezTo>
                    <a:pt x="1272" y="225"/>
                    <a:pt x="943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688064" y="250304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688064" y="426274"/>
              <a:ext cx="40860" cy="37615"/>
            </a:xfrm>
            <a:custGeom>
              <a:avLst/>
              <a:gdLst/>
              <a:ahLst/>
              <a:cxnLst/>
              <a:rect l="l" t="t" r="r" b="b"/>
              <a:pathLst>
                <a:path w="1272" h="1171" extrusionOk="0">
                  <a:moveTo>
                    <a:pt x="632" y="1"/>
                  </a:moveTo>
                  <a:cubicBezTo>
                    <a:pt x="355" y="1"/>
                    <a:pt x="79" y="169"/>
                    <a:pt x="34" y="522"/>
                  </a:cubicBezTo>
                  <a:cubicBezTo>
                    <a:pt x="1" y="946"/>
                    <a:pt x="330" y="1171"/>
                    <a:pt x="653" y="1171"/>
                  </a:cubicBezTo>
                  <a:cubicBezTo>
                    <a:pt x="933" y="1171"/>
                    <a:pt x="1208" y="1002"/>
                    <a:pt x="1238" y="649"/>
                  </a:cubicBezTo>
                  <a:cubicBezTo>
                    <a:pt x="1272" y="225"/>
                    <a:pt x="951" y="1"/>
                    <a:pt x="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774540" y="692318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70"/>
                    <a:pt x="34" y="538"/>
                  </a:cubicBezTo>
                  <a:cubicBezTo>
                    <a:pt x="0" y="945"/>
                    <a:pt x="330" y="1170"/>
                    <a:pt x="653" y="1170"/>
                  </a:cubicBezTo>
                  <a:cubicBezTo>
                    <a:pt x="933" y="1170"/>
                    <a:pt x="1208" y="1000"/>
                    <a:pt x="1238" y="633"/>
                  </a:cubicBezTo>
                  <a:cubicBezTo>
                    <a:pt x="1272" y="226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798953" y="772048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27" y="1"/>
                  </a:moveTo>
                  <a:cubicBezTo>
                    <a:pt x="344" y="1"/>
                    <a:pt x="64" y="169"/>
                    <a:pt x="34" y="526"/>
                  </a:cubicBezTo>
                  <a:cubicBezTo>
                    <a:pt x="1" y="945"/>
                    <a:pt x="323" y="1169"/>
                    <a:pt x="643" y="1169"/>
                  </a:cubicBezTo>
                  <a:cubicBezTo>
                    <a:pt x="926" y="1169"/>
                    <a:pt x="1208" y="993"/>
                    <a:pt x="1238" y="621"/>
                  </a:cubicBezTo>
                  <a:cubicBezTo>
                    <a:pt x="1271" y="217"/>
                    <a:pt x="948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075663" y="376451"/>
              <a:ext cx="40860" cy="37583"/>
            </a:xfrm>
            <a:custGeom>
              <a:avLst/>
              <a:gdLst/>
              <a:ahLst/>
              <a:cxnLst/>
              <a:rect l="l" t="t" r="r" b="b"/>
              <a:pathLst>
                <a:path w="1272" h="1170" extrusionOk="0">
                  <a:moveTo>
                    <a:pt x="619" y="0"/>
                  </a:moveTo>
                  <a:cubicBezTo>
                    <a:pt x="339" y="0"/>
                    <a:pt x="64" y="169"/>
                    <a:pt x="34" y="522"/>
                  </a:cubicBezTo>
                  <a:cubicBezTo>
                    <a:pt x="0" y="946"/>
                    <a:pt x="330" y="1170"/>
                    <a:pt x="653" y="1170"/>
                  </a:cubicBezTo>
                  <a:cubicBezTo>
                    <a:pt x="933" y="1170"/>
                    <a:pt x="1208" y="1001"/>
                    <a:pt x="1238" y="648"/>
                  </a:cubicBezTo>
                  <a:cubicBezTo>
                    <a:pt x="1272" y="224"/>
                    <a:pt x="942" y="0"/>
                    <a:pt x="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161111" y="596077"/>
              <a:ext cx="40860" cy="37551"/>
            </a:xfrm>
            <a:custGeom>
              <a:avLst/>
              <a:gdLst/>
              <a:ahLst/>
              <a:cxnLst/>
              <a:rect l="l" t="t" r="r" b="b"/>
              <a:pathLst>
                <a:path w="1272" h="1169" extrusionOk="0">
                  <a:moveTo>
                    <a:pt x="627" y="0"/>
                  </a:moveTo>
                  <a:cubicBezTo>
                    <a:pt x="345" y="0"/>
                    <a:pt x="64" y="169"/>
                    <a:pt x="35" y="525"/>
                  </a:cubicBezTo>
                  <a:cubicBezTo>
                    <a:pt x="1" y="945"/>
                    <a:pt x="314" y="1168"/>
                    <a:pt x="630" y="1168"/>
                  </a:cubicBezTo>
                  <a:cubicBezTo>
                    <a:pt x="911" y="1168"/>
                    <a:pt x="1193" y="992"/>
                    <a:pt x="1238" y="620"/>
                  </a:cubicBezTo>
                  <a:cubicBezTo>
                    <a:pt x="1272" y="216"/>
                    <a:pt x="948" y="0"/>
                    <a:pt x="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57225" y="43785"/>
              <a:ext cx="40892" cy="37615"/>
            </a:xfrm>
            <a:custGeom>
              <a:avLst/>
              <a:gdLst/>
              <a:ahLst/>
              <a:cxnLst/>
              <a:rect l="l" t="t" r="r" b="b"/>
              <a:pathLst>
                <a:path w="1273" h="1171" extrusionOk="0">
                  <a:moveTo>
                    <a:pt x="620" y="0"/>
                  </a:moveTo>
                  <a:cubicBezTo>
                    <a:pt x="340" y="0"/>
                    <a:pt x="64" y="169"/>
                    <a:pt x="35" y="522"/>
                  </a:cubicBezTo>
                  <a:cubicBezTo>
                    <a:pt x="1" y="946"/>
                    <a:pt x="330" y="1170"/>
                    <a:pt x="653" y="1170"/>
                  </a:cubicBezTo>
                  <a:cubicBezTo>
                    <a:pt x="934" y="1170"/>
                    <a:pt x="1209" y="1001"/>
                    <a:pt x="1238" y="648"/>
                  </a:cubicBezTo>
                  <a:cubicBezTo>
                    <a:pt x="1272" y="224"/>
                    <a:pt x="943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32649" y="13396"/>
              <a:ext cx="40828" cy="37583"/>
            </a:xfrm>
            <a:custGeom>
              <a:avLst/>
              <a:gdLst/>
              <a:ahLst/>
              <a:cxnLst/>
              <a:rect l="l" t="t" r="r" b="b"/>
              <a:pathLst>
                <a:path w="1271" h="1170" extrusionOk="0">
                  <a:moveTo>
                    <a:pt x="629" y="1"/>
                  </a:moveTo>
                  <a:cubicBezTo>
                    <a:pt x="345" y="1"/>
                    <a:pt x="64" y="177"/>
                    <a:pt x="34" y="549"/>
                  </a:cubicBezTo>
                  <a:cubicBezTo>
                    <a:pt x="0" y="953"/>
                    <a:pt x="324" y="1169"/>
                    <a:pt x="644" y="1169"/>
                  </a:cubicBezTo>
                  <a:cubicBezTo>
                    <a:pt x="927" y="1169"/>
                    <a:pt x="1208" y="1001"/>
                    <a:pt x="1237" y="644"/>
                  </a:cubicBezTo>
                  <a:cubicBezTo>
                    <a:pt x="1271" y="225"/>
                    <a:pt x="949" y="1"/>
                    <a:pt x="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1418" y="552904"/>
              <a:ext cx="65112" cy="49886"/>
            </a:xfrm>
            <a:custGeom>
              <a:avLst/>
              <a:gdLst/>
              <a:ahLst/>
              <a:cxnLst/>
              <a:rect l="l" t="t" r="r" b="b"/>
              <a:pathLst>
                <a:path w="2027" h="1553" extrusionOk="0">
                  <a:moveTo>
                    <a:pt x="1014" y="1"/>
                  </a:moveTo>
                  <a:cubicBezTo>
                    <a:pt x="0" y="1"/>
                    <a:pt x="0" y="1552"/>
                    <a:pt x="1014" y="1552"/>
                  </a:cubicBezTo>
                  <a:cubicBezTo>
                    <a:pt x="2027" y="1552"/>
                    <a:pt x="2027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26165" y="477639"/>
              <a:ext cx="65144" cy="49854"/>
            </a:xfrm>
            <a:custGeom>
              <a:avLst/>
              <a:gdLst/>
              <a:ahLst/>
              <a:cxnLst/>
              <a:rect l="l" t="t" r="r" b="b"/>
              <a:pathLst>
                <a:path w="2028" h="1552" extrusionOk="0">
                  <a:moveTo>
                    <a:pt x="1014" y="0"/>
                  </a:moveTo>
                  <a:cubicBezTo>
                    <a:pt x="1" y="0"/>
                    <a:pt x="1" y="1552"/>
                    <a:pt x="1014" y="1552"/>
                  </a:cubicBezTo>
                  <a:cubicBezTo>
                    <a:pt x="2027" y="1552"/>
                    <a:pt x="2027" y="0"/>
                    <a:pt x="1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61790" y="563087"/>
              <a:ext cx="64117" cy="49886"/>
            </a:xfrm>
            <a:custGeom>
              <a:avLst/>
              <a:gdLst/>
              <a:ahLst/>
              <a:cxnLst/>
              <a:rect l="l" t="t" r="r" b="b"/>
              <a:pathLst>
                <a:path w="1996" h="1553" extrusionOk="0">
                  <a:moveTo>
                    <a:pt x="1013" y="0"/>
                  </a:moveTo>
                  <a:cubicBezTo>
                    <a:pt x="0" y="0"/>
                    <a:pt x="0" y="1552"/>
                    <a:pt x="1013" y="1552"/>
                  </a:cubicBezTo>
                  <a:cubicBezTo>
                    <a:pt x="1995" y="1552"/>
                    <a:pt x="1995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" name="Google Shape;82;p2"/>
          <p:cNvGrpSpPr/>
          <p:nvPr/>
        </p:nvGrpSpPr>
        <p:grpSpPr>
          <a:xfrm>
            <a:off x="8031980" y="981013"/>
            <a:ext cx="795561" cy="629451"/>
            <a:chOff x="8031979" y="980655"/>
            <a:chExt cx="795561" cy="629257"/>
          </a:xfrm>
        </p:grpSpPr>
        <p:sp>
          <p:nvSpPr>
            <p:cNvPr id="83" name="Google Shape;83;p2"/>
            <p:cNvSpPr/>
            <p:nvPr/>
          </p:nvSpPr>
          <p:spPr>
            <a:xfrm>
              <a:off x="8103614" y="1014673"/>
              <a:ext cx="682186" cy="565324"/>
            </a:xfrm>
            <a:custGeom>
              <a:avLst/>
              <a:gdLst/>
              <a:ahLst/>
              <a:cxnLst/>
              <a:rect l="l" t="t" r="r" b="b"/>
              <a:pathLst>
                <a:path w="21237" h="17599" extrusionOk="0">
                  <a:moveTo>
                    <a:pt x="18879" y="552"/>
                  </a:moveTo>
                  <a:cubicBezTo>
                    <a:pt x="19555" y="1220"/>
                    <a:pt x="20043" y="2017"/>
                    <a:pt x="20618" y="2783"/>
                  </a:cubicBezTo>
                  <a:lnTo>
                    <a:pt x="20618" y="2783"/>
                  </a:lnTo>
                  <a:cubicBezTo>
                    <a:pt x="15530" y="6510"/>
                    <a:pt x="10623" y="10538"/>
                    <a:pt x="5624" y="14381"/>
                  </a:cubicBezTo>
                  <a:cubicBezTo>
                    <a:pt x="4480" y="15254"/>
                    <a:pt x="3308" y="16155"/>
                    <a:pt x="2135" y="17004"/>
                  </a:cubicBezTo>
                  <a:lnTo>
                    <a:pt x="2135" y="17004"/>
                  </a:lnTo>
                  <a:cubicBezTo>
                    <a:pt x="1535" y="16254"/>
                    <a:pt x="990" y="15474"/>
                    <a:pt x="607" y="14580"/>
                  </a:cubicBezTo>
                  <a:lnTo>
                    <a:pt x="607" y="14580"/>
                  </a:lnTo>
                  <a:cubicBezTo>
                    <a:pt x="5661" y="10475"/>
                    <a:pt x="10899" y="6585"/>
                    <a:pt x="16075" y="2663"/>
                  </a:cubicBezTo>
                  <a:cubicBezTo>
                    <a:pt x="17009" y="1970"/>
                    <a:pt x="17944" y="1248"/>
                    <a:pt x="18879" y="552"/>
                  </a:cubicBezTo>
                  <a:close/>
                  <a:moveTo>
                    <a:pt x="18886" y="0"/>
                  </a:moveTo>
                  <a:cubicBezTo>
                    <a:pt x="18844" y="0"/>
                    <a:pt x="18803" y="11"/>
                    <a:pt x="18767" y="35"/>
                  </a:cubicBezTo>
                  <a:cubicBezTo>
                    <a:pt x="13636" y="3804"/>
                    <a:pt x="8569" y="7730"/>
                    <a:pt x="3534" y="11657"/>
                  </a:cubicBezTo>
                  <a:cubicBezTo>
                    <a:pt x="2394" y="12544"/>
                    <a:pt x="1254" y="13431"/>
                    <a:pt x="114" y="14349"/>
                  </a:cubicBezTo>
                  <a:cubicBezTo>
                    <a:pt x="0" y="14434"/>
                    <a:pt x="14" y="14551"/>
                    <a:pt x="83" y="14637"/>
                  </a:cubicBezTo>
                  <a:lnTo>
                    <a:pt x="83" y="14637"/>
                  </a:lnTo>
                  <a:cubicBezTo>
                    <a:pt x="527" y="15713"/>
                    <a:pt x="1191" y="16630"/>
                    <a:pt x="1887" y="17516"/>
                  </a:cubicBezTo>
                  <a:cubicBezTo>
                    <a:pt x="1927" y="17576"/>
                    <a:pt x="2006" y="17598"/>
                    <a:pt x="2082" y="17598"/>
                  </a:cubicBezTo>
                  <a:cubicBezTo>
                    <a:pt x="2126" y="17598"/>
                    <a:pt x="2169" y="17591"/>
                    <a:pt x="2204" y="17579"/>
                  </a:cubicBezTo>
                  <a:cubicBezTo>
                    <a:pt x="7524" y="13716"/>
                    <a:pt x="12623" y="9536"/>
                    <a:pt x="17817" y="5545"/>
                  </a:cubicBezTo>
                  <a:cubicBezTo>
                    <a:pt x="18893" y="4690"/>
                    <a:pt x="19970" y="3867"/>
                    <a:pt x="21079" y="3075"/>
                  </a:cubicBezTo>
                  <a:cubicBezTo>
                    <a:pt x="21237" y="2948"/>
                    <a:pt x="21237" y="2822"/>
                    <a:pt x="21142" y="2663"/>
                  </a:cubicBezTo>
                  <a:cubicBezTo>
                    <a:pt x="20445" y="1777"/>
                    <a:pt x="19907" y="827"/>
                    <a:pt x="19083" y="67"/>
                  </a:cubicBezTo>
                  <a:cubicBezTo>
                    <a:pt x="19025" y="27"/>
                    <a:pt x="18954" y="0"/>
                    <a:pt x="18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659667" y="1051904"/>
              <a:ext cx="78347" cy="91902"/>
            </a:xfrm>
            <a:custGeom>
              <a:avLst/>
              <a:gdLst/>
              <a:ahLst/>
              <a:cxnLst/>
              <a:rect l="l" t="t" r="r" b="b"/>
              <a:pathLst>
                <a:path w="2439" h="2861" extrusionOk="0">
                  <a:moveTo>
                    <a:pt x="306" y="1"/>
                  </a:moveTo>
                  <a:cubicBezTo>
                    <a:pt x="264" y="1"/>
                    <a:pt x="223" y="15"/>
                    <a:pt x="190" y="48"/>
                  </a:cubicBezTo>
                  <a:cubicBezTo>
                    <a:pt x="63" y="111"/>
                    <a:pt x="0" y="269"/>
                    <a:pt x="95" y="364"/>
                  </a:cubicBezTo>
                  <a:cubicBezTo>
                    <a:pt x="633" y="1219"/>
                    <a:pt x="1330" y="1948"/>
                    <a:pt x="1932" y="2740"/>
                  </a:cubicBezTo>
                  <a:cubicBezTo>
                    <a:pt x="2000" y="2808"/>
                    <a:pt x="2085" y="2860"/>
                    <a:pt x="2175" y="2860"/>
                  </a:cubicBezTo>
                  <a:cubicBezTo>
                    <a:pt x="2209" y="2860"/>
                    <a:pt x="2245" y="2852"/>
                    <a:pt x="2280" y="2835"/>
                  </a:cubicBezTo>
                  <a:cubicBezTo>
                    <a:pt x="2375" y="2771"/>
                    <a:pt x="2439" y="2613"/>
                    <a:pt x="2375" y="2486"/>
                  </a:cubicBezTo>
                  <a:cubicBezTo>
                    <a:pt x="1773" y="1694"/>
                    <a:pt x="1077" y="966"/>
                    <a:pt x="507" y="111"/>
                  </a:cubicBezTo>
                  <a:cubicBezTo>
                    <a:pt x="465" y="49"/>
                    <a:pt x="384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697894" y="980655"/>
              <a:ext cx="129646" cy="129550"/>
            </a:xfrm>
            <a:custGeom>
              <a:avLst/>
              <a:gdLst/>
              <a:ahLst/>
              <a:cxnLst/>
              <a:rect l="l" t="t" r="r" b="b"/>
              <a:pathLst>
                <a:path w="4036" h="4033" extrusionOk="0">
                  <a:moveTo>
                    <a:pt x="2488" y="1"/>
                  </a:moveTo>
                  <a:cubicBezTo>
                    <a:pt x="2106" y="1"/>
                    <a:pt x="1746" y="114"/>
                    <a:pt x="1407" y="271"/>
                  </a:cubicBezTo>
                  <a:cubicBezTo>
                    <a:pt x="964" y="461"/>
                    <a:pt x="520" y="777"/>
                    <a:pt x="172" y="1126"/>
                  </a:cubicBezTo>
                  <a:cubicBezTo>
                    <a:pt x="0" y="1297"/>
                    <a:pt x="170" y="1545"/>
                    <a:pt x="359" y="1545"/>
                  </a:cubicBezTo>
                  <a:cubicBezTo>
                    <a:pt x="414" y="1545"/>
                    <a:pt x="470" y="1524"/>
                    <a:pt x="520" y="1474"/>
                  </a:cubicBezTo>
                  <a:cubicBezTo>
                    <a:pt x="1027" y="967"/>
                    <a:pt x="1724" y="524"/>
                    <a:pt x="2452" y="492"/>
                  </a:cubicBezTo>
                  <a:cubicBezTo>
                    <a:pt x="2769" y="492"/>
                    <a:pt x="3054" y="587"/>
                    <a:pt x="3244" y="872"/>
                  </a:cubicBezTo>
                  <a:cubicBezTo>
                    <a:pt x="3497" y="1284"/>
                    <a:pt x="3529" y="1822"/>
                    <a:pt x="3370" y="2266"/>
                  </a:cubicBezTo>
                  <a:cubicBezTo>
                    <a:pt x="3180" y="2804"/>
                    <a:pt x="2737" y="3216"/>
                    <a:pt x="2357" y="3596"/>
                  </a:cubicBezTo>
                  <a:cubicBezTo>
                    <a:pt x="2190" y="3787"/>
                    <a:pt x="2347" y="4032"/>
                    <a:pt x="2530" y="4032"/>
                  </a:cubicBezTo>
                  <a:cubicBezTo>
                    <a:pt x="2589" y="4032"/>
                    <a:pt x="2651" y="4006"/>
                    <a:pt x="2705" y="3944"/>
                  </a:cubicBezTo>
                  <a:cubicBezTo>
                    <a:pt x="3117" y="3532"/>
                    <a:pt x="3560" y="3089"/>
                    <a:pt x="3782" y="2551"/>
                  </a:cubicBezTo>
                  <a:cubicBezTo>
                    <a:pt x="4035" y="1981"/>
                    <a:pt x="4004" y="1347"/>
                    <a:pt x="3750" y="809"/>
                  </a:cubicBezTo>
                  <a:cubicBezTo>
                    <a:pt x="3560" y="397"/>
                    <a:pt x="3180" y="80"/>
                    <a:pt x="2737" y="17"/>
                  </a:cubicBezTo>
                  <a:cubicBezTo>
                    <a:pt x="2653" y="6"/>
                    <a:pt x="2570" y="1"/>
                    <a:pt x="2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031979" y="1473231"/>
              <a:ext cx="145322" cy="136681"/>
            </a:xfrm>
            <a:custGeom>
              <a:avLst/>
              <a:gdLst/>
              <a:ahLst/>
              <a:cxnLst/>
              <a:rect l="l" t="t" r="r" b="b"/>
              <a:pathLst>
                <a:path w="4524" h="4255" extrusionOk="0">
                  <a:moveTo>
                    <a:pt x="2502" y="1"/>
                  </a:moveTo>
                  <a:cubicBezTo>
                    <a:pt x="2429" y="1"/>
                    <a:pt x="2358" y="32"/>
                    <a:pt x="2312" y="106"/>
                  </a:cubicBezTo>
                  <a:cubicBezTo>
                    <a:pt x="1552" y="1341"/>
                    <a:pt x="665" y="2544"/>
                    <a:pt x="64" y="3875"/>
                  </a:cubicBezTo>
                  <a:cubicBezTo>
                    <a:pt x="0" y="4033"/>
                    <a:pt x="95" y="4223"/>
                    <a:pt x="285" y="4255"/>
                  </a:cubicBezTo>
                  <a:cubicBezTo>
                    <a:pt x="982" y="4255"/>
                    <a:pt x="1647" y="4096"/>
                    <a:pt x="2312" y="3906"/>
                  </a:cubicBezTo>
                  <a:cubicBezTo>
                    <a:pt x="2977" y="3716"/>
                    <a:pt x="3642" y="3463"/>
                    <a:pt x="4276" y="3146"/>
                  </a:cubicBezTo>
                  <a:cubicBezTo>
                    <a:pt x="4523" y="3036"/>
                    <a:pt x="4364" y="2711"/>
                    <a:pt x="4131" y="2711"/>
                  </a:cubicBezTo>
                  <a:cubicBezTo>
                    <a:pt x="4096" y="2711"/>
                    <a:pt x="4059" y="2718"/>
                    <a:pt x="4022" y="2734"/>
                  </a:cubicBezTo>
                  <a:cubicBezTo>
                    <a:pt x="3420" y="3019"/>
                    <a:pt x="2787" y="3241"/>
                    <a:pt x="2154" y="3431"/>
                  </a:cubicBezTo>
                  <a:cubicBezTo>
                    <a:pt x="1683" y="3555"/>
                    <a:pt x="1192" y="3679"/>
                    <a:pt x="697" y="3727"/>
                  </a:cubicBezTo>
                  <a:lnTo>
                    <a:pt x="697" y="3727"/>
                  </a:lnTo>
                  <a:cubicBezTo>
                    <a:pt x="1281" y="2553"/>
                    <a:pt x="2044" y="1469"/>
                    <a:pt x="2755" y="359"/>
                  </a:cubicBezTo>
                  <a:cubicBezTo>
                    <a:pt x="2867" y="180"/>
                    <a:pt x="2678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043030" y="1547435"/>
              <a:ext cx="59555" cy="54351"/>
            </a:xfrm>
            <a:custGeom>
              <a:avLst/>
              <a:gdLst/>
              <a:ahLst/>
              <a:cxnLst/>
              <a:rect l="l" t="t" r="r" b="b"/>
              <a:pathLst>
                <a:path w="1854" h="1692" extrusionOk="0">
                  <a:moveTo>
                    <a:pt x="949" y="1"/>
                  </a:moveTo>
                  <a:cubicBezTo>
                    <a:pt x="833" y="1"/>
                    <a:pt x="723" y="120"/>
                    <a:pt x="765" y="266"/>
                  </a:cubicBezTo>
                  <a:cubicBezTo>
                    <a:pt x="765" y="298"/>
                    <a:pt x="765" y="298"/>
                    <a:pt x="765" y="329"/>
                  </a:cubicBezTo>
                  <a:cubicBezTo>
                    <a:pt x="733" y="393"/>
                    <a:pt x="733" y="424"/>
                    <a:pt x="796" y="488"/>
                  </a:cubicBezTo>
                  <a:cubicBezTo>
                    <a:pt x="796" y="519"/>
                    <a:pt x="796" y="519"/>
                    <a:pt x="796" y="519"/>
                  </a:cubicBezTo>
                  <a:cubicBezTo>
                    <a:pt x="796" y="519"/>
                    <a:pt x="796" y="551"/>
                    <a:pt x="796" y="551"/>
                  </a:cubicBezTo>
                  <a:cubicBezTo>
                    <a:pt x="763" y="538"/>
                    <a:pt x="730" y="532"/>
                    <a:pt x="699" y="532"/>
                  </a:cubicBezTo>
                  <a:cubicBezTo>
                    <a:pt x="580" y="532"/>
                    <a:pt x="486" y="622"/>
                    <a:pt x="511" y="773"/>
                  </a:cubicBezTo>
                  <a:cubicBezTo>
                    <a:pt x="511" y="773"/>
                    <a:pt x="543" y="804"/>
                    <a:pt x="543" y="804"/>
                  </a:cubicBezTo>
                  <a:cubicBezTo>
                    <a:pt x="511" y="868"/>
                    <a:pt x="511" y="931"/>
                    <a:pt x="511" y="963"/>
                  </a:cubicBezTo>
                  <a:cubicBezTo>
                    <a:pt x="416" y="1026"/>
                    <a:pt x="321" y="1121"/>
                    <a:pt x="258" y="1216"/>
                  </a:cubicBezTo>
                  <a:cubicBezTo>
                    <a:pt x="258" y="1216"/>
                    <a:pt x="258" y="1248"/>
                    <a:pt x="258" y="1248"/>
                  </a:cubicBezTo>
                  <a:cubicBezTo>
                    <a:pt x="226" y="1248"/>
                    <a:pt x="195" y="1279"/>
                    <a:pt x="163" y="1311"/>
                  </a:cubicBezTo>
                  <a:cubicBezTo>
                    <a:pt x="163" y="1311"/>
                    <a:pt x="131" y="1311"/>
                    <a:pt x="131" y="1343"/>
                  </a:cubicBezTo>
                  <a:cubicBezTo>
                    <a:pt x="0" y="1474"/>
                    <a:pt x="129" y="1691"/>
                    <a:pt x="267" y="1691"/>
                  </a:cubicBezTo>
                  <a:cubicBezTo>
                    <a:pt x="296" y="1691"/>
                    <a:pt x="325" y="1681"/>
                    <a:pt x="353" y="1660"/>
                  </a:cubicBezTo>
                  <a:cubicBezTo>
                    <a:pt x="385" y="1628"/>
                    <a:pt x="385" y="1628"/>
                    <a:pt x="416" y="1628"/>
                  </a:cubicBezTo>
                  <a:cubicBezTo>
                    <a:pt x="448" y="1565"/>
                    <a:pt x="511" y="1533"/>
                    <a:pt x="575" y="1501"/>
                  </a:cubicBezTo>
                  <a:lnTo>
                    <a:pt x="606" y="1501"/>
                  </a:lnTo>
                  <a:cubicBezTo>
                    <a:pt x="606" y="1470"/>
                    <a:pt x="638" y="1470"/>
                    <a:pt x="638" y="1470"/>
                  </a:cubicBezTo>
                  <a:cubicBezTo>
                    <a:pt x="655" y="1470"/>
                    <a:pt x="663" y="1460"/>
                    <a:pt x="666" y="1452"/>
                  </a:cubicBezTo>
                  <a:lnTo>
                    <a:pt x="666" y="1452"/>
                  </a:lnTo>
                  <a:cubicBezTo>
                    <a:pt x="643" y="1574"/>
                    <a:pt x="707" y="1691"/>
                    <a:pt x="860" y="1691"/>
                  </a:cubicBezTo>
                  <a:cubicBezTo>
                    <a:pt x="986" y="1691"/>
                    <a:pt x="1050" y="1565"/>
                    <a:pt x="1050" y="1470"/>
                  </a:cubicBezTo>
                  <a:lnTo>
                    <a:pt x="1081" y="1470"/>
                  </a:lnTo>
                  <a:cubicBezTo>
                    <a:pt x="1176" y="1470"/>
                    <a:pt x="1271" y="1438"/>
                    <a:pt x="1271" y="1343"/>
                  </a:cubicBezTo>
                  <a:cubicBezTo>
                    <a:pt x="1303" y="1343"/>
                    <a:pt x="1303" y="1374"/>
                    <a:pt x="1335" y="1374"/>
                  </a:cubicBezTo>
                  <a:cubicBezTo>
                    <a:pt x="1358" y="1421"/>
                    <a:pt x="1398" y="1450"/>
                    <a:pt x="1443" y="1450"/>
                  </a:cubicBezTo>
                  <a:cubicBezTo>
                    <a:pt x="1459" y="1450"/>
                    <a:pt x="1476" y="1446"/>
                    <a:pt x="1493" y="1438"/>
                  </a:cubicBezTo>
                  <a:cubicBezTo>
                    <a:pt x="1526" y="1451"/>
                    <a:pt x="1562" y="1457"/>
                    <a:pt x="1597" y="1457"/>
                  </a:cubicBezTo>
                  <a:cubicBezTo>
                    <a:pt x="1730" y="1457"/>
                    <a:pt x="1853" y="1367"/>
                    <a:pt x="1778" y="1216"/>
                  </a:cubicBezTo>
                  <a:cubicBezTo>
                    <a:pt x="1778" y="1184"/>
                    <a:pt x="1778" y="1184"/>
                    <a:pt x="1778" y="1153"/>
                  </a:cubicBezTo>
                  <a:cubicBezTo>
                    <a:pt x="1715" y="994"/>
                    <a:pt x="1620" y="868"/>
                    <a:pt x="1525" y="741"/>
                  </a:cubicBezTo>
                  <a:cubicBezTo>
                    <a:pt x="1398" y="519"/>
                    <a:pt x="1271" y="298"/>
                    <a:pt x="1113" y="108"/>
                  </a:cubicBezTo>
                  <a:cubicBezTo>
                    <a:pt x="1070" y="32"/>
                    <a:pt x="1009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164648" y="1190290"/>
              <a:ext cx="383768" cy="291994"/>
            </a:xfrm>
            <a:custGeom>
              <a:avLst/>
              <a:gdLst/>
              <a:ahLst/>
              <a:cxnLst/>
              <a:rect l="l" t="t" r="r" b="b"/>
              <a:pathLst>
                <a:path w="11947" h="9090" extrusionOk="0">
                  <a:moveTo>
                    <a:pt x="11621" y="0"/>
                  </a:moveTo>
                  <a:cubicBezTo>
                    <a:pt x="11578" y="0"/>
                    <a:pt x="11532" y="14"/>
                    <a:pt x="11483" y="47"/>
                  </a:cubicBezTo>
                  <a:cubicBezTo>
                    <a:pt x="7714" y="2865"/>
                    <a:pt x="3977" y="5747"/>
                    <a:pt x="209" y="8597"/>
                  </a:cubicBezTo>
                  <a:cubicBezTo>
                    <a:pt x="1" y="8779"/>
                    <a:pt x="134" y="9089"/>
                    <a:pt x="329" y="9089"/>
                  </a:cubicBezTo>
                  <a:cubicBezTo>
                    <a:pt x="372" y="9089"/>
                    <a:pt x="417" y="9075"/>
                    <a:pt x="462" y="9041"/>
                  </a:cubicBezTo>
                  <a:cubicBezTo>
                    <a:pt x="4231" y="6190"/>
                    <a:pt x="7968" y="3309"/>
                    <a:pt x="11736" y="490"/>
                  </a:cubicBezTo>
                  <a:cubicBezTo>
                    <a:pt x="11947" y="332"/>
                    <a:pt x="11830" y="0"/>
                    <a:pt x="11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185014" y="1219715"/>
              <a:ext cx="383671" cy="291062"/>
            </a:xfrm>
            <a:custGeom>
              <a:avLst/>
              <a:gdLst/>
              <a:ahLst/>
              <a:cxnLst/>
              <a:rect l="l" t="t" r="r" b="b"/>
              <a:pathLst>
                <a:path w="11944" h="9061" extrusionOk="0">
                  <a:moveTo>
                    <a:pt x="11645" y="0"/>
                  </a:moveTo>
                  <a:cubicBezTo>
                    <a:pt x="11604" y="0"/>
                    <a:pt x="11560" y="15"/>
                    <a:pt x="11514" y="49"/>
                  </a:cubicBezTo>
                  <a:cubicBezTo>
                    <a:pt x="7714" y="2868"/>
                    <a:pt x="3977" y="5718"/>
                    <a:pt x="208" y="8600"/>
                  </a:cubicBezTo>
                  <a:cubicBezTo>
                    <a:pt x="1" y="8755"/>
                    <a:pt x="133" y="9060"/>
                    <a:pt x="328" y="9060"/>
                  </a:cubicBezTo>
                  <a:cubicBezTo>
                    <a:pt x="370" y="9060"/>
                    <a:pt x="416" y="9046"/>
                    <a:pt x="462" y="9011"/>
                  </a:cubicBezTo>
                  <a:cubicBezTo>
                    <a:pt x="4230" y="6161"/>
                    <a:pt x="7967" y="3279"/>
                    <a:pt x="11736" y="461"/>
                  </a:cubicBezTo>
                  <a:cubicBezTo>
                    <a:pt x="11944" y="305"/>
                    <a:pt x="11832" y="0"/>
                    <a:pt x="11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7872045" y="3680018"/>
            <a:ext cx="1704016" cy="1671992"/>
            <a:chOff x="7719645" y="3526476"/>
            <a:chExt cx="1704016" cy="1671476"/>
          </a:xfrm>
        </p:grpSpPr>
        <p:sp>
          <p:nvSpPr>
            <p:cNvPr id="91" name="Google Shape;91;p2"/>
            <p:cNvSpPr/>
            <p:nvPr/>
          </p:nvSpPr>
          <p:spPr>
            <a:xfrm>
              <a:off x="7719645" y="4710630"/>
              <a:ext cx="1351008" cy="467736"/>
            </a:xfrm>
            <a:custGeom>
              <a:avLst/>
              <a:gdLst/>
              <a:ahLst/>
              <a:cxnLst/>
              <a:rect l="l" t="t" r="r" b="b"/>
              <a:pathLst>
                <a:path w="42058" h="14561" extrusionOk="0">
                  <a:moveTo>
                    <a:pt x="1" y="0"/>
                  </a:moveTo>
                  <a:lnTo>
                    <a:pt x="1" y="0"/>
                  </a:lnTo>
                  <a:cubicBezTo>
                    <a:pt x="1774" y="3547"/>
                    <a:pt x="9311" y="7379"/>
                    <a:pt x="13017" y="9311"/>
                  </a:cubicBezTo>
                  <a:cubicBezTo>
                    <a:pt x="16532" y="11084"/>
                    <a:pt x="20554" y="12700"/>
                    <a:pt x="24259" y="13808"/>
                  </a:cubicBezTo>
                  <a:cubicBezTo>
                    <a:pt x="26586" y="14396"/>
                    <a:pt x="28970" y="14561"/>
                    <a:pt x="31365" y="14561"/>
                  </a:cubicBezTo>
                  <a:cubicBezTo>
                    <a:pt x="34420" y="14561"/>
                    <a:pt x="37493" y="14293"/>
                    <a:pt x="40489" y="14293"/>
                  </a:cubicBezTo>
                  <a:cubicBezTo>
                    <a:pt x="40961" y="14293"/>
                    <a:pt x="41431" y="14299"/>
                    <a:pt x="41899" y="14315"/>
                  </a:cubicBezTo>
                  <a:lnTo>
                    <a:pt x="42057" y="14283"/>
                  </a:lnTo>
                  <a:cubicBezTo>
                    <a:pt x="30340" y="2407"/>
                    <a:pt x="15582" y="95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862529" y="4773752"/>
              <a:ext cx="1206007" cy="406446"/>
            </a:xfrm>
            <a:custGeom>
              <a:avLst/>
              <a:gdLst/>
              <a:ahLst/>
              <a:cxnLst/>
              <a:rect l="l" t="t" r="r" b="b"/>
              <a:pathLst>
                <a:path w="37544" h="12653" extrusionOk="0">
                  <a:moveTo>
                    <a:pt x="454" y="0"/>
                  </a:moveTo>
                  <a:cubicBezTo>
                    <a:pt x="175" y="0"/>
                    <a:pt x="1" y="400"/>
                    <a:pt x="303" y="537"/>
                  </a:cubicBezTo>
                  <a:cubicBezTo>
                    <a:pt x="4768" y="2501"/>
                    <a:pt x="9487" y="3672"/>
                    <a:pt x="14174" y="4939"/>
                  </a:cubicBezTo>
                  <a:cubicBezTo>
                    <a:pt x="19115" y="6269"/>
                    <a:pt x="23992" y="7821"/>
                    <a:pt x="28805" y="9563"/>
                  </a:cubicBezTo>
                  <a:cubicBezTo>
                    <a:pt x="31561" y="10576"/>
                    <a:pt x="34316" y="11590"/>
                    <a:pt x="37071" y="12635"/>
                  </a:cubicBezTo>
                  <a:cubicBezTo>
                    <a:pt x="37105" y="12647"/>
                    <a:pt x="37138" y="12653"/>
                    <a:pt x="37168" y="12653"/>
                  </a:cubicBezTo>
                  <a:cubicBezTo>
                    <a:pt x="37446" y="12653"/>
                    <a:pt x="37543" y="12176"/>
                    <a:pt x="37229" y="12033"/>
                  </a:cubicBezTo>
                  <a:cubicBezTo>
                    <a:pt x="32416" y="10260"/>
                    <a:pt x="27602" y="8454"/>
                    <a:pt x="22725" y="6839"/>
                  </a:cubicBezTo>
                  <a:cubicBezTo>
                    <a:pt x="17975" y="5287"/>
                    <a:pt x="13129" y="4116"/>
                    <a:pt x="8347" y="2722"/>
                  </a:cubicBezTo>
                  <a:cubicBezTo>
                    <a:pt x="5719" y="1962"/>
                    <a:pt x="3122" y="1139"/>
                    <a:pt x="588" y="30"/>
                  </a:cubicBezTo>
                  <a:cubicBezTo>
                    <a:pt x="542" y="9"/>
                    <a:pt x="497" y="0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364712" y="4859006"/>
              <a:ext cx="219686" cy="188945"/>
            </a:xfrm>
            <a:custGeom>
              <a:avLst/>
              <a:gdLst/>
              <a:ahLst/>
              <a:cxnLst/>
              <a:rect l="l" t="t" r="r" b="b"/>
              <a:pathLst>
                <a:path w="6839" h="5882" extrusionOk="0">
                  <a:moveTo>
                    <a:pt x="3301" y="0"/>
                  </a:moveTo>
                  <a:cubicBezTo>
                    <a:pt x="3086" y="0"/>
                    <a:pt x="2872" y="224"/>
                    <a:pt x="3007" y="448"/>
                  </a:cubicBezTo>
                  <a:cubicBezTo>
                    <a:pt x="3944" y="1737"/>
                    <a:pt x="5125" y="2809"/>
                    <a:pt x="6024" y="4116"/>
                  </a:cubicBezTo>
                  <a:lnTo>
                    <a:pt x="6024" y="4116"/>
                  </a:lnTo>
                  <a:cubicBezTo>
                    <a:pt x="4120" y="4513"/>
                    <a:pt x="2148" y="4613"/>
                    <a:pt x="315" y="5294"/>
                  </a:cubicBezTo>
                  <a:cubicBezTo>
                    <a:pt x="1" y="5408"/>
                    <a:pt x="73" y="5882"/>
                    <a:pt x="368" y="5882"/>
                  </a:cubicBezTo>
                  <a:cubicBezTo>
                    <a:pt x="400" y="5882"/>
                    <a:pt x="435" y="5876"/>
                    <a:pt x="473" y="5864"/>
                  </a:cubicBezTo>
                  <a:cubicBezTo>
                    <a:pt x="2437" y="5135"/>
                    <a:pt x="4558" y="5072"/>
                    <a:pt x="6585" y="4597"/>
                  </a:cubicBezTo>
                  <a:cubicBezTo>
                    <a:pt x="6744" y="4534"/>
                    <a:pt x="6839" y="4312"/>
                    <a:pt x="6744" y="4154"/>
                  </a:cubicBezTo>
                  <a:cubicBezTo>
                    <a:pt x="5857" y="2697"/>
                    <a:pt x="4527" y="1525"/>
                    <a:pt x="3545" y="132"/>
                  </a:cubicBezTo>
                  <a:cubicBezTo>
                    <a:pt x="3480" y="39"/>
                    <a:pt x="3391" y="0"/>
                    <a:pt x="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190283" y="4814580"/>
              <a:ext cx="139797" cy="153610"/>
            </a:xfrm>
            <a:custGeom>
              <a:avLst/>
              <a:gdLst/>
              <a:ahLst/>
              <a:cxnLst/>
              <a:rect l="l" t="t" r="r" b="b"/>
              <a:pathLst>
                <a:path w="4352" h="4782" extrusionOk="0">
                  <a:moveTo>
                    <a:pt x="2550" y="1"/>
                  </a:moveTo>
                  <a:cubicBezTo>
                    <a:pt x="2359" y="1"/>
                    <a:pt x="2152" y="219"/>
                    <a:pt x="2261" y="438"/>
                  </a:cubicBezTo>
                  <a:cubicBezTo>
                    <a:pt x="2783" y="1365"/>
                    <a:pt x="3464" y="2267"/>
                    <a:pt x="3721" y="3311"/>
                  </a:cubicBezTo>
                  <a:lnTo>
                    <a:pt x="3721" y="3311"/>
                  </a:lnTo>
                  <a:cubicBezTo>
                    <a:pt x="2628" y="3681"/>
                    <a:pt x="1508" y="3969"/>
                    <a:pt x="361" y="4175"/>
                  </a:cubicBezTo>
                  <a:cubicBezTo>
                    <a:pt x="1" y="4265"/>
                    <a:pt x="124" y="4781"/>
                    <a:pt x="461" y="4781"/>
                  </a:cubicBezTo>
                  <a:cubicBezTo>
                    <a:pt x="480" y="4781"/>
                    <a:pt x="499" y="4780"/>
                    <a:pt x="519" y="4777"/>
                  </a:cubicBezTo>
                  <a:cubicBezTo>
                    <a:pt x="1754" y="4523"/>
                    <a:pt x="2958" y="4207"/>
                    <a:pt x="4130" y="3795"/>
                  </a:cubicBezTo>
                  <a:cubicBezTo>
                    <a:pt x="4288" y="3731"/>
                    <a:pt x="4351" y="3605"/>
                    <a:pt x="4351" y="3446"/>
                  </a:cubicBezTo>
                  <a:cubicBezTo>
                    <a:pt x="4130" y="2243"/>
                    <a:pt x="3369" y="1198"/>
                    <a:pt x="2768" y="153"/>
                  </a:cubicBezTo>
                  <a:cubicBezTo>
                    <a:pt x="2719" y="45"/>
                    <a:pt x="2636" y="1"/>
                    <a:pt x="2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018841" y="4789074"/>
              <a:ext cx="89461" cy="109345"/>
            </a:xfrm>
            <a:custGeom>
              <a:avLst/>
              <a:gdLst/>
              <a:ahLst/>
              <a:cxnLst/>
              <a:rect l="l" t="t" r="r" b="b"/>
              <a:pathLst>
                <a:path w="2785" h="3404" extrusionOk="0">
                  <a:moveTo>
                    <a:pt x="1764" y="1"/>
                  </a:moveTo>
                  <a:cubicBezTo>
                    <a:pt x="1585" y="1"/>
                    <a:pt x="1410" y="149"/>
                    <a:pt x="1486" y="377"/>
                  </a:cubicBezTo>
                  <a:cubicBezTo>
                    <a:pt x="1681" y="991"/>
                    <a:pt x="1951" y="1581"/>
                    <a:pt x="2142" y="2212"/>
                  </a:cubicBezTo>
                  <a:lnTo>
                    <a:pt x="2142" y="2212"/>
                  </a:lnTo>
                  <a:cubicBezTo>
                    <a:pt x="1558" y="2469"/>
                    <a:pt x="911" y="2617"/>
                    <a:pt x="314" y="2815"/>
                  </a:cubicBezTo>
                  <a:cubicBezTo>
                    <a:pt x="0" y="2929"/>
                    <a:pt x="98" y="3404"/>
                    <a:pt x="375" y="3404"/>
                  </a:cubicBezTo>
                  <a:cubicBezTo>
                    <a:pt x="405" y="3404"/>
                    <a:pt x="438" y="3398"/>
                    <a:pt x="473" y="3385"/>
                  </a:cubicBezTo>
                  <a:cubicBezTo>
                    <a:pt x="1201" y="3132"/>
                    <a:pt x="1961" y="2974"/>
                    <a:pt x="2626" y="2625"/>
                  </a:cubicBezTo>
                  <a:cubicBezTo>
                    <a:pt x="2753" y="2562"/>
                    <a:pt x="2784" y="2404"/>
                    <a:pt x="2784" y="2309"/>
                  </a:cubicBezTo>
                  <a:cubicBezTo>
                    <a:pt x="2594" y="1580"/>
                    <a:pt x="2278" y="915"/>
                    <a:pt x="2056" y="218"/>
                  </a:cubicBezTo>
                  <a:cubicBezTo>
                    <a:pt x="2005" y="66"/>
                    <a:pt x="1884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375826" y="4868290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0" y="1"/>
                    <a:pt x="0" y="793"/>
                    <a:pt x="539" y="793"/>
                  </a:cubicBezTo>
                  <a:cubicBezTo>
                    <a:pt x="1045" y="793"/>
                    <a:pt x="1045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342257" y="4831670"/>
              <a:ext cx="33600" cy="26501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5" y="824"/>
                    <a:pt x="1045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133714" y="4903914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45" y="824"/>
                    <a:pt x="1045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097093" y="4925276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8" y="0"/>
                  </a:moveTo>
                  <a:cubicBezTo>
                    <a:pt x="0" y="0"/>
                    <a:pt x="0" y="792"/>
                    <a:pt x="538" y="792"/>
                  </a:cubicBezTo>
                  <a:cubicBezTo>
                    <a:pt x="1045" y="792"/>
                    <a:pt x="1045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808177" y="4752326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8" y="1"/>
                  </a:moveTo>
                  <a:cubicBezTo>
                    <a:pt x="0" y="1"/>
                    <a:pt x="0" y="792"/>
                    <a:pt x="538" y="792"/>
                  </a:cubicBezTo>
                  <a:cubicBezTo>
                    <a:pt x="1045" y="792"/>
                    <a:pt x="1045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569112" y="3526476"/>
              <a:ext cx="830142" cy="1226887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8013"/>
                    <a:pt x="3991" y="18305"/>
                    <a:pt x="9153" y="24386"/>
                  </a:cubicBezTo>
                  <a:cubicBezTo>
                    <a:pt x="11718" y="27458"/>
                    <a:pt x="14600" y="30023"/>
                    <a:pt x="17798" y="32430"/>
                  </a:cubicBezTo>
                  <a:cubicBezTo>
                    <a:pt x="20047" y="34171"/>
                    <a:pt x="22454" y="37085"/>
                    <a:pt x="25367" y="37718"/>
                  </a:cubicBezTo>
                  <a:lnTo>
                    <a:pt x="25367" y="38193"/>
                  </a:lnTo>
                  <a:cubicBezTo>
                    <a:pt x="25842" y="29389"/>
                    <a:pt x="25367" y="20712"/>
                    <a:pt x="19889" y="13302"/>
                  </a:cubicBezTo>
                  <a:cubicBezTo>
                    <a:pt x="15233" y="7221"/>
                    <a:pt x="7221" y="224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673866" y="3656189"/>
              <a:ext cx="701009" cy="1059689"/>
            </a:xfrm>
            <a:custGeom>
              <a:avLst/>
              <a:gdLst/>
              <a:ahLst/>
              <a:cxnLst/>
              <a:rect l="l" t="t" r="r" b="b"/>
              <a:pathLst>
                <a:path w="21823" h="32989" extrusionOk="0">
                  <a:moveTo>
                    <a:pt x="436" y="0"/>
                  </a:moveTo>
                  <a:cubicBezTo>
                    <a:pt x="202" y="0"/>
                    <a:pt x="1" y="294"/>
                    <a:pt x="223" y="491"/>
                  </a:cubicBezTo>
                  <a:cubicBezTo>
                    <a:pt x="3738" y="3785"/>
                    <a:pt x="6145" y="8092"/>
                    <a:pt x="8837" y="12051"/>
                  </a:cubicBezTo>
                  <a:cubicBezTo>
                    <a:pt x="10230" y="14077"/>
                    <a:pt x="11687" y="16104"/>
                    <a:pt x="13081" y="18163"/>
                  </a:cubicBezTo>
                  <a:cubicBezTo>
                    <a:pt x="14506" y="20284"/>
                    <a:pt x="15868" y="22470"/>
                    <a:pt x="17134" y="24718"/>
                  </a:cubicBezTo>
                  <a:cubicBezTo>
                    <a:pt x="18654" y="27347"/>
                    <a:pt x="19985" y="30038"/>
                    <a:pt x="21156" y="32794"/>
                  </a:cubicBezTo>
                  <a:cubicBezTo>
                    <a:pt x="21218" y="32930"/>
                    <a:pt x="21344" y="32989"/>
                    <a:pt x="21463" y="32989"/>
                  </a:cubicBezTo>
                  <a:cubicBezTo>
                    <a:pt x="21649" y="32989"/>
                    <a:pt x="21823" y="32847"/>
                    <a:pt x="21726" y="32635"/>
                  </a:cubicBezTo>
                  <a:cubicBezTo>
                    <a:pt x="19700" y="27758"/>
                    <a:pt x="17071" y="23166"/>
                    <a:pt x="14157" y="18733"/>
                  </a:cubicBezTo>
                  <a:cubicBezTo>
                    <a:pt x="12764" y="16579"/>
                    <a:pt x="11276" y="14489"/>
                    <a:pt x="9787" y="12399"/>
                  </a:cubicBezTo>
                  <a:cubicBezTo>
                    <a:pt x="8394" y="10372"/>
                    <a:pt x="7095" y="8282"/>
                    <a:pt x="5702" y="6255"/>
                  </a:cubicBezTo>
                  <a:cubicBezTo>
                    <a:pt x="4182" y="4070"/>
                    <a:pt x="2598" y="1885"/>
                    <a:pt x="635" y="80"/>
                  </a:cubicBezTo>
                  <a:cubicBezTo>
                    <a:pt x="572" y="24"/>
                    <a:pt x="503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077205" y="4339319"/>
              <a:ext cx="236100" cy="205102"/>
            </a:xfrm>
            <a:custGeom>
              <a:avLst/>
              <a:gdLst/>
              <a:ahLst/>
              <a:cxnLst/>
              <a:rect l="l" t="t" r="r" b="b"/>
              <a:pathLst>
                <a:path w="7350" h="6385" extrusionOk="0">
                  <a:moveTo>
                    <a:pt x="7060" y="0"/>
                  </a:moveTo>
                  <a:cubicBezTo>
                    <a:pt x="6914" y="0"/>
                    <a:pt x="6764" y="95"/>
                    <a:pt x="6764" y="285"/>
                  </a:cubicBezTo>
                  <a:cubicBezTo>
                    <a:pt x="6672" y="2146"/>
                    <a:pt x="6463" y="3978"/>
                    <a:pt x="6164" y="5780"/>
                  </a:cubicBezTo>
                  <a:lnTo>
                    <a:pt x="6164" y="5780"/>
                  </a:lnTo>
                  <a:cubicBezTo>
                    <a:pt x="6100" y="5783"/>
                    <a:pt x="6036" y="5784"/>
                    <a:pt x="5971" y="5784"/>
                  </a:cubicBezTo>
                  <a:cubicBezTo>
                    <a:pt x="5107" y="5784"/>
                    <a:pt x="4250" y="5564"/>
                    <a:pt x="3438" y="5321"/>
                  </a:cubicBezTo>
                  <a:cubicBezTo>
                    <a:pt x="2488" y="5004"/>
                    <a:pt x="1538" y="4624"/>
                    <a:pt x="620" y="4212"/>
                  </a:cubicBezTo>
                  <a:cubicBezTo>
                    <a:pt x="574" y="4191"/>
                    <a:pt x="528" y="4182"/>
                    <a:pt x="484" y="4182"/>
                  </a:cubicBezTo>
                  <a:cubicBezTo>
                    <a:pt x="199" y="4182"/>
                    <a:pt x="1" y="4581"/>
                    <a:pt x="303" y="4719"/>
                  </a:cubicBezTo>
                  <a:cubicBezTo>
                    <a:pt x="1285" y="5162"/>
                    <a:pt x="2267" y="5574"/>
                    <a:pt x="3280" y="5891"/>
                  </a:cubicBezTo>
                  <a:cubicBezTo>
                    <a:pt x="4158" y="6137"/>
                    <a:pt x="5083" y="6384"/>
                    <a:pt x="5994" y="6384"/>
                  </a:cubicBezTo>
                  <a:cubicBezTo>
                    <a:pt x="6135" y="6384"/>
                    <a:pt x="6275" y="6378"/>
                    <a:pt x="6415" y="6366"/>
                  </a:cubicBezTo>
                  <a:cubicBezTo>
                    <a:pt x="6510" y="6366"/>
                    <a:pt x="6669" y="6302"/>
                    <a:pt x="6700" y="6144"/>
                  </a:cubicBezTo>
                  <a:cubicBezTo>
                    <a:pt x="7017" y="4212"/>
                    <a:pt x="7270" y="2249"/>
                    <a:pt x="7334" y="285"/>
                  </a:cubicBezTo>
                  <a:cubicBezTo>
                    <a:pt x="7349" y="95"/>
                    <a:pt x="7207" y="0"/>
                    <a:pt x="7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920797" y="4083972"/>
              <a:ext cx="268897" cy="248532"/>
            </a:xfrm>
            <a:custGeom>
              <a:avLst/>
              <a:gdLst/>
              <a:ahLst/>
              <a:cxnLst/>
              <a:rect l="l" t="t" r="r" b="b"/>
              <a:pathLst>
                <a:path w="8371" h="7737" extrusionOk="0">
                  <a:moveTo>
                    <a:pt x="7682" y="0"/>
                  </a:moveTo>
                  <a:cubicBezTo>
                    <a:pt x="7531" y="0"/>
                    <a:pt x="7373" y="95"/>
                    <a:pt x="7357" y="285"/>
                  </a:cubicBezTo>
                  <a:cubicBezTo>
                    <a:pt x="7203" y="2565"/>
                    <a:pt x="7768" y="4934"/>
                    <a:pt x="7187" y="7160"/>
                  </a:cubicBezTo>
                  <a:lnTo>
                    <a:pt x="7187" y="7160"/>
                  </a:lnTo>
                  <a:cubicBezTo>
                    <a:pt x="6090" y="7155"/>
                    <a:pt x="4970" y="6915"/>
                    <a:pt x="3905" y="6619"/>
                  </a:cubicBezTo>
                  <a:cubicBezTo>
                    <a:pt x="2765" y="6302"/>
                    <a:pt x="1625" y="5891"/>
                    <a:pt x="580" y="5257"/>
                  </a:cubicBezTo>
                  <a:cubicBezTo>
                    <a:pt x="531" y="5228"/>
                    <a:pt x="483" y="5215"/>
                    <a:pt x="437" y="5215"/>
                  </a:cubicBezTo>
                  <a:cubicBezTo>
                    <a:pt x="182" y="5215"/>
                    <a:pt x="0" y="5603"/>
                    <a:pt x="295" y="5764"/>
                  </a:cubicBezTo>
                  <a:cubicBezTo>
                    <a:pt x="1340" y="6429"/>
                    <a:pt x="2575" y="6841"/>
                    <a:pt x="3747" y="7189"/>
                  </a:cubicBezTo>
                  <a:cubicBezTo>
                    <a:pt x="4836" y="7476"/>
                    <a:pt x="5951" y="7736"/>
                    <a:pt x="7069" y="7736"/>
                  </a:cubicBezTo>
                  <a:cubicBezTo>
                    <a:pt x="7186" y="7736"/>
                    <a:pt x="7303" y="7734"/>
                    <a:pt x="7421" y="7727"/>
                  </a:cubicBezTo>
                  <a:cubicBezTo>
                    <a:pt x="7547" y="7727"/>
                    <a:pt x="7674" y="7664"/>
                    <a:pt x="7706" y="7537"/>
                  </a:cubicBezTo>
                  <a:cubicBezTo>
                    <a:pt x="8371" y="5162"/>
                    <a:pt x="7801" y="2692"/>
                    <a:pt x="7959" y="285"/>
                  </a:cubicBezTo>
                  <a:cubicBezTo>
                    <a:pt x="7975" y="95"/>
                    <a:pt x="7832" y="0"/>
                    <a:pt x="7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794874" y="3924256"/>
              <a:ext cx="252386" cy="207768"/>
            </a:xfrm>
            <a:custGeom>
              <a:avLst/>
              <a:gdLst/>
              <a:ahLst/>
              <a:cxnLst/>
              <a:rect l="l" t="t" r="r" b="b"/>
              <a:pathLst>
                <a:path w="7857" h="6468" extrusionOk="0">
                  <a:moveTo>
                    <a:pt x="7398" y="0"/>
                  </a:moveTo>
                  <a:cubicBezTo>
                    <a:pt x="7247" y="0"/>
                    <a:pt x="7097" y="95"/>
                    <a:pt x="7097" y="285"/>
                  </a:cubicBezTo>
                  <a:cubicBezTo>
                    <a:pt x="7129" y="1045"/>
                    <a:pt x="7160" y="1805"/>
                    <a:pt x="7192" y="2565"/>
                  </a:cubicBezTo>
                  <a:cubicBezTo>
                    <a:pt x="7192" y="3484"/>
                    <a:pt x="7255" y="4466"/>
                    <a:pt x="7034" y="5352"/>
                  </a:cubicBezTo>
                  <a:cubicBezTo>
                    <a:pt x="7002" y="5479"/>
                    <a:pt x="6970" y="5606"/>
                    <a:pt x="6939" y="5701"/>
                  </a:cubicBezTo>
                  <a:cubicBezTo>
                    <a:pt x="6875" y="5796"/>
                    <a:pt x="6907" y="5796"/>
                    <a:pt x="6780" y="5827"/>
                  </a:cubicBezTo>
                  <a:cubicBezTo>
                    <a:pt x="6658" y="5868"/>
                    <a:pt x="6524" y="5880"/>
                    <a:pt x="6389" y="5880"/>
                  </a:cubicBezTo>
                  <a:cubicBezTo>
                    <a:pt x="6208" y="5880"/>
                    <a:pt x="6025" y="5859"/>
                    <a:pt x="5862" y="5859"/>
                  </a:cubicBezTo>
                  <a:cubicBezTo>
                    <a:pt x="4880" y="5796"/>
                    <a:pt x="3930" y="5574"/>
                    <a:pt x="2980" y="5352"/>
                  </a:cubicBezTo>
                  <a:cubicBezTo>
                    <a:pt x="2157" y="5162"/>
                    <a:pt x="1333" y="4941"/>
                    <a:pt x="510" y="4751"/>
                  </a:cubicBezTo>
                  <a:cubicBezTo>
                    <a:pt x="481" y="4743"/>
                    <a:pt x="453" y="4740"/>
                    <a:pt x="427" y="4740"/>
                  </a:cubicBezTo>
                  <a:cubicBezTo>
                    <a:pt x="109" y="4740"/>
                    <a:pt x="0" y="5233"/>
                    <a:pt x="351" y="5321"/>
                  </a:cubicBezTo>
                  <a:cubicBezTo>
                    <a:pt x="2125" y="5764"/>
                    <a:pt x="3930" y="6271"/>
                    <a:pt x="5767" y="6429"/>
                  </a:cubicBezTo>
                  <a:cubicBezTo>
                    <a:pt x="5948" y="6448"/>
                    <a:pt x="6150" y="6467"/>
                    <a:pt x="6351" y="6467"/>
                  </a:cubicBezTo>
                  <a:cubicBezTo>
                    <a:pt x="6816" y="6467"/>
                    <a:pt x="7278" y="6365"/>
                    <a:pt x="7477" y="5922"/>
                  </a:cubicBezTo>
                  <a:cubicBezTo>
                    <a:pt x="7857" y="5099"/>
                    <a:pt x="7794" y="4054"/>
                    <a:pt x="7794" y="3199"/>
                  </a:cubicBezTo>
                  <a:cubicBezTo>
                    <a:pt x="7794" y="2249"/>
                    <a:pt x="7699" y="1267"/>
                    <a:pt x="7699" y="285"/>
                  </a:cubicBezTo>
                  <a:cubicBezTo>
                    <a:pt x="7699" y="95"/>
                    <a:pt x="7548" y="0"/>
                    <a:pt x="7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667152" y="3746230"/>
              <a:ext cx="239730" cy="174265"/>
            </a:xfrm>
            <a:custGeom>
              <a:avLst/>
              <a:gdLst/>
              <a:ahLst/>
              <a:cxnLst/>
              <a:rect l="l" t="t" r="r" b="b"/>
              <a:pathLst>
                <a:path w="7463" h="5425" extrusionOk="0">
                  <a:moveTo>
                    <a:pt x="6972" y="0"/>
                  </a:moveTo>
                  <a:cubicBezTo>
                    <a:pt x="6821" y="0"/>
                    <a:pt x="6671" y="95"/>
                    <a:pt x="6671" y="285"/>
                  </a:cubicBezTo>
                  <a:cubicBezTo>
                    <a:pt x="6671" y="982"/>
                    <a:pt x="6766" y="1679"/>
                    <a:pt x="6798" y="2344"/>
                  </a:cubicBezTo>
                  <a:cubicBezTo>
                    <a:pt x="6798" y="2787"/>
                    <a:pt x="6829" y="3199"/>
                    <a:pt x="6798" y="3642"/>
                  </a:cubicBezTo>
                  <a:cubicBezTo>
                    <a:pt x="6798" y="3959"/>
                    <a:pt x="6766" y="4307"/>
                    <a:pt x="6639" y="4592"/>
                  </a:cubicBezTo>
                  <a:cubicBezTo>
                    <a:pt x="6544" y="4782"/>
                    <a:pt x="6481" y="4814"/>
                    <a:pt x="6259" y="4814"/>
                  </a:cubicBezTo>
                  <a:cubicBezTo>
                    <a:pt x="6201" y="4820"/>
                    <a:pt x="6142" y="4822"/>
                    <a:pt x="6082" y="4822"/>
                  </a:cubicBezTo>
                  <a:cubicBezTo>
                    <a:pt x="5816" y="4822"/>
                    <a:pt x="5536" y="4771"/>
                    <a:pt x="5277" y="4719"/>
                  </a:cubicBezTo>
                  <a:cubicBezTo>
                    <a:pt x="4422" y="4529"/>
                    <a:pt x="3599" y="4276"/>
                    <a:pt x="2776" y="3959"/>
                  </a:cubicBezTo>
                  <a:cubicBezTo>
                    <a:pt x="2047" y="3705"/>
                    <a:pt x="1319" y="3420"/>
                    <a:pt x="622" y="3072"/>
                  </a:cubicBezTo>
                  <a:cubicBezTo>
                    <a:pt x="578" y="3052"/>
                    <a:pt x="535" y="3043"/>
                    <a:pt x="493" y="3043"/>
                  </a:cubicBezTo>
                  <a:cubicBezTo>
                    <a:pt x="205" y="3043"/>
                    <a:pt x="1" y="3472"/>
                    <a:pt x="305" y="3610"/>
                  </a:cubicBezTo>
                  <a:cubicBezTo>
                    <a:pt x="1826" y="4307"/>
                    <a:pt x="3441" y="4941"/>
                    <a:pt x="5087" y="5289"/>
                  </a:cubicBezTo>
                  <a:cubicBezTo>
                    <a:pt x="5371" y="5339"/>
                    <a:pt x="5760" y="5424"/>
                    <a:pt x="6130" y="5424"/>
                  </a:cubicBezTo>
                  <a:cubicBezTo>
                    <a:pt x="6462" y="5424"/>
                    <a:pt x="6778" y="5355"/>
                    <a:pt x="6988" y="5131"/>
                  </a:cubicBezTo>
                  <a:cubicBezTo>
                    <a:pt x="7463" y="4624"/>
                    <a:pt x="7399" y="3610"/>
                    <a:pt x="7399" y="2945"/>
                  </a:cubicBezTo>
                  <a:cubicBezTo>
                    <a:pt x="7399" y="2059"/>
                    <a:pt x="7273" y="1172"/>
                    <a:pt x="7273" y="285"/>
                  </a:cubicBezTo>
                  <a:cubicBezTo>
                    <a:pt x="7273" y="95"/>
                    <a:pt x="7122" y="0"/>
                    <a:pt x="6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786811" y="3998525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07" y="0"/>
                  </a:moveTo>
                  <a:cubicBezTo>
                    <a:pt x="1" y="0"/>
                    <a:pt x="1" y="792"/>
                    <a:pt x="507" y="792"/>
                  </a:cubicBezTo>
                  <a:cubicBezTo>
                    <a:pt x="1046" y="792"/>
                    <a:pt x="1046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750190" y="3948670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0"/>
                  </a:moveTo>
                  <a:cubicBezTo>
                    <a:pt x="1" y="0"/>
                    <a:pt x="1" y="824"/>
                    <a:pt x="539" y="824"/>
                  </a:cubicBezTo>
                  <a:cubicBezTo>
                    <a:pt x="1046" y="824"/>
                    <a:pt x="104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732908" y="4002572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070652" y="4382042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14" y="824"/>
                    <a:pt x="1014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015721" y="4366784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39" y="0"/>
                  </a:moveTo>
                  <a:cubicBezTo>
                    <a:pt x="0" y="0"/>
                    <a:pt x="0" y="792"/>
                    <a:pt x="539" y="792"/>
                  </a:cubicBezTo>
                  <a:cubicBezTo>
                    <a:pt x="1045" y="792"/>
                    <a:pt x="1045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9248678" y="4209092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9238495" y="4150081"/>
              <a:ext cx="32604" cy="25473"/>
            </a:xfrm>
            <a:custGeom>
              <a:avLst/>
              <a:gdLst/>
              <a:ahLst/>
              <a:cxnLst/>
              <a:rect l="l" t="t" r="r" b="b"/>
              <a:pathLst>
                <a:path w="1015" h="793" extrusionOk="0">
                  <a:moveTo>
                    <a:pt x="507" y="1"/>
                  </a:moveTo>
                  <a:cubicBezTo>
                    <a:pt x="1" y="1"/>
                    <a:pt x="1" y="792"/>
                    <a:pt x="507" y="792"/>
                  </a:cubicBezTo>
                  <a:cubicBezTo>
                    <a:pt x="1014" y="792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8339206" y="4202025"/>
              <a:ext cx="1084456" cy="970453"/>
            </a:xfrm>
            <a:custGeom>
              <a:avLst/>
              <a:gdLst/>
              <a:ahLst/>
              <a:cxnLst/>
              <a:rect l="l" t="t" r="r" b="b"/>
              <a:pathLst>
                <a:path w="33760" h="30211" extrusionOk="0">
                  <a:moveTo>
                    <a:pt x="7338" y="1"/>
                  </a:moveTo>
                  <a:cubicBezTo>
                    <a:pt x="6633" y="1"/>
                    <a:pt x="5985" y="348"/>
                    <a:pt x="5447" y="1202"/>
                  </a:cubicBezTo>
                  <a:cubicBezTo>
                    <a:pt x="4497" y="2976"/>
                    <a:pt x="9374" y="8518"/>
                    <a:pt x="10419" y="10228"/>
                  </a:cubicBezTo>
                  <a:cubicBezTo>
                    <a:pt x="7062" y="10513"/>
                    <a:pt x="0" y="11020"/>
                    <a:pt x="4719" y="15802"/>
                  </a:cubicBezTo>
                  <a:cubicBezTo>
                    <a:pt x="7062" y="18177"/>
                    <a:pt x="12193" y="18842"/>
                    <a:pt x="15106" y="20299"/>
                  </a:cubicBezTo>
                  <a:cubicBezTo>
                    <a:pt x="11559" y="22167"/>
                    <a:pt x="6176" y="24891"/>
                    <a:pt x="12605" y="27709"/>
                  </a:cubicBezTo>
                  <a:cubicBezTo>
                    <a:pt x="16848" y="29831"/>
                    <a:pt x="28344" y="29831"/>
                    <a:pt x="32968" y="30211"/>
                  </a:cubicBezTo>
                  <a:cubicBezTo>
                    <a:pt x="33221" y="25334"/>
                    <a:pt x="33759" y="14725"/>
                    <a:pt x="32556" y="9880"/>
                  </a:cubicBezTo>
                  <a:cubicBezTo>
                    <a:pt x="31689" y="6833"/>
                    <a:pt x="30694" y="5650"/>
                    <a:pt x="29732" y="5650"/>
                  </a:cubicBezTo>
                  <a:cubicBezTo>
                    <a:pt x="28165" y="5650"/>
                    <a:pt x="26687" y="8792"/>
                    <a:pt x="26001" y="12128"/>
                  </a:cubicBezTo>
                  <a:cubicBezTo>
                    <a:pt x="24089" y="6228"/>
                    <a:pt x="21950" y="355"/>
                    <a:pt x="19472" y="355"/>
                  </a:cubicBezTo>
                  <a:cubicBezTo>
                    <a:pt x="18133" y="355"/>
                    <a:pt x="16694" y="2072"/>
                    <a:pt x="15138" y="6428"/>
                  </a:cubicBezTo>
                  <a:cubicBezTo>
                    <a:pt x="13896" y="5566"/>
                    <a:pt x="10161" y="1"/>
                    <a:pt x="7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584306" y="4272599"/>
              <a:ext cx="826833" cy="92535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668" y="1"/>
                  </a:moveTo>
                  <a:cubicBezTo>
                    <a:pt x="327" y="1"/>
                    <a:pt x="1" y="491"/>
                    <a:pt x="288" y="874"/>
                  </a:cubicBezTo>
                  <a:cubicBezTo>
                    <a:pt x="6273" y="8379"/>
                    <a:pt x="12607" y="15631"/>
                    <a:pt x="19131" y="22694"/>
                  </a:cubicBezTo>
                  <a:cubicBezTo>
                    <a:pt x="20967" y="24689"/>
                    <a:pt x="22836" y="26684"/>
                    <a:pt x="24704" y="28647"/>
                  </a:cubicBezTo>
                  <a:cubicBezTo>
                    <a:pt x="24809" y="28759"/>
                    <a:pt x="24928" y="28806"/>
                    <a:pt x="25042" y="28806"/>
                  </a:cubicBezTo>
                  <a:cubicBezTo>
                    <a:pt x="25413" y="28806"/>
                    <a:pt x="25740" y="28314"/>
                    <a:pt x="25401" y="27951"/>
                  </a:cubicBezTo>
                  <a:cubicBezTo>
                    <a:pt x="18782" y="20952"/>
                    <a:pt x="12322" y="13826"/>
                    <a:pt x="6146" y="6479"/>
                  </a:cubicBezTo>
                  <a:cubicBezTo>
                    <a:pt x="4405" y="4389"/>
                    <a:pt x="2663" y="2299"/>
                    <a:pt x="984" y="177"/>
                  </a:cubicBezTo>
                  <a:cubicBezTo>
                    <a:pt x="891" y="53"/>
                    <a:pt x="779" y="1"/>
                    <a:pt x="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614887" y="4371859"/>
              <a:ext cx="376444" cy="353476"/>
            </a:xfrm>
            <a:custGeom>
              <a:avLst/>
              <a:gdLst/>
              <a:ahLst/>
              <a:cxnLst/>
              <a:rect l="l" t="t" r="r" b="b"/>
              <a:pathLst>
                <a:path w="11719" h="11004" extrusionOk="0">
                  <a:moveTo>
                    <a:pt x="10752" y="1"/>
                  </a:moveTo>
                  <a:cubicBezTo>
                    <a:pt x="10507" y="1"/>
                    <a:pt x="10261" y="159"/>
                    <a:pt x="10261" y="476"/>
                  </a:cubicBezTo>
                  <a:cubicBezTo>
                    <a:pt x="10261" y="3644"/>
                    <a:pt x="10693" y="6813"/>
                    <a:pt x="10459" y="9981"/>
                  </a:cubicBezTo>
                  <a:lnTo>
                    <a:pt x="10459" y="9981"/>
                  </a:lnTo>
                  <a:cubicBezTo>
                    <a:pt x="10045" y="10008"/>
                    <a:pt x="9631" y="10019"/>
                    <a:pt x="9216" y="10019"/>
                  </a:cubicBezTo>
                  <a:cubicBezTo>
                    <a:pt x="6365" y="10019"/>
                    <a:pt x="3511" y="9470"/>
                    <a:pt x="634" y="9470"/>
                  </a:cubicBezTo>
                  <a:cubicBezTo>
                    <a:pt x="1" y="9470"/>
                    <a:pt x="1" y="10451"/>
                    <a:pt x="634" y="10451"/>
                  </a:cubicBezTo>
                  <a:cubicBezTo>
                    <a:pt x="3493" y="10478"/>
                    <a:pt x="6308" y="11003"/>
                    <a:pt x="9152" y="11003"/>
                  </a:cubicBezTo>
                  <a:cubicBezTo>
                    <a:pt x="9742" y="11003"/>
                    <a:pt x="10333" y="10981"/>
                    <a:pt x="10926" y="10926"/>
                  </a:cubicBezTo>
                  <a:cubicBezTo>
                    <a:pt x="11211" y="10895"/>
                    <a:pt x="11401" y="10736"/>
                    <a:pt x="11433" y="10451"/>
                  </a:cubicBezTo>
                  <a:cubicBezTo>
                    <a:pt x="11718" y="7126"/>
                    <a:pt x="11275" y="3801"/>
                    <a:pt x="11243" y="476"/>
                  </a:cubicBezTo>
                  <a:cubicBezTo>
                    <a:pt x="11243" y="159"/>
                    <a:pt x="10998" y="1"/>
                    <a:pt x="10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8870171" y="4670958"/>
              <a:ext cx="401917" cy="362181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11803" y="0"/>
                  </a:moveTo>
                  <a:cubicBezTo>
                    <a:pt x="11554" y="0"/>
                    <a:pt x="11308" y="159"/>
                    <a:pt x="11308" y="475"/>
                  </a:cubicBezTo>
                  <a:cubicBezTo>
                    <a:pt x="11308" y="3729"/>
                    <a:pt x="11513" y="7042"/>
                    <a:pt x="10940" y="10245"/>
                  </a:cubicBezTo>
                  <a:lnTo>
                    <a:pt x="10940" y="10245"/>
                  </a:lnTo>
                  <a:cubicBezTo>
                    <a:pt x="10308" y="10223"/>
                    <a:pt x="9676" y="10216"/>
                    <a:pt x="9043" y="10216"/>
                  </a:cubicBezTo>
                  <a:cubicBezTo>
                    <a:pt x="7914" y="10216"/>
                    <a:pt x="6783" y="10238"/>
                    <a:pt x="5653" y="10238"/>
                  </a:cubicBezTo>
                  <a:cubicBezTo>
                    <a:pt x="4052" y="10238"/>
                    <a:pt x="2452" y="10193"/>
                    <a:pt x="858" y="9976"/>
                  </a:cubicBezTo>
                  <a:cubicBezTo>
                    <a:pt x="829" y="9971"/>
                    <a:pt x="801" y="9969"/>
                    <a:pt x="774" y="9969"/>
                  </a:cubicBezTo>
                  <a:cubicBezTo>
                    <a:pt x="231" y="9969"/>
                    <a:pt x="1" y="10835"/>
                    <a:pt x="604" y="10926"/>
                  </a:cubicBezTo>
                  <a:cubicBezTo>
                    <a:pt x="2616" y="11195"/>
                    <a:pt x="4648" y="11220"/>
                    <a:pt x="6683" y="11220"/>
                  </a:cubicBezTo>
                  <a:cubicBezTo>
                    <a:pt x="7145" y="11220"/>
                    <a:pt x="7608" y="11219"/>
                    <a:pt x="8071" y="11219"/>
                  </a:cubicBezTo>
                  <a:cubicBezTo>
                    <a:pt x="9162" y="11219"/>
                    <a:pt x="10252" y="11226"/>
                    <a:pt x="11340" y="11274"/>
                  </a:cubicBezTo>
                  <a:cubicBezTo>
                    <a:pt x="11530" y="11274"/>
                    <a:pt x="11783" y="11116"/>
                    <a:pt x="11815" y="10894"/>
                  </a:cubicBezTo>
                  <a:cubicBezTo>
                    <a:pt x="12512" y="7474"/>
                    <a:pt x="12322" y="3959"/>
                    <a:pt x="12322" y="475"/>
                  </a:cubicBezTo>
                  <a:cubicBezTo>
                    <a:pt x="12306" y="159"/>
                    <a:pt x="12053" y="0"/>
                    <a:pt x="1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028924" y="4564116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028924" y="4466462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852952" y="4481720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95549" y="4589558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8518261" y="4621103"/>
              <a:ext cx="49854" cy="38675"/>
            </a:xfrm>
            <a:custGeom>
              <a:avLst/>
              <a:gdLst/>
              <a:ahLst/>
              <a:cxnLst/>
              <a:rect l="l" t="t" r="r" b="b"/>
              <a:pathLst>
                <a:path w="1552" h="1204" extrusionOk="0">
                  <a:moveTo>
                    <a:pt x="760" y="0"/>
                  </a:moveTo>
                  <a:cubicBezTo>
                    <a:pt x="0" y="0"/>
                    <a:pt x="0" y="1204"/>
                    <a:pt x="760" y="1204"/>
                  </a:cubicBezTo>
                  <a:cubicBezTo>
                    <a:pt x="1552" y="1204"/>
                    <a:pt x="1552" y="0"/>
                    <a:pt x="7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8935349" y="4863214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39523" y="4517345"/>
              <a:ext cx="50882" cy="38675"/>
            </a:xfrm>
            <a:custGeom>
              <a:avLst/>
              <a:gdLst/>
              <a:ahLst/>
              <a:cxnLst/>
              <a:rect l="l" t="t" r="r" b="b"/>
              <a:pathLst>
                <a:path w="1584" h="1204" extrusionOk="0">
                  <a:moveTo>
                    <a:pt x="792" y="0"/>
                  </a:moveTo>
                  <a:cubicBezTo>
                    <a:pt x="0" y="0"/>
                    <a:pt x="0" y="1204"/>
                    <a:pt x="792" y="1204"/>
                  </a:cubicBezTo>
                  <a:cubicBezTo>
                    <a:pt x="1584" y="1204"/>
                    <a:pt x="1584" y="0"/>
                    <a:pt x="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301585" y="4888656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0"/>
                  </a:moveTo>
                  <a:cubicBezTo>
                    <a:pt x="10" y="0"/>
                    <a:pt x="0" y="1204"/>
                    <a:pt x="762" y="1204"/>
                  </a:cubicBezTo>
                  <a:cubicBezTo>
                    <a:pt x="772" y="1204"/>
                    <a:pt x="782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-323647" y="3527571"/>
            <a:ext cx="1705006" cy="1671992"/>
            <a:chOff x="-323647" y="3526476"/>
            <a:chExt cx="1705006" cy="1671476"/>
          </a:xfrm>
        </p:grpSpPr>
        <p:sp>
          <p:nvSpPr>
            <p:cNvPr id="127" name="Google Shape;127;p2"/>
            <p:cNvSpPr/>
            <p:nvPr/>
          </p:nvSpPr>
          <p:spPr>
            <a:xfrm>
              <a:off x="29355" y="4710630"/>
              <a:ext cx="1352004" cy="467736"/>
            </a:xfrm>
            <a:custGeom>
              <a:avLst/>
              <a:gdLst/>
              <a:ahLst/>
              <a:cxnLst/>
              <a:rect l="l" t="t" r="r" b="b"/>
              <a:pathLst>
                <a:path w="42089" h="14561" extrusionOk="0">
                  <a:moveTo>
                    <a:pt x="42089" y="0"/>
                  </a:moveTo>
                  <a:lnTo>
                    <a:pt x="42089" y="0"/>
                  </a:lnTo>
                  <a:cubicBezTo>
                    <a:pt x="26508" y="950"/>
                    <a:pt x="11718" y="2407"/>
                    <a:pt x="1" y="14283"/>
                  </a:cubicBezTo>
                  <a:lnTo>
                    <a:pt x="159" y="14315"/>
                  </a:lnTo>
                  <a:cubicBezTo>
                    <a:pt x="629" y="14299"/>
                    <a:pt x="1102" y="14293"/>
                    <a:pt x="1575" y="14293"/>
                  </a:cubicBezTo>
                  <a:cubicBezTo>
                    <a:pt x="4583" y="14293"/>
                    <a:pt x="7653" y="14561"/>
                    <a:pt x="10709" y="14561"/>
                  </a:cubicBezTo>
                  <a:cubicBezTo>
                    <a:pt x="13104" y="14561"/>
                    <a:pt x="15491" y="14396"/>
                    <a:pt x="17830" y="13808"/>
                  </a:cubicBezTo>
                  <a:cubicBezTo>
                    <a:pt x="21504" y="12700"/>
                    <a:pt x="25526" y="11084"/>
                    <a:pt x="29073" y="9311"/>
                  </a:cubicBezTo>
                  <a:cubicBezTo>
                    <a:pt x="32747" y="7379"/>
                    <a:pt x="40315" y="3547"/>
                    <a:pt x="42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728" y="4773752"/>
              <a:ext cx="1205750" cy="405739"/>
            </a:xfrm>
            <a:custGeom>
              <a:avLst/>
              <a:gdLst/>
              <a:ahLst/>
              <a:cxnLst/>
              <a:rect l="l" t="t" r="r" b="b"/>
              <a:pathLst>
                <a:path w="37536" h="12631" extrusionOk="0">
                  <a:moveTo>
                    <a:pt x="37052" y="0"/>
                  </a:moveTo>
                  <a:cubicBezTo>
                    <a:pt x="37009" y="0"/>
                    <a:pt x="36963" y="9"/>
                    <a:pt x="36917" y="30"/>
                  </a:cubicBezTo>
                  <a:cubicBezTo>
                    <a:pt x="32420" y="1994"/>
                    <a:pt x="27638" y="3166"/>
                    <a:pt x="22919" y="4432"/>
                  </a:cubicBezTo>
                  <a:cubicBezTo>
                    <a:pt x="18010" y="5763"/>
                    <a:pt x="13165" y="7346"/>
                    <a:pt x="8383" y="9056"/>
                  </a:cubicBezTo>
                  <a:cubicBezTo>
                    <a:pt x="5691" y="10038"/>
                    <a:pt x="2999" y="11051"/>
                    <a:pt x="307" y="12033"/>
                  </a:cubicBezTo>
                  <a:cubicBezTo>
                    <a:pt x="1" y="12172"/>
                    <a:pt x="62" y="12631"/>
                    <a:pt x="340" y="12631"/>
                  </a:cubicBezTo>
                  <a:cubicBezTo>
                    <a:pt x="378" y="12631"/>
                    <a:pt x="420" y="12622"/>
                    <a:pt x="466" y="12603"/>
                  </a:cubicBezTo>
                  <a:cubicBezTo>
                    <a:pt x="5311" y="10830"/>
                    <a:pt x="10156" y="8993"/>
                    <a:pt x="15065" y="7378"/>
                  </a:cubicBezTo>
                  <a:cubicBezTo>
                    <a:pt x="19816" y="5826"/>
                    <a:pt x="24693" y="4654"/>
                    <a:pt x="29506" y="3261"/>
                  </a:cubicBezTo>
                  <a:cubicBezTo>
                    <a:pt x="32135" y="2501"/>
                    <a:pt x="34732" y="1646"/>
                    <a:pt x="37234" y="537"/>
                  </a:cubicBezTo>
                  <a:cubicBezTo>
                    <a:pt x="37536" y="400"/>
                    <a:pt x="37337" y="0"/>
                    <a:pt x="37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6576" y="4933371"/>
              <a:ext cx="171020" cy="197007"/>
            </a:xfrm>
            <a:custGeom>
              <a:avLst/>
              <a:gdLst/>
              <a:ahLst/>
              <a:cxnLst/>
              <a:rect l="l" t="t" r="r" b="b"/>
              <a:pathLst>
                <a:path w="5324" h="6133" extrusionOk="0">
                  <a:moveTo>
                    <a:pt x="4916" y="1"/>
                  </a:moveTo>
                  <a:cubicBezTo>
                    <a:pt x="4849" y="1"/>
                    <a:pt x="4779" y="29"/>
                    <a:pt x="4719" y="97"/>
                  </a:cubicBezTo>
                  <a:cubicBezTo>
                    <a:pt x="3199" y="1554"/>
                    <a:pt x="1299" y="2662"/>
                    <a:pt x="95" y="4404"/>
                  </a:cubicBezTo>
                  <a:cubicBezTo>
                    <a:pt x="0" y="4499"/>
                    <a:pt x="32" y="4689"/>
                    <a:pt x="127" y="4752"/>
                  </a:cubicBezTo>
                  <a:cubicBezTo>
                    <a:pt x="1077" y="5576"/>
                    <a:pt x="2407" y="5702"/>
                    <a:pt x="3547" y="6114"/>
                  </a:cubicBezTo>
                  <a:cubicBezTo>
                    <a:pt x="3582" y="6126"/>
                    <a:pt x="3614" y="6132"/>
                    <a:pt x="3645" y="6132"/>
                  </a:cubicBezTo>
                  <a:cubicBezTo>
                    <a:pt x="3922" y="6132"/>
                    <a:pt x="4019" y="5658"/>
                    <a:pt x="3706" y="5544"/>
                  </a:cubicBezTo>
                  <a:cubicBezTo>
                    <a:pt x="2769" y="5193"/>
                    <a:pt x="1590" y="5085"/>
                    <a:pt x="741" y="4496"/>
                  </a:cubicBezTo>
                  <a:lnTo>
                    <a:pt x="741" y="4496"/>
                  </a:lnTo>
                  <a:cubicBezTo>
                    <a:pt x="1297" y="3760"/>
                    <a:pt x="2026" y="3148"/>
                    <a:pt x="2756" y="2535"/>
                  </a:cubicBezTo>
                  <a:cubicBezTo>
                    <a:pt x="3547" y="1870"/>
                    <a:pt x="4371" y="1237"/>
                    <a:pt x="5131" y="509"/>
                  </a:cubicBezTo>
                  <a:cubicBezTo>
                    <a:pt x="5324" y="291"/>
                    <a:pt x="5131" y="1"/>
                    <a:pt x="4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15637" y="4858974"/>
              <a:ext cx="220682" cy="188977"/>
            </a:xfrm>
            <a:custGeom>
              <a:avLst/>
              <a:gdLst/>
              <a:ahLst/>
              <a:cxnLst/>
              <a:rect l="l" t="t" r="r" b="b"/>
              <a:pathLst>
                <a:path w="6870" h="5883" extrusionOk="0">
                  <a:moveTo>
                    <a:pt x="3571" y="1"/>
                  </a:moveTo>
                  <a:cubicBezTo>
                    <a:pt x="3482" y="1"/>
                    <a:pt x="3391" y="39"/>
                    <a:pt x="3326" y="133"/>
                  </a:cubicBezTo>
                  <a:cubicBezTo>
                    <a:pt x="2312" y="1526"/>
                    <a:pt x="1014" y="2698"/>
                    <a:pt x="96" y="4155"/>
                  </a:cubicBezTo>
                  <a:cubicBezTo>
                    <a:pt x="1" y="4313"/>
                    <a:pt x="96" y="4535"/>
                    <a:pt x="286" y="4598"/>
                  </a:cubicBezTo>
                  <a:cubicBezTo>
                    <a:pt x="2312" y="5073"/>
                    <a:pt x="4434" y="5136"/>
                    <a:pt x="6398" y="5865"/>
                  </a:cubicBezTo>
                  <a:cubicBezTo>
                    <a:pt x="6432" y="5877"/>
                    <a:pt x="6465" y="5883"/>
                    <a:pt x="6495" y="5883"/>
                  </a:cubicBezTo>
                  <a:cubicBezTo>
                    <a:pt x="6772" y="5883"/>
                    <a:pt x="6870" y="5409"/>
                    <a:pt x="6556" y="5295"/>
                  </a:cubicBezTo>
                  <a:cubicBezTo>
                    <a:pt x="4725" y="4616"/>
                    <a:pt x="2757" y="4515"/>
                    <a:pt x="856" y="4093"/>
                  </a:cubicBezTo>
                  <a:lnTo>
                    <a:pt x="856" y="4093"/>
                  </a:lnTo>
                  <a:cubicBezTo>
                    <a:pt x="1733" y="2797"/>
                    <a:pt x="2930" y="1728"/>
                    <a:pt x="3832" y="418"/>
                  </a:cubicBezTo>
                  <a:cubicBezTo>
                    <a:pt x="3989" y="217"/>
                    <a:pt x="3784" y="1"/>
                    <a:pt x="3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69956" y="4814580"/>
              <a:ext cx="139508" cy="152775"/>
            </a:xfrm>
            <a:custGeom>
              <a:avLst/>
              <a:gdLst/>
              <a:ahLst/>
              <a:cxnLst/>
              <a:rect l="l" t="t" r="r" b="b"/>
              <a:pathLst>
                <a:path w="4343" h="4756" extrusionOk="0">
                  <a:moveTo>
                    <a:pt x="1822" y="1"/>
                  </a:moveTo>
                  <a:cubicBezTo>
                    <a:pt x="1732" y="1"/>
                    <a:pt x="1643" y="45"/>
                    <a:pt x="1584" y="153"/>
                  </a:cubicBezTo>
                  <a:cubicBezTo>
                    <a:pt x="1014" y="1198"/>
                    <a:pt x="222" y="2243"/>
                    <a:pt x="32" y="3446"/>
                  </a:cubicBezTo>
                  <a:cubicBezTo>
                    <a:pt x="1" y="3605"/>
                    <a:pt x="64" y="3731"/>
                    <a:pt x="222" y="3795"/>
                  </a:cubicBezTo>
                  <a:cubicBezTo>
                    <a:pt x="1394" y="4207"/>
                    <a:pt x="2629" y="4523"/>
                    <a:pt x="3833" y="4745"/>
                  </a:cubicBezTo>
                  <a:cubicBezTo>
                    <a:pt x="3862" y="4752"/>
                    <a:pt x="3890" y="4756"/>
                    <a:pt x="3916" y="4756"/>
                  </a:cubicBezTo>
                  <a:cubicBezTo>
                    <a:pt x="4234" y="4756"/>
                    <a:pt x="4342" y="4263"/>
                    <a:pt x="3991" y="4175"/>
                  </a:cubicBezTo>
                  <a:cubicBezTo>
                    <a:pt x="2881" y="3970"/>
                    <a:pt x="1744" y="3685"/>
                    <a:pt x="655" y="3319"/>
                  </a:cubicBezTo>
                  <a:lnTo>
                    <a:pt x="655" y="3319"/>
                  </a:lnTo>
                  <a:cubicBezTo>
                    <a:pt x="905" y="2285"/>
                    <a:pt x="1593" y="1375"/>
                    <a:pt x="2091" y="438"/>
                  </a:cubicBezTo>
                  <a:cubicBezTo>
                    <a:pt x="2222" y="219"/>
                    <a:pt x="2021" y="1"/>
                    <a:pt x="1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91735" y="4789074"/>
              <a:ext cx="90393" cy="109345"/>
            </a:xfrm>
            <a:custGeom>
              <a:avLst/>
              <a:gdLst/>
              <a:ahLst/>
              <a:cxnLst/>
              <a:rect l="l" t="t" r="r" b="b"/>
              <a:pathLst>
                <a:path w="2814" h="3404" extrusionOk="0">
                  <a:moveTo>
                    <a:pt x="1053" y="1"/>
                  </a:moveTo>
                  <a:cubicBezTo>
                    <a:pt x="933" y="1"/>
                    <a:pt x="811" y="66"/>
                    <a:pt x="761" y="218"/>
                  </a:cubicBezTo>
                  <a:cubicBezTo>
                    <a:pt x="507" y="915"/>
                    <a:pt x="191" y="1580"/>
                    <a:pt x="32" y="2309"/>
                  </a:cubicBezTo>
                  <a:cubicBezTo>
                    <a:pt x="1" y="2435"/>
                    <a:pt x="32" y="2562"/>
                    <a:pt x="159" y="2625"/>
                  </a:cubicBezTo>
                  <a:cubicBezTo>
                    <a:pt x="856" y="2974"/>
                    <a:pt x="1584" y="3164"/>
                    <a:pt x="2312" y="3385"/>
                  </a:cubicBezTo>
                  <a:cubicBezTo>
                    <a:pt x="2350" y="3398"/>
                    <a:pt x="2386" y="3404"/>
                    <a:pt x="2418" y="3404"/>
                  </a:cubicBezTo>
                  <a:cubicBezTo>
                    <a:pt x="2719" y="3404"/>
                    <a:pt x="2813" y="2929"/>
                    <a:pt x="2471" y="2815"/>
                  </a:cubicBezTo>
                  <a:cubicBezTo>
                    <a:pt x="1872" y="2616"/>
                    <a:pt x="1247" y="2467"/>
                    <a:pt x="666" y="2208"/>
                  </a:cubicBezTo>
                  <a:lnTo>
                    <a:pt x="666" y="2208"/>
                  </a:lnTo>
                  <a:cubicBezTo>
                    <a:pt x="836" y="1579"/>
                    <a:pt x="1108" y="990"/>
                    <a:pt x="1331" y="377"/>
                  </a:cubicBezTo>
                  <a:cubicBezTo>
                    <a:pt x="1407" y="149"/>
                    <a:pt x="1232" y="1"/>
                    <a:pt x="1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91640" y="4868290"/>
              <a:ext cx="32572" cy="25473"/>
            </a:xfrm>
            <a:custGeom>
              <a:avLst/>
              <a:gdLst/>
              <a:ahLst/>
              <a:cxnLst/>
              <a:rect l="l" t="t" r="r" b="b"/>
              <a:pathLst>
                <a:path w="1014" h="793" extrusionOk="0">
                  <a:moveTo>
                    <a:pt x="507" y="1"/>
                  </a:moveTo>
                  <a:cubicBezTo>
                    <a:pt x="0" y="1"/>
                    <a:pt x="0" y="793"/>
                    <a:pt x="507" y="793"/>
                  </a:cubicBezTo>
                  <a:cubicBezTo>
                    <a:pt x="1014" y="793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25209" y="4831670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933753" y="4903914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1" y="0"/>
                    <a:pt x="1" y="824"/>
                    <a:pt x="507" y="824"/>
                  </a:cubicBezTo>
                  <a:cubicBezTo>
                    <a:pt x="1046" y="824"/>
                    <a:pt x="1046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969345" y="4925276"/>
              <a:ext cx="33632" cy="25473"/>
            </a:xfrm>
            <a:custGeom>
              <a:avLst/>
              <a:gdLst/>
              <a:ahLst/>
              <a:cxnLst/>
              <a:rect l="l" t="t" r="r" b="b"/>
              <a:pathLst>
                <a:path w="1047" h="793" extrusionOk="0">
                  <a:moveTo>
                    <a:pt x="539" y="0"/>
                  </a:moveTo>
                  <a:cubicBezTo>
                    <a:pt x="1" y="0"/>
                    <a:pt x="1" y="792"/>
                    <a:pt x="539" y="792"/>
                  </a:cubicBezTo>
                  <a:cubicBezTo>
                    <a:pt x="1046" y="792"/>
                    <a:pt x="104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98205" y="3526476"/>
              <a:ext cx="830142" cy="1226887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25842" y="1"/>
                  </a:moveTo>
                  <a:lnTo>
                    <a:pt x="25842" y="1"/>
                  </a:lnTo>
                  <a:cubicBezTo>
                    <a:pt x="18622" y="2249"/>
                    <a:pt x="10578" y="7221"/>
                    <a:pt x="5922" y="13302"/>
                  </a:cubicBezTo>
                  <a:cubicBezTo>
                    <a:pt x="475" y="20712"/>
                    <a:pt x="0" y="29389"/>
                    <a:pt x="475" y="38193"/>
                  </a:cubicBezTo>
                  <a:lnTo>
                    <a:pt x="475" y="37718"/>
                  </a:lnTo>
                  <a:cubicBezTo>
                    <a:pt x="3357" y="37085"/>
                    <a:pt x="5764" y="34171"/>
                    <a:pt x="8013" y="32430"/>
                  </a:cubicBezTo>
                  <a:cubicBezTo>
                    <a:pt x="11243" y="30023"/>
                    <a:pt x="14125" y="27458"/>
                    <a:pt x="16690" y="24386"/>
                  </a:cubicBezTo>
                  <a:cubicBezTo>
                    <a:pt x="21820" y="18305"/>
                    <a:pt x="25684" y="8013"/>
                    <a:pt x="258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274852" y="3655771"/>
              <a:ext cx="701941" cy="1060107"/>
            </a:xfrm>
            <a:custGeom>
              <a:avLst/>
              <a:gdLst/>
              <a:ahLst/>
              <a:cxnLst/>
              <a:rect l="l" t="t" r="r" b="b"/>
              <a:pathLst>
                <a:path w="21852" h="33002" extrusionOk="0">
                  <a:moveTo>
                    <a:pt x="21425" y="0"/>
                  </a:moveTo>
                  <a:cubicBezTo>
                    <a:pt x="21357" y="0"/>
                    <a:pt x="21285" y="28"/>
                    <a:pt x="21220" y="93"/>
                  </a:cubicBezTo>
                  <a:cubicBezTo>
                    <a:pt x="17673" y="3355"/>
                    <a:pt x="15266" y="7662"/>
                    <a:pt x="12606" y="11620"/>
                  </a:cubicBezTo>
                  <a:cubicBezTo>
                    <a:pt x="11181" y="13710"/>
                    <a:pt x="9661" y="15737"/>
                    <a:pt x="8267" y="17859"/>
                  </a:cubicBezTo>
                  <a:cubicBezTo>
                    <a:pt x="6811" y="20044"/>
                    <a:pt x="5385" y="22293"/>
                    <a:pt x="4087" y="24573"/>
                  </a:cubicBezTo>
                  <a:cubicBezTo>
                    <a:pt x="2599" y="27170"/>
                    <a:pt x="1268" y="29893"/>
                    <a:pt x="97" y="32648"/>
                  </a:cubicBezTo>
                  <a:cubicBezTo>
                    <a:pt x="0" y="32860"/>
                    <a:pt x="185" y="33002"/>
                    <a:pt x="373" y="33002"/>
                  </a:cubicBezTo>
                  <a:cubicBezTo>
                    <a:pt x="495" y="33002"/>
                    <a:pt x="617" y="32943"/>
                    <a:pt x="667" y="32807"/>
                  </a:cubicBezTo>
                  <a:cubicBezTo>
                    <a:pt x="2725" y="27930"/>
                    <a:pt x="5354" y="23306"/>
                    <a:pt x="8299" y="18904"/>
                  </a:cubicBezTo>
                  <a:cubicBezTo>
                    <a:pt x="9661" y="16782"/>
                    <a:pt x="11118" y="14755"/>
                    <a:pt x="12574" y="12697"/>
                  </a:cubicBezTo>
                  <a:cubicBezTo>
                    <a:pt x="13936" y="10733"/>
                    <a:pt x="15203" y="8675"/>
                    <a:pt x="16565" y="6680"/>
                  </a:cubicBezTo>
                  <a:cubicBezTo>
                    <a:pt x="18085" y="4495"/>
                    <a:pt x="19668" y="2310"/>
                    <a:pt x="21632" y="504"/>
                  </a:cubicBezTo>
                  <a:cubicBezTo>
                    <a:pt x="21852" y="309"/>
                    <a:pt x="21657" y="0"/>
                    <a:pt x="21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212757" y="4339319"/>
              <a:ext cx="235586" cy="205134"/>
            </a:xfrm>
            <a:custGeom>
              <a:avLst/>
              <a:gdLst/>
              <a:ahLst/>
              <a:cxnLst/>
              <a:rect l="l" t="t" r="r" b="b"/>
              <a:pathLst>
                <a:path w="7334" h="6386" extrusionOk="0">
                  <a:moveTo>
                    <a:pt x="289" y="0"/>
                  </a:moveTo>
                  <a:cubicBezTo>
                    <a:pt x="143" y="0"/>
                    <a:pt x="0" y="95"/>
                    <a:pt x="0" y="285"/>
                  </a:cubicBezTo>
                  <a:cubicBezTo>
                    <a:pt x="95" y="2249"/>
                    <a:pt x="317" y="4212"/>
                    <a:pt x="666" y="6144"/>
                  </a:cubicBezTo>
                  <a:cubicBezTo>
                    <a:pt x="697" y="6302"/>
                    <a:pt x="824" y="6366"/>
                    <a:pt x="951" y="6366"/>
                  </a:cubicBezTo>
                  <a:cubicBezTo>
                    <a:pt x="1102" y="6379"/>
                    <a:pt x="1254" y="6386"/>
                    <a:pt x="1407" y="6386"/>
                  </a:cubicBezTo>
                  <a:cubicBezTo>
                    <a:pt x="2306" y="6386"/>
                    <a:pt x="3215" y="6161"/>
                    <a:pt x="4054" y="5891"/>
                  </a:cubicBezTo>
                  <a:cubicBezTo>
                    <a:pt x="5068" y="5574"/>
                    <a:pt x="6081" y="5162"/>
                    <a:pt x="7031" y="4719"/>
                  </a:cubicBezTo>
                  <a:cubicBezTo>
                    <a:pt x="7333" y="4581"/>
                    <a:pt x="7159" y="4182"/>
                    <a:pt x="6880" y="4182"/>
                  </a:cubicBezTo>
                  <a:cubicBezTo>
                    <a:pt x="6837" y="4182"/>
                    <a:pt x="6792" y="4191"/>
                    <a:pt x="6746" y="4212"/>
                  </a:cubicBezTo>
                  <a:cubicBezTo>
                    <a:pt x="5828" y="4624"/>
                    <a:pt x="4878" y="5004"/>
                    <a:pt x="3896" y="5321"/>
                  </a:cubicBezTo>
                  <a:cubicBezTo>
                    <a:pt x="3084" y="5564"/>
                    <a:pt x="2227" y="5784"/>
                    <a:pt x="1382" y="5784"/>
                  </a:cubicBezTo>
                  <a:cubicBezTo>
                    <a:pt x="1322" y="5784"/>
                    <a:pt x="1262" y="5783"/>
                    <a:pt x="1201" y="5781"/>
                  </a:cubicBezTo>
                  <a:lnTo>
                    <a:pt x="1201" y="5781"/>
                  </a:lnTo>
                  <a:cubicBezTo>
                    <a:pt x="903" y="3978"/>
                    <a:pt x="694" y="2146"/>
                    <a:pt x="602" y="285"/>
                  </a:cubicBezTo>
                  <a:cubicBezTo>
                    <a:pt x="586" y="95"/>
                    <a:pt x="436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89661" y="4083972"/>
              <a:ext cx="269058" cy="248532"/>
            </a:xfrm>
            <a:custGeom>
              <a:avLst/>
              <a:gdLst/>
              <a:ahLst/>
              <a:cxnLst/>
              <a:rect l="l" t="t" r="r" b="b"/>
              <a:pathLst>
                <a:path w="8376" h="7737" extrusionOk="0">
                  <a:moveTo>
                    <a:pt x="705" y="0"/>
                  </a:moveTo>
                  <a:cubicBezTo>
                    <a:pt x="563" y="0"/>
                    <a:pt x="428" y="95"/>
                    <a:pt x="444" y="285"/>
                  </a:cubicBezTo>
                  <a:cubicBezTo>
                    <a:pt x="602" y="2692"/>
                    <a:pt x="0" y="5162"/>
                    <a:pt x="697" y="7506"/>
                  </a:cubicBezTo>
                  <a:cubicBezTo>
                    <a:pt x="729" y="7664"/>
                    <a:pt x="824" y="7727"/>
                    <a:pt x="982" y="7727"/>
                  </a:cubicBezTo>
                  <a:cubicBezTo>
                    <a:pt x="1097" y="7734"/>
                    <a:pt x="1211" y="7736"/>
                    <a:pt x="1327" y="7736"/>
                  </a:cubicBezTo>
                  <a:cubicBezTo>
                    <a:pt x="2425" y="7736"/>
                    <a:pt x="3564" y="7476"/>
                    <a:pt x="4624" y="7189"/>
                  </a:cubicBezTo>
                  <a:cubicBezTo>
                    <a:pt x="5828" y="6841"/>
                    <a:pt x="7031" y="6429"/>
                    <a:pt x="8108" y="5764"/>
                  </a:cubicBezTo>
                  <a:cubicBezTo>
                    <a:pt x="8376" y="5603"/>
                    <a:pt x="8213" y="5215"/>
                    <a:pt x="7945" y="5215"/>
                  </a:cubicBezTo>
                  <a:cubicBezTo>
                    <a:pt x="7896" y="5215"/>
                    <a:pt x="7844" y="5228"/>
                    <a:pt x="7791" y="5257"/>
                  </a:cubicBezTo>
                  <a:cubicBezTo>
                    <a:pt x="6778" y="5891"/>
                    <a:pt x="5606" y="6302"/>
                    <a:pt x="4466" y="6619"/>
                  </a:cubicBezTo>
                  <a:cubicBezTo>
                    <a:pt x="3445" y="6903"/>
                    <a:pt x="2398" y="7136"/>
                    <a:pt x="1326" y="7136"/>
                  </a:cubicBezTo>
                  <a:cubicBezTo>
                    <a:pt x="1277" y="7136"/>
                    <a:pt x="1229" y="7135"/>
                    <a:pt x="1180" y="7134"/>
                  </a:cubicBezTo>
                  <a:lnTo>
                    <a:pt x="1180" y="7134"/>
                  </a:lnTo>
                  <a:cubicBezTo>
                    <a:pt x="637" y="4916"/>
                    <a:pt x="1167" y="2556"/>
                    <a:pt x="1014" y="285"/>
                  </a:cubicBezTo>
                  <a:cubicBezTo>
                    <a:pt x="998" y="95"/>
                    <a:pt x="848" y="0"/>
                    <a:pt x="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3769" y="3924256"/>
              <a:ext cx="251487" cy="207543"/>
            </a:xfrm>
            <a:custGeom>
              <a:avLst/>
              <a:gdLst/>
              <a:ahLst/>
              <a:cxnLst/>
              <a:rect l="l" t="t" r="r" b="b"/>
              <a:pathLst>
                <a:path w="7829" h="6461" extrusionOk="0">
                  <a:moveTo>
                    <a:pt x="428" y="0"/>
                  </a:moveTo>
                  <a:cubicBezTo>
                    <a:pt x="278" y="0"/>
                    <a:pt x="127" y="95"/>
                    <a:pt x="127" y="285"/>
                  </a:cubicBezTo>
                  <a:cubicBezTo>
                    <a:pt x="127" y="1109"/>
                    <a:pt x="64" y="1932"/>
                    <a:pt x="64" y="2755"/>
                  </a:cubicBezTo>
                  <a:cubicBezTo>
                    <a:pt x="32" y="3706"/>
                    <a:pt x="1" y="4751"/>
                    <a:pt x="286" y="5669"/>
                  </a:cubicBezTo>
                  <a:cubicBezTo>
                    <a:pt x="381" y="5986"/>
                    <a:pt x="507" y="6239"/>
                    <a:pt x="792" y="6366"/>
                  </a:cubicBezTo>
                  <a:cubicBezTo>
                    <a:pt x="1109" y="6461"/>
                    <a:pt x="1458" y="6461"/>
                    <a:pt x="1774" y="6461"/>
                  </a:cubicBezTo>
                  <a:cubicBezTo>
                    <a:pt x="2788" y="6397"/>
                    <a:pt x="3801" y="6207"/>
                    <a:pt x="4783" y="5986"/>
                  </a:cubicBezTo>
                  <a:cubicBezTo>
                    <a:pt x="5701" y="5764"/>
                    <a:pt x="6588" y="5542"/>
                    <a:pt x="7506" y="5321"/>
                  </a:cubicBezTo>
                  <a:cubicBezTo>
                    <a:pt x="7828" y="5233"/>
                    <a:pt x="7745" y="4740"/>
                    <a:pt x="7431" y="4740"/>
                  </a:cubicBezTo>
                  <a:cubicBezTo>
                    <a:pt x="7405" y="4740"/>
                    <a:pt x="7377" y="4743"/>
                    <a:pt x="7348" y="4751"/>
                  </a:cubicBezTo>
                  <a:cubicBezTo>
                    <a:pt x="5670" y="5162"/>
                    <a:pt x="4023" y="5637"/>
                    <a:pt x="2313" y="5827"/>
                  </a:cubicBezTo>
                  <a:cubicBezTo>
                    <a:pt x="2066" y="5850"/>
                    <a:pt x="1804" y="5872"/>
                    <a:pt x="1537" y="5872"/>
                  </a:cubicBezTo>
                  <a:cubicBezTo>
                    <a:pt x="1427" y="5872"/>
                    <a:pt x="1316" y="5868"/>
                    <a:pt x="1204" y="5859"/>
                  </a:cubicBezTo>
                  <a:cubicBezTo>
                    <a:pt x="1141" y="5827"/>
                    <a:pt x="1014" y="5796"/>
                    <a:pt x="983" y="5796"/>
                  </a:cubicBezTo>
                  <a:cubicBezTo>
                    <a:pt x="951" y="5764"/>
                    <a:pt x="888" y="5701"/>
                    <a:pt x="856" y="5606"/>
                  </a:cubicBezTo>
                  <a:cubicBezTo>
                    <a:pt x="571" y="4782"/>
                    <a:pt x="634" y="3801"/>
                    <a:pt x="666" y="2977"/>
                  </a:cubicBezTo>
                  <a:cubicBezTo>
                    <a:pt x="666" y="2059"/>
                    <a:pt x="729" y="1172"/>
                    <a:pt x="729" y="285"/>
                  </a:cubicBezTo>
                  <a:cubicBezTo>
                    <a:pt x="729" y="95"/>
                    <a:pt x="579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93152" y="3746230"/>
              <a:ext cx="239698" cy="174200"/>
            </a:xfrm>
            <a:custGeom>
              <a:avLst/>
              <a:gdLst/>
              <a:ahLst/>
              <a:cxnLst/>
              <a:rect l="l" t="t" r="r" b="b"/>
              <a:pathLst>
                <a:path w="7462" h="5423" extrusionOk="0">
                  <a:moveTo>
                    <a:pt x="523" y="0"/>
                  </a:moveTo>
                  <a:cubicBezTo>
                    <a:pt x="373" y="0"/>
                    <a:pt x="222" y="95"/>
                    <a:pt x="222" y="285"/>
                  </a:cubicBezTo>
                  <a:cubicBezTo>
                    <a:pt x="222" y="1077"/>
                    <a:pt x="95" y="1837"/>
                    <a:pt x="64" y="2629"/>
                  </a:cubicBezTo>
                  <a:cubicBezTo>
                    <a:pt x="64" y="3357"/>
                    <a:pt x="0" y="4276"/>
                    <a:pt x="349" y="4941"/>
                  </a:cubicBezTo>
                  <a:cubicBezTo>
                    <a:pt x="569" y="5320"/>
                    <a:pt x="965" y="5422"/>
                    <a:pt x="1370" y="5422"/>
                  </a:cubicBezTo>
                  <a:cubicBezTo>
                    <a:pt x="1608" y="5422"/>
                    <a:pt x="1848" y="5387"/>
                    <a:pt x="2059" y="5352"/>
                  </a:cubicBezTo>
                  <a:cubicBezTo>
                    <a:pt x="2977" y="5194"/>
                    <a:pt x="3864" y="4877"/>
                    <a:pt x="4751" y="4561"/>
                  </a:cubicBezTo>
                  <a:cubicBezTo>
                    <a:pt x="5574" y="4276"/>
                    <a:pt x="6366" y="3959"/>
                    <a:pt x="7158" y="3579"/>
                  </a:cubicBezTo>
                  <a:cubicBezTo>
                    <a:pt x="7462" y="3468"/>
                    <a:pt x="7283" y="3043"/>
                    <a:pt x="7000" y="3043"/>
                  </a:cubicBezTo>
                  <a:cubicBezTo>
                    <a:pt x="6960" y="3043"/>
                    <a:pt x="6917" y="3052"/>
                    <a:pt x="6873" y="3072"/>
                  </a:cubicBezTo>
                  <a:cubicBezTo>
                    <a:pt x="5479" y="3705"/>
                    <a:pt x="3991" y="4276"/>
                    <a:pt x="2502" y="4656"/>
                  </a:cubicBezTo>
                  <a:cubicBezTo>
                    <a:pt x="2154" y="4719"/>
                    <a:pt x="1806" y="4782"/>
                    <a:pt x="1457" y="4814"/>
                  </a:cubicBezTo>
                  <a:cubicBezTo>
                    <a:pt x="1267" y="4814"/>
                    <a:pt x="1014" y="4814"/>
                    <a:pt x="919" y="4719"/>
                  </a:cubicBezTo>
                  <a:cubicBezTo>
                    <a:pt x="729" y="4497"/>
                    <a:pt x="729" y="4149"/>
                    <a:pt x="697" y="3895"/>
                  </a:cubicBezTo>
                  <a:cubicBezTo>
                    <a:pt x="665" y="3484"/>
                    <a:pt x="665" y="3072"/>
                    <a:pt x="665" y="2692"/>
                  </a:cubicBezTo>
                  <a:cubicBezTo>
                    <a:pt x="697" y="1869"/>
                    <a:pt x="792" y="1077"/>
                    <a:pt x="824" y="285"/>
                  </a:cubicBezTo>
                  <a:cubicBezTo>
                    <a:pt x="824" y="95"/>
                    <a:pt x="673" y="0"/>
                    <a:pt x="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74135" y="3837781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0"/>
                  </a:moveTo>
                  <a:cubicBezTo>
                    <a:pt x="0" y="0"/>
                    <a:pt x="0" y="824"/>
                    <a:pt x="539" y="824"/>
                  </a:cubicBezTo>
                  <a:cubicBezTo>
                    <a:pt x="1045" y="824"/>
                    <a:pt x="1045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10756" y="3799104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20907" y="3854067"/>
              <a:ext cx="33632" cy="25441"/>
            </a:xfrm>
            <a:custGeom>
              <a:avLst/>
              <a:gdLst/>
              <a:ahLst/>
              <a:cxnLst/>
              <a:rect l="l" t="t" r="r" b="b"/>
              <a:pathLst>
                <a:path w="1047" h="792" extrusionOk="0">
                  <a:moveTo>
                    <a:pt x="508" y="0"/>
                  </a:moveTo>
                  <a:cubicBezTo>
                    <a:pt x="1" y="0"/>
                    <a:pt x="1" y="792"/>
                    <a:pt x="508" y="792"/>
                  </a:cubicBezTo>
                  <a:cubicBezTo>
                    <a:pt x="1046" y="792"/>
                    <a:pt x="1046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80623" y="3998525"/>
              <a:ext cx="33632" cy="25441"/>
            </a:xfrm>
            <a:custGeom>
              <a:avLst/>
              <a:gdLst/>
              <a:ahLst/>
              <a:cxnLst/>
              <a:rect l="l" t="t" r="r" b="b"/>
              <a:pathLst>
                <a:path w="1047" h="792" extrusionOk="0">
                  <a:moveTo>
                    <a:pt x="508" y="0"/>
                  </a:moveTo>
                  <a:cubicBezTo>
                    <a:pt x="1" y="0"/>
                    <a:pt x="1" y="792"/>
                    <a:pt x="508" y="792"/>
                  </a:cubicBezTo>
                  <a:cubicBezTo>
                    <a:pt x="1046" y="792"/>
                    <a:pt x="1046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17276" y="3948670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13" y="824"/>
                    <a:pt x="1013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34558" y="4002572"/>
              <a:ext cx="33600" cy="26501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6" y="824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3185" y="4382042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45" y="824"/>
                    <a:pt x="1045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0717" y="4366784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39" y="0"/>
                  </a:moveTo>
                  <a:cubicBezTo>
                    <a:pt x="1" y="0"/>
                    <a:pt x="1" y="792"/>
                    <a:pt x="539" y="792"/>
                  </a:cubicBezTo>
                  <a:cubicBezTo>
                    <a:pt x="1046" y="792"/>
                    <a:pt x="104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181212" y="4209092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5" y="824"/>
                    <a:pt x="1045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171061" y="4150081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1" y="1"/>
                    <a:pt x="1" y="792"/>
                    <a:pt x="539" y="792"/>
                  </a:cubicBezTo>
                  <a:cubicBezTo>
                    <a:pt x="1046" y="792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3424" y="3698398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3" y="824"/>
                    <a:pt x="1013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323647" y="4202025"/>
              <a:ext cx="1084456" cy="970453"/>
            </a:xfrm>
            <a:custGeom>
              <a:avLst/>
              <a:gdLst/>
              <a:ahLst/>
              <a:cxnLst/>
              <a:rect l="l" t="t" r="r" b="b"/>
              <a:pathLst>
                <a:path w="33760" h="30211" extrusionOk="0">
                  <a:moveTo>
                    <a:pt x="26434" y="1"/>
                  </a:moveTo>
                  <a:cubicBezTo>
                    <a:pt x="23619" y="1"/>
                    <a:pt x="19864" y="5566"/>
                    <a:pt x="18622" y="6428"/>
                  </a:cubicBezTo>
                  <a:cubicBezTo>
                    <a:pt x="17066" y="2072"/>
                    <a:pt x="15627" y="355"/>
                    <a:pt x="14288" y="355"/>
                  </a:cubicBezTo>
                  <a:cubicBezTo>
                    <a:pt x="11810" y="355"/>
                    <a:pt x="9671" y="6228"/>
                    <a:pt x="7759" y="12128"/>
                  </a:cubicBezTo>
                  <a:cubicBezTo>
                    <a:pt x="7092" y="8792"/>
                    <a:pt x="5610" y="5650"/>
                    <a:pt x="4036" y="5650"/>
                  </a:cubicBezTo>
                  <a:cubicBezTo>
                    <a:pt x="3071" y="5650"/>
                    <a:pt x="2071" y="6833"/>
                    <a:pt x="1204" y="9880"/>
                  </a:cubicBezTo>
                  <a:cubicBezTo>
                    <a:pt x="1" y="14725"/>
                    <a:pt x="539" y="25334"/>
                    <a:pt x="792" y="30211"/>
                  </a:cubicBezTo>
                  <a:cubicBezTo>
                    <a:pt x="5448" y="29831"/>
                    <a:pt x="16943" y="29831"/>
                    <a:pt x="21155" y="27709"/>
                  </a:cubicBezTo>
                  <a:cubicBezTo>
                    <a:pt x="27584" y="24891"/>
                    <a:pt x="22201" y="22167"/>
                    <a:pt x="18654" y="20299"/>
                  </a:cubicBezTo>
                  <a:cubicBezTo>
                    <a:pt x="21599" y="18842"/>
                    <a:pt x="26729" y="18177"/>
                    <a:pt x="29073" y="15802"/>
                  </a:cubicBezTo>
                  <a:cubicBezTo>
                    <a:pt x="33760" y="11020"/>
                    <a:pt x="26729" y="10513"/>
                    <a:pt x="23372" y="10228"/>
                  </a:cubicBezTo>
                  <a:cubicBezTo>
                    <a:pt x="24417" y="8518"/>
                    <a:pt x="29294" y="2976"/>
                    <a:pt x="28313" y="1202"/>
                  </a:cubicBezTo>
                  <a:cubicBezTo>
                    <a:pt x="27781" y="348"/>
                    <a:pt x="27137" y="1"/>
                    <a:pt x="26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0123" y="4272599"/>
              <a:ext cx="826833" cy="92535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25059" y="1"/>
                  </a:moveTo>
                  <a:cubicBezTo>
                    <a:pt x="24944" y="1"/>
                    <a:pt x="24826" y="53"/>
                    <a:pt x="24725" y="177"/>
                  </a:cubicBezTo>
                  <a:cubicBezTo>
                    <a:pt x="18739" y="7683"/>
                    <a:pt x="12406" y="14935"/>
                    <a:pt x="5882" y="21997"/>
                  </a:cubicBezTo>
                  <a:cubicBezTo>
                    <a:pt x="4045" y="23992"/>
                    <a:pt x="2208" y="25987"/>
                    <a:pt x="340" y="27951"/>
                  </a:cubicBezTo>
                  <a:cubicBezTo>
                    <a:pt x="1" y="28314"/>
                    <a:pt x="328" y="28806"/>
                    <a:pt x="699" y="28806"/>
                  </a:cubicBezTo>
                  <a:cubicBezTo>
                    <a:pt x="813" y="28806"/>
                    <a:pt x="932" y="28759"/>
                    <a:pt x="1036" y="28647"/>
                  </a:cubicBezTo>
                  <a:cubicBezTo>
                    <a:pt x="7655" y="21680"/>
                    <a:pt x="14116" y="14555"/>
                    <a:pt x="20291" y="7176"/>
                  </a:cubicBezTo>
                  <a:cubicBezTo>
                    <a:pt x="22033" y="5086"/>
                    <a:pt x="23743" y="2996"/>
                    <a:pt x="25453" y="874"/>
                  </a:cubicBezTo>
                  <a:cubicBezTo>
                    <a:pt x="25740" y="491"/>
                    <a:pt x="25414" y="1"/>
                    <a:pt x="25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08700" y="4371859"/>
              <a:ext cx="376444" cy="353476"/>
            </a:xfrm>
            <a:custGeom>
              <a:avLst/>
              <a:gdLst/>
              <a:ahLst/>
              <a:cxnLst/>
              <a:rect l="l" t="t" r="r" b="b"/>
              <a:pathLst>
                <a:path w="11719" h="11004" extrusionOk="0">
                  <a:moveTo>
                    <a:pt x="967" y="1"/>
                  </a:moveTo>
                  <a:cubicBezTo>
                    <a:pt x="721" y="1"/>
                    <a:pt x="476" y="159"/>
                    <a:pt x="476" y="476"/>
                  </a:cubicBezTo>
                  <a:cubicBezTo>
                    <a:pt x="476" y="3801"/>
                    <a:pt x="1" y="7126"/>
                    <a:pt x="318" y="10451"/>
                  </a:cubicBezTo>
                  <a:cubicBezTo>
                    <a:pt x="349" y="10736"/>
                    <a:pt x="508" y="10895"/>
                    <a:pt x="824" y="10926"/>
                  </a:cubicBezTo>
                  <a:cubicBezTo>
                    <a:pt x="1412" y="10981"/>
                    <a:pt x="1999" y="11003"/>
                    <a:pt x="2587" y="11003"/>
                  </a:cubicBezTo>
                  <a:cubicBezTo>
                    <a:pt x="5420" y="11003"/>
                    <a:pt x="8252" y="10478"/>
                    <a:pt x="11085" y="10451"/>
                  </a:cubicBezTo>
                  <a:cubicBezTo>
                    <a:pt x="11718" y="10451"/>
                    <a:pt x="11718" y="9470"/>
                    <a:pt x="11085" y="9470"/>
                  </a:cubicBezTo>
                  <a:cubicBezTo>
                    <a:pt x="8235" y="9470"/>
                    <a:pt x="5385" y="10019"/>
                    <a:pt x="2534" y="10019"/>
                  </a:cubicBezTo>
                  <a:cubicBezTo>
                    <a:pt x="2109" y="10019"/>
                    <a:pt x="1685" y="10007"/>
                    <a:pt x="1260" y="9979"/>
                  </a:cubicBezTo>
                  <a:lnTo>
                    <a:pt x="1260" y="9979"/>
                  </a:lnTo>
                  <a:cubicBezTo>
                    <a:pt x="1027" y="6811"/>
                    <a:pt x="1458" y="3643"/>
                    <a:pt x="1458" y="476"/>
                  </a:cubicBezTo>
                  <a:cubicBezTo>
                    <a:pt x="1458" y="159"/>
                    <a:pt x="1212" y="1"/>
                    <a:pt x="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171061" y="4670958"/>
              <a:ext cx="401917" cy="362181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686" y="0"/>
                  </a:moveTo>
                  <a:cubicBezTo>
                    <a:pt x="436" y="0"/>
                    <a:pt x="191" y="159"/>
                    <a:pt x="191" y="475"/>
                  </a:cubicBezTo>
                  <a:cubicBezTo>
                    <a:pt x="191" y="3959"/>
                    <a:pt x="1" y="7474"/>
                    <a:pt x="698" y="10894"/>
                  </a:cubicBezTo>
                  <a:cubicBezTo>
                    <a:pt x="729" y="11084"/>
                    <a:pt x="983" y="11274"/>
                    <a:pt x="1173" y="11274"/>
                  </a:cubicBezTo>
                  <a:cubicBezTo>
                    <a:pt x="2260" y="11226"/>
                    <a:pt x="3351" y="11219"/>
                    <a:pt x="4442" y="11219"/>
                  </a:cubicBezTo>
                  <a:cubicBezTo>
                    <a:pt x="4905" y="11219"/>
                    <a:pt x="5367" y="11220"/>
                    <a:pt x="5830" y="11220"/>
                  </a:cubicBezTo>
                  <a:cubicBezTo>
                    <a:pt x="7865" y="11220"/>
                    <a:pt x="9897" y="11195"/>
                    <a:pt x="11908" y="10926"/>
                  </a:cubicBezTo>
                  <a:cubicBezTo>
                    <a:pt x="12512" y="10835"/>
                    <a:pt x="12282" y="9969"/>
                    <a:pt x="11739" y="9969"/>
                  </a:cubicBezTo>
                  <a:cubicBezTo>
                    <a:pt x="11712" y="9969"/>
                    <a:pt x="11684" y="9971"/>
                    <a:pt x="11655" y="9976"/>
                  </a:cubicBezTo>
                  <a:cubicBezTo>
                    <a:pt x="10061" y="10193"/>
                    <a:pt x="8461" y="10238"/>
                    <a:pt x="6859" y="10238"/>
                  </a:cubicBezTo>
                  <a:cubicBezTo>
                    <a:pt x="5729" y="10238"/>
                    <a:pt x="4599" y="10216"/>
                    <a:pt x="3470" y="10216"/>
                  </a:cubicBezTo>
                  <a:cubicBezTo>
                    <a:pt x="2837" y="10216"/>
                    <a:pt x="2204" y="10223"/>
                    <a:pt x="1573" y="10245"/>
                  </a:cubicBezTo>
                  <a:lnTo>
                    <a:pt x="1573" y="10245"/>
                  </a:lnTo>
                  <a:cubicBezTo>
                    <a:pt x="1000" y="7042"/>
                    <a:pt x="1204" y="3729"/>
                    <a:pt x="1204" y="475"/>
                  </a:cubicBezTo>
                  <a:cubicBezTo>
                    <a:pt x="1188" y="159"/>
                    <a:pt x="935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2256" y="4564116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2256" y="4466462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97231" y="4481720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55631" y="4589558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32919" y="4621103"/>
              <a:ext cx="49886" cy="38675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61" y="0"/>
                  </a:moveTo>
                  <a:cubicBezTo>
                    <a:pt x="1" y="0"/>
                    <a:pt x="1" y="1204"/>
                    <a:pt x="761" y="1204"/>
                  </a:cubicBezTo>
                  <a:cubicBezTo>
                    <a:pt x="1553" y="1204"/>
                    <a:pt x="1553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14803" y="4863214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3" y="1"/>
                  </a:moveTo>
                  <a:cubicBezTo>
                    <a:pt x="1" y="1"/>
                    <a:pt x="1" y="1204"/>
                    <a:pt x="793" y="1204"/>
                  </a:cubicBezTo>
                  <a:cubicBezTo>
                    <a:pt x="1553" y="1204"/>
                    <a:pt x="1553" y="1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26431" y="4966972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189372" y="4517345"/>
              <a:ext cx="49886" cy="38675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93" y="0"/>
                  </a:moveTo>
                  <a:cubicBezTo>
                    <a:pt x="1" y="0"/>
                    <a:pt x="1" y="1204"/>
                    <a:pt x="793" y="1204"/>
                  </a:cubicBezTo>
                  <a:cubicBezTo>
                    <a:pt x="1553" y="1204"/>
                    <a:pt x="1553" y="0"/>
                    <a:pt x="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251402" y="4888656"/>
              <a:ext cx="49854" cy="38675"/>
            </a:xfrm>
            <a:custGeom>
              <a:avLst/>
              <a:gdLst/>
              <a:ahLst/>
              <a:cxnLst/>
              <a:rect l="l" t="t" r="r" b="b"/>
              <a:pathLst>
                <a:path w="1552" h="1204" extrusionOk="0">
                  <a:moveTo>
                    <a:pt x="792" y="0"/>
                  </a:moveTo>
                  <a:cubicBezTo>
                    <a:pt x="0" y="0"/>
                    <a:pt x="0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2037736" y="4094717"/>
            <a:ext cx="3960929" cy="1157634"/>
          </a:xfrm>
          <a:custGeom>
            <a:avLst/>
            <a:gdLst/>
            <a:ahLst/>
            <a:cxnLst/>
            <a:rect l="l" t="t" r="r" b="b"/>
            <a:pathLst>
              <a:path w="123307" h="36027" extrusionOk="0">
                <a:moveTo>
                  <a:pt x="24819" y="0"/>
                </a:moveTo>
                <a:cubicBezTo>
                  <a:pt x="24230" y="0"/>
                  <a:pt x="23617" y="156"/>
                  <a:pt x="22979" y="494"/>
                </a:cubicBezTo>
                <a:cubicBezTo>
                  <a:pt x="13763" y="5403"/>
                  <a:pt x="24689" y="19970"/>
                  <a:pt x="24055" y="26399"/>
                </a:cubicBezTo>
                <a:cubicBezTo>
                  <a:pt x="23880" y="28374"/>
                  <a:pt x="23209" y="29160"/>
                  <a:pt x="22228" y="29160"/>
                </a:cubicBezTo>
                <a:cubicBezTo>
                  <a:pt x="18430" y="29160"/>
                  <a:pt x="9993" y="17360"/>
                  <a:pt x="7778" y="17183"/>
                </a:cubicBezTo>
                <a:cubicBezTo>
                  <a:pt x="7629" y="17174"/>
                  <a:pt x="7486" y="17169"/>
                  <a:pt x="7350" y="17169"/>
                </a:cubicBezTo>
                <a:cubicBezTo>
                  <a:pt x="0" y="17169"/>
                  <a:pt x="10542" y="31207"/>
                  <a:pt x="14460" y="36026"/>
                </a:cubicBezTo>
                <a:lnTo>
                  <a:pt x="117923" y="36026"/>
                </a:lnTo>
                <a:cubicBezTo>
                  <a:pt x="120678" y="31339"/>
                  <a:pt x="123306" y="25386"/>
                  <a:pt x="120614" y="23422"/>
                </a:cubicBezTo>
                <a:cubicBezTo>
                  <a:pt x="119592" y="22663"/>
                  <a:pt x="118709" y="22349"/>
                  <a:pt x="117927" y="22349"/>
                </a:cubicBezTo>
                <a:cubicBezTo>
                  <a:pt x="114150" y="22349"/>
                  <a:pt x="112724" y="29679"/>
                  <a:pt x="109326" y="29679"/>
                </a:cubicBezTo>
                <a:cubicBezTo>
                  <a:pt x="108260" y="29679"/>
                  <a:pt x="107000" y="28958"/>
                  <a:pt x="105413" y="27064"/>
                </a:cubicBezTo>
                <a:cubicBezTo>
                  <a:pt x="101865" y="22934"/>
                  <a:pt x="94677" y="2569"/>
                  <a:pt x="86780" y="2569"/>
                </a:cubicBezTo>
                <a:cubicBezTo>
                  <a:pt x="85655" y="2569"/>
                  <a:pt x="84516" y="2982"/>
                  <a:pt x="83372" y="3914"/>
                </a:cubicBezTo>
                <a:cubicBezTo>
                  <a:pt x="75454" y="10343"/>
                  <a:pt x="90845" y="24055"/>
                  <a:pt x="84638" y="29819"/>
                </a:cubicBezTo>
                <a:cubicBezTo>
                  <a:pt x="83903" y="30530"/>
                  <a:pt x="83200" y="30837"/>
                  <a:pt x="82524" y="30837"/>
                </a:cubicBezTo>
                <a:cubicBezTo>
                  <a:pt x="78228" y="30837"/>
                  <a:pt x="74981" y="18451"/>
                  <a:pt x="70866" y="18451"/>
                </a:cubicBezTo>
                <a:cubicBezTo>
                  <a:pt x="70749" y="18451"/>
                  <a:pt x="70632" y="18461"/>
                  <a:pt x="70514" y="18482"/>
                </a:cubicBezTo>
                <a:cubicBezTo>
                  <a:pt x="65175" y="19274"/>
                  <a:pt x="64782" y="30907"/>
                  <a:pt x="59644" y="30907"/>
                </a:cubicBezTo>
                <a:cubicBezTo>
                  <a:pt x="59235" y="30907"/>
                  <a:pt x="58795" y="30833"/>
                  <a:pt x="58321" y="30674"/>
                </a:cubicBezTo>
                <a:cubicBezTo>
                  <a:pt x="50816" y="28331"/>
                  <a:pt x="61963" y="11641"/>
                  <a:pt x="53159" y="9709"/>
                </a:cubicBezTo>
                <a:cubicBezTo>
                  <a:pt x="52511" y="9553"/>
                  <a:pt x="51904" y="9479"/>
                  <a:pt x="51335" y="9479"/>
                </a:cubicBezTo>
                <a:cubicBezTo>
                  <a:pt x="43263" y="9479"/>
                  <a:pt x="42768" y="24281"/>
                  <a:pt x="37768" y="27476"/>
                </a:cubicBezTo>
                <a:cubicBezTo>
                  <a:pt x="36691" y="26399"/>
                  <a:pt x="36470" y="25101"/>
                  <a:pt x="36058" y="23390"/>
                </a:cubicBezTo>
                <a:cubicBezTo>
                  <a:pt x="34867" y="19265"/>
                  <a:pt x="31357" y="0"/>
                  <a:pt x="248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2" name="Google Shape;182;p2"/>
          <p:cNvGrpSpPr/>
          <p:nvPr/>
        </p:nvGrpSpPr>
        <p:grpSpPr>
          <a:xfrm>
            <a:off x="1679209" y="4562922"/>
            <a:ext cx="1022395" cy="812629"/>
            <a:chOff x="1679151" y="4561454"/>
            <a:chExt cx="1022395" cy="812378"/>
          </a:xfrm>
        </p:grpSpPr>
        <p:sp>
          <p:nvSpPr>
            <p:cNvPr id="183" name="Google Shape;183;p2"/>
            <p:cNvSpPr/>
            <p:nvPr/>
          </p:nvSpPr>
          <p:spPr>
            <a:xfrm>
              <a:off x="1679151" y="4561454"/>
              <a:ext cx="1022395" cy="812378"/>
            </a:xfrm>
            <a:custGeom>
              <a:avLst/>
              <a:gdLst/>
              <a:ahLst/>
              <a:cxnLst/>
              <a:rect l="l" t="t" r="r" b="b"/>
              <a:pathLst>
                <a:path w="31828" h="25290" extrusionOk="0">
                  <a:moveTo>
                    <a:pt x="24414" y="483"/>
                  </a:moveTo>
                  <a:cubicBezTo>
                    <a:pt x="25461" y="483"/>
                    <a:pt x="26509" y="613"/>
                    <a:pt x="27521" y="873"/>
                  </a:cubicBezTo>
                  <a:cubicBezTo>
                    <a:pt x="28864" y="1239"/>
                    <a:pt x="30149" y="1841"/>
                    <a:pt x="31289" y="2678"/>
                  </a:cubicBezTo>
                  <a:lnTo>
                    <a:pt x="31289" y="2678"/>
                  </a:lnTo>
                  <a:lnTo>
                    <a:pt x="31289" y="21584"/>
                  </a:lnTo>
                  <a:lnTo>
                    <a:pt x="31289" y="24605"/>
                  </a:lnTo>
                  <a:lnTo>
                    <a:pt x="31289" y="24605"/>
                  </a:lnTo>
                  <a:cubicBezTo>
                    <a:pt x="29059" y="23382"/>
                    <a:pt x="26711" y="22230"/>
                    <a:pt x="24164" y="21901"/>
                  </a:cubicBezTo>
                  <a:cubicBezTo>
                    <a:pt x="23664" y="21828"/>
                    <a:pt x="23169" y="21793"/>
                    <a:pt x="22679" y="21793"/>
                  </a:cubicBezTo>
                  <a:cubicBezTo>
                    <a:pt x="20245" y="21793"/>
                    <a:pt x="17948" y="22663"/>
                    <a:pt x="15943" y="24110"/>
                  </a:cubicBezTo>
                  <a:lnTo>
                    <a:pt x="15943" y="24110"/>
                  </a:lnTo>
                  <a:cubicBezTo>
                    <a:pt x="14031" y="22379"/>
                    <a:pt x="11750" y="21725"/>
                    <a:pt x="9386" y="21725"/>
                  </a:cubicBezTo>
                  <a:cubicBezTo>
                    <a:pt x="6374" y="21725"/>
                    <a:pt x="3227" y="22787"/>
                    <a:pt x="532" y="24037"/>
                  </a:cubicBezTo>
                  <a:lnTo>
                    <a:pt x="532" y="24037"/>
                  </a:lnTo>
                  <a:cubicBezTo>
                    <a:pt x="455" y="19071"/>
                    <a:pt x="669" y="14104"/>
                    <a:pt x="792" y="9138"/>
                  </a:cubicBezTo>
                  <a:cubicBezTo>
                    <a:pt x="824" y="7903"/>
                    <a:pt x="887" y="6636"/>
                    <a:pt x="919" y="5401"/>
                  </a:cubicBezTo>
                  <a:cubicBezTo>
                    <a:pt x="919" y="4894"/>
                    <a:pt x="950" y="4419"/>
                    <a:pt x="982" y="3944"/>
                  </a:cubicBezTo>
                  <a:cubicBezTo>
                    <a:pt x="982" y="3691"/>
                    <a:pt x="1077" y="3596"/>
                    <a:pt x="1267" y="3374"/>
                  </a:cubicBezTo>
                  <a:cubicBezTo>
                    <a:pt x="1426" y="3184"/>
                    <a:pt x="1647" y="2994"/>
                    <a:pt x="1837" y="2804"/>
                  </a:cubicBezTo>
                  <a:cubicBezTo>
                    <a:pt x="3610" y="1352"/>
                    <a:pt x="6049" y="698"/>
                    <a:pt x="8347" y="698"/>
                  </a:cubicBezTo>
                  <a:cubicBezTo>
                    <a:pt x="8554" y="698"/>
                    <a:pt x="8759" y="704"/>
                    <a:pt x="8963" y="714"/>
                  </a:cubicBezTo>
                  <a:cubicBezTo>
                    <a:pt x="11781" y="873"/>
                    <a:pt x="14663" y="2203"/>
                    <a:pt x="15613" y="5053"/>
                  </a:cubicBezTo>
                  <a:cubicBezTo>
                    <a:pt x="15663" y="5165"/>
                    <a:pt x="15767" y="5214"/>
                    <a:pt x="15867" y="5214"/>
                  </a:cubicBezTo>
                  <a:cubicBezTo>
                    <a:pt x="15975" y="5214"/>
                    <a:pt x="16078" y="5157"/>
                    <a:pt x="16103" y="5064"/>
                  </a:cubicBezTo>
                  <a:lnTo>
                    <a:pt x="16103" y="5064"/>
                  </a:lnTo>
                  <a:cubicBezTo>
                    <a:pt x="16110" y="5051"/>
                    <a:pt x="16115" y="5037"/>
                    <a:pt x="16120" y="5021"/>
                  </a:cubicBezTo>
                  <a:cubicBezTo>
                    <a:pt x="16690" y="3058"/>
                    <a:pt x="18527" y="1823"/>
                    <a:pt x="20364" y="1158"/>
                  </a:cubicBezTo>
                  <a:cubicBezTo>
                    <a:pt x="21659" y="708"/>
                    <a:pt x="23037" y="483"/>
                    <a:pt x="24414" y="483"/>
                  </a:cubicBezTo>
                  <a:close/>
                  <a:moveTo>
                    <a:pt x="24420" y="0"/>
                  </a:moveTo>
                  <a:cubicBezTo>
                    <a:pt x="23577" y="0"/>
                    <a:pt x="22737" y="80"/>
                    <a:pt x="21915" y="239"/>
                  </a:cubicBezTo>
                  <a:cubicBezTo>
                    <a:pt x="19551" y="706"/>
                    <a:pt x="16865" y="1953"/>
                    <a:pt x="15838" y="4278"/>
                  </a:cubicBezTo>
                  <a:lnTo>
                    <a:pt x="15838" y="4278"/>
                  </a:lnTo>
                  <a:cubicBezTo>
                    <a:pt x="14555" y="1414"/>
                    <a:pt x="11496" y="213"/>
                    <a:pt x="8390" y="213"/>
                  </a:cubicBezTo>
                  <a:cubicBezTo>
                    <a:pt x="6402" y="213"/>
                    <a:pt x="4393" y="705"/>
                    <a:pt x="2819" y="1569"/>
                  </a:cubicBezTo>
                  <a:cubicBezTo>
                    <a:pt x="2281" y="1854"/>
                    <a:pt x="1806" y="2203"/>
                    <a:pt x="1362" y="2583"/>
                  </a:cubicBezTo>
                  <a:cubicBezTo>
                    <a:pt x="1014" y="2931"/>
                    <a:pt x="507" y="3311"/>
                    <a:pt x="475" y="3818"/>
                  </a:cubicBezTo>
                  <a:cubicBezTo>
                    <a:pt x="444" y="4958"/>
                    <a:pt x="412" y="6130"/>
                    <a:pt x="380" y="7270"/>
                  </a:cubicBezTo>
                  <a:cubicBezTo>
                    <a:pt x="254" y="10342"/>
                    <a:pt x="190" y="13413"/>
                    <a:pt x="127" y="16485"/>
                  </a:cubicBezTo>
                  <a:cubicBezTo>
                    <a:pt x="64" y="19145"/>
                    <a:pt x="0" y="21774"/>
                    <a:pt x="32" y="24434"/>
                  </a:cubicBezTo>
                  <a:cubicBezTo>
                    <a:pt x="32" y="24573"/>
                    <a:pt x="151" y="24661"/>
                    <a:pt x="277" y="24661"/>
                  </a:cubicBezTo>
                  <a:cubicBezTo>
                    <a:pt x="323" y="24661"/>
                    <a:pt x="370" y="24650"/>
                    <a:pt x="412" y="24624"/>
                  </a:cubicBezTo>
                  <a:cubicBezTo>
                    <a:pt x="3080" y="23345"/>
                    <a:pt x="6291" y="22208"/>
                    <a:pt x="9351" y="22208"/>
                  </a:cubicBezTo>
                  <a:cubicBezTo>
                    <a:pt x="11668" y="22208"/>
                    <a:pt x="13898" y="22860"/>
                    <a:pt x="15740" y="24593"/>
                  </a:cubicBezTo>
                  <a:cubicBezTo>
                    <a:pt x="15785" y="24637"/>
                    <a:pt x="15877" y="24682"/>
                    <a:pt x="15961" y="24682"/>
                  </a:cubicBezTo>
                  <a:cubicBezTo>
                    <a:pt x="15996" y="24682"/>
                    <a:pt x="16029" y="24674"/>
                    <a:pt x="16057" y="24656"/>
                  </a:cubicBezTo>
                  <a:cubicBezTo>
                    <a:pt x="18040" y="23169"/>
                    <a:pt x="20324" y="22283"/>
                    <a:pt x="22749" y="22283"/>
                  </a:cubicBezTo>
                  <a:cubicBezTo>
                    <a:pt x="23268" y="22283"/>
                    <a:pt x="23792" y="22324"/>
                    <a:pt x="24322" y="22407"/>
                  </a:cubicBezTo>
                  <a:cubicBezTo>
                    <a:pt x="26856" y="22819"/>
                    <a:pt x="29199" y="23991"/>
                    <a:pt x="31416" y="25258"/>
                  </a:cubicBezTo>
                  <a:cubicBezTo>
                    <a:pt x="31453" y="25280"/>
                    <a:pt x="31494" y="25290"/>
                    <a:pt x="31534" y="25290"/>
                  </a:cubicBezTo>
                  <a:cubicBezTo>
                    <a:pt x="31666" y="25290"/>
                    <a:pt x="31796" y="25181"/>
                    <a:pt x="31796" y="25036"/>
                  </a:cubicBezTo>
                  <a:lnTo>
                    <a:pt x="31796" y="9201"/>
                  </a:lnTo>
                  <a:lnTo>
                    <a:pt x="31796" y="4831"/>
                  </a:lnTo>
                  <a:lnTo>
                    <a:pt x="31796" y="2931"/>
                  </a:lnTo>
                  <a:cubicBezTo>
                    <a:pt x="31796" y="2709"/>
                    <a:pt x="31828" y="2519"/>
                    <a:pt x="31669" y="2329"/>
                  </a:cubicBezTo>
                  <a:cubicBezTo>
                    <a:pt x="31416" y="2044"/>
                    <a:pt x="30973" y="1854"/>
                    <a:pt x="30656" y="1633"/>
                  </a:cubicBezTo>
                  <a:cubicBezTo>
                    <a:pt x="28783" y="536"/>
                    <a:pt x="26598" y="0"/>
                    <a:pt x="24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180691" y="4714071"/>
              <a:ext cx="18342" cy="629119"/>
            </a:xfrm>
            <a:custGeom>
              <a:avLst/>
              <a:gdLst/>
              <a:ahLst/>
              <a:cxnLst/>
              <a:rect l="l" t="t" r="r" b="b"/>
              <a:pathLst>
                <a:path w="571" h="19585" extrusionOk="0">
                  <a:moveTo>
                    <a:pt x="254" y="1"/>
                  </a:moveTo>
                  <a:cubicBezTo>
                    <a:pt x="127" y="1"/>
                    <a:pt x="0" y="80"/>
                    <a:pt x="0" y="239"/>
                  </a:cubicBezTo>
                  <a:cubicBezTo>
                    <a:pt x="0" y="5527"/>
                    <a:pt x="32" y="10848"/>
                    <a:pt x="64" y="16136"/>
                  </a:cubicBezTo>
                  <a:cubicBezTo>
                    <a:pt x="64" y="17213"/>
                    <a:pt x="64" y="18290"/>
                    <a:pt x="64" y="19335"/>
                  </a:cubicBezTo>
                  <a:cubicBezTo>
                    <a:pt x="64" y="19497"/>
                    <a:pt x="196" y="19584"/>
                    <a:pt x="326" y="19584"/>
                  </a:cubicBezTo>
                  <a:cubicBezTo>
                    <a:pt x="450" y="19584"/>
                    <a:pt x="570" y="19505"/>
                    <a:pt x="570" y="19335"/>
                  </a:cubicBezTo>
                  <a:cubicBezTo>
                    <a:pt x="570" y="14046"/>
                    <a:pt x="539" y="8726"/>
                    <a:pt x="507" y="3437"/>
                  </a:cubicBezTo>
                  <a:cubicBezTo>
                    <a:pt x="507" y="2360"/>
                    <a:pt x="507" y="1315"/>
                    <a:pt x="507" y="239"/>
                  </a:cubicBezTo>
                  <a:cubicBezTo>
                    <a:pt x="507" y="80"/>
                    <a:pt x="380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737969" y="4705494"/>
              <a:ext cx="388200" cy="52103"/>
            </a:xfrm>
            <a:custGeom>
              <a:avLst/>
              <a:gdLst/>
              <a:ahLst/>
              <a:cxnLst/>
              <a:rect l="l" t="t" r="r" b="b"/>
              <a:pathLst>
                <a:path w="12085" h="1622" extrusionOk="0">
                  <a:moveTo>
                    <a:pt x="6892" y="0"/>
                  </a:moveTo>
                  <a:cubicBezTo>
                    <a:pt x="6366" y="0"/>
                    <a:pt x="5847" y="155"/>
                    <a:pt x="5327" y="442"/>
                  </a:cubicBezTo>
                  <a:cubicBezTo>
                    <a:pt x="4947" y="664"/>
                    <a:pt x="4567" y="949"/>
                    <a:pt x="4123" y="1044"/>
                  </a:cubicBezTo>
                  <a:cubicBezTo>
                    <a:pt x="4018" y="1067"/>
                    <a:pt x="3912" y="1078"/>
                    <a:pt x="3807" y="1078"/>
                  </a:cubicBezTo>
                  <a:cubicBezTo>
                    <a:pt x="3344" y="1078"/>
                    <a:pt x="2889" y="876"/>
                    <a:pt x="2476" y="696"/>
                  </a:cubicBezTo>
                  <a:cubicBezTo>
                    <a:pt x="2183" y="589"/>
                    <a:pt x="1889" y="459"/>
                    <a:pt x="1576" y="459"/>
                  </a:cubicBezTo>
                  <a:cubicBezTo>
                    <a:pt x="1518" y="459"/>
                    <a:pt x="1459" y="464"/>
                    <a:pt x="1400" y="474"/>
                  </a:cubicBezTo>
                  <a:cubicBezTo>
                    <a:pt x="925" y="537"/>
                    <a:pt x="513" y="854"/>
                    <a:pt x="196" y="1202"/>
                  </a:cubicBezTo>
                  <a:cubicBezTo>
                    <a:pt x="0" y="1374"/>
                    <a:pt x="165" y="1622"/>
                    <a:pt x="367" y="1622"/>
                  </a:cubicBezTo>
                  <a:cubicBezTo>
                    <a:pt x="425" y="1622"/>
                    <a:pt x="487" y="1601"/>
                    <a:pt x="545" y="1551"/>
                  </a:cubicBezTo>
                  <a:cubicBezTo>
                    <a:pt x="872" y="1223"/>
                    <a:pt x="1200" y="956"/>
                    <a:pt x="1607" y="956"/>
                  </a:cubicBezTo>
                  <a:cubicBezTo>
                    <a:pt x="1712" y="956"/>
                    <a:pt x="1821" y="973"/>
                    <a:pt x="1938" y="1012"/>
                  </a:cubicBezTo>
                  <a:cubicBezTo>
                    <a:pt x="2381" y="1171"/>
                    <a:pt x="2793" y="1392"/>
                    <a:pt x="3268" y="1519"/>
                  </a:cubicBezTo>
                  <a:cubicBezTo>
                    <a:pt x="3432" y="1560"/>
                    <a:pt x="3589" y="1578"/>
                    <a:pt x="3741" y="1578"/>
                  </a:cubicBezTo>
                  <a:cubicBezTo>
                    <a:pt x="4413" y="1578"/>
                    <a:pt x="4986" y="1221"/>
                    <a:pt x="5580" y="886"/>
                  </a:cubicBezTo>
                  <a:cubicBezTo>
                    <a:pt x="5993" y="638"/>
                    <a:pt x="6430" y="462"/>
                    <a:pt x="6912" y="462"/>
                  </a:cubicBezTo>
                  <a:cubicBezTo>
                    <a:pt x="6984" y="462"/>
                    <a:pt x="7057" y="466"/>
                    <a:pt x="7132" y="474"/>
                  </a:cubicBezTo>
                  <a:cubicBezTo>
                    <a:pt x="7765" y="537"/>
                    <a:pt x="8304" y="917"/>
                    <a:pt x="8874" y="1171"/>
                  </a:cubicBezTo>
                  <a:cubicBezTo>
                    <a:pt x="9258" y="1335"/>
                    <a:pt x="9641" y="1500"/>
                    <a:pt x="10067" y="1500"/>
                  </a:cubicBezTo>
                  <a:cubicBezTo>
                    <a:pt x="10132" y="1500"/>
                    <a:pt x="10199" y="1496"/>
                    <a:pt x="10267" y="1487"/>
                  </a:cubicBezTo>
                  <a:cubicBezTo>
                    <a:pt x="10837" y="1392"/>
                    <a:pt x="11249" y="949"/>
                    <a:pt x="11787" y="791"/>
                  </a:cubicBezTo>
                  <a:cubicBezTo>
                    <a:pt x="12084" y="731"/>
                    <a:pt x="11991" y="310"/>
                    <a:pt x="11717" y="310"/>
                  </a:cubicBezTo>
                  <a:cubicBezTo>
                    <a:pt x="11699" y="310"/>
                    <a:pt x="11680" y="312"/>
                    <a:pt x="11660" y="315"/>
                  </a:cubicBezTo>
                  <a:cubicBezTo>
                    <a:pt x="11122" y="474"/>
                    <a:pt x="10615" y="981"/>
                    <a:pt x="10014" y="1012"/>
                  </a:cubicBezTo>
                  <a:cubicBezTo>
                    <a:pt x="9380" y="1012"/>
                    <a:pt x="8684" y="537"/>
                    <a:pt x="8113" y="284"/>
                  </a:cubicBezTo>
                  <a:cubicBezTo>
                    <a:pt x="7701" y="91"/>
                    <a:pt x="7295" y="0"/>
                    <a:pt x="6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737969" y="4791969"/>
              <a:ext cx="388200" cy="52103"/>
            </a:xfrm>
            <a:custGeom>
              <a:avLst/>
              <a:gdLst/>
              <a:ahLst/>
              <a:cxnLst/>
              <a:rect l="l" t="t" r="r" b="b"/>
              <a:pathLst>
                <a:path w="12085" h="1622" extrusionOk="0">
                  <a:moveTo>
                    <a:pt x="6892" y="0"/>
                  </a:moveTo>
                  <a:cubicBezTo>
                    <a:pt x="6366" y="0"/>
                    <a:pt x="5847" y="155"/>
                    <a:pt x="5327" y="442"/>
                  </a:cubicBezTo>
                  <a:cubicBezTo>
                    <a:pt x="4947" y="664"/>
                    <a:pt x="4567" y="949"/>
                    <a:pt x="4123" y="1044"/>
                  </a:cubicBezTo>
                  <a:cubicBezTo>
                    <a:pt x="4008" y="1069"/>
                    <a:pt x="3893" y="1081"/>
                    <a:pt x="3778" y="1081"/>
                  </a:cubicBezTo>
                  <a:cubicBezTo>
                    <a:pt x="3325" y="1081"/>
                    <a:pt x="2881" y="904"/>
                    <a:pt x="2476" y="727"/>
                  </a:cubicBezTo>
                  <a:cubicBezTo>
                    <a:pt x="2182" y="593"/>
                    <a:pt x="1888" y="459"/>
                    <a:pt x="1574" y="459"/>
                  </a:cubicBezTo>
                  <a:cubicBezTo>
                    <a:pt x="1517" y="459"/>
                    <a:pt x="1458" y="464"/>
                    <a:pt x="1400" y="474"/>
                  </a:cubicBezTo>
                  <a:cubicBezTo>
                    <a:pt x="925" y="537"/>
                    <a:pt x="513" y="885"/>
                    <a:pt x="196" y="1202"/>
                  </a:cubicBezTo>
                  <a:cubicBezTo>
                    <a:pt x="0" y="1374"/>
                    <a:pt x="165" y="1621"/>
                    <a:pt x="367" y="1621"/>
                  </a:cubicBezTo>
                  <a:cubicBezTo>
                    <a:pt x="425" y="1621"/>
                    <a:pt x="487" y="1600"/>
                    <a:pt x="545" y="1550"/>
                  </a:cubicBezTo>
                  <a:cubicBezTo>
                    <a:pt x="863" y="1232"/>
                    <a:pt x="1181" y="971"/>
                    <a:pt x="1572" y="971"/>
                  </a:cubicBezTo>
                  <a:cubicBezTo>
                    <a:pt x="1687" y="971"/>
                    <a:pt x="1809" y="993"/>
                    <a:pt x="1938" y="1044"/>
                  </a:cubicBezTo>
                  <a:cubicBezTo>
                    <a:pt x="2381" y="1170"/>
                    <a:pt x="2793" y="1424"/>
                    <a:pt x="3268" y="1519"/>
                  </a:cubicBezTo>
                  <a:cubicBezTo>
                    <a:pt x="3432" y="1560"/>
                    <a:pt x="3589" y="1578"/>
                    <a:pt x="3741" y="1578"/>
                  </a:cubicBezTo>
                  <a:cubicBezTo>
                    <a:pt x="4413" y="1578"/>
                    <a:pt x="4986" y="1221"/>
                    <a:pt x="5580" y="885"/>
                  </a:cubicBezTo>
                  <a:cubicBezTo>
                    <a:pt x="5993" y="638"/>
                    <a:pt x="6430" y="461"/>
                    <a:pt x="6912" y="461"/>
                  </a:cubicBezTo>
                  <a:cubicBezTo>
                    <a:pt x="6984" y="461"/>
                    <a:pt x="7057" y="465"/>
                    <a:pt x="7132" y="474"/>
                  </a:cubicBezTo>
                  <a:cubicBezTo>
                    <a:pt x="7765" y="537"/>
                    <a:pt x="8304" y="917"/>
                    <a:pt x="8874" y="1170"/>
                  </a:cubicBezTo>
                  <a:cubicBezTo>
                    <a:pt x="9258" y="1335"/>
                    <a:pt x="9641" y="1500"/>
                    <a:pt x="10067" y="1500"/>
                  </a:cubicBezTo>
                  <a:cubicBezTo>
                    <a:pt x="10132" y="1500"/>
                    <a:pt x="10199" y="1496"/>
                    <a:pt x="10267" y="1487"/>
                  </a:cubicBezTo>
                  <a:cubicBezTo>
                    <a:pt x="10837" y="1392"/>
                    <a:pt x="11249" y="949"/>
                    <a:pt x="11787" y="822"/>
                  </a:cubicBezTo>
                  <a:cubicBezTo>
                    <a:pt x="12084" y="733"/>
                    <a:pt x="11991" y="310"/>
                    <a:pt x="11717" y="310"/>
                  </a:cubicBezTo>
                  <a:cubicBezTo>
                    <a:pt x="11699" y="310"/>
                    <a:pt x="11680" y="311"/>
                    <a:pt x="11660" y="315"/>
                  </a:cubicBezTo>
                  <a:cubicBezTo>
                    <a:pt x="11122" y="474"/>
                    <a:pt x="10615" y="1012"/>
                    <a:pt x="10014" y="1012"/>
                  </a:cubicBezTo>
                  <a:cubicBezTo>
                    <a:pt x="9380" y="1012"/>
                    <a:pt x="8684" y="537"/>
                    <a:pt x="8113" y="284"/>
                  </a:cubicBezTo>
                  <a:cubicBezTo>
                    <a:pt x="7701" y="91"/>
                    <a:pt x="7295" y="0"/>
                    <a:pt x="6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737969" y="4878509"/>
              <a:ext cx="387911" cy="52038"/>
            </a:xfrm>
            <a:custGeom>
              <a:avLst/>
              <a:gdLst/>
              <a:ahLst/>
              <a:cxnLst/>
              <a:rect l="l" t="t" r="r" b="b"/>
              <a:pathLst>
                <a:path w="12076" h="1620" extrusionOk="0">
                  <a:moveTo>
                    <a:pt x="6909" y="1"/>
                  </a:moveTo>
                  <a:cubicBezTo>
                    <a:pt x="6377" y="1"/>
                    <a:pt x="5852" y="164"/>
                    <a:pt x="5327" y="472"/>
                  </a:cubicBezTo>
                  <a:cubicBezTo>
                    <a:pt x="4947" y="693"/>
                    <a:pt x="4567" y="947"/>
                    <a:pt x="4123" y="1073"/>
                  </a:cubicBezTo>
                  <a:cubicBezTo>
                    <a:pt x="4018" y="1097"/>
                    <a:pt x="3912" y="1107"/>
                    <a:pt x="3807" y="1107"/>
                  </a:cubicBezTo>
                  <a:cubicBezTo>
                    <a:pt x="3344" y="1107"/>
                    <a:pt x="2889" y="906"/>
                    <a:pt x="2476" y="725"/>
                  </a:cubicBezTo>
                  <a:cubicBezTo>
                    <a:pt x="2164" y="583"/>
                    <a:pt x="1852" y="467"/>
                    <a:pt x="1518" y="467"/>
                  </a:cubicBezTo>
                  <a:cubicBezTo>
                    <a:pt x="1479" y="467"/>
                    <a:pt x="1439" y="468"/>
                    <a:pt x="1400" y="472"/>
                  </a:cubicBezTo>
                  <a:cubicBezTo>
                    <a:pt x="925" y="535"/>
                    <a:pt x="513" y="883"/>
                    <a:pt x="196" y="1200"/>
                  </a:cubicBezTo>
                  <a:cubicBezTo>
                    <a:pt x="0" y="1372"/>
                    <a:pt x="165" y="1619"/>
                    <a:pt x="367" y="1619"/>
                  </a:cubicBezTo>
                  <a:cubicBezTo>
                    <a:pt x="425" y="1619"/>
                    <a:pt x="487" y="1598"/>
                    <a:pt x="545" y="1548"/>
                  </a:cubicBezTo>
                  <a:cubicBezTo>
                    <a:pt x="867" y="1226"/>
                    <a:pt x="1189" y="981"/>
                    <a:pt x="1587" y="981"/>
                  </a:cubicBezTo>
                  <a:cubicBezTo>
                    <a:pt x="1698" y="981"/>
                    <a:pt x="1814" y="1000"/>
                    <a:pt x="1938" y="1042"/>
                  </a:cubicBezTo>
                  <a:cubicBezTo>
                    <a:pt x="2381" y="1168"/>
                    <a:pt x="2793" y="1422"/>
                    <a:pt x="3268" y="1517"/>
                  </a:cubicBezTo>
                  <a:cubicBezTo>
                    <a:pt x="3432" y="1558"/>
                    <a:pt x="3589" y="1576"/>
                    <a:pt x="3741" y="1576"/>
                  </a:cubicBezTo>
                  <a:cubicBezTo>
                    <a:pt x="4413" y="1576"/>
                    <a:pt x="4986" y="1219"/>
                    <a:pt x="5580" y="883"/>
                  </a:cubicBezTo>
                  <a:cubicBezTo>
                    <a:pt x="6020" y="648"/>
                    <a:pt x="6488" y="468"/>
                    <a:pt x="7007" y="468"/>
                  </a:cubicBezTo>
                  <a:cubicBezTo>
                    <a:pt x="7048" y="468"/>
                    <a:pt x="7090" y="469"/>
                    <a:pt x="7132" y="472"/>
                  </a:cubicBezTo>
                  <a:cubicBezTo>
                    <a:pt x="7765" y="567"/>
                    <a:pt x="8304" y="915"/>
                    <a:pt x="8874" y="1168"/>
                  </a:cubicBezTo>
                  <a:cubicBezTo>
                    <a:pt x="9258" y="1333"/>
                    <a:pt x="9641" y="1497"/>
                    <a:pt x="10067" y="1497"/>
                  </a:cubicBezTo>
                  <a:cubicBezTo>
                    <a:pt x="10132" y="1497"/>
                    <a:pt x="10199" y="1493"/>
                    <a:pt x="10267" y="1485"/>
                  </a:cubicBezTo>
                  <a:cubicBezTo>
                    <a:pt x="10837" y="1390"/>
                    <a:pt x="11249" y="947"/>
                    <a:pt x="11787" y="820"/>
                  </a:cubicBezTo>
                  <a:cubicBezTo>
                    <a:pt x="12075" y="733"/>
                    <a:pt x="11996" y="332"/>
                    <a:pt x="11741" y="332"/>
                  </a:cubicBezTo>
                  <a:cubicBezTo>
                    <a:pt x="11716" y="332"/>
                    <a:pt x="11689" y="336"/>
                    <a:pt x="11660" y="345"/>
                  </a:cubicBezTo>
                  <a:cubicBezTo>
                    <a:pt x="11122" y="472"/>
                    <a:pt x="10615" y="1010"/>
                    <a:pt x="10014" y="1010"/>
                  </a:cubicBezTo>
                  <a:cubicBezTo>
                    <a:pt x="9380" y="1010"/>
                    <a:pt x="8684" y="535"/>
                    <a:pt x="8113" y="282"/>
                  </a:cubicBezTo>
                  <a:cubicBezTo>
                    <a:pt x="7707" y="92"/>
                    <a:pt x="7306" y="1"/>
                    <a:pt x="6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7969" y="4964888"/>
              <a:ext cx="388200" cy="52135"/>
            </a:xfrm>
            <a:custGeom>
              <a:avLst/>
              <a:gdLst/>
              <a:ahLst/>
              <a:cxnLst/>
              <a:rect l="l" t="t" r="r" b="b"/>
              <a:pathLst>
                <a:path w="12085" h="1623" extrusionOk="0">
                  <a:moveTo>
                    <a:pt x="6892" y="1"/>
                  </a:moveTo>
                  <a:cubicBezTo>
                    <a:pt x="6366" y="1"/>
                    <a:pt x="5847" y="156"/>
                    <a:pt x="5327" y="443"/>
                  </a:cubicBezTo>
                  <a:cubicBezTo>
                    <a:pt x="4947" y="664"/>
                    <a:pt x="4567" y="949"/>
                    <a:pt x="4123" y="1044"/>
                  </a:cubicBezTo>
                  <a:cubicBezTo>
                    <a:pt x="4008" y="1070"/>
                    <a:pt x="3893" y="1081"/>
                    <a:pt x="3778" y="1081"/>
                  </a:cubicBezTo>
                  <a:cubicBezTo>
                    <a:pt x="3325" y="1081"/>
                    <a:pt x="2881" y="905"/>
                    <a:pt x="2476" y="728"/>
                  </a:cubicBezTo>
                  <a:cubicBezTo>
                    <a:pt x="2182" y="594"/>
                    <a:pt x="1888" y="460"/>
                    <a:pt x="1574" y="460"/>
                  </a:cubicBezTo>
                  <a:cubicBezTo>
                    <a:pt x="1517" y="460"/>
                    <a:pt x="1458" y="465"/>
                    <a:pt x="1400" y="474"/>
                  </a:cubicBezTo>
                  <a:cubicBezTo>
                    <a:pt x="925" y="538"/>
                    <a:pt x="513" y="886"/>
                    <a:pt x="196" y="1203"/>
                  </a:cubicBezTo>
                  <a:cubicBezTo>
                    <a:pt x="0" y="1374"/>
                    <a:pt x="165" y="1622"/>
                    <a:pt x="367" y="1622"/>
                  </a:cubicBezTo>
                  <a:cubicBezTo>
                    <a:pt x="425" y="1622"/>
                    <a:pt x="487" y="1601"/>
                    <a:pt x="545" y="1551"/>
                  </a:cubicBezTo>
                  <a:cubicBezTo>
                    <a:pt x="867" y="1229"/>
                    <a:pt x="1189" y="984"/>
                    <a:pt x="1587" y="984"/>
                  </a:cubicBezTo>
                  <a:cubicBezTo>
                    <a:pt x="1698" y="984"/>
                    <a:pt x="1814" y="1003"/>
                    <a:pt x="1938" y="1044"/>
                  </a:cubicBezTo>
                  <a:cubicBezTo>
                    <a:pt x="2381" y="1171"/>
                    <a:pt x="2793" y="1424"/>
                    <a:pt x="3268" y="1519"/>
                  </a:cubicBezTo>
                  <a:cubicBezTo>
                    <a:pt x="3432" y="1560"/>
                    <a:pt x="3589" y="1579"/>
                    <a:pt x="3741" y="1579"/>
                  </a:cubicBezTo>
                  <a:cubicBezTo>
                    <a:pt x="4413" y="1579"/>
                    <a:pt x="4986" y="1222"/>
                    <a:pt x="5580" y="886"/>
                  </a:cubicBezTo>
                  <a:cubicBezTo>
                    <a:pt x="5993" y="638"/>
                    <a:pt x="6430" y="462"/>
                    <a:pt x="6912" y="462"/>
                  </a:cubicBezTo>
                  <a:cubicBezTo>
                    <a:pt x="6984" y="462"/>
                    <a:pt x="7057" y="466"/>
                    <a:pt x="7132" y="474"/>
                  </a:cubicBezTo>
                  <a:cubicBezTo>
                    <a:pt x="7765" y="538"/>
                    <a:pt x="8304" y="918"/>
                    <a:pt x="8874" y="1171"/>
                  </a:cubicBezTo>
                  <a:cubicBezTo>
                    <a:pt x="9258" y="1336"/>
                    <a:pt x="9641" y="1500"/>
                    <a:pt x="10067" y="1500"/>
                  </a:cubicBezTo>
                  <a:cubicBezTo>
                    <a:pt x="10132" y="1500"/>
                    <a:pt x="10199" y="1496"/>
                    <a:pt x="10267" y="1488"/>
                  </a:cubicBezTo>
                  <a:cubicBezTo>
                    <a:pt x="10837" y="1393"/>
                    <a:pt x="11249" y="949"/>
                    <a:pt x="11787" y="823"/>
                  </a:cubicBezTo>
                  <a:cubicBezTo>
                    <a:pt x="12084" y="734"/>
                    <a:pt x="11991" y="310"/>
                    <a:pt x="11717" y="310"/>
                  </a:cubicBezTo>
                  <a:cubicBezTo>
                    <a:pt x="11699" y="310"/>
                    <a:pt x="11680" y="312"/>
                    <a:pt x="11660" y="316"/>
                  </a:cubicBezTo>
                  <a:cubicBezTo>
                    <a:pt x="11122" y="474"/>
                    <a:pt x="10615" y="1013"/>
                    <a:pt x="10014" y="1013"/>
                  </a:cubicBezTo>
                  <a:cubicBezTo>
                    <a:pt x="9380" y="1013"/>
                    <a:pt x="8684" y="538"/>
                    <a:pt x="8113" y="284"/>
                  </a:cubicBezTo>
                  <a:cubicBezTo>
                    <a:pt x="7701" y="92"/>
                    <a:pt x="7295" y="1"/>
                    <a:pt x="6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7969" y="5051460"/>
              <a:ext cx="387911" cy="52006"/>
            </a:xfrm>
            <a:custGeom>
              <a:avLst/>
              <a:gdLst/>
              <a:ahLst/>
              <a:cxnLst/>
              <a:rect l="l" t="t" r="r" b="b"/>
              <a:pathLst>
                <a:path w="12076" h="1619" extrusionOk="0">
                  <a:moveTo>
                    <a:pt x="6909" y="0"/>
                  </a:moveTo>
                  <a:cubicBezTo>
                    <a:pt x="6377" y="0"/>
                    <a:pt x="5852" y="163"/>
                    <a:pt x="5327" y="471"/>
                  </a:cubicBezTo>
                  <a:cubicBezTo>
                    <a:pt x="4947" y="693"/>
                    <a:pt x="4567" y="946"/>
                    <a:pt x="4123" y="1073"/>
                  </a:cubicBezTo>
                  <a:cubicBezTo>
                    <a:pt x="4018" y="1096"/>
                    <a:pt x="3912" y="1107"/>
                    <a:pt x="3807" y="1107"/>
                  </a:cubicBezTo>
                  <a:cubicBezTo>
                    <a:pt x="3344" y="1107"/>
                    <a:pt x="2889" y="905"/>
                    <a:pt x="2476" y="725"/>
                  </a:cubicBezTo>
                  <a:cubicBezTo>
                    <a:pt x="2164" y="583"/>
                    <a:pt x="1852" y="466"/>
                    <a:pt x="1518" y="466"/>
                  </a:cubicBezTo>
                  <a:cubicBezTo>
                    <a:pt x="1479" y="466"/>
                    <a:pt x="1439" y="468"/>
                    <a:pt x="1400" y="471"/>
                  </a:cubicBezTo>
                  <a:cubicBezTo>
                    <a:pt x="925" y="535"/>
                    <a:pt x="513" y="883"/>
                    <a:pt x="196" y="1200"/>
                  </a:cubicBezTo>
                  <a:cubicBezTo>
                    <a:pt x="0" y="1371"/>
                    <a:pt x="165" y="1619"/>
                    <a:pt x="367" y="1619"/>
                  </a:cubicBezTo>
                  <a:cubicBezTo>
                    <a:pt x="425" y="1619"/>
                    <a:pt x="487" y="1598"/>
                    <a:pt x="545" y="1548"/>
                  </a:cubicBezTo>
                  <a:cubicBezTo>
                    <a:pt x="867" y="1226"/>
                    <a:pt x="1189" y="981"/>
                    <a:pt x="1587" y="981"/>
                  </a:cubicBezTo>
                  <a:cubicBezTo>
                    <a:pt x="1698" y="981"/>
                    <a:pt x="1814" y="1000"/>
                    <a:pt x="1938" y="1041"/>
                  </a:cubicBezTo>
                  <a:cubicBezTo>
                    <a:pt x="2381" y="1168"/>
                    <a:pt x="2793" y="1421"/>
                    <a:pt x="3268" y="1516"/>
                  </a:cubicBezTo>
                  <a:cubicBezTo>
                    <a:pt x="3432" y="1557"/>
                    <a:pt x="3589" y="1575"/>
                    <a:pt x="3741" y="1575"/>
                  </a:cubicBezTo>
                  <a:cubicBezTo>
                    <a:pt x="4413" y="1575"/>
                    <a:pt x="4986" y="1219"/>
                    <a:pt x="5580" y="883"/>
                  </a:cubicBezTo>
                  <a:cubicBezTo>
                    <a:pt x="5999" y="659"/>
                    <a:pt x="6443" y="460"/>
                    <a:pt x="6934" y="460"/>
                  </a:cubicBezTo>
                  <a:cubicBezTo>
                    <a:pt x="6999" y="460"/>
                    <a:pt x="7065" y="464"/>
                    <a:pt x="7132" y="471"/>
                  </a:cubicBezTo>
                  <a:cubicBezTo>
                    <a:pt x="7765" y="566"/>
                    <a:pt x="8304" y="915"/>
                    <a:pt x="8874" y="1168"/>
                  </a:cubicBezTo>
                  <a:cubicBezTo>
                    <a:pt x="9258" y="1333"/>
                    <a:pt x="9641" y="1497"/>
                    <a:pt x="10067" y="1497"/>
                  </a:cubicBezTo>
                  <a:cubicBezTo>
                    <a:pt x="10132" y="1497"/>
                    <a:pt x="10199" y="1493"/>
                    <a:pt x="10267" y="1485"/>
                  </a:cubicBezTo>
                  <a:cubicBezTo>
                    <a:pt x="10837" y="1390"/>
                    <a:pt x="11249" y="946"/>
                    <a:pt x="11787" y="820"/>
                  </a:cubicBezTo>
                  <a:cubicBezTo>
                    <a:pt x="12075" y="733"/>
                    <a:pt x="11996" y="332"/>
                    <a:pt x="11741" y="332"/>
                  </a:cubicBezTo>
                  <a:cubicBezTo>
                    <a:pt x="11716" y="332"/>
                    <a:pt x="11689" y="336"/>
                    <a:pt x="11660" y="345"/>
                  </a:cubicBezTo>
                  <a:cubicBezTo>
                    <a:pt x="11122" y="471"/>
                    <a:pt x="10615" y="1010"/>
                    <a:pt x="10014" y="1010"/>
                  </a:cubicBezTo>
                  <a:cubicBezTo>
                    <a:pt x="9380" y="1010"/>
                    <a:pt x="8684" y="535"/>
                    <a:pt x="8113" y="281"/>
                  </a:cubicBezTo>
                  <a:cubicBezTo>
                    <a:pt x="7707" y="92"/>
                    <a:pt x="7306" y="0"/>
                    <a:pt x="69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7969" y="5137839"/>
              <a:ext cx="388200" cy="52103"/>
            </a:xfrm>
            <a:custGeom>
              <a:avLst/>
              <a:gdLst/>
              <a:ahLst/>
              <a:cxnLst/>
              <a:rect l="l" t="t" r="r" b="b"/>
              <a:pathLst>
                <a:path w="12085" h="1622" extrusionOk="0">
                  <a:moveTo>
                    <a:pt x="6892" y="1"/>
                  </a:moveTo>
                  <a:cubicBezTo>
                    <a:pt x="6366" y="1"/>
                    <a:pt x="5847" y="156"/>
                    <a:pt x="5327" y="442"/>
                  </a:cubicBezTo>
                  <a:cubicBezTo>
                    <a:pt x="4947" y="664"/>
                    <a:pt x="4567" y="949"/>
                    <a:pt x="4123" y="1044"/>
                  </a:cubicBezTo>
                  <a:cubicBezTo>
                    <a:pt x="4017" y="1068"/>
                    <a:pt x="3910" y="1078"/>
                    <a:pt x="3804" y="1078"/>
                  </a:cubicBezTo>
                  <a:cubicBezTo>
                    <a:pt x="3342" y="1078"/>
                    <a:pt x="2888" y="882"/>
                    <a:pt x="2476" y="727"/>
                  </a:cubicBezTo>
                  <a:cubicBezTo>
                    <a:pt x="2182" y="594"/>
                    <a:pt x="1888" y="460"/>
                    <a:pt x="1574" y="460"/>
                  </a:cubicBezTo>
                  <a:cubicBezTo>
                    <a:pt x="1517" y="460"/>
                    <a:pt x="1458" y="464"/>
                    <a:pt x="1400" y="474"/>
                  </a:cubicBezTo>
                  <a:cubicBezTo>
                    <a:pt x="925" y="537"/>
                    <a:pt x="513" y="886"/>
                    <a:pt x="196" y="1202"/>
                  </a:cubicBezTo>
                  <a:cubicBezTo>
                    <a:pt x="0" y="1374"/>
                    <a:pt x="165" y="1622"/>
                    <a:pt x="367" y="1622"/>
                  </a:cubicBezTo>
                  <a:cubicBezTo>
                    <a:pt x="425" y="1622"/>
                    <a:pt x="487" y="1601"/>
                    <a:pt x="545" y="1551"/>
                  </a:cubicBezTo>
                  <a:cubicBezTo>
                    <a:pt x="867" y="1229"/>
                    <a:pt x="1189" y="984"/>
                    <a:pt x="1587" y="984"/>
                  </a:cubicBezTo>
                  <a:cubicBezTo>
                    <a:pt x="1698" y="984"/>
                    <a:pt x="1814" y="1003"/>
                    <a:pt x="1938" y="1044"/>
                  </a:cubicBezTo>
                  <a:cubicBezTo>
                    <a:pt x="2381" y="1171"/>
                    <a:pt x="2793" y="1424"/>
                    <a:pt x="3268" y="1519"/>
                  </a:cubicBezTo>
                  <a:cubicBezTo>
                    <a:pt x="3432" y="1560"/>
                    <a:pt x="3589" y="1578"/>
                    <a:pt x="3741" y="1578"/>
                  </a:cubicBezTo>
                  <a:cubicBezTo>
                    <a:pt x="4413" y="1578"/>
                    <a:pt x="4986" y="1222"/>
                    <a:pt x="5580" y="886"/>
                  </a:cubicBezTo>
                  <a:cubicBezTo>
                    <a:pt x="5993" y="638"/>
                    <a:pt x="6430" y="462"/>
                    <a:pt x="6912" y="462"/>
                  </a:cubicBezTo>
                  <a:cubicBezTo>
                    <a:pt x="6984" y="462"/>
                    <a:pt x="7057" y="466"/>
                    <a:pt x="7132" y="474"/>
                  </a:cubicBezTo>
                  <a:cubicBezTo>
                    <a:pt x="7765" y="537"/>
                    <a:pt x="8304" y="917"/>
                    <a:pt x="8874" y="1171"/>
                  </a:cubicBezTo>
                  <a:cubicBezTo>
                    <a:pt x="9258" y="1335"/>
                    <a:pt x="9641" y="1500"/>
                    <a:pt x="10067" y="1500"/>
                  </a:cubicBezTo>
                  <a:cubicBezTo>
                    <a:pt x="10132" y="1500"/>
                    <a:pt x="10199" y="1496"/>
                    <a:pt x="10267" y="1488"/>
                  </a:cubicBezTo>
                  <a:cubicBezTo>
                    <a:pt x="10837" y="1393"/>
                    <a:pt x="11249" y="949"/>
                    <a:pt x="11787" y="822"/>
                  </a:cubicBezTo>
                  <a:cubicBezTo>
                    <a:pt x="12084" y="733"/>
                    <a:pt x="11991" y="310"/>
                    <a:pt x="11717" y="310"/>
                  </a:cubicBezTo>
                  <a:cubicBezTo>
                    <a:pt x="11699" y="310"/>
                    <a:pt x="11680" y="312"/>
                    <a:pt x="11660" y="316"/>
                  </a:cubicBezTo>
                  <a:cubicBezTo>
                    <a:pt x="11122" y="474"/>
                    <a:pt x="10615" y="1012"/>
                    <a:pt x="10014" y="1012"/>
                  </a:cubicBezTo>
                  <a:cubicBezTo>
                    <a:pt x="9380" y="1012"/>
                    <a:pt x="8684" y="537"/>
                    <a:pt x="8113" y="284"/>
                  </a:cubicBezTo>
                  <a:cubicBezTo>
                    <a:pt x="7701" y="92"/>
                    <a:pt x="7295" y="1"/>
                    <a:pt x="6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233148" y="4705494"/>
              <a:ext cx="388425" cy="52103"/>
            </a:xfrm>
            <a:custGeom>
              <a:avLst/>
              <a:gdLst/>
              <a:ahLst/>
              <a:cxnLst/>
              <a:rect l="l" t="t" r="r" b="b"/>
              <a:pathLst>
                <a:path w="12092" h="1622" extrusionOk="0">
                  <a:moveTo>
                    <a:pt x="6877" y="0"/>
                  </a:moveTo>
                  <a:cubicBezTo>
                    <a:pt x="6349" y="0"/>
                    <a:pt x="5836" y="155"/>
                    <a:pt x="5334" y="442"/>
                  </a:cubicBezTo>
                  <a:cubicBezTo>
                    <a:pt x="4923" y="664"/>
                    <a:pt x="4543" y="949"/>
                    <a:pt x="4099" y="1044"/>
                  </a:cubicBezTo>
                  <a:cubicBezTo>
                    <a:pt x="3994" y="1067"/>
                    <a:pt x="3889" y="1078"/>
                    <a:pt x="3786" y="1078"/>
                  </a:cubicBezTo>
                  <a:cubicBezTo>
                    <a:pt x="3331" y="1078"/>
                    <a:pt x="2897" y="876"/>
                    <a:pt x="2484" y="696"/>
                  </a:cubicBezTo>
                  <a:cubicBezTo>
                    <a:pt x="2191" y="589"/>
                    <a:pt x="1897" y="459"/>
                    <a:pt x="1565" y="459"/>
                  </a:cubicBezTo>
                  <a:cubicBezTo>
                    <a:pt x="1503" y="459"/>
                    <a:pt x="1440" y="464"/>
                    <a:pt x="1376" y="474"/>
                  </a:cubicBezTo>
                  <a:cubicBezTo>
                    <a:pt x="901" y="537"/>
                    <a:pt x="521" y="854"/>
                    <a:pt x="172" y="1202"/>
                  </a:cubicBezTo>
                  <a:cubicBezTo>
                    <a:pt x="1" y="1374"/>
                    <a:pt x="171" y="1622"/>
                    <a:pt x="359" y="1622"/>
                  </a:cubicBezTo>
                  <a:cubicBezTo>
                    <a:pt x="414" y="1622"/>
                    <a:pt x="471" y="1601"/>
                    <a:pt x="521" y="1551"/>
                  </a:cubicBezTo>
                  <a:cubicBezTo>
                    <a:pt x="848" y="1223"/>
                    <a:pt x="1176" y="956"/>
                    <a:pt x="1599" y="956"/>
                  </a:cubicBezTo>
                  <a:cubicBezTo>
                    <a:pt x="1708" y="956"/>
                    <a:pt x="1823" y="973"/>
                    <a:pt x="1946" y="1012"/>
                  </a:cubicBezTo>
                  <a:cubicBezTo>
                    <a:pt x="2389" y="1171"/>
                    <a:pt x="2801" y="1392"/>
                    <a:pt x="3244" y="1519"/>
                  </a:cubicBezTo>
                  <a:cubicBezTo>
                    <a:pt x="3414" y="1560"/>
                    <a:pt x="3575" y="1578"/>
                    <a:pt x="3729" y="1578"/>
                  </a:cubicBezTo>
                  <a:cubicBezTo>
                    <a:pt x="4411" y="1578"/>
                    <a:pt x="4968" y="1221"/>
                    <a:pt x="5588" y="886"/>
                  </a:cubicBezTo>
                  <a:cubicBezTo>
                    <a:pt x="6001" y="638"/>
                    <a:pt x="6438" y="462"/>
                    <a:pt x="6899" y="462"/>
                  </a:cubicBezTo>
                  <a:cubicBezTo>
                    <a:pt x="6968" y="462"/>
                    <a:pt x="7038" y="466"/>
                    <a:pt x="7108" y="474"/>
                  </a:cubicBezTo>
                  <a:cubicBezTo>
                    <a:pt x="7741" y="537"/>
                    <a:pt x="8311" y="917"/>
                    <a:pt x="8881" y="1171"/>
                  </a:cubicBezTo>
                  <a:cubicBezTo>
                    <a:pt x="9238" y="1335"/>
                    <a:pt x="9642" y="1500"/>
                    <a:pt x="10052" y="1500"/>
                  </a:cubicBezTo>
                  <a:cubicBezTo>
                    <a:pt x="10116" y="1500"/>
                    <a:pt x="10180" y="1496"/>
                    <a:pt x="10243" y="1487"/>
                  </a:cubicBezTo>
                  <a:cubicBezTo>
                    <a:pt x="10813" y="1392"/>
                    <a:pt x="11257" y="949"/>
                    <a:pt x="11795" y="791"/>
                  </a:cubicBezTo>
                  <a:cubicBezTo>
                    <a:pt x="12092" y="731"/>
                    <a:pt x="11971" y="310"/>
                    <a:pt x="11720" y="310"/>
                  </a:cubicBezTo>
                  <a:cubicBezTo>
                    <a:pt x="11703" y="310"/>
                    <a:pt x="11686" y="312"/>
                    <a:pt x="11668" y="315"/>
                  </a:cubicBezTo>
                  <a:cubicBezTo>
                    <a:pt x="11098" y="474"/>
                    <a:pt x="10592" y="981"/>
                    <a:pt x="10021" y="1012"/>
                  </a:cubicBezTo>
                  <a:cubicBezTo>
                    <a:pt x="9356" y="1012"/>
                    <a:pt x="8691" y="537"/>
                    <a:pt x="8121" y="284"/>
                  </a:cubicBezTo>
                  <a:cubicBezTo>
                    <a:pt x="7695" y="91"/>
                    <a:pt x="7281" y="0"/>
                    <a:pt x="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233148" y="4791969"/>
              <a:ext cx="388425" cy="52103"/>
            </a:xfrm>
            <a:custGeom>
              <a:avLst/>
              <a:gdLst/>
              <a:ahLst/>
              <a:cxnLst/>
              <a:rect l="l" t="t" r="r" b="b"/>
              <a:pathLst>
                <a:path w="12092" h="1622" extrusionOk="0">
                  <a:moveTo>
                    <a:pt x="6877" y="0"/>
                  </a:moveTo>
                  <a:cubicBezTo>
                    <a:pt x="6349" y="0"/>
                    <a:pt x="5836" y="155"/>
                    <a:pt x="5334" y="442"/>
                  </a:cubicBezTo>
                  <a:cubicBezTo>
                    <a:pt x="4923" y="664"/>
                    <a:pt x="4543" y="949"/>
                    <a:pt x="4099" y="1044"/>
                  </a:cubicBezTo>
                  <a:cubicBezTo>
                    <a:pt x="3984" y="1069"/>
                    <a:pt x="3870" y="1081"/>
                    <a:pt x="3757" y="1081"/>
                  </a:cubicBezTo>
                  <a:cubicBezTo>
                    <a:pt x="3313" y="1081"/>
                    <a:pt x="2888" y="904"/>
                    <a:pt x="2484" y="727"/>
                  </a:cubicBezTo>
                  <a:cubicBezTo>
                    <a:pt x="2190" y="593"/>
                    <a:pt x="1895" y="459"/>
                    <a:pt x="1563" y="459"/>
                  </a:cubicBezTo>
                  <a:cubicBezTo>
                    <a:pt x="1502" y="459"/>
                    <a:pt x="1440" y="464"/>
                    <a:pt x="1376" y="474"/>
                  </a:cubicBezTo>
                  <a:cubicBezTo>
                    <a:pt x="901" y="537"/>
                    <a:pt x="521" y="885"/>
                    <a:pt x="172" y="1202"/>
                  </a:cubicBezTo>
                  <a:cubicBezTo>
                    <a:pt x="1" y="1374"/>
                    <a:pt x="171" y="1621"/>
                    <a:pt x="359" y="1621"/>
                  </a:cubicBezTo>
                  <a:cubicBezTo>
                    <a:pt x="414" y="1621"/>
                    <a:pt x="471" y="1600"/>
                    <a:pt x="521" y="1550"/>
                  </a:cubicBezTo>
                  <a:cubicBezTo>
                    <a:pt x="839" y="1232"/>
                    <a:pt x="1157" y="971"/>
                    <a:pt x="1563" y="971"/>
                  </a:cubicBezTo>
                  <a:cubicBezTo>
                    <a:pt x="1682" y="971"/>
                    <a:pt x="1809" y="993"/>
                    <a:pt x="1946" y="1044"/>
                  </a:cubicBezTo>
                  <a:cubicBezTo>
                    <a:pt x="2389" y="1170"/>
                    <a:pt x="2801" y="1424"/>
                    <a:pt x="3244" y="1519"/>
                  </a:cubicBezTo>
                  <a:cubicBezTo>
                    <a:pt x="3414" y="1560"/>
                    <a:pt x="3575" y="1578"/>
                    <a:pt x="3729" y="1578"/>
                  </a:cubicBezTo>
                  <a:cubicBezTo>
                    <a:pt x="4411" y="1578"/>
                    <a:pt x="4968" y="1221"/>
                    <a:pt x="5588" y="885"/>
                  </a:cubicBezTo>
                  <a:cubicBezTo>
                    <a:pt x="6001" y="638"/>
                    <a:pt x="6438" y="461"/>
                    <a:pt x="6899" y="461"/>
                  </a:cubicBezTo>
                  <a:cubicBezTo>
                    <a:pt x="6968" y="461"/>
                    <a:pt x="7038" y="465"/>
                    <a:pt x="7108" y="474"/>
                  </a:cubicBezTo>
                  <a:cubicBezTo>
                    <a:pt x="7741" y="537"/>
                    <a:pt x="8311" y="917"/>
                    <a:pt x="8881" y="1170"/>
                  </a:cubicBezTo>
                  <a:cubicBezTo>
                    <a:pt x="9238" y="1335"/>
                    <a:pt x="9642" y="1500"/>
                    <a:pt x="10052" y="1500"/>
                  </a:cubicBezTo>
                  <a:cubicBezTo>
                    <a:pt x="10116" y="1500"/>
                    <a:pt x="10180" y="1496"/>
                    <a:pt x="10243" y="1487"/>
                  </a:cubicBezTo>
                  <a:cubicBezTo>
                    <a:pt x="10813" y="1392"/>
                    <a:pt x="11257" y="949"/>
                    <a:pt x="11795" y="822"/>
                  </a:cubicBezTo>
                  <a:cubicBezTo>
                    <a:pt x="12092" y="733"/>
                    <a:pt x="11971" y="310"/>
                    <a:pt x="11720" y="310"/>
                  </a:cubicBezTo>
                  <a:cubicBezTo>
                    <a:pt x="11703" y="310"/>
                    <a:pt x="11686" y="311"/>
                    <a:pt x="11668" y="315"/>
                  </a:cubicBezTo>
                  <a:cubicBezTo>
                    <a:pt x="11098" y="474"/>
                    <a:pt x="10592" y="1012"/>
                    <a:pt x="10021" y="1012"/>
                  </a:cubicBezTo>
                  <a:cubicBezTo>
                    <a:pt x="9356" y="1012"/>
                    <a:pt x="8691" y="537"/>
                    <a:pt x="8121" y="284"/>
                  </a:cubicBezTo>
                  <a:cubicBezTo>
                    <a:pt x="7695" y="91"/>
                    <a:pt x="7281" y="0"/>
                    <a:pt x="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233148" y="4878509"/>
              <a:ext cx="388168" cy="52038"/>
            </a:xfrm>
            <a:custGeom>
              <a:avLst/>
              <a:gdLst/>
              <a:ahLst/>
              <a:cxnLst/>
              <a:rect l="l" t="t" r="r" b="b"/>
              <a:pathLst>
                <a:path w="12084" h="1620" extrusionOk="0">
                  <a:moveTo>
                    <a:pt x="6893" y="1"/>
                  </a:moveTo>
                  <a:cubicBezTo>
                    <a:pt x="6359" y="1"/>
                    <a:pt x="5842" y="164"/>
                    <a:pt x="5334" y="472"/>
                  </a:cubicBezTo>
                  <a:cubicBezTo>
                    <a:pt x="4923" y="693"/>
                    <a:pt x="4543" y="947"/>
                    <a:pt x="4099" y="1073"/>
                  </a:cubicBezTo>
                  <a:cubicBezTo>
                    <a:pt x="3994" y="1097"/>
                    <a:pt x="3889" y="1107"/>
                    <a:pt x="3786" y="1107"/>
                  </a:cubicBezTo>
                  <a:cubicBezTo>
                    <a:pt x="3331" y="1107"/>
                    <a:pt x="2897" y="906"/>
                    <a:pt x="2484" y="725"/>
                  </a:cubicBezTo>
                  <a:cubicBezTo>
                    <a:pt x="2172" y="583"/>
                    <a:pt x="1860" y="467"/>
                    <a:pt x="1503" y="467"/>
                  </a:cubicBezTo>
                  <a:cubicBezTo>
                    <a:pt x="1461" y="467"/>
                    <a:pt x="1419" y="468"/>
                    <a:pt x="1376" y="472"/>
                  </a:cubicBezTo>
                  <a:cubicBezTo>
                    <a:pt x="901" y="535"/>
                    <a:pt x="521" y="883"/>
                    <a:pt x="172" y="1200"/>
                  </a:cubicBezTo>
                  <a:cubicBezTo>
                    <a:pt x="1" y="1372"/>
                    <a:pt x="171" y="1619"/>
                    <a:pt x="359" y="1619"/>
                  </a:cubicBezTo>
                  <a:cubicBezTo>
                    <a:pt x="414" y="1619"/>
                    <a:pt x="471" y="1598"/>
                    <a:pt x="521" y="1548"/>
                  </a:cubicBezTo>
                  <a:cubicBezTo>
                    <a:pt x="843" y="1226"/>
                    <a:pt x="1165" y="981"/>
                    <a:pt x="1579" y="981"/>
                  </a:cubicBezTo>
                  <a:cubicBezTo>
                    <a:pt x="1693" y="981"/>
                    <a:pt x="1815" y="1000"/>
                    <a:pt x="1946" y="1042"/>
                  </a:cubicBezTo>
                  <a:cubicBezTo>
                    <a:pt x="2389" y="1168"/>
                    <a:pt x="2801" y="1422"/>
                    <a:pt x="3244" y="1517"/>
                  </a:cubicBezTo>
                  <a:cubicBezTo>
                    <a:pt x="3414" y="1558"/>
                    <a:pt x="3575" y="1576"/>
                    <a:pt x="3729" y="1576"/>
                  </a:cubicBezTo>
                  <a:cubicBezTo>
                    <a:pt x="4411" y="1576"/>
                    <a:pt x="4968" y="1219"/>
                    <a:pt x="5588" y="883"/>
                  </a:cubicBezTo>
                  <a:cubicBezTo>
                    <a:pt x="6028" y="648"/>
                    <a:pt x="6495" y="468"/>
                    <a:pt x="6990" y="468"/>
                  </a:cubicBezTo>
                  <a:cubicBezTo>
                    <a:pt x="7029" y="468"/>
                    <a:pt x="7068" y="469"/>
                    <a:pt x="7108" y="472"/>
                  </a:cubicBezTo>
                  <a:cubicBezTo>
                    <a:pt x="7741" y="567"/>
                    <a:pt x="8311" y="915"/>
                    <a:pt x="8881" y="1168"/>
                  </a:cubicBezTo>
                  <a:cubicBezTo>
                    <a:pt x="9238" y="1333"/>
                    <a:pt x="9642" y="1497"/>
                    <a:pt x="10052" y="1497"/>
                  </a:cubicBezTo>
                  <a:cubicBezTo>
                    <a:pt x="10116" y="1497"/>
                    <a:pt x="10180" y="1493"/>
                    <a:pt x="10243" y="1485"/>
                  </a:cubicBezTo>
                  <a:cubicBezTo>
                    <a:pt x="10813" y="1390"/>
                    <a:pt x="11257" y="947"/>
                    <a:pt x="11795" y="820"/>
                  </a:cubicBezTo>
                  <a:cubicBezTo>
                    <a:pt x="12083" y="733"/>
                    <a:pt x="11978" y="332"/>
                    <a:pt x="11742" y="332"/>
                  </a:cubicBezTo>
                  <a:cubicBezTo>
                    <a:pt x="11719" y="332"/>
                    <a:pt x="11694" y="336"/>
                    <a:pt x="11668" y="345"/>
                  </a:cubicBezTo>
                  <a:cubicBezTo>
                    <a:pt x="11098" y="472"/>
                    <a:pt x="10592" y="1010"/>
                    <a:pt x="10021" y="1010"/>
                  </a:cubicBezTo>
                  <a:cubicBezTo>
                    <a:pt x="9356" y="1010"/>
                    <a:pt x="8691" y="535"/>
                    <a:pt x="8121" y="282"/>
                  </a:cubicBezTo>
                  <a:cubicBezTo>
                    <a:pt x="7701" y="92"/>
                    <a:pt x="7293" y="1"/>
                    <a:pt x="6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233148" y="4964888"/>
              <a:ext cx="388425" cy="52135"/>
            </a:xfrm>
            <a:custGeom>
              <a:avLst/>
              <a:gdLst/>
              <a:ahLst/>
              <a:cxnLst/>
              <a:rect l="l" t="t" r="r" b="b"/>
              <a:pathLst>
                <a:path w="12092" h="1623" extrusionOk="0">
                  <a:moveTo>
                    <a:pt x="6877" y="1"/>
                  </a:moveTo>
                  <a:cubicBezTo>
                    <a:pt x="6349" y="1"/>
                    <a:pt x="5836" y="156"/>
                    <a:pt x="5334" y="443"/>
                  </a:cubicBezTo>
                  <a:cubicBezTo>
                    <a:pt x="4923" y="664"/>
                    <a:pt x="4543" y="949"/>
                    <a:pt x="4099" y="1044"/>
                  </a:cubicBezTo>
                  <a:cubicBezTo>
                    <a:pt x="3984" y="1070"/>
                    <a:pt x="3870" y="1081"/>
                    <a:pt x="3757" y="1081"/>
                  </a:cubicBezTo>
                  <a:cubicBezTo>
                    <a:pt x="3313" y="1081"/>
                    <a:pt x="2888" y="905"/>
                    <a:pt x="2484" y="728"/>
                  </a:cubicBezTo>
                  <a:cubicBezTo>
                    <a:pt x="2190" y="594"/>
                    <a:pt x="1895" y="460"/>
                    <a:pt x="1563" y="460"/>
                  </a:cubicBezTo>
                  <a:cubicBezTo>
                    <a:pt x="1502" y="460"/>
                    <a:pt x="1440" y="465"/>
                    <a:pt x="1376" y="474"/>
                  </a:cubicBezTo>
                  <a:cubicBezTo>
                    <a:pt x="901" y="538"/>
                    <a:pt x="521" y="886"/>
                    <a:pt x="172" y="1203"/>
                  </a:cubicBezTo>
                  <a:cubicBezTo>
                    <a:pt x="1" y="1374"/>
                    <a:pt x="171" y="1622"/>
                    <a:pt x="359" y="1622"/>
                  </a:cubicBezTo>
                  <a:cubicBezTo>
                    <a:pt x="414" y="1622"/>
                    <a:pt x="471" y="1601"/>
                    <a:pt x="521" y="1551"/>
                  </a:cubicBezTo>
                  <a:cubicBezTo>
                    <a:pt x="843" y="1229"/>
                    <a:pt x="1165" y="984"/>
                    <a:pt x="1579" y="984"/>
                  </a:cubicBezTo>
                  <a:cubicBezTo>
                    <a:pt x="1693" y="984"/>
                    <a:pt x="1815" y="1003"/>
                    <a:pt x="1946" y="1044"/>
                  </a:cubicBezTo>
                  <a:cubicBezTo>
                    <a:pt x="2389" y="1171"/>
                    <a:pt x="2801" y="1424"/>
                    <a:pt x="3244" y="1519"/>
                  </a:cubicBezTo>
                  <a:cubicBezTo>
                    <a:pt x="3414" y="1560"/>
                    <a:pt x="3575" y="1579"/>
                    <a:pt x="3729" y="1579"/>
                  </a:cubicBezTo>
                  <a:cubicBezTo>
                    <a:pt x="4411" y="1579"/>
                    <a:pt x="4968" y="1222"/>
                    <a:pt x="5588" y="886"/>
                  </a:cubicBezTo>
                  <a:cubicBezTo>
                    <a:pt x="6001" y="638"/>
                    <a:pt x="6438" y="462"/>
                    <a:pt x="6899" y="462"/>
                  </a:cubicBezTo>
                  <a:cubicBezTo>
                    <a:pt x="6968" y="462"/>
                    <a:pt x="7038" y="466"/>
                    <a:pt x="7108" y="474"/>
                  </a:cubicBezTo>
                  <a:cubicBezTo>
                    <a:pt x="7741" y="538"/>
                    <a:pt x="8311" y="918"/>
                    <a:pt x="8881" y="1171"/>
                  </a:cubicBezTo>
                  <a:cubicBezTo>
                    <a:pt x="9238" y="1336"/>
                    <a:pt x="9642" y="1500"/>
                    <a:pt x="10052" y="1500"/>
                  </a:cubicBezTo>
                  <a:cubicBezTo>
                    <a:pt x="10116" y="1500"/>
                    <a:pt x="10180" y="1496"/>
                    <a:pt x="10243" y="1488"/>
                  </a:cubicBezTo>
                  <a:cubicBezTo>
                    <a:pt x="10813" y="1393"/>
                    <a:pt x="11257" y="949"/>
                    <a:pt x="11795" y="823"/>
                  </a:cubicBezTo>
                  <a:cubicBezTo>
                    <a:pt x="12092" y="734"/>
                    <a:pt x="11971" y="310"/>
                    <a:pt x="11720" y="310"/>
                  </a:cubicBezTo>
                  <a:cubicBezTo>
                    <a:pt x="11703" y="310"/>
                    <a:pt x="11686" y="312"/>
                    <a:pt x="11668" y="316"/>
                  </a:cubicBezTo>
                  <a:cubicBezTo>
                    <a:pt x="11098" y="474"/>
                    <a:pt x="10592" y="1013"/>
                    <a:pt x="10021" y="1013"/>
                  </a:cubicBezTo>
                  <a:cubicBezTo>
                    <a:pt x="9356" y="1013"/>
                    <a:pt x="8691" y="538"/>
                    <a:pt x="8121" y="284"/>
                  </a:cubicBezTo>
                  <a:cubicBezTo>
                    <a:pt x="7695" y="92"/>
                    <a:pt x="7281" y="1"/>
                    <a:pt x="6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33148" y="5051460"/>
              <a:ext cx="388168" cy="52006"/>
            </a:xfrm>
            <a:custGeom>
              <a:avLst/>
              <a:gdLst/>
              <a:ahLst/>
              <a:cxnLst/>
              <a:rect l="l" t="t" r="r" b="b"/>
              <a:pathLst>
                <a:path w="12084" h="1619" extrusionOk="0">
                  <a:moveTo>
                    <a:pt x="6893" y="0"/>
                  </a:moveTo>
                  <a:cubicBezTo>
                    <a:pt x="6359" y="0"/>
                    <a:pt x="5842" y="163"/>
                    <a:pt x="5334" y="471"/>
                  </a:cubicBezTo>
                  <a:cubicBezTo>
                    <a:pt x="4923" y="693"/>
                    <a:pt x="4543" y="946"/>
                    <a:pt x="4099" y="1073"/>
                  </a:cubicBezTo>
                  <a:cubicBezTo>
                    <a:pt x="3994" y="1096"/>
                    <a:pt x="3889" y="1107"/>
                    <a:pt x="3786" y="1107"/>
                  </a:cubicBezTo>
                  <a:cubicBezTo>
                    <a:pt x="3331" y="1107"/>
                    <a:pt x="2897" y="905"/>
                    <a:pt x="2484" y="725"/>
                  </a:cubicBezTo>
                  <a:cubicBezTo>
                    <a:pt x="2172" y="583"/>
                    <a:pt x="1860" y="466"/>
                    <a:pt x="1503" y="466"/>
                  </a:cubicBezTo>
                  <a:cubicBezTo>
                    <a:pt x="1461" y="466"/>
                    <a:pt x="1419" y="468"/>
                    <a:pt x="1376" y="471"/>
                  </a:cubicBezTo>
                  <a:cubicBezTo>
                    <a:pt x="901" y="535"/>
                    <a:pt x="521" y="883"/>
                    <a:pt x="172" y="1200"/>
                  </a:cubicBezTo>
                  <a:cubicBezTo>
                    <a:pt x="1" y="1371"/>
                    <a:pt x="171" y="1619"/>
                    <a:pt x="359" y="1619"/>
                  </a:cubicBezTo>
                  <a:cubicBezTo>
                    <a:pt x="414" y="1619"/>
                    <a:pt x="471" y="1598"/>
                    <a:pt x="521" y="1548"/>
                  </a:cubicBezTo>
                  <a:cubicBezTo>
                    <a:pt x="843" y="1226"/>
                    <a:pt x="1165" y="981"/>
                    <a:pt x="1579" y="981"/>
                  </a:cubicBezTo>
                  <a:cubicBezTo>
                    <a:pt x="1693" y="981"/>
                    <a:pt x="1815" y="1000"/>
                    <a:pt x="1946" y="1041"/>
                  </a:cubicBezTo>
                  <a:cubicBezTo>
                    <a:pt x="2389" y="1168"/>
                    <a:pt x="2801" y="1421"/>
                    <a:pt x="3244" y="1516"/>
                  </a:cubicBezTo>
                  <a:cubicBezTo>
                    <a:pt x="3414" y="1557"/>
                    <a:pt x="3575" y="1575"/>
                    <a:pt x="3729" y="1575"/>
                  </a:cubicBezTo>
                  <a:cubicBezTo>
                    <a:pt x="4411" y="1575"/>
                    <a:pt x="4968" y="1219"/>
                    <a:pt x="5588" y="883"/>
                  </a:cubicBezTo>
                  <a:cubicBezTo>
                    <a:pt x="6007" y="659"/>
                    <a:pt x="6451" y="460"/>
                    <a:pt x="6920" y="460"/>
                  </a:cubicBezTo>
                  <a:cubicBezTo>
                    <a:pt x="6982" y="460"/>
                    <a:pt x="7045" y="464"/>
                    <a:pt x="7108" y="471"/>
                  </a:cubicBezTo>
                  <a:cubicBezTo>
                    <a:pt x="7741" y="566"/>
                    <a:pt x="8311" y="915"/>
                    <a:pt x="8881" y="1168"/>
                  </a:cubicBezTo>
                  <a:cubicBezTo>
                    <a:pt x="9238" y="1333"/>
                    <a:pt x="9642" y="1497"/>
                    <a:pt x="10052" y="1497"/>
                  </a:cubicBezTo>
                  <a:cubicBezTo>
                    <a:pt x="10116" y="1497"/>
                    <a:pt x="10180" y="1493"/>
                    <a:pt x="10243" y="1485"/>
                  </a:cubicBezTo>
                  <a:cubicBezTo>
                    <a:pt x="10813" y="1390"/>
                    <a:pt x="11257" y="946"/>
                    <a:pt x="11795" y="820"/>
                  </a:cubicBezTo>
                  <a:cubicBezTo>
                    <a:pt x="12083" y="733"/>
                    <a:pt x="11978" y="332"/>
                    <a:pt x="11742" y="332"/>
                  </a:cubicBezTo>
                  <a:cubicBezTo>
                    <a:pt x="11719" y="332"/>
                    <a:pt x="11694" y="336"/>
                    <a:pt x="11668" y="345"/>
                  </a:cubicBezTo>
                  <a:cubicBezTo>
                    <a:pt x="11098" y="471"/>
                    <a:pt x="10592" y="1010"/>
                    <a:pt x="10021" y="1010"/>
                  </a:cubicBezTo>
                  <a:cubicBezTo>
                    <a:pt x="9356" y="1010"/>
                    <a:pt x="8691" y="535"/>
                    <a:pt x="8121" y="281"/>
                  </a:cubicBezTo>
                  <a:cubicBezTo>
                    <a:pt x="7701" y="92"/>
                    <a:pt x="7293" y="0"/>
                    <a:pt x="6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233148" y="5137839"/>
              <a:ext cx="388425" cy="52103"/>
            </a:xfrm>
            <a:custGeom>
              <a:avLst/>
              <a:gdLst/>
              <a:ahLst/>
              <a:cxnLst/>
              <a:rect l="l" t="t" r="r" b="b"/>
              <a:pathLst>
                <a:path w="12092" h="1622" extrusionOk="0">
                  <a:moveTo>
                    <a:pt x="6877" y="1"/>
                  </a:moveTo>
                  <a:cubicBezTo>
                    <a:pt x="6349" y="1"/>
                    <a:pt x="5836" y="156"/>
                    <a:pt x="5334" y="442"/>
                  </a:cubicBezTo>
                  <a:cubicBezTo>
                    <a:pt x="4923" y="664"/>
                    <a:pt x="4543" y="949"/>
                    <a:pt x="4099" y="1044"/>
                  </a:cubicBezTo>
                  <a:cubicBezTo>
                    <a:pt x="3993" y="1068"/>
                    <a:pt x="3887" y="1078"/>
                    <a:pt x="3783" y="1078"/>
                  </a:cubicBezTo>
                  <a:cubicBezTo>
                    <a:pt x="3329" y="1078"/>
                    <a:pt x="2896" y="882"/>
                    <a:pt x="2484" y="727"/>
                  </a:cubicBezTo>
                  <a:cubicBezTo>
                    <a:pt x="2190" y="594"/>
                    <a:pt x="1895" y="460"/>
                    <a:pt x="1563" y="460"/>
                  </a:cubicBezTo>
                  <a:cubicBezTo>
                    <a:pt x="1502" y="460"/>
                    <a:pt x="1440" y="464"/>
                    <a:pt x="1376" y="474"/>
                  </a:cubicBezTo>
                  <a:cubicBezTo>
                    <a:pt x="901" y="537"/>
                    <a:pt x="521" y="886"/>
                    <a:pt x="172" y="1202"/>
                  </a:cubicBezTo>
                  <a:cubicBezTo>
                    <a:pt x="1" y="1374"/>
                    <a:pt x="171" y="1622"/>
                    <a:pt x="359" y="1622"/>
                  </a:cubicBezTo>
                  <a:cubicBezTo>
                    <a:pt x="414" y="1622"/>
                    <a:pt x="471" y="1601"/>
                    <a:pt x="521" y="1551"/>
                  </a:cubicBezTo>
                  <a:cubicBezTo>
                    <a:pt x="843" y="1229"/>
                    <a:pt x="1165" y="984"/>
                    <a:pt x="1579" y="984"/>
                  </a:cubicBezTo>
                  <a:cubicBezTo>
                    <a:pt x="1693" y="984"/>
                    <a:pt x="1815" y="1003"/>
                    <a:pt x="1946" y="1044"/>
                  </a:cubicBezTo>
                  <a:cubicBezTo>
                    <a:pt x="2389" y="1171"/>
                    <a:pt x="2801" y="1424"/>
                    <a:pt x="3244" y="1519"/>
                  </a:cubicBezTo>
                  <a:cubicBezTo>
                    <a:pt x="3414" y="1560"/>
                    <a:pt x="3575" y="1578"/>
                    <a:pt x="3729" y="1578"/>
                  </a:cubicBezTo>
                  <a:cubicBezTo>
                    <a:pt x="4411" y="1578"/>
                    <a:pt x="4968" y="1222"/>
                    <a:pt x="5588" y="886"/>
                  </a:cubicBezTo>
                  <a:cubicBezTo>
                    <a:pt x="6001" y="638"/>
                    <a:pt x="6438" y="462"/>
                    <a:pt x="6899" y="462"/>
                  </a:cubicBezTo>
                  <a:cubicBezTo>
                    <a:pt x="6968" y="462"/>
                    <a:pt x="7038" y="466"/>
                    <a:pt x="7108" y="474"/>
                  </a:cubicBezTo>
                  <a:cubicBezTo>
                    <a:pt x="7741" y="537"/>
                    <a:pt x="8311" y="917"/>
                    <a:pt x="8881" y="1171"/>
                  </a:cubicBezTo>
                  <a:cubicBezTo>
                    <a:pt x="9238" y="1335"/>
                    <a:pt x="9642" y="1500"/>
                    <a:pt x="10052" y="1500"/>
                  </a:cubicBezTo>
                  <a:cubicBezTo>
                    <a:pt x="10116" y="1500"/>
                    <a:pt x="10180" y="1496"/>
                    <a:pt x="10243" y="1488"/>
                  </a:cubicBezTo>
                  <a:cubicBezTo>
                    <a:pt x="10813" y="1393"/>
                    <a:pt x="11257" y="949"/>
                    <a:pt x="11795" y="822"/>
                  </a:cubicBezTo>
                  <a:cubicBezTo>
                    <a:pt x="12092" y="733"/>
                    <a:pt x="11971" y="310"/>
                    <a:pt x="11720" y="310"/>
                  </a:cubicBezTo>
                  <a:cubicBezTo>
                    <a:pt x="11703" y="310"/>
                    <a:pt x="11686" y="312"/>
                    <a:pt x="11668" y="316"/>
                  </a:cubicBezTo>
                  <a:cubicBezTo>
                    <a:pt x="11098" y="474"/>
                    <a:pt x="10592" y="1012"/>
                    <a:pt x="10021" y="1012"/>
                  </a:cubicBezTo>
                  <a:cubicBezTo>
                    <a:pt x="9356" y="1012"/>
                    <a:pt x="8691" y="537"/>
                    <a:pt x="8121" y="284"/>
                  </a:cubicBezTo>
                  <a:cubicBezTo>
                    <a:pt x="7695" y="92"/>
                    <a:pt x="7281" y="1"/>
                    <a:pt x="6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7" name="Google Shape;197;p2"/>
          <p:cNvGrpSpPr/>
          <p:nvPr/>
        </p:nvGrpSpPr>
        <p:grpSpPr>
          <a:xfrm>
            <a:off x="5045087" y="4420746"/>
            <a:ext cx="991236" cy="1095941"/>
            <a:chOff x="5045087" y="4419374"/>
            <a:chExt cx="991236" cy="1095602"/>
          </a:xfrm>
        </p:grpSpPr>
        <p:sp>
          <p:nvSpPr>
            <p:cNvPr id="198" name="Google Shape;198;p2"/>
            <p:cNvSpPr/>
            <p:nvPr/>
          </p:nvSpPr>
          <p:spPr>
            <a:xfrm>
              <a:off x="5045087" y="4419374"/>
              <a:ext cx="991236" cy="1095602"/>
            </a:xfrm>
            <a:custGeom>
              <a:avLst/>
              <a:gdLst/>
              <a:ahLst/>
              <a:cxnLst/>
              <a:rect l="l" t="t" r="r" b="b"/>
              <a:pathLst>
                <a:path w="30858" h="34107" extrusionOk="0">
                  <a:moveTo>
                    <a:pt x="21129" y="540"/>
                  </a:moveTo>
                  <a:cubicBezTo>
                    <a:pt x="23692" y="6739"/>
                    <a:pt x="26099" y="13002"/>
                    <a:pt x="28197" y="19388"/>
                  </a:cubicBezTo>
                  <a:cubicBezTo>
                    <a:pt x="28902" y="21473"/>
                    <a:pt x="29577" y="23587"/>
                    <a:pt x="30280" y="25701"/>
                  </a:cubicBezTo>
                  <a:lnTo>
                    <a:pt x="30280" y="25701"/>
                  </a:lnTo>
                  <a:cubicBezTo>
                    <a:pt x="24662" y="28229"/>
                    <a:pt x="18798" y="30113"/>
                    <a:pt x="13027" y="32277"/>
                  </a:cubicBezTo>
                  <a:cubicBezTo>
                    <a:pt x="11948" y="32657"/>
                    <a:pt x="10895" y="33063"/>
                    <a:pt x="9844" y="33521"/>
                  </a:cubicBezTo>
                  <a:lnTo>
                    <a:pt x="9844" y="33521"/>
                  </a:lnTo>
                  <a:cubicBezTo>
                    <a:pt x="8815" y="30951"/>
                    <a:pt x="7927" y="28352"/>
                    <a:pt x="7010" y="25754"/>
                  </a:cubicBezTo>
                  <a:cubicBezTo>
                    <a:pt x="5585" y="21668"/>
                    <a:pt x="4160" y="17583"/>
                    <a:pt x="2767" y="13498"/>
                  </a:cubicBezTo>
                  <a:cubicBezTo>
                    <a:pt x="2034" y="11391"/>
                    <a:pt x="1331" y="9285"/>
                    <a:pt x="600" y="7150"/>
                  </a:cubicBezTo>
                  <a:lnTo>
                    <a:pt x="600" y="7150"/>
                  </a:lnTo>
                  <a:cubicBezTo>
                    <a:pt x="2198" y="6632"/>
                    <a:pt x="3798" y="6060"/>
                    <a:pt x="5427" y="5517"/>
                  </a:cubicBezTo>
                  <a:cubicBezTo>
                    <a:pt x="8562" y="4472"/>
                    <a:pt x="11697" y="3427"/>
                    <a:pt x="14864" y="2445"/>
                  </a:cubicBezTo>
                  <a:cubicBezTo>
                    <a:pt x="16952" y="1800"/>
                    <a:pt x="19041" y="1156"/>
                    <a:pt x="21129" y="540"/>
                  </a:cubicBezTo>
                  <a:close/>
                  <a:moveTo>
                    <a:pt x="21257" y="1"/>
                  </a:moveTo>
                  <a:cubicBezTo>
                    <a:pt x="21239" y="1"/>
                    <a:pt x="21219" y="3"/>
                    <a:pt x="21198" y="7"/>
                  </a:cubicBezTo>
                  <a:cubicBezTo>
                    <a:pt x="14896" y="1844"/>
                    <a:pt x="8625" y="3902"/>
                    <a:pt x="2418" y="6024"/>
                  </a:cubicBezTo>
                  <a:cubicBezTo>
                    <a:pt x="1690" y="6277"/>
                    <a:pt x="961" y="6531"/>
                    <a:pt x="233" y="6752"/>
                  </a:cubicBezTo>
                  <a:cubicBezTo>
                    <a:pt x="210" y="6759"/>
                    <a:pt x="189" y="6768"/>
                    <a:pt x="170" y="6779"/>
                  </a:cubicBezTo>
                  <a:lnTo>
                    <a:pt x="170" y="6779"/>
                  </a:lnTo>
                  <a:cubicBezTo>
                    <a:pt x="71" y="6825"/>
                    <a:pt x="1" y="6928"/>
                    <a:pt x="43" y="7069"/>
                  </a:cubicBezTo>
                  <a:cubicBezTo>
                    <a:pt x="2672" y="14828"/>
                    <a:pt x="5300" y="22587"/>
                    <a:pt x="8087" y="30282"/>
                  </a:cubicBezTo>
                  <a:cubicBezTo>
                    <a:pt x="8530" y="31517"/>
                    <a:pt x="8974" y="32721"/>
                    <a:pt x="9449" y="33924"/>
                  </a:cubicBezTo>
                  <a:cubicBezTo>
                    <a:pt x="9496" y="34042"/>
                    <a:pt x="9595" y="34107"/>
                    <a:pt x="9708" y="34107"/>
                  </a:cubicBezTo>
                  <a:cubicBezTo>
                    <a:pt x="9747" y="34107"/>
                    <a:pt x="9788" y="34099"/>
                    <a:pt x="9829" y="34083"/>
                  </a:cubicBezTo>
                  <a:cubicBezTo>
                    <a:pt x="12141" y="33069"/>
                    <a:pt x="14516" y="32246"/>
                    <a:pt x="16891" y="31391"/>
                  </a:cubicBezTo>
                  <a:cubicBezTo>
                    <a:pt x="19931" y="30314"/>
                    <a:pt x="22940" y="29237"/>
                    <a:pt x="25917" y="28065"/>
                  </a:cubicBezTo>
                  <a:cubicBezTo>
                    <a:pt x="27532" y="27432"/>
                    <a:pt x="29147" y="26767"/>
                    <a:pt x="30699" y="26070"/>
                  </a:cubicBezTo>
                  <a:cubicBezTo>
                    <a:pt x="30794" y="26007"/>
                    <a:pt x="30857" y="25880"/>
                    <a:pt x="30825" y="25785"/>
                  </a:cubicBezTo>
                  <a:cubicBezTo>
                    <a:pt x="28704" y="19230"/>
                    <a:pt x="26550" y="12706"/>
                    <a:pt x="24017" y="6341"/>
                  </a:cubicBezTo>
                  <a:cubicBezTo>
                    <a:pt x="23193" y="4282"/>
                    <a:pt x="22370" y="2224"/>
                    <a:pt x="21515" y="197"/>
                  </a:cubicBezTo>
                  <a:cubicBezTo>
                    <a:pt x="21460" y="87"/>
                    <a:pt x="21381" y="1"/>
                    <a:pt x="21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153470" y="4599841"/>
              <a:ext cx="310914" cy="867372"/>
            </a:xfrm>
            <a:custGeom>
              <a:avLst/>
              <a:gdLst/>
              <a:ahLst/>
              <a:cxnLst/>
              <a:rect l="l" t="t" r="r" b="b"/>
              <a:pathLst>
                <a:path w="9679" h="27002" extrusionOk="0">
                  <a:moveTo>
                    <a:pt x="294" y="1"/>
                  </a:moveTo>
                  <a:cubicBezTo>
                    <a:pt x="147" y="1"/>
                    <a:pt x="1" y="122"/>
                    <a:pt x="58" y="311"/>
                  </a:cubicBezTo>
                  <a:cubicBezTo>
                    <a:pt x="2464" y="7405"/>
                    <a:pt x="4903" y="14467"/>
                    <a:pt x="7310" y="21561"/>
                  </a:cubicBezTo>
                  <a:cubicBezTo>
                    <a:pt x="7912" y="23303"/>
                    <a:pt x="8545" y="25076"/>
                    <a:pt x="9147" y="26818"/>
                  </a:cubicBezTo>
                  <a:cubicBezTo>
                    <a:pt x="9185" y="26946"/>
                    <a:pt x="9285" y="27001"/>
                    <a:pt x="9385" y="27001"/>
                  </a:cubicBezTo>
                  <a:cubicBezTo>
                    <a:pt x="9532" y="27001"/>
                    <a:pt x="9678" y="26880"/>
                    <a:pt x="9622" y="26691"/>
                  </a:cubicBezTo>
                  <a:cubicBezTo>
                    <a:pt x="7088" y="19407"/>
                    <a:pt x="4618" y="12123"/>
                    <a:pt x="2116" y="4840"/>
                  </a:cubicBezTo>
                  <a:cubicBezTo>
                    <a:pt x="1609" y="3288"/>
                    <a:pt x="1071" y="1736"/>
                    <a:pt x="533" y="184"/>
                  </a:cubicBezTo>
                  <a:cubicBezTo>
                    <a:pt x="494" y="56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348587" y="4711083"/>
              <a:ext cx="334716" cy="168450"/>
            </a:xfrm>
            <a:custGeom>
              <a:avLst/>
              <a:gdLst/>
              <a:ahLst/>
              <a:cxnLst/>
              <a:rect l="l" t="t" r="r" b="b"/>
              <a:pathLst>
                <a:path w="10420" h="5244" extrusionOk="0">
                  <a:moveTo>
                    <a:pt x="9066" y="1"/>
                  </a:moveTo>
                  <a:cubicBezTo>
                    <a:pt x="8043" y="1"/>
                    <a:pt x="6526" y="456"/>
                    <a:pt x="4878" y="1155"/>
                  </a:cubicBezTo>
                  <a:cubicBezTo>
                    <a:pt x="2661" y="1947"/>
                    <a:pt x="1964" y="2105"/>
                    <a:pt x="697" y="3340"/>
                  </a:cubicBezTo>
                  <a:cubicBezTo>
                    <a:pt x="1" y="4037"/>
                    <a:pt x="1" y="5145"/>
                    <a:pt x="1141" y="5240"/>
                  </a:cubicBezTo>
                  <a:cubicBezTo>
                    <a:pt x="1188" y="5243"/>
                    <a:pt x="1236" y="5244"/>
                    <a:pt x="1284" y="5244"/>
                  </a:cubicBezTo>
                  <a:cubicBezTo>
                    <a:pt x="2510" y="5244"/>
                    <a:pt x="4194" y="4495"/>
                    <a:pt x="5321" y="4068"/>
                  </a:cubicBezTo>
                  <a:cubicBezTo>
                    <a:pt x="6556" y="3593"/>
                    <a:pt x="7760" y="3023"/>
                    <a:pt x="8931" y="2453"/>
                  </a:cubicBezTo>
                  <a:cubicBezTo>
                    <a:pt x="9596" y="2105"/>
                    <a:pt x="10420" y="1725"/>
                    <a:pt x="10388" y="902"/>
                  </a:cubicBezTo>
                  <a:cubicBezTo>
                    <a:pt x="10347" y="269"/>
                    <a:pt x="9852" y="1"/>
                    <a:pt x="9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425811" y="4904143"/>
              <a:ext cx="320518" cy="127269"/>
            </a:xfrm>
            <a:custGeom>
              <a:avLst/>
              <a:gdLst/>
              <a:ahLst/>
              <a:cxnLst/>
              <a:rect l="l" t="t" r="r" b="b"/>
              <a:pathLst>
                <a:path w="9978" h="3962" extrusionOk="0">
                  <a:moveTo>
                    <a:pt x="9692" y="1"/>
                  </a:moveTo>
                  <a:cubicBezTo>
                    <a:pt x="9663" y="1"/>
                    <a:pt x="9632" y="7"/>
                    <a:pt x="9599" y="22"/>
                  </a:cubicBezTo>
                  <a:cubicBezTo>
                    <a:pt x="6527" y="1225"/>
                    <a:pt x="3424" y="2429"/>
                    <a:pt x="289" y="3474"/>
                  </a:cubicBezTo>
                  <a:cubicBezTo>
                    <a:pt x="0" y="3560"/>
                    <a:pt x="106" y="3961"/>
                    <a:pt x="342" y="3961"/>
                  </a:cubicBezTo>
                  <a:cubicBezTo>
                    <a:pt x="365" y="3961"/>
                    <a:pt x="390" y="3957"/>
                    <a:pt x="415" y="3949"/>
                  </a:cubicBezTo>
                  <a:cubicBezTo>
                    <a:pt x="3551" y="2904"/>
                    <a:pt x="6654" y="1700"/>
                    <a:pt x="9726" y="497"/>
                  </a:cubicBezTo>
                  <a:cubicBezTo>
                    <a:pt x="9978" y="385"/>
                    <a:pt x="9908" y="1"/>
                    <a:pt x="9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399502" y="4846450"/>
              <a:ext cx="320550" cy="127237"/>
            </a:xfrm>
            <a:custGeom>
              <a:avLst/>
              <a:gdLst/>
              <a:ahLst/>
              <a:cxnLst/>
              <a:rect l="l" t="t" r="r" b="b"/>
              <a:pathLst>
                <a:path w="9979" h="3961" extrusionOk="0">
                  <a:moveTo>
                    <a:pt x="9644" y="0"/>
                  </a:moveTo>
                  <a:cubicBezTo>
                    <a:pt x="9619" y="0"/>
                    <a:pt x="9592" y="4"/>
                    <a:pt x="9563" y="13"/>
                  </a:cubicBezTo>
                  <a:cubicBezTo>
                    <a:pt x="6491" y="1216"/>
                    <a:pt x="3388" y="2420"/>
                    <a:pt x="253" y="3465"/>
                  </a:cubicBezTo>
                  <a:cubicBezTo>
                    <a:pt x="1" y="3577"/>
                    <a:pt x="70" y="3961"/>
                    <a:pt x="287" y="3961"/>
                  </a:cubicBezTo>
                  <a:cubicBezTo>
                    <a:pt x="315" y="3961"/>
                    <a:pt x="346" y="3954"/>
                    <a:pt x="379" y="3940"/>
                  </a:cubicBezTo>
                  <a:cubicBezTo>
                    <a:pt x="3546" y="2895"/>
                    <a:pt x="6618" y="1691"/>
                    <a:pt x="9690" y="488"/>
                  </a:cubicBezTo>
                  <a:cubicBezTo>
                    <a:pt x="9978" y="401"/>
                    <a:pt x="9899" y="0"/>
                    <a:pt x="9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3" name="Google Shape;203;p2"/>
          <p:cNvGrpSpPr/>
          <p:nvPr/>
        </p:nvGrpSpPr>
        <p:grpSpPr>
          <a:xfrm>
            <a:off x="6138017" y="4451510"/>
            <a:ext cx="965451" cy="782585"/>
            <a:chOff x="6138015" y="4450083"/>
            <a:chExt cx="965451" cy="782343"/>
          </a:xfrm>
        </p:grpSpPr>
        <p:sp>
          <p:nvSpPr>
            <p:cNvPr id="204" name="Google Shape;204;p2"/>
            <p:cNvSpPr/>
            <p:nvPr/>
          </p:nvSpPr>
          <p:spPr>
            <a:xfrm>
              <a:off x="6528666" y="4638999"/>
              <a:ext cx="574800" cy="570014"/>
            </a:xfrm>
            <a:custGeom>
              <a:avLst/>
              <a:gdLst/>
              <a:ahLst/>
              <a:cxnLst/>
              <a:rect l="l" t="t" r="r" b="b"/>
              <a:pathLst>
                <a:path w="17894" h="17745" extrusionOk="0">
                  <a:moveTo>
                    <a:pt x="15445" y="0"/>
                  </a:moveTo>
                  <a:cubicBezTo>
                    <a:pt x="13378" y="0"/>
                    <a:pt x="11132" y="4304"/>
                    <a:pt x="9628" y="4982"/>
                  </a:cubicBezTo>
                  <a:cubicBezTo>
                    <a:pt x="9553" y="3906"/>
                    <a:pt x="10052" y="1324"/>
                    <a:pt x="9074" y="1324"/>
                  </a:cubicBezTo>
                  <a:cubicBezTo>
                    <a:pt x="8816" y="1324"/>
                    <a:pt x="8453" y="1505"/>
                    <a:pt x="7950" y="1942"/>
                  </a:cubicBezTo>
                  <a:cubicBezTo>
                    <a:pt x="6176" y="3367"/>
                    <a:pt x="6176" y="6186"/>
                    <a:pt x="4720" y="7801"/>
                  </a:cubicBezTo>
                  <a:cubicBezTo>
                    <a:pt x="4403" y="6977"/>
                    <a:pt x="4561" y="4412"/>
                    <a:pt x="3611" y="4032"/>
                  </a:cubicBezTo>
                  <a:cubicBezTo>
                    <a:pt x="3480" y="3968"/>
                    <a:pt x="3354" y="3939"/>
                    <a:pt x="3233" y="3939"/>
                  </a:cubicBezTo>
                  <a:cubicBezTo>
                    <a:pt x="2095" y="3939"/>
                    <a:pt x="1395" y="6525"/>
                    <a:pt x="1109" y="7326"/>
                  </a:cubicBezTo>
                  <a:cubicBezTo>
                    <a:pt x="1" y="10778"/>
                    <a:pt x="571" y="13976"/>
                    <a:pt x="793" y="17523"/>
                  </a:cubicBezTo>
                  <a:lnTo>
                    <a:pt x="1046" y="17745"/>
                  </a:lnTo>
                  <a:cubicBezTo>
                    <a:pt x="3928" y="16446"/>
                    <a:pt x="6588" y="15180"/>
                    <a:pt x="9723" y="14388"/>
                  </a:cubicBezTo>
                  <a:cubicBezTo>
                    <a:pt x="10832" y="14040"/>
                    <a:pt x="14695" y="13818"/>
                    <a:pt x="14917" y="12298"/>
                  </a:cubicBezTo>
                  <a:cubicBezTo>
                    <a:pt x="15070" y="11032"/>
                    <a:pt x="13574" y="10916"/>
                    <a:pt x="12151" y="10916"/>
                  </a:cubicBezTo>
                  <a:cubicBezTo>
                    <a:pt x="11834" y="10916"/>
                    <a:pt x="11520" y="10922"/>
                    <a:pt x="11228" y="10922"/>
                  </a:cubicBezTo>
                  <a:cubicBezTo>
                    <a:pt x="10672" y="10922"/>
                    <a:pt x="10199" y="10901"/>
                    <a:pt x="9945" y="10778"/>
                  </a:cubicBezTo>
                  <a:cubicBezTo>
                    <a:pt x="10610" y="8846"/>
                    <a:pt x="14537" y="8909"/>
                    <a:pt x="16057" y="8023"/>
                  </a:cubicBezTo>
                  <a:cubicBezTo>
                    <a:pt x="17514" y="7072"/>
                    <a:pt x="16944" y="6091"/>
                    <a:pt x="15424" y="6027"/>
                  </a:cubicBezTo>
                  <a:cubicBezTo>
                    <a:pt x="15353" y="6021"/>
                    <a:pt x="15283" y="6018"/>
                    <a:pt x="15213" y="6018"/>
                  </a:cubicBezTo>
                  <a:cubicBezTo>
                    <a:pt x="14350" y="6018"/>
                    <a:pt x="13491" y="6464"/>
                    <a:pt x="12670" y="6464"/>
                  </a:cubicBezTo>
                  <a:cubicBezTo>
                    <a:pt x="12563" y="6464"/>
                    <a:pt x="12457" y="6456"/>
                    <a:pt x="12352" y="6439"/>
                  </a:cubicBezTo>
                  <a:cubicBezTo>
                    <a:pt x="12922" y="5457"/>
                    <a:pt x="17894" y="802"/>
                    <a:pt x="15899" y="74"/>
                  </a:cubicBezTo>
                  <a:cubicBezTo>
                    <a:pt x="15749" y="24"/>
                    <a:pt x="15597" y="0"/>
                    <a:pt x="154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48550" y="4695953"/>
              <a:ext cx="452413" cy="510523"/>
            </a:xfrm>
            <a:custGeom>
              <a:avLst/>
              <a:gdLst/>
              <a:ahLst/>
              <a:cxnLst/>
              <a:rect l="l" t="t" r="r" b="b"/>
              <a:pathLst>
                <a:path w="14084" h="15893" extrusionOk="0">
                  <a:moveTo>
                    <a:pt x="13741" y="1"/>
                  </a:moveTo>
                  <a:cubicBezTo>
                    <a:pt x="13668" y="1"/>
                    <a:pt x="13594" y="32"/>
                    <a:pt x="13538" y="106"/>
                  </a:cubicBezTo>
                  <a:cubicBezTo>
                    <a:pt x="9421" y="5585"/>
                    <a:pt x="3879" y="9796"/>
                    <a:pt x="110" y="15529"/>
                  </a:cubicBezTo>
                  <a:cubicBezTo>
                    <a:pt x="1" y="15726"/>
                    <a:pt x="164" y="15893"/>
                    <a:pt x="338" y="15893"/>
                  </a:cubicBezTo>
                  <a:cubicBezTo>
                    <a:pt x="416" y="15893"/>
                    <a:pt x="495" y="15860"/>
                    <a:pt x="554" y="15782"/>
                  </a:cubicBezTo>
                  <a:cubicBezTo>
                    <a:pt x="4322" y="10050"/>
                    <a:pt x="9864" y="5806"/>
                    <a:pt x="13950" y="359"/>
                  </a:cubicBezTo>
                  <a:cubicBezTo>
                    <a:pt x="14084" y="180"/>
                    <a:pt x="13917" y="1"/>
                    <a:pt x="13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742317" y="4775844"/>
              <a:ext cx="253157" cy="193313"/>
            </a:xfrm>
            <a:custGeom>
              <a:avLst/>
              <a:gdLst/>
              <a:ahLst/>
              <a:cxnLst/>
              <a:rect l="l" t="t" r="r" b="b"/>
              <a:pathLst>
                <a:path w="7881" h="6018" extrusionOk="0">
                  <a:moveTo>
                    <a:pt x="944" y="1"/>
                  </a:moveTo>
                  <a:cubicBezTo>
                    <a:pt x="847" y="1"/>
                    <a:pt x="754" y="56"/>
                    <a:pt x="729" y="184"/>
                  </a:cubicBezTo>
                  <a:cubicBezTo>
                    <a:pt x="380" y="2021"/>
                    <a:pt x="0" y="3921"/>
                    <a:pt x="159" y="5789"/>
                  </a:cubicBezTo>
                  <a:cubicBezTo>
                    <a:pt x="159" y="5927"/>
                    <a:pt x="279" y="6017"/>
                    <a:pt x="414" y="6017"/>
                  </a:cubicBezTo>
                  <a:cubicBezTo>
                    <a:pt x="434" y="6017"/>
                    <a:pt x="455" y="6015"/>
                    <a:pt x="475" y="6011"/>
                  </a:cubicBezTo>
                  <a:cubicBezTo>
                    <a:pt x="2946" y="5504"/>
                    <a:pt x="5226" y="4364"/>
                    <a:pt x="7601" y="3541"/>
                  </a:cubicBezTo>
                  <a:cubicBezTo>
                    <a:pt x="7881" y="3429"/>
                    <a:pt x="7814" y="3045"/>
                    <a:pt x="7576" y="3045"/>
                  </a:cubicBezTo>
                  <a:cubicBezTo>
                    <a:pt x="7545" y="3045"/>
                    <a:pt x="7511" y="3051"/>
                    <a:pt x="7474" y="3066"/>
                  </a:cubicBezTo>
                  <a:cubicBezTo>
                    <a:pt x="5192" y="3857"/>
                    <a:pt x="2998" y="4940"/>
                    <a:pt x="638" y="5474"/>
                  </a:cubicBezTo>
                  <a:lnTo>
                    <a:pt x="638" y="5474"/>
                  </a:lnTo>
                  <a:cubicBezTo>
                    <a:pt x="519" y="3739"/>
                    <a:pt x="875" y="1983"/>
                    <a:pt x="1204" y="311"/>
                  </a:cubicBezTo>
                  <a:cubicBezTo>
                    <a:pt x="1242" y="122"/>
                    <a:pt x="1088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618193" y="4881946"/>
              <a:ext cx="267259" cy="221806"/>
            </a:xfrm>
            <a:custGeom>
              <a:avLst/>
              <a:gdLst/>
              <a:ahLst/>
              <a:cxnLst/>
              <a:rect l="l" t="t" r="r" b="b"/>
              <a:pathLst>
                <a:path w="8320" h="6905" extrusionOk="0">
                  <a:moveTo>
                    <a:pt x="242" y="0"/>
                  </a:moveTo>
                  <a:cubicBezTo>
                    <a:pt x="119" y="0"/>
                    <a:pt x="1" y="80"/>
                    <a:pt x="1" y="238"/>
                  </a:cubicBezTo>
                  <a:cubicBezTo>
                    <a:pt x="159" y="2360"/>
                    <a:pt x="412" y="4513"/>
                    <a:pt x="317" y="6667"/>
                  </a:cubicBezTo>
                  <a:cubicBezTo>
                    <a:pt x="317" y="6796"/>
                    <a:pt x="445" y="6905"/>
                    <a:pt x="561" y="6905"/>
                  </a:cubicBezTo>
                  <a:cubicBezTo>
                    <a:pt x="586" y="6905"/>
                    <a:pt x="611" y="6900"/>
                    <a:pt x="634" y="6888"/>
                  </a:cubicBezTo>
                  <a:cubicBezTo>
                    <a:pt x="3073" y="6160"/>
                    <a:pt x="5543" y="5590"/>
                    <a:pt x="8013" y="5115"/>
                  </a:cubicBezTo>
                  <a:cubicBezTo>
                    <a:pt x="8319" y="5084"/>
                    <a:pt x="8211" y="4638"/>
                    <a:pt x="7916" y="4638"/>
                  </a:cubicBezTo>
                  <a:cubicBezTo>
                    <a:pt x="7907" y="4638"/>
                    <a:pt x="7897" y="4639"/>
                    <a:pt x="7886" y="4640"/>
                  </a:cubicBezTo>
                  <a:cubicBezTo>
                    <a:pt x="5526" y="5094"/>
                    <a:pt x="3165" y="5635"/>
                    <a:pt x="832" y="6317"/>
                  </a:cubicBezTo>
                  <a:lnTo>
                    <a:pt x="832" y="6317"/>
                  </a:lnTo>
                  <a:cubicBezTo>
                    <a:pt x="864" y="4280"/>
                    <a:pt x="657" y="2245"/>
                    <a:pt x="507" y="238"/>
                  </a:cubicBezTo>
                  <a:cubicBezTo>
                    <a:pt x="492" y="80"/>
                    <a:pt x="365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138015" y="4450083"/>
              <a:ext cx="492406" cy="782343"/>
            </a:xfrm>
            <a:custGeom>
              <a:avLst/>
              <a:gdLst/>
              <a:ahLst/>
              <a:cxnLst/>
              <a:rect l="l" t="t" r="r" b="b"/>
              <a:pathLst>
                <a:path w="15329" h="24355" extrusionOk="0">
                  <a:moveTo>
                    <a:pt x="1" y="1"/>
                  </a:moveTo>
                  <a:lnTo>
                    <a:pt x="1" y="1"/>
                  </a:lnTo>
                  <a:cubicBezTo>
                    <a:pt x="191" y="9977"/>
                    <a:pt x="1933" y="21124"/>
                    <a:pt x="13460" y="24354"/>
                  </a:cubicBezTo>
                  <a:cubicBezTo>
                    <a:pt x="15329" y="15930"/>
                    <a:pt x="9533" y="42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205731" y="4548830"/>
              <a:ext cx="359033" cy="681061"/>
            </a:xfrm>
            <a:custGeom>
              <a:avLst/>
              <a:gdLst/>
              <a:ahLst/>
              <a:cxnLst/>
              <a:rect l="l" t="t" r="r" b="b"/>
              <a:pathLst>
                <a:path w="11177" h="21202" extrusionOk="0">
                  <a:moveTo>
                    <a:pt x="350" y="1"/>
                  </a:moveTo>
                  <a:cubicBezTo>
                    <a:pt x="178" y="1"/>
                    <a:pt x="0" y="182"/>
                    <a:pt x="110" y="379"/>
                  </a:cubicBezTo>
                  <a:cubicBezTo>
                    <a:pt x="3847" y="7156"/>
                    <a:pt x="6697" y="14408"/>
                    <a:pt x="10624" y="21090"/>
                  </a:cubicBezTo>
                  <a:cubicBezTo>
                    <a:pt x="10673" y="21168"/>
                    <a:pt x="10748" y="21201"/>
                    <a:pt x="10825" y="21201"/>
                  </a:cubicBezTo>
                  <a:cubicBezTo>
                    <a:pt x="10998" y="21201"/>
                    <a:pt x="11177" y="21034"/>
                    <a:pt x="11067" y="20837"/>
                  </a:cubicBezTo>
                  <a:cubicBezTo>
                    <a:pt x="7140" y="14155"/>
                    <a:pt x="4290" y="6903"/>
                    <a:pt x="553" y="125"/>
                  </a:cubicBezTo>
                  <a:cubicBezTo>
                    <a:pt x="504" y="37"/>
                    <a:pt x="428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231429" y="4752747"/>
              <a:ext cx="181813" cy="154927"/>
            </a:xfrm>
            <a:custGeom>
              <a:avLst/>
              <a:gdLst/>
              <a:ahLst/>
              <a:cxnLst/>
              <a:rect l="l" t="t" r="r" b="b"/>
              <a:pathLst>
                <a:path w="5660" h="4823" extrusionOk="0">
                  <a:moveTo>
                    <a:pt x="5414" y="0"/>
                  </a:moveTo>
                  <a:cubicBezTo>
                    <a:pt x="5287" y="0"/>
                    <a:pt x="5153" y="80"/>
                    <a:pt x="5137" y="238"/>
                  </a:cubicBezTo>
                  <a:cubicBezTo>
                    <a:pt x="5078" y="1561"/>
                    <a:pt x="4937" y="2884"/>
                    <a:pt x="4715" y="4207"/>
                  </a:cubicBezTo>
                  <a:lnTo>
                    <a:pt x="4715" y="4207"/>
                  </a:lnTo>
                  <a:cubicBezTo>
                    <a:pt x="3300" y="3572"/>
                    <a:pt x="1859" y="3016"/>
                    <a:pt x="418" y="2486"/>
                  </a:cubicBezTo>
                  <a:cubicBezTo>
                    <a:pt x="390" y="2478"/>
                    <a:pt x="363" y="2474"/>
                    <a:pt x="337" y="2474"/>
                  </a:cubicBezTo>
                  <a:cubicBezTo>
                    <a:pt x="82" y="2474"/>
                    <a:pt x="0" y="2875"/>
                    <a:pt x="260" y="2961"/>
                  </a:cubicBezTo>
                  <a:cubicBezTo>
                    <a:pt x="1780" y="3531"/>
                    <a:pt x="3332" y="4102"/>
                    <a:pt x="4789" y="4798"/>
                  </a:cubicBezTo>
                  <a:cubicBezTo>
                    <a:pt x="4821" y="4815"/>
                    <a:pt x="4858" y="4823"/>
                    <a:pt x="4896" y="4823"/>
                  </a:cubicBezTo>
                  <a:cubicBezTo>
                    <a:pt x="5003" y="4823"/>
                    <a:pt x="5113" y="4757"/>
                    <a:pt x="5137" y="4640"/>
                  </a:cubicBezTo>
                  <a:cubicBezTo>
                    <a:pt x="5390" y="3183"/>
                    <a:pt x="5549" y="1726"/>
                    <a:pt x="5644" y="238"/>
                  </a:cubicBezTo>
                  <a:cubicBezTo>
                    <a:pt x="5659" y="80"/>
                    <a:pt x="5541" y="0"/>
                    <a:pt x="5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303899" y="4923385"/>
              <a:ext cx="196815" cy="139347"/>
            </a:xfrm>
            <a:custGeom>
              <a:avLst/>
              <a:gdLst/>
              <a:ahLst/>
              <a:cxnLst/>
              <a:rect l="l" t="t" r="r" b="b"/>
              <a:pathLst>
                <a:path w="6127" h="4338" extrusionOk="0">
                  <a:moveTo>
                    <a:pt x="5893" y="1"/>
                  </a:moveTo>
                  <a:cubicBezTo>
                    <a:pt x="5771" y="1"/>
                    <a:pt x="5636" y="72"/>
                    <a:pt x="5604" y="215"/>
                  </a:cubicBezTo>
                  <a:cubicBezTo>
                    <a:pt x="5456" y="1430"/>
                    <a:pt x="5280" y="2645"/>
                    <a:pt x="4843" y="3783"/>
                  </a:cubicBezTo>
                  <a:lnTo>
                    <a:pt x="4843" y="3783"/>
                  </a:lnTo>
                  <a:cubicBezTo>
                    <a:pt x="3355" y="3210"/>
                    <a:pt x="1867" y="2690"/>
                    <a:pt x="379" y="2083"/>
                  </a:cubicBezTo>
                  <a:cubicBezTo>
                    <a:pt x="346" y="2068"/>
                    <a:pt x="315" y="2062"/>
                    <a:pt x="287" y="2062"/>
                  </a:cubicBezTo>
                  <a:cubicBezTo>
                    <a:pt x="70" y="2062"/>
                    <a:pt x="0" y="2446"/>
                    <a:pt x="252" y="2558"/>
                  </a:cubicBezTo>
                  <a:cubicBezTo>
                    <a:pt x="1804" y="3192"/>
                    <a:pt x="3356" y="3762"/>
                    <a:pt x="4908" y="4332"/>
                  </a:cubicBezTo>
                  <a:cubicBezTo>
                    <a:pt x="4929" y="4336"/>
                    <a:pt x="4948" y="4338"/>
                    <a:pt x="4967" y="4338"/>
                  </a:cubicBezTo>
                  <a:cubicBezTo>
                    <a:pt x="5090" y="4338"/>
                    <a:pt x="5169" y="4252"/>
                    <a:pt x="5224" y="4142"/>
                  </a:cubicBezTo>
                  <a:cubicBezTo>
                    <a:pt x="5731" y="2906"/>
                    <a:pt x="5921" y="1545"/>
                    <a:pt x="6111" y="215"/>
                  </a:cubicBezTo>
                  <a:cubicBezTo>
                    <a:pt x="6127" y="72"/>
                    <a:pt x="6016" y="1"/>
                    <a:pt x="5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6570452" y="4050542"/>
            <a:ext cx="686689" cy="705633"/>
            <a:chOff x="6570394" y="4049283"/>
            <a:chExt cx="686689" cy="705415"/>
          </a:xfrm>
        </p:grpSpPr>
        <p:sp>
          <p:nvSpPr>
            <p:cNvPr id="213" name="Google Shape;213;p2"/>
            <p:cNvSpPr/>
            <p:nvPr/>
          </p:nvSpPr>
          <p:spPr>
            <a:xfrm>
              <a:off x="6923396" y="4068429"/>
              <a:ext cx="324341" cy="217823"/>
            </a:xfrm>
            <a:custGeom>
              <a:avLst/>
              <a:gdLst/>
              <a:ahLst/>
              <a:cxnLst/>
              <a:rect l="l" t="t" r="r" b="b"/>
              <a:pathLst>
                <a:path w="10097" h="6781" extrusionOk="0">
                  <a:moveTo>
                    <a:pt x="8599" y="777"/>
                  </a:moveTo>
                  <a:cubicBezTo>
                    <a:pt x="8304" y="930"/>
                    <a:pt x="8007" y="1070"/>
                    <a:pt x="7728" y="1209"/>
                  </a:cubicBezTo>
                  <a:cubicBezTo>
                    <a:pt x="6746" y="1716"/>
                    <a:pt x="5764" y="2223"/>
                    <a:pt x="4814" y="2698"/>
                  </a:cubicBezTo>
                  <a:cubicBezTo>
                    <a:pt x="3991" y="3110"/>
                    <a:pt x="3167" y="3521"/>
                    <a:pt x="2376" y="4028"/>
                  </a:cubicBezTo>
                  <a:cubicBezTo>
                    <a:pt x="1598" y="4537"/>
                    <a:pt x="1161" y="5364"/>
                    <a:pt x="508" y="5990"/>
                  </a:cubicBezTo>
                  <a:lnTo>
                    <a:pt x="508" y="5990"/>
                  </a:lnTo>
                  <a:cubicBezTo>
                    <a:pt x="510" y="5304"/>
                    <a:pt x="520" y="4603"/>
                    <a:pt x="570" y="3901"/>
                  </a:cubicBezTo>
                  <a:cubicBezTo>
                    <a:pt x="602" y="3585"/>
                    <a:pt x="570" y="3078"/>
                    <a:pt x="761" y="2793"/>
                  </a:cubicBezTo>
                  <a:cubicBezTo>
                    <a:pt x="761" y="2761"/>
                    <a:pt x="753" y="2761"/>
                    <a:pt x="757" y="2761"/>
                  </a:cubicBezTo>
                  <a:cubicBezTo>
                    <a:pt x="761" y="2761"/>
                    <a:pt x="776" y="2761"/>
                    <a:pt x="824" y="2730"/>
                  </a:cubicBezTo>
                  <a:cubicBezTo>
                    <a:pt x="919" y="2666"/>
                    <a:pt x="1046" y="2635"/>
                    <a:pt x="1141" y="2603"/>
                  </a:cubicBezTo>
                  <a:cubicBezTo>
                    <a:pt x="2977" y="2001"/>
                    <a:pt x="4909" y="1621"/>
                    <a:pt x="6809" y="1178"/>
                  </a:cubicBezTo>
                  <a:cubicBezTo>
                    <a:pt x="7399" y="1049"/>
                    <a:pt x="8000" y="909"/>
                    <a:pt x="8599" y="777"/>
                  </a:cubicBezTo>
                  <a:close/>
                  <a:moveTo>
                    <a:pt x="9811" y="0"/>
                  </a:moveTo>
                  <a:cubicBezTo>
                    <a:pt x="9793" y="0"/>
                    <a:pt x="9774" y="2"/>
                    <a:pt x="9755" y="6"/>
                  </a:cubicBezTo>
                  <a:cubicBezTo>
                    <a:pt x="7633" y="449"/>
                    <a:pt x="5479" y="924"/>
                    <a:pt x="3389" y="1463"/>
                  </a:cubicBezTo>
                  <a:cubicBezTo>
                    <a:pt x="2566" y="1685"/>
                    <a:pt x="1711" y="1875"/>
                    <a:pt x="887" y="2160"/>
                  </a:cubicBezTo>
                  <a:cubicBezTo>
                    <a:pt x="729" y="2223"/>
                    <a:pt x="507" y="2286"/>
                    <a:pt x="380" y="2413"/>
                  </a:cubicBezTo>
                  <a:cubicBezTo>
                    <a:pt x="190" y="2635"/>
                    <a:pt x="159" y="3046"/>
                    <a:pt x="127" y="3331"/>
                  </a:cubicBezTo>
                  <a:cubicBezTo>
                    <a:pt x="0" y="4376"/>
                    <a:pt x="0" y="5453"/>
                    <a:pt x="0" y="6530"/>
                  </a:cubicBezTo>
                  <a:cubicBezTo>
                    <a:pt x="0" y="6655"/>
                    <a:pt x="139" y="6780"/>
                    <a:pt x="275" y="6780"/>
                  </a:cubicBezTo>
                  <a:cubicBezTo>
                    <a:pt x="311" y="6780"/>
                    <a:pt x="347" y="6771"/>
                    <a:pt x="380" y="6752"/>
                  </a:cubicBezTo>
                  <a:cubicBezTo>
                    <a:pt x="1299" y="6087"/>
                    <a:pt x="1742" y="5010"/>
                    <a:pt x="2692" y="4408"/>
                  </a:cubicBezTo>
                  <a:cubicBezTo>
                    <a:pt x="3484" y="3933"/>
                    <a:pt x="4339" y="3490"/>
                    <a:pt x="5163" y="3078"/>
                  </a:cubicBezTo>
                  <a:cubicBezTo>
                    <a:pt x="6113" y="2571"/>
                    <a:pt x="7094" y="2096"/>
                    <a:pt x="8044" y="1590"/>
                  </a:cubicBezTo>
                  <a:cubicBezTo>
                    <a:pt x="8709" y="1241"/>
                    <a:pt x="9438" y="924"/>
                    <a:pt x="10008" y="449"/>
                  </a:cubicBezTo>
                  <a:cubicBezTo>
                    <a:pt x="10097" y="361"/>
                    <a:pt x="10094" y="252"/>
                    <a:pt x="10045" y="167"/>
                  </a:cubicBezTo>
                  <a:lnTo>
                    <a:pt x="10045" y="167"/>
                  </a:lnTo>
                  <a:cubicBezTo>
                    <a:pt x="10009" y="74"/>
                    <a:pt x="9926" y="0"/>
                    <a:pt x="9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62948" y="4077589"/>
              <a:ext cx="275579" cy="261284"/>
            </a:xfrm>
            <a:custGeom>
              <a:avLst/>
              <a:gdLst/>
              <a:ahLst/>
              <a:cxnLst/>
              <a:rect l="l" t="t" r="r" b="b"/>
              <a:pathLst>
                <a:path w="8579" h="8134" extrusionOk="0">
                  <a:moveTo>
                    <a:pt x="8243" y="0"/>
                  </a:moveTo>
                  <a:cubicBezTo>
                    <a:pt x="8165" y="0"/>
                    <a:pt x="8085" y="37"/>
                    <a:pt x="8026" y="125"/>
                  </a:cubicBezTo>
                  <a:cubicBezTo>
                    <a:pt x="6727" y="2247"/>
                    <a:pt x="5366" y="4369"/>
                    <a:pt x="3941" y="6428"/>
                  </a:cubicBezTo>
                  <a:cubicBezTo>
                    <a:pt x="3719" y="6744"/>
                    <a:pt x="3497" y="7061"/>
                    <a:pt x="3276" y="7378"/>
                  </a:cubicBezTo>
                  <a:cubicBezTo>
                    <a:pt x="3244" y="7441"/>
                    <a:pt x="3149" y="7599"/>
                    <a:pt x="3085" y="7631"/>
                  </a:cubicBezTo>
                  <a:cubicBezTo>
                    <a:pt x="2990" y="7663"/>
                    <a:pt x="3085" y="7663"/>
                    <a:pt x="3054" y="7663"/>
                  </a:cubicBezTo>
                  <a:cubicBezTo>
                    <a:pt x="3022" y="7663"/>
                    <a:pt x="2959" y="7599"/>
                    <a:pt x="2927" y="7568"/>
                  </a:cubicBezTo>
                  <a:cubicBezTo>
                    <a:pt x="2547" y="7283"/>
                    <a:pt x="2262" y="6839"/>
                    <a:pt x="1945" y="6491"/>
                  </a:cubicBezTo>
                  <a:cubicBezTo>
                    <a:pt x="1502" y="5921"/>
                    <a:pt x="1027" y="5382"/>
                    <a:pt x="520" y="4907"/>
                  </a:cubicBezTo>
                  <a:cubicBezTo>
                    <a:pt x="477" y="4857"/>
                    <a:pt x="425" y="4836"/>
                    <a:pt x="372" y="4836"/>
                  </a:cubicBezTo>
                  <a:cubicBezTo>
                    <a:pt x="189" y="4836"/>
                    <a:pt x="0" y="5084"/>
                    <a:pt x="172" y="5256"/>
                  </a:cubicBezTo>
                  <a:cubicBezTo>
                    <a:pt x="964" y="6016"/>
                    <a:pt x="1597" y="6903"/>
                    <a:pt x="2325" y="7694"/>
                  </a:cubicBezTo>
                  <a:cubicBezTo>
                    <a:pt x="2552" y="7921"/>
                    <a:pt x="2818" y="8133"/>
                    <a:pt x="3081" y="8133"/>
                  </a:cubicBezTo>
                  <a:cubicBezTo>
                    <a:pt x="3223" y="8133"/>
                    <a:pt x="3364" y="8071"/>
                    <a:pt x="3497" y="7916"/>
                  </a:cubicBezTo>
                  <a:cubicBezTo>
                    <a:pt x="4542" y="6618"/>
                    <a:pt x="5429" y="5161"/>
                    <a:pt x="6316" y="3767"/>
                  </a:cubicBezTo>
                  <a:cubicBezTo>
                    <a:pt x="7044" y="2627"/>
                    <a:pt x="7773" y="1519"/>
                    <a:pt x="8469" y="379"/>
                  </a:cubicBezTo>
                  <a:cubicBezTo>
                    <a:pt x="8579" y="182"/>
                    <a:pt x="8416" y="0"/>
                    <a:pt x="8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66409" y="4049283"/>
              <a:ext cx="390674" cy="110148"/>
            </a:xfrm>
            <a:custGeom>
              <a:avLst/>
              <a:gdLst/>
              <a:ahLst/>
              <a:cxnLst/>
              <a:rect l="l" t="t" r="r" b="b"/>
              <a:pathLst>
                <a:path w="12162" h="3429" extrusionOk="0">
                  <a:moveTo>
                    <a:pt x="501" y="610"/>
                  </a:moveTo>
                  <a:cubicBezTo>
                    <a:pt x="510" y="610"/>
                    <a:pt x="541" y="636"/>
                    <a:pt x="535" y="661"/>
                  </a:cubicBezTo>
                  <a:lnTo>
                    <a:pt x="535" y="661"/>
                  </a:lnTo>
                  <a:cubicBezTo>
                    <a:pt x="498" y="624"/>
                    <a:pt x="494" y="610"/>
                    <a:pt x="501" y="610"/>
                  </a:cubicBezTo>
                  <a:close/>
                  <a:moveTo>
                    <a:pt x="3061" y="0"/>
                  </a:moveTo>
                  <a:cubicBezTo>
                    <a:pt x="2503" y="0"/>
                    <a:pt x="1949" y="16"/>
                    <a:pt x="1394" y="64"/>
                  </a:cubicBezTo>
                  <a:cubicBezTo>
                    <a:pt x="1046" y="64"/>
                    <a:pt x="64" y="64"/>
                    <a:pt x="33" y="602"/>
                  </a:cubicBezTo>
                  <a:cubicBezTo>
                    <a:pt x="1" y="1045"/>
                    <a:pt x="603" y="1615"/>
                    <a:pt x="856" y="1932"/>
                  </a:cubicBezTo>
                  <a:cubicBezTo>
                    <a:pt x="1268" y="2439"/>
                    <a:pt x="1711" y="2914"/>
                    <a:pt x="2154" y="3357"/>
                  </a:cubicBezTo>
                  <a:cubicBezTo>
                    <a:pt x="2212" y="3407"/>
                    <a:pt x="2274" y="3428"/>
                    <a:pt x="2332" y="3428"/>
                  </a:cubicBezTo>
                  <a:cubicBezTo>
                    <a:pt x="2534" y="3428"/>
                    <a:pt x="2699" y="3181"/>
                    <a:pt x="2503" y="3009"/>
                  </a:cubicBezTo>
                  <a:cubicBezTo>
                    <a:pt x="2186" y="2692"/>
                    <a:pt x="1869" y="2344"/>
                    <a:pt x="1553" y="1996"/>
                  </a:cubicBezTo>
                  <a:cubicBezTo>
                    <a:pt x="1363" y="1742"/>
                    <a:pt x="1141" y="1520"/>
                    <a:pt x="951" y="1299"/>
                  </a:cubicBezTo>
                  <a:cubicBezTo>
                    <a:pt x="830" y="1117"/>
                    <a:pt x="708" y="848"/>
                    <a:pt x="559" y="686"/>
                  </a:cubicBezTo>
                  <a:lnTo>
                    <a:pt x="559" y="686"/>
                  </a:lnTo>
                  <a:cubicBezTo>
                    <a:pt x="629" y="666"/>
                    <a:pt x="746" y="626"/>
                    <a:pt x="793" y="602"/>
                  </a:cubicBezTo>
                  <a:cubicBezTo>
                    <a:pt x="1141" y="539"/>
                    <a:pt x="1521" y="539"/>
                    <a:pt x="1869" y="507"/>
                  </a:cubicBezTo>
                  <a:cubicBezTo>
                    <a:pt x="2288" y="495"/>
                    <a:pt x="2706" y="490"/>
                    <a:pt x="3125" y="490"/>
                  </a:cubicBezTo>
                  <a:cubicBezTo>
                    <a:pt x="4985" y="490"/>
                    <a:pt x="6842" y="594"/>
                    <a:pt x="8678" y="697"/>
                  </a:cubicBezTo>
                  <a:cubicBezTo>
                    <a:pt x="9723" y="729"/>
                    <a:pt x="10768" y="792"/>
                    <a:pt x="11814" y="855"/>
                  </a:cubicBezTo>
                  <a:cubicBezTo>
                    <a:pt x="12162" y="855"/>
                    <a:pt x="12130" y="349"/>
                    <a:pt x="11814" y="349"/>
                  </a:cubicBezTo>
                  <a:cubicBezTo>
                    <a:pt x="9470" y="222"/>
                    <a:pt x="7095" y="95"/>
                    <a:pt x="4751" y="32"/>
                  </a:cubicBezTo>
                  <a:cubicBezTo>
                    <a:pt x="4181" y="16"/>
                    <a:pt x="3619" y="0"/>
                    <a:pt x="3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570394" y="4299522"/>
              <a:ext cx="348947" cy="455176"/>
            </a:xfrm>
            <a:custGeom>
              <a:avLst/>
              <a:gdLst/>
              <a:ahLst/>
              <a:cxnLst/>
              <a:rect l="l" t="t" r="r" b="b"/>
              <a:pathLst>
                <a:path w="10863" h="14170" extrusionOk="0">
                  <a:moveTo>
                    <a:pt x="2694" y="3415"/>
                  </a:moveTo>
                  <a:cubicBezTo>
                    <a:pt x="2735" y="3415"/>
                    <a:pt x="2777" y="3417"/>
                    <a:pt x="2819" y="3421"/>
                  </a:cubicBezTo>
                  <a:cubicBezTo>
                    <a:pt x="3706" y="3516"/>
                    <a:pt x="4466" y="4245"/>
                    <a:pt x="4972" y="4910"/>
                  </a:cubicBezTo>
                  <a:cubicBezTo>
                    <a:pt x="5337" y="5424"/>
                    <a:pt x="5614" y="5982"/>
                    <a:pt x="5755" y="6583"/>
                  </a:cubicBezTo>
                  <a:lnTo>
                    <a:pt x="5755" y="6583"/>
                  </a:lnTo>
                  <a:cubicBezTo>
                    <a:pt x="5024" y="7080"/>
                    <a:pt x="4151" y="7348"/>
                    <a:pt x="3255" y="7348"/>
                  </a:cubicBezTo>
                  <a:cubicBezTo>
                    <a:pt x="3079" y="7348"/>
                    <a:pt x="2901" y="7338"/>
                    <a:pt x="2724" y="7316"/>
                  </a:cubicBezTo>
                  <a:cubicBezTo>
                    <a:pt x="1679" y="7221"/>
                    <a:pt x="602" y="6556"/>
                    <a:pt x="824" y="5353"/>
                  </a:cubicBezTo>
                  <a:cubicBezTo>
                    <a:pt x="1006" y="4472"/>
                    <a:pt x="1713" y="3415"/>
                    <a:pt x="2694" y="3415"/>
                  </a:cubicBezTo>
                  <a:close/>
                  <a:moveTo>
                    <a:pt x="10546" y="1"/>
                  </a:moveTo>
                  <a:cubicBezTo>
                    <a:pt x="9754" y="33"/>
                    <a:pt x="8994" y="666"/>
                    <a:pt x="8583" y="1299"/>
                  </a:cubicBezTo>
                  <a:cubicBezTo>
                    <a:pt x="8108" y="1996"/>
                    <a:pt x="7886" y="2883"/>
                    <a:pt x="7633" y="3706"/>
                  </a:cubicBezTo>
                  <a:cubicBezTo>
                    <a:pt x="7348" y="4593"/>
                    <a:pt x="7062" y="5480"/>
                    <a:pt x="6334" y="6113"/>
                  </a:cubicBezTo>
                  <a:cubicBezTo>
                    <a:pt x="6277" y="6168"/>
                    <a:pt x="6218" y="6222"/>
                    <a:pt x="6158" y="6274"/>
                  </a:cubicBezTo>
                  <a:lnTo>
                    <a:pt x="6158" y="6274"/>
                  </a:lnTo>
                  <a:cubicBezTo>
                    <a:pt x="6066" y="5952"/>
                    <a:pt x="5936" y="5635"/>
                    <a:pt x="5764" y="5321"/>
                  </a:cubicBezTo>
                  <a:cubicBezTo>
                    <a:pt x="5289" y="4435"/>
                    <a:pt x="4561" y="3611"/>
                    <a:pt x="3674" y="3199"/>
                  </a:cubicBezTo>
                  <a:cubicBezTo>
                    <a:pt x="3340" y="3046"/>
                    <a:pt x="2996" y="2964"/>
                    <a:pt x="2661" y="2964"/>
                  </a:cubicBezTo>
                  <a:cubicBezTo>
                    <a:pt x="2168" y="2964"/>
                    <a:pt x="1694" y="3139"/>
                    <a:pt x="1299" y="3516"/>
                  </a:cubicBezTo>
                  <a:cubicBezTo>
                    <a:pt x="539" y="4245"/>
                    <a:pt x="0" y="5543"/>
                    <a:pt x="507" y="6556"/>
                  </a:cubicBezTo>
                  <a:cubicBezTo>
                    <a:pt x="1014" y="7538"/>
                    <a:pt x="2249" y="7855"/>
                    <a:pt x="3262" y="7855"/>
                  </a:cubicBezTo>
                  <a:cubicBezTo>
                    <a:pt x="4172" y="7855"/>
                    <a:pt x="5067" y="7601"/>
                    <a:pt x="5844" y="7139"/>
                  </a:cubicBezTo>
                  <a:lnTo>
                    <a:pt x="5844" y="7139"/>
                  </a:lnTo>
                  <a:cubicBezTo>
                    <a:pt x="5854" y="7250"/>
                    <a:pt x="5859" y="7362"/>
                    <a:pt x="5859" y="7475"/>
                  </a:cubicBezTo>
                  <a:cubicBezTo>
                    <a:pt x="5859" y="10198"/>
                    <a:pt x="3832" y="12795"/>
                    <a:pt x="1267" y="13650"/>
                  </a:cubicBezTo>
                  <a:cubicBezTo>
                    <a:pt x="979" y="13766"/>
                    <a:pt x="1058" y="14169"/>
                    <a:pt x="1313" y="14169"/>
                  </a:cubicBezTo>
                  <a:cubicBezTo>
                    <a:pt x="1338" y="14169"/>
                    <a:pt x="1365" y="14165"/>
                    <a:pt x="1394" y="14157"/>
                  </a:cubicBezTo>
                  <a:cubicBezTo>
                    <a:pt x="3864" y="13334"/>
                    <a:pt x="5859" y="11022"/>
                    <a:pt x="6271" y="8425"/>
                  </a:cubicBezTo>
                  <a:cubicBezTo>
                    <a:pt x="6349" y="7879"/>
                    <a:pt x="6358" y="7356"/>
                    <a:pt x="6282" y="6848"/>
                  </a:cubicBezTo>
                  <a:lnTo>
                    <a:pt x="6282" y="6848"/>
                  </a:lnTo>
                  <a:cubicBezTo>
                    <a:pt x="6503" y="6684"/>
                    <a:pt x="6711" y="6502"/>
                    <a:pt x="6904" y="6303"/>
                  </a:cubicBezTo>
                  <a:cubicBezTo>
                    <a:pt x="7696" y="5448"/>
                    <a:pt x="7981" y="4308"/>
                    <a:pt x="8298" y="3231"/>
                  </a:cubicBezTo>
                  <a:cubicBezTo>
                    <a:pt x="8488" y="2661"/>
                    <a:pt x="8678" y="2091"/>
                    <a:pt x="8994" y="1584"/>
                  </a:cubicBezTo>
                  <a:cubicBezTo>
                    <a:pt x="9311" y="1109"/>
                    <a:pt x="9913" y="508"/>
                    <a:pt x="10546" y="508"/>
                  </a:cubicBezTo>
                  <a:cubicBezTo>
                    <a:pt x="10831" y="476"/>
                    <a:pt x="10863" y="1"/>
                    <a:pt x="10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7" name="Google Shape;217;p2"/>
          <p:cNvGrpSpPr/>
          <p:nvPr/>
        </p:nvGrpSpPr>
        <p:grpSpPr>
          <a:xfrm>
            <a:off x="3152033" y="4598590"/>
            <a:ext cx="851712" cy="702869"/>
            <a:chOff x="3152033" y="4597111"/>
            <a:chExt cx="851712" cy="702652"/>
          </a:xfrm>
        </p:grpSpPr>
        <p:sp>
          <p:nvSpPr>
            <p:cNvPr id="218" name="Google Shape;218;p2"/>
            <p:cNvSpPr/>
            <p:nvPr/>
          </p:nvSpPr>
          <p:spPr>
            <a:xfrm>
              <a:off x="3302787" y="4812014"/>
              <a:ext cx="593752" cy="487748"/>
            </a:xfrm>
            <a:custGeom>
              <a:avLst/>
              <a:gdLst/>
              <a:ahLst/>
              <a:cxnLst/>
              <a:rect l="l" t="t" r="r" b="b"/>
              <a:pathLst>
                <a:path w="18484" h="15184" extrusionOk="0">
                  <a:moveTo>
                    <a:pt x="8304" y="1"/>
                  </a:moveTo>
                  <a:cubicBezTo>
                    <a:pt x="5050" y="1"/>
                    <a:pt x="1794" y="1666"/>
                    <a:pt x="570" y="4885"/>
                  </a:cubicBezTo>
                  <a:cubicBezTo>
                    <a:pt x="222" y="5803"/>
                    <a:pt x="95" y="6754"/>
                    <a:pt x="190" y="7672"/>
                  </a:cubicBezTo>
                  <a:cubicBezTo>
                    <a:pt x="0" y="8939"/>
                    <a:pt x="190" y="10237"/>
                    <a:pt x="792" y="11504"/>
                  </a:cubicBezTo>
                  <a:cubicBezTo>
                    <a:pt x="1900" y="13784"/>
                    <a:pt x="4561" y="14892"/>
                    <a:pt x="6936" y="15146"/>
                  </a:cubicBezTo>
                  <a:cubicBezTo>
                    <a:pt x="7199" y="15171"/>
                    <a:pt x="7462" y="15184"/>
                    <a:pt x="7725" y="15184"/>
                  </a:cubicBezTo>
                  <a:cubicBezTo>
                    <a:pt x="13300" y="15184"/>
                    <a:pt x="18484" y="9535"/>
                    <a:pt x="15550" y="4030"/>
                  </a:cubicBezTo>
                  <a:cubicBezTo>
                    <a:pt x="14089" y="1317"/>
                    <a:pt x="11197" y="1"/>
                    <a:pt x="8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353638" y="4890138"/>
              <a:ext cx="433397" cy="373681"/>
            </a:xfrm>
            <a:custGeom>
              <a:avLst/>
              <a:gdLst/>
              <a:ahLst/>
              <a:cxnLst/>
              <a:rect l="l" t="t" r="r" b="b"/>
              <a:pathLst>
                <a:path w="13492" h="11633" extrusionOk="0">
                  <a:moveTo>
                    <a:pt x="4980" y="1"/>
                  </a:moveTo>
                  <a:cubicBezTo>
                    <a:pt x="3353" y="1"/>
                    <a:pt x="1820" y="729"/>
                    <a:pt x="1046" y="2326"/>
                  </a:cubicBezTo>
                  <a:cubicBezTo>
                    <a:pt x="1" y="4448"/>
                    <a:pt x="476" y="7203"/>
                    <a:pt x="1584" y="9230"/>
                  </a:cubicBezTo>
                  <a:cubicBezTo>
                    <a:pt x="2186" y="10275"/>
                    <a:pt x="3104" y="11130"/>
                    <a:pt x="4276" y="11447"/>
                  </a:cubicBezTo>
                  <a:cubicBezTo>
                    <a:pt x="4797" y="11577"/>
                    <a:pt x="5351" y="11633"/>
                    <a:pt x="5910" y="11633"/>
                  </a:cubicBezTo>
                  <a:cubicBezTo>
                    <a:pt x="6710" y="11633"/>
                    <a:pt x="7521" y="11520"/>
                    <a:pt x="8266" y="11352"/>
                  </a:cubicBezTo>
                  <a:cubicBezTo>
                    <a:pt x="10673" y="10750"/>
                    <a:pt x="12573" y="9135"/>
                    <a:pt x="12985" y="6602"/>
                  </a:cubicBezTo>
                  <a:cubicBezTo>
                    <a:pt x="13302" y="4575"/>
                    <a:pt x="12763" y="2168"/>
                    <a:pt x="11148" y="806"/>
                  </a:cubicBezTo>
                  <a:cubicBezTo>
                    <a:pt x="10737" y="458"/>
                    <a:pt x="10293" y="205"/>
                    <a:pt x="9818" y="46"/>
                  </a:cubicBezTo>
                  <a:cubicBezTo>
                    <a:pt x="9785" y="32"/>
                    <a:pt x="9754" y="25"/>
                    <a:pt x="9725" y="25"/>
                  </a:cubicBezTo>
                  <a:cubicBezTo>
                    <a:pt x="9503" y="25"/>
                    <a:pt x="9411" y="409"/>
                    <a:pt x="9691" y="521"/>
                  </a:cubicBezTo>
                  <a:cubicBezTo>
                    <a:pt x="13302" y="1915"/>
                    <a:pt x="13492" y="7710"/>
                    <a:pt x="10515" y="9832"/>
                  </a:cubicBezTo>
                  <a:cubicBezTo>
                    <a:pt x="9565" y="10497"/>
                    <a:pt x="8425" y="10877"/>
                    <a:pt x="7253" y="11035"/>
                  </a:cubicBezTo>
                  <a:cubicBezTo>
                    <a:pt x="6817" y="11098"/>
                    <a:pt x="6352" y="11140"/>
                    <a:pt x="5884" y="11140"/>
                  </a:cubicBezTo>
                  <a:cubicBezTo>
                    <a:pt x="5163" y="11140"/>
                    <a:pt x="4435" y="11039"/>
                    <a:pt x="3801" y="10750"/>
                  </a:cubicBezTo>
                  <a:cubicBezTo>
                    <a:pt x="1869" y="9832"/>
                    <a:pt x="1077" y="7235"/>
                    <a:pt x="982" y="5240"/>
                  </a:cubicBezTo>
                  <a:cubicBezTo>
                    <a:pt x="887" y="3466"/>
                    <a:pt x="1584" y="1471"/>
                    <a:pt x="3358" y="743"/>
                  </a:cubicBezTo>
                  <a:cubicBezTo>
                    <a:pt x="3866" y="538"/>
                    <a:pt x="4413" y="443"/>
                    <a:pt x="4967" y="443"/>
                  </a:cubicBezTo>
                  <a:cubicBezTo>
                    <a:pt x="6551" y="443"/>
                    <a:pt x="8191" y="1217"/>
                    <a:pt x="9153" y="2390"/>
                  </a:cubicBezTo>
                  <a:cubicBezTo>
                    <a:pt x="9850" y="3276"/>
                    <a:pt x="10293" y="4417"/>
                    <a:pt x="10008" y="5525"/>
                  </a:cubicBezTo>
                  <a:cubicBezTo>
                    <a:pt x="9818" y="6443"/>
                    <a:pt x="9185" y="7235"/>
                    <a:pt x="8330" y="7615"/>
                  </a:cubicBezTo>
                  <a:cubicBezTo>
                    <a:pt x="7816" y="7845"/>
                    <a:pt x="7164" y="7988"/>
                    <a:pt x="6516" y="7988"/>
                  </a:cubicBezTo>
                  <a:cubicBezTo>
                    <a:pt x="5646" y="7988"/>
                    <a:pt x="4784" y="7730"/>
                    <a:pt x="4276" y="7077"/>
                  </a:cubicBezTo>
                  <a:cubicBezTo>
                    <a:pt x="3477" y="6049"/>
                    <a:pt x="4119" y="3760"/>
                    <a:pt x="5483" y="3760"/>
                  </a:cubicBezTo>
                  <a:cubicBezTo>
                    <a:pt x="5632" y="3760"/>
                    <a:pt x="5789" y="3787"/>
                    <a:pt x="5954" y="3846"/>
                  </a:cubicBezTo>
                  <a:cubicBezTo>
                    <a:pt x="6430" y="4005"/>
                    <a:pt x="6968" y="4417"/>
                    <a:pt x="7095" y="4923"/>
                  </a:cubicBezTo>
                  <a:cubicBezTo>
                    <a:pt x="7316" y="5557"/>
                    <a:pt x="6525" y="5588"/>
                    <a:pt x="6081" y="5588"/>
                  </a:cubicBezTo>
                  <a:cubicBezTo>
                    <a:pt x="5764" y="5588"/>
                    <a:pt x="5764" y="6063"/>
                    <a:pt x="6081" y="6095"/>
                  </a:cubicBezTo>
                  <a:cubicBezTo>
                    <a:pt x="6651" y="6095"/>
                    <a:pt x="7443" y="6000"/>
                    <a:pt x="7601" y="5335"/>
                  </a:cubicBezTo>
                  <a:cubicBezTo>
                    <a:pt x="7728" y="4797"/>
                    <a:pt x="7348" y="4258"/>
                    <a:pt x="7000" y="3910"/>
                  </a:cubicBezTo>
                  <a:cubicBezTo>
                    <a:pt x="6582" y="3548"/>
                    <a:pt x="6018" y="3259"/>
                    <a:pt x="5457" y="3259"/>
                  </a:cubicBezTo>
                  <a:cubicBezTo>
                    <a:pt x="5380" y="3259"/>
                    <a:pt x="5303" y="3265"/>
                    <a:pt x="5226" y="3276"/>
                  </a:cubicBezTo>
                  <a:cubicBezTo>
                    <a:pt x="4434" y="3371"/>
                    <a:pt x="3928" y="4068"/>
                    <a:pt x="3643" y="4765"/>
                  </a:cubicBezTo>
                  <a:cubicBezTo>
                    <a:pt x="3326" y="5620"/>
                    <a:pt x="3294" y="6602"/>
                    <a:pt x="3864" y="7362"/>
                  </a:cubicBezTo>
                  <a:cubicBezTo>
                    <a:pt x="4371" y="8027"/>
                    <a:pt x="5163" y="8343"/>
                    <a:pt x="5954" y="8438"/>
                  </a:cubicBezTo>
                  <a:cubicBezTo>
                    <a:pt x="6160" y="8465"/>
                    <a:pt x="6367" y="8478"/>
                    <a:pt x="6573" y="8478"/>
                  </a:cubicBezTo>
                  <a:cubicBezTo>
                    <a:pt x="8358" y="8478"/>
                    <a:pt x="10057" y="7498"/>
                    <a:pt x="10483" y="5652"/>
                  </a:cubicBezTo>
                  <a:cubicBezTo>
                    <a:pt x="11117" y="3086"/>
                    <a:pt x="8805" y="806"/>
                    <a:pt x="6493" y="205"/>
                  </a:cubicBezTo>
                  <a:cubicBezTo>
                    <a:pt x="5993" y="70"/>
                    <a:pt x="5482" y="1"/>
                    <a:pt x="4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566262" y="4597111"/>
              <a:ext cx="16318" cy="180079"/>
            </a:xfrm>
            <a:custGeom>
              <a:avLst/>
              <a:gdLst/>
              <a:ahLst/>
              <a:cxnLst/>
              <a:rect l="l" t="t" r="r" b="b"/>
              <a:pathLst>
                <a:path w="508" h="5606" extrusionOk="0">
                  <a:moveTo>
                    <a:pt x="254" y="0"/>
                  </a:moveTo>
                  <a:cubicBezTo>
                    <a:pt x="127" y="0"/>
                    <a:pt x="1" y="79"/>
                    <a:pt x="1" y="238"/>
                  </a:cubicBezTo>
                  <a:lnTo>
                    <a:pt x="1" y="5368"/>
                  </a:lnTo>
                  <a:cubicBezTo>
                    <a:pt x="1" y="5526"/>
                    <a:pt x="127" y="5605"/>
                    <a:pt x="254" y="5605"/>
                  </a:cubicBezTo>
                  <a:cubicBezTo>
                    <a:pt x="381" y="5605"/>
                    <a:pt x="507" y="5526"/>
                    <a:pt x="507" y="5368"/>
                  </a:cubicBezTo>
                  <a:lnTo>
                    <a:pt x="507" y="238"/>
                  </a:lnTo>
                  <a:cubicBezTo>
                    <a:pt x="507" y="79"/>
                    <a:pt x="38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66873" y="4738356"/>
              <a:ext cx="58013" cy="55861"/>
            </a:xfrm>
            <a:custGeom>
              <a:avLst/>
              <a:gdLst/>
              <a:ahLst/>
              <a:cxnLst/>
              <a:rect l="l" t="t" r="r" b="b"/>
              <a:pathLst>
                <a:path w="1806" h="1739" extrusionOk="0">
                  <a:moveTo>
                    <a:pt x="256" y="1"/>
                  </a:moveTo>
                  <a:cubicBezTo>
                    <a:pt x="197" y="1"/>
                    <a:pt x="140" y="25"/>
                    <a:pt x="95" y="84"/>
                  </a:cubicBezTo>
                  <a:cubicBezTo>
                    <a:pt x="0" y="179"/>
                    <a:pt x="0" y="338"/>
                    <a:pt x="95" y="433"/>
                  </a:cubicBezTo>
                  <a:lnTo>
                    <a:pt x="1362" y="1668"/>
                  </a:lnTo>
                  <a:cubicBezTo>
                    <a:pt x="1410" y="1715"/>
                    <a:pt x="1473" y="1739"/>
                    <a:pt x="1536" y="1739"/>
                  </a:cubicBezTo>
                  <a:cubicBezTo>
                    <a:pt x="1600" y="1739"/>
                    <a:pt x="1663" y="1715"/>
                    <a:pt x="1711" y="1668"/>
                  </a:cubicBezTo>
                  <a:cubicBezTo>
                    <a:pt x="1806" y="1573"/>
                    <a:pt x="1806" y="1414"/>
                    <a:pt x="1711" y="1319"/>
                  </a:cubicBezTo>
                  <a:lnTo>
                    <a:pt x="444" y="84"/>
                  </a:lnTo>
                  <a:cubicBezTo>
                    <a:pt x="393" y="3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736162" y="4746901"/>
              <a:ext cx="66140" cy="64630"/>
            </a:xfrm>
            <a:custGeom>
              <a:avLst/>
              <a:gdLst/>
              <a:ahLst/>
              <a:cxnLst/>
              <a:rect l="l" t="t" r="r" b="b"/>
              <a:pathLst>
                <a:path w="2059" h="2012" extrusionOk="0">
                  <a:moveTo>
                    <a:pt x="1790" y="0"/>
                  </a:moveTo>
                  <a:cubicBezTo>
                    <a:pt x="1726" y="0"/>
                    <a:pt x="1663" y="24"/>
                    <a:pt x="1615" y="72"/>
                  </a:cubicBezTo>
                  <a:lnTo>
                    <a:pt x="95" y="1592"/>
                  </a:lnTo>
                  <a:cubicBezTo>
                    <a:pt x="0" y="1687"/>
                    <a:pt x="0" y="1845"/>
                    <a:pt x="95" y="1940"/>
                  </a:cubicBezTo>
                  <a:cubicBezTo>
                    <a:pt x="143" y="1988"/>
                    <a:pt x="206" y="2011"/>
                    <a:pt x="269" y="2011"/>
                  </a:cubicBezTo>
                  <a:cubicBezTo>
                    <a:pt x="333" y="2011"/>
                    <a:pt x="396" y="1988"/>
                    <a:pt x="444" y="1940"/>
                  </a:cubicBezTo>
                  <a:lnTo>
                    <a:pt x="1964" y="420"/>
                  </a:lnTo>
                  <a:cubicBezTo>
                    <a:pt x="2059" y="325"/>
                    <a:pt x="2059" y="167"/>
                    <a:pt x="1964" y="72"/>
                  </a:cubicBezTo>
                  <a:cubicBezTo>
                    <a:pt x="1916" y="24"/>
                    <a:pt x="1853" y="0"/>
                    <a:pt x="1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152033" y="4930870"/>
              <a:ext cx="126370" cy="42145"/>
            </a:xfrm>
            <a:custGeom>
              <a:avLst/>
              <a:gdLst/>
              <a:ahLst/>
              <a:cxnLst/>
              <a:rect l="l" t="t" r="r" b="b"/>
              <a:pathLst>
                <a:path w="3934" h="1312" extrusionOk="0">
                  <a:moveTo>
                    <a:pt x="313" y="1"/>
                  </a:moveTo>
                  <a:cubicBezTo>
                    <a:pt x="82" y="1"/>
                    <a:pt x="0" y="402"/>
                    <a:pt x="260" y="488"/>
                  </a:cubicBezTo>
                  <a:cubicBezTo>
                    <a:pt x="1368" y="868"/>
                    <a:pt x="2445" y="1122"/>
                    <a:pt x="3585" y="1312"/>
                  </a:cubicBezTo>
                  <a:cubicBezTo>
                    <a:pt x="3711" y="1312"/>
                    <a:pt x="3838" y="1280"/>
                    <a:pt x="3902" y="1122"/>
                  </a:cubicBezTo>
                  <a:cubicBezTo>
                    <a:pt x="3933" y="1027"/>
                    <a:pt x="3838" y="837"/>
                    <a:pt x="3711" y="837"/>
                  </a:cubicBezTo>
                  <a:cubicBezTo>
                    <a:pt x="2603" y="647"/>
                    <a:pt x="1495" y="393"/>
                    <a:pt x="386" y="13"/>
                  </a:cubicBezTo>
                  <a:cubicBezTo>
                    <a:pt x="361" y="5"/>
                    <a:pt x="336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877183" y="4951364"/>
              <a:ext cx="126563" cy="29970"/>
            </a:xfrm>
            <a:custGeom>
              <a:avLst/>
              <a:gdLst/>
              <a:ahLst/>
              <a:cxnLst/>
              <a:rect l="l" t="t" r="r" b="b"/>
              <a:pathLst>
                <a:path w="3940" h="933" extrusionOk="0">
                  <a:moveTo>
                    <a:pt x="3685" y="1"/>
                  </a:moveTo>
                  <a:cubicBezTo>
                    <a:pt x="3665" y="1"/>
                    <a:pt x="3644" y="3"/>
                    <a:pt x="3623" y="9"/>
                  </a:cubicBezTo>
                  <a:cubicBezTo>
                    <a:pt x="2514" y="167"/>
                    <a:pt x="1406" y="262"/>
                    <a:pt x="297" y="452"/>
                  </a:cubicBezTo>
                  <a:cubicBezTo>
                    <a:pt x="0" y="511"/>
                    <a:pt x="93" y="933"/>
                    <a:pt x="367" y="933"/>
                  </a:cubicBezTo>
                  <a:cubicBezTo>
                    <a:pt x="385" y="933"/>
                    <a:pt x="404" y="931"/>
                    <a:pt x="424" y="927"/>
                  </a:cubicBezTo>
                  <a:cubicBezTo>
                    <a:pt x="1532" y="769"/>
                    <a:pt x="2641" y="642"/>
                    <a:pt x="3749" y="484"/>
                  </a:cubicBezTo>
                  <a:cubicBezTo>
                    <a:pt x="3876" y="484"/>
                    <a:pt x="3939" y="294"/>
                    <a:pt x="3908" y="199"/>
                  </a:cubicBezTo>
                  <a:cubicBezTo>
                    <a:pt x="3881" y="67"/>
                    <a:pt x="3789" y="1"/>
                    <a:pt x="3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886723" y="5121520"/>
              <a:ext cx="62093" cy="18342"/>
            </a:xfrm>
            <a:custGeom>
              <a:avLst/>
              <a:gdLst/>
              <a:ahLst/>
              <a:cxnLst/>
              <a:rect l="l" t="t" r="r" b="b"/>
              <a:pathLst>
                <a:path w="1933" h="571" extrusionOk="0">
                  <a:moveTo>
                    <a:pt x="254" y="0"/>
                  </a:moveTo>
                  <a:cubicBezTo>
                    <a:pt x="127" y="0"/>
                    <a:pt x="0" y="95"/>
                    <a:pt x="0" y="254"/>
                  </a:cubicBezTo>
                  <a:cubicBezTo>
                    <a:pt x="0" y="380"/>
                    <a:pt x="95" y="507"/>
                    <a:pt x="254" y="507"/>
                  </a:cubicBezTo>
                  <a:cubicBezTo>
                    <a:pt x="729" y="507"/>
                    <a:pt x="1204" y="570"/>
                    <a:pt x="1679" y="570"/>
                  </a:cubicBezTo>
                  <a:cubicBezTo>
                    <a:pt x="1805" y="570"/>
                    <a:pt x="1932" y="475"/>
                    <a:pt x="1932" y="349"/>
                  </a:cubicBezTo>
                  <a:cubicBezTo>
                    <a:pt x="1932" y="190"/>
                    <a:pt x="1805" y="95"/>
                    <a:pt x="1679" y="95"/>
                  </a:cubicBezTo>
                  <a:cubicBezTo>
                    <a:pt x="1204" y="95"/>
                    <a:pt x="729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204105" y="5124315"/>
              <a:ext cx="74299" cy="18599"/>
            </a:xfrm>
            <a:custGeom>
              <a:avLst/>
              <a:gdLst/>
              <a:ahLst/>
              <a:cxnLst/>
              <a:rect l="l" t="t" r="r" b="b"/>
              <a:pathLst>
                <a:path w="2313" h="579" extrusionOk="0">
                  <a:moveTo>
                    <a:pt x="2031" y="0"/>
                  </a:moveTo>
                  <a:cubicBezTo>
                    <a:pt x="2008" y="0"/>
                    <a:pt x="1986" y="3"/>
                    <a:pt x="1964" y="8"/>
                  </a:cubicBezTo>
                  <a:cubicBezTo>
                    <a:pt x="1394" y="72"/>
                    <a:pt x="824" y="72"/>
                    <a:pt x="254" y="72"/>
                  </a:cubicBezTo>
                  <a:cubicBezTo>
                    <a:pt x="95" y="72"/>
                    <a:pt x="0" y="198"/>
                    <a:pt x="0" y="325"/>
                  </a:cubicBezTo>
                  <a:cubicBezTo>
                    <a:pt x="0" y="483"/>
                    <a:pt x="95" y="578"/>
                    <a:pt x="254" y="578"/>
                  </a:cubicBezTo>
                  <a:cubicBezTo>
                    <a:pt x="855" y="578"/>
                    <a:pt x="1489" y="578"/>
                    <a:pt x="2090" y="483"/>
                  </a:cubicBezTo>
                  <a:cubicBezTo>
                    <a:pt x="2217" y="452"/>
                    <a:pt x="2312" y="293"/>
                    <a:pt x="2281" y="167"/>
                  </a:cubicBezTo>
                  <a:cubicBezTo>
                    <a:pt x="2254" y="62"/>
                    <a:pt x="2141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7" name="Google Shape;267;p2"/>
          <p:cNvGrpSpPr/>
          <p:nvPr/>
        </p:nvGrpSpPr>
        <p:grpSpPr>
          <a:xfrm>
            <a:off x="708924" y="4049212"/>
            <a:ext cx="577852" cy="551234"/>
            <a:chOff x="708922" y="4047962"/>
            <a:chExt cx="577852" cy="551064"/>
          </a:xfrm>
        </p:grpSpPr>
        <p:sp>
          <p:nvSpPr>
            <p:cNvPr id="268" name="Google Shape;268;p2"/>
            <p:cNvSpPr/>
            <p:nvPr/>
          </p:nvSpPr>
          <p:spPr>
            <a:xfrm>
              <a:off x="708922" y="4170448"/>
              <a:ext cx="577852" cy="428578"/>
            </a:xfrm>
            <a:custGeom>
              <a:avLst/>
              <a:gdLst/>
              <a:ahLst/>
              <a:cxnLst/>
              <a:rect l="l" t="t" r="r" b="b"/>
              <a:pathLst>
                <a:path w="17989" h="13342" extrusionOk="0">
                  <a:moveTo>
                    <a:pt x="5315" y="509"/>
                  </a:moveTo>
                  <a:cubicBezTo>
                    <a:pt x="6774" y="509"/>
                    <a:pt x="8250" y="1232"/>
                    <a:pt x="9216" y="2312"/>
                  </a:cubicBezTo>
                  <a:cubicBezTo>
                    <a:pt x="9266" y="2362"/>
                    <a:pt x="9323" y="2383"/>
                    <a:pt x="9378" y="2383"/>
                  </a:cubicBezTo>
                  <a:cubicBezTo>
                    <a:pt x="9425" y="2383"/>
                    <a:pt x="9472" y="2367"/>
                    <a:pt x="9512" y="2341"/>
                  </a:cubicBezTo>
                  <a:lnTo>
                    <a:pt x="9512" y="2341"/>
                  </a:lnTo>
                  <a:cubicBezTo>
                    <a:pt x="9581" y="2334"/>
                    <a:pt x="9647" y="2296"/>
                    <a:pt x="9691" y="2217"/>
                  </a:cubicBezTo>
                  <a:cubicBezTo>
                    <a:pt x="10331" y="1159"/>
                    <a:pt x="11506" y="674"/>
                    <a:pt x="12697" y="674"/>
                  </a:cubicBezTo>
                  <a:cubicBezTo>
                    <a:pt x="13039" y="674"/>
                    <a:pt x="13382" y="714"/>
                    <a:pt x="13713" y="792"/>
                  </a:cubicBezTo>
                  <a:cubicBezTo>
                    <a:pt x="15265" y="1172"/>
                    <a:pt x="16500" y="2375"/>
                    <a:pt x="16880" y="3895"/>
                  </a:cubicBezTo>
                  <a:cubicBezTo>
                    <a:pt x="17260" y="5447"/>
                    <a:pt x="16849" y="7126"/>
                    <a:pt x="16152" y="8519"/>
                  </a:cubicBezTo>
                  <a:cubicBezTo>
                    <a:pt x="15423" y="9912"/>
                    <a:pt x="14283" y="11053"/>
                    <a:pt x="12858" y="11749"/>
                  </a:cubicBezTo>
                  <a:cubicBezTo>
                    <a:pt x="11481" y="12429"/>
                    <a:pt x="9799" y="12846"/>
                    <a:pt x="8146" y="12846"/>
                  </a:cubicBezTo>
                  <a:cubicBezTo>
                    <a:pt x="6874" y="12846"/>
                    <a:pt x="5618" y="12599"/>
                    <a:pt x="4529" y="12034"/>
                  </a:cubicBezTo>
                  <a:cubicBezTo>
                    <a:pt x="1711" y="10578"/>
                    <a:pt x="729" y="7031"/>
                    <a:pt x="1426" y="4085"/>
                  </a:cubicBezTo>
                  <a:cubicBezTo>
                    <a:pt x="1837" y="2344"/>
                    <a:pt x="2914" y="729"/>
                    <a:pt x="4814" y="539"/>
                  </a:cubicBezTo>
                  <a:cubicBezTo>
                    <a:pt x="4980" y="519"/>
                    <a:pt x="5147" y="509"/>
                    <a:pt x="5315" y="509"/>
                  </a:cubicBezTo>
                  <a:close/>
                  <a:moveTo>
                    <a:pt x="5289" y="0"/>
                  </a:moveTo>
                  <a:cubicBezTo>
                    <a:pt x="3579" y="0"/>
                    <a:pt x="2217" y="950"/>
                    <a:pt x="1457" y="2470"/>
                  </a:cubicBezTo>
                  <a:cubicBezTo>
                    <a:pt x="1" y="5416"/>
                    <a:pt x="634" y="9754"/>
                    <a:pt x="3294" y="11844"/>
                  </a:cubicBezTo>
                  <a:cubicBezTo>
                    <a:pt x="4645" y="12908"/>
                    <a:pt x="6339" y="13342"/>
                    <a:pt x="8057" y="13342"/>
                  </a:cubicBezTo>
                  <a:cubicBezTo>
                    <a:pt x="9561" y="13342"/>
                    <a:pt x="11085" y="13010"/>
                    <a:pt x="12415" y="12478"/>
                  </a:cubicBezTo>
                  <a:cubicBezTo>
                    <a:pt x="15582" y="11243"/>
                    <a:pt x="17989" y="7727"/>
                    <a:pt x="17450" y="4212"/>
                  </a:cubicBezTo>
                  <a:cubicBezTo>
                    <a:pt x="17165" y="2375"/>
                    <a:pt x="15772" y="855"/>
                    <a:pt x="13967" y="348"/>
                  </a:cubicBezTo>
                  <a:cubicBezTo>
                    <a:pt x="13558" y="235"/>
                    <a:pt x="13131" y="177"/>
                    <a:pt x="12704" y="177"/>
                  </a:cubicBezTo>
                  <a:cubicBezTo>
                    <a:pt x="11422" y="177"/>
                    <a:pt x="10145" y="696"/>
                    <a:pt x="9378" y="1769"/>
                  </a:cubicBezTo>
                  <a:lnTo>
                    <a:pt x="9378" y="1769"/>
                  </a:lnTo>
                  <a:cubicBezTo>
                    <a:pt x="8309" y="708"/>
                    <a:pt x="6813" y="30"/>
                    <a:pt x="5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1002432" y="4047962"/>
              <a:ext cx="102374" cy="191161"/>
            </a:xfrm>
            <a:custGeom>
              <a:avLst/>
              <a:gdLst/>
              <a:ahLst/>
              <a:cxnLst/>
              <a:rect l="l" t="t" r="r" b="b"/>
              <a:pathLst>
                <a:path w="3187" h="5951" extrusionOk="0">
                  <a:moveTo>
                    <a:pt x="2852" y="0"/>
                  </a:moveTo>
                  <a:cubicBezTo>
                    <a:pt x="2827" y="0"/>
                    <a:pt x="2800" y="4"/>
                    <a:pt x="2771" y="13"/>
                  </a:cubicBezTo>
                  <a:cubicBezTo>
                    <a:pt x="269" y="583"/>
                    <a:pt x="143" y="3655"/>
                    <a:pt x="16" y="5713"/>
                  </a:cubicBezTo>
                  <a:cubicBezTo>
                    <a:pt x="0" y="5872"/>
                    <a:pt x="119" y="5951"/>
                    <a:pt x="246" y="5951"/>
                  </a:cubicBezTo>
                  <a:cubicBezTo>
                    <a:pt x="372" y="5951"/>
                    <a:pt x="507" y="5872"/>
                    <a:pt x="523" y="5713"/>
                  </a:cubicBezTo>
                  <a:cubicBezTo>
                    <a:pt x="618" y="3876"/>
                    <a:pt x="681" y="995"/>
                    <a:pt x="2898" y="488"/>
                  </a:cubicBezTo>
                  <a:cubicBezTo>
                    <a:pt x="3186" y="401"/>
                    <a:pt x="3107" y="0"/>
                    <a:pt x="2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925625" y="4064377"/>
              <a:ext cx="103788" cy="94569"/>
            </a:xfrm>
            <a:custGeom>
              <a:avLst/>
              <a:gdLst/>
              <a:ahLst/>
              <a:cxnLst/>
              <a:rect l="l" t="t" r="r" b="b"/>
              <a:pathLst>
                <a:path w="3231" h="2944" extrusionOk="0">
                  <a:moveTo>
                    <a:pt x="919" y="534"/>
                  </a:moveTo>
                  <a:cubicBezTo>
                    <a:pt x="919" y="534"/>
                    <a:pt x="919" y="534"/>
                    <a:pt x="919" y="534"/>
                  </a:cubicBezTo>
                  <a:lnTo>
                    <a:pt x="919" y="534"/>
                  </a:lnTo>
                  <a:cubicBezTo>
                    <a:pt x="909" y="541"/>
                    <a:pt x="905" y="547"/>
                    <a:pt x="919" y="547"/>
                  </a:cubicBezTo>
                  <a:cubicBezTo>
                    <a:pt x="928" y="538"/>
                    <a:pt x="926" y="534"/>
                    <a:pt x="919" y="534"/>
                  </a:cubicBezTo>
                  <a:close/>
                  <a:moveTo>
                    <a:pt x="829" y="596"/>
                  </a:moveTo>
                  <a:cubicBezTo>
                    <a:pt x="828" y="596"/>
                    <a:pt x="827" y="596"/>
                    <a:pt x="826" y="597"/>
                  </a:cubicBezTo>
                  <a:lnTo>
                    <a:pt x="826" y="597"/>
                  </a:lnTo>
                  <a:cubicBezTo>
                    <a:pt x="824" y="600"/>
                    <a:pt x="824" y="605"/>
                    <a:pt x="824" y="610"/>
                  </a:cubicBezTo>
                  <a:cubicBezTo>
                    <a:pt x="834" y="600"/>
                    <a:pt x="834" y="596"/>
                    <a:pt x="829" y="596"/>
                  </a:cubicBezTo>
                  <a:close/>
                  <a:moveTo>
                    <a:pt x="1204" y="515"/>
                  </a:moveTo>
                  <a:cubicBezTo>
                    <a:pt x="1235" y="547"/>
                    <a:pt x="1299" y="547"/>
                    <a:pt x="1330" y="579"/>
                  </a:cubicBezTo>
                  <a:lnTo>
                    <a:pt x="1362" y="579"/>
                  </a:lnTo>
                  <a:lnTo>
                    <a:pt x="1457" y="610"/>
                  </a:lnTo>
                  <a:cubicBezTo>
                    <a:pt x="1489" y="642"/>
                    <a:pt x="1552" y="674"/>
                    <a:pt x="1584" y="705"/>
                  </a:cubicBezTo>
                  <a:cubicBezTo>
                    <a:pt x="1615" y="705"/>
                    <a:pt x="1647" y="737"/>
                    <a:pt x="1679" y="737"/>
                  </a:cubicBezTo>
                  <a:cubicBezTo>
                    <a:pt x="1679" y="737"/>
                    <a:pt x="1719" y="777"/>
                    <a:pt x="1719" y="777"/>
                  </a:cubicBezTo>
                  <a:lnTo>
                    <a:pt x="1719" y="777"/>
                  </a:lnTo>
                  <a:cubicBezTo>
                    <a:pt x="1753" y="811"/>
                    <a:pt x="1808" y="866"/>
                    <a:pt x="1837" y="895"/>
                  </a:cubicBezTo>
                  <a:cubicBezTo>
                    <a:pt x="1932" y="990"/>
                    <a:pt x="2027" y="1085"/>
                    <a:pt x="2122" y="1180"/>
                  </a:cubicBezTo>
                  <a:cubicBezTo>
                    <a:pt x="2185" y="1275"/>
                    <a:pt x="2249" y="1370"/>
                    <a:pt x="2344" y="1497"/>
                  </a:cubicBezTo>
                  <a:cubicBezTo>
                    <a:pt x="2375" y="1560"/>
                    <a:pt x="2407" y="1624"/>
                    <a:pt x="2439" y="1655"/>
                  </a:cubicBezTo>
                  <a:cubicBezTo>
                    <a:pt x="2470" y="1687"/>
                    <a:pt x="2470" y="1750"/>
                    <a:pt x="2502" y="1782"/>
                  </a:cubicBezTo>
                  <a:cubicBezTo>
                    <a:pt x="2502" y="1782"/>
                    <a:pt x="2522" y="1823"/>
                    <a:pt x="2514" y="1823"/>
                  </a:cubicBezTo>
                  <a:cubicBezTo>
                    <a:pt x="2512" y="1823"/>
                    <a:pt x="2508" y="1820"/>
                    <a:pt x="2502" y="1814"/>
                  </a:cubicBezTo>
                  <a:lnTo>
                    <a:pt x="2502" y="1814"/>
                  </a:lnTo>
                  <a:cubicBezTo>
                    <a:pt x="2565" y="1940"/>
                    <a:pt x="2597" y="2067"/>
                    <a:pt x="2629" y="2194"/>
                  </a:cubicBezTo>
                  <a:cubicBezTo>
                    <a:pt x="2629" y="2194"/>
                    <a:pt x="2629" y="2225"/>
                    <a:pt x="2629" y="2225"/>
                  </a:cubicBezTo>
                  <a:cubicBezTo>
                    <a:pt x="2629" y="2257"/>
                    <a:pt x="2629" y="2289"/>
                    <a:pt x="2629" y="2320"/>
                  </a:cubicBezTo>
                  <a:lnTo>
                    <a:pt x="2629" y="2384"/>
                  </a:lnTo>
                  <a:cubicBezTo>
                    <a:pt x="2629" y="2415"/>
                    <a:pt x="2629" y="2415"/>
                    <a:pt x="2629" y="2415"/>
                  </a:cubicBezTo>
                  <a:cubicBezTo>
                    <a:pt x="2629" y="2432"/>
                    <a:pt x="2629" y="2438"/>
                    <a:pt x="2629" y="2438"/>
                  </a:cubicBezTo>
                  <a:lnTo>
                    <a:pt x="2629" y="2438"/>
                  </a:lnTo>
                  <a:cubicBezTo>
                    <a:pt x="2611" y="2447"/>
                    <a:pt x="2597" y="2447"/>
                    <a:pt x="2597" y="2447"/>
                  </a:cubicBezTo>
                  <a:lnTo>
                    <a:pt x="2217" y="2447"/>
                  </a:lnTo>
                  <a:cubicBezTo>
                    <a:pt x="1932" y="2384"/>
                    <a:pt x="1710" y="2289"/>
                    <a:pt x="1489" y="2194"/>
                  </a:cubicBezTo>
                  <a:cubicBezTo>
                    <a:pt x="1235" y="2067"/>
                    <a:pt x="1045" y="1909"/>
                    <a:pt x="855" y="1719"/>
                  </a:cubicBezTo>
                  <a:cubicBezTo>
                    <a:pt x="824" y="1719"/>
                    <a:pt x="792" y="1687"/>
                    <a:pt x="792" y="1655"/>
                  </a:cubicBezTo>
                  <a:cubicBezTo>
                    <a:pt x="760" y="1624"/>
                    <a:pt x="760" y="1624"/>
                    <a:pt x="760" y="1624"/>
                  </a:cubicBezTo>
                  <a:cubicBezTo>
                    <a:pt x="729" y="1560"/>
                    <a:pt x="697" y="1529"/>
                    <a:pt x="665" y="1465"/>
                  </a:cubicBezTo>
                  <a:cubicBezTo>
                    <a:pt x="634" y="1434"/>
                    <a:pt x="634" y="1402"/>
                    <a:pt x="634" y="1402"/>
                  </a:cubicBezTo>
                  <a:cubicBezTo>
                    <a:pt x="626" y="1395"/>
                    <a:pt x="622" y="1393"/>
                    <a:pt x="620" y="1393"/>
                  </a:cubicBezTo>
                  <a:cubicBezTo>
                    <a:pt x="616" y="1393"/>
                    <a:pt x="618" y="1400"/>
                    <a:pt x="617" y="1400"/>
                  </a:cubicBezTo>
                  <a:cubicBezTo>
                    <a:pt x="617" y="1400"/>
                    <a:pt x="614" y="1394"/>
                    <a:pt x="602" y="1370"/>
                  </a:cubicBezTo>
                  <a:cubicBezTo>
                    <a:pt x="602" y="1370"/>
                    <a:pt x="602" y="1370"/>
                    <a:pt x="602" y="1339"/>
                  </a:cubicBezTo>
                  <a:cubicBezTo>
                    <a:pt x="602" y="1339"/>
                    <a:pt x="570" y="1307"/>
                    <a:pt x="570" y="1275"/>
                  </a:cubicBezTo>
                  <a:cubicBezTo>
                    <a:pt x="570" y="1259"/>
                    <a:pt x="570" y="1234"/>
                    <a:pt x="570" y="1218"/>
                  </a:cubicBezTo>
                  <a:cubicBezTo>
                    <a:pt x="570" y="1218"/>
                    <a:pt x="570" y="1149"/>
                    <a:pt x="570" y="1149"/>
                  </a:cubicBezTo>
                  <a:cubicBezTo>
                    <a:pt x="570" y="1117"/>
                    <a:pt x="570" y="1085"/>
                    <a:pt x="570" y="1054"/>
                  </a:cubicBezTo>
                  <a:cubicBezTo>
                    <a:pt x="570" y="1054"/>
                    <a:pt x="570" y="1054"/>
                    <a:pt x="570" y="1022"/>
                  </a:cubicBezTo>
                  <a:cubicBezTo>
                    <a:pt x="570" y="990"/>
                    <a:pt x="570" y="959"/>
                    <a:pt x="602" y="927"/>
                  </a:cubicBezTo>
                  <a:cubicBezTo>
                    <a:pt x="602" y="895"/>
                    <a:pt x="634" y="864"/>
                    <a:pt x="665" y="800"/>
                  </a:cubicBezTo>
                  <a:cubicBezTo>
                    <a:pt x="665" y="769"/>
                    <a:pt x="697" y="737"/>
                    <a:pt x="697" y="705"/>
                  </a:cubicBezTo>
                  <a:cubicBezTo>
                    <a:pt x="724" y="705"/>
                    <a:pt x="728" y="705"/>
                    <a:pt x="728" y="686"/>
                  </a:cubicBezTo>
                  <a:lnTo>
                    <a:pt x="728" y="686"/>
                  </a:lnTo>
                  <a:cubicBezTo>
                    <a:pt x="725" y="691"/>
                    <a:pt x="721" y="696"/>
                    <a:pt x="720" y="696"/>
                  </a:cubicBezTo>
                  <a:cubicBezTo>
                    <a:pt x="718" y="696"/>
                    <a:pt x="720" y="690"/>
                    <a:pt x="729" y="674"/>
                  </a:cubicBezTo>
                  <a:lnTo>
                    <a:pt x="729" y="674"/>
                  </a:lnTo>
                  <a:cubicBezTo>
                    <a:pt x="729" y="678"/>
                    <a:pt x="729" y="682"/>
                    <a:pt x="728" y="686"/>
                  </a:cubicBezTo>
                  <a:lnTo>
                    <a:pt x="728" y="686"/>
                  </a:lnTo>
                  <a:cubicBezTo>
                    <a:pt x="734" y="677"/>
                    <a:pt x="740" y="667"/>
                    <a:pt x="737" y="667"/>
                  </a:cubicBezTo>
                  <a:cubicBezTo>
                    <a:pt x="736" y="667"/>
                    <a:pt x="733" y="669"/>
                    <a:pt x="729" y="674"/>
                  </a:cubicBezTo>
                  <a:cubicBezTo>
                    <a:pt x="760" y="642"/>
                    <a:pt x="760" y="642"/>
                    <a:pt x="792" y="610"/>
                  </a:cubicBezTo>
                  <a:cubicBezTo>
                    <a:pt x="792" y="610"/>
                    <a:pt x="815" y="599"/>
                    <a:pt x="826" y="597"/>
                  </a:cubicBezTo>
                  <a:lnTo>
                    <a:pt x="826" y="597"/>
                  </a:lnTo>
                  <a:cubicBezTo>
                    <a:pt x="833" y="579"/>
                    <a:pt x="855" y="579"/>
                    <a:pt x="855" y="579"/>
                  </a:cubicBezTo>
                  <a:cubicBezTo>
                    <a:pt x="855" y="557"/>
                    <a:pt x="901" y="534"/>
                    <a:pt x="919" y="534"/>
                  </a:cubicBezTo>
                  <a:lnTo>
                    <a:pt x="919" y="534"/>
                  </a:lnTo>
                  <a:cubicBezTo>
                    <a:pt x="931" y="525"/>
                    <a:pt x="950" y="515"/>
                    <a:pt x="950" y="515"/>
                  </a:cubicBezTo>
                  <a:close/>
                  <a:moveTo>
                    <a:pt x="1131" y="1"/>
                  </a:moveTo>
                  <a:cubicBezTo>
                    <a:pt x="901" y="1"/>
                    <a:pt x="693" y="71"/>
                    <a:pt x="507" y="230"/>
                  </a:cubicBezTo>
                  <a:cubicBezTo>
                    <a:pt x="285" y="420"/>
                    <a:pt x="127" y="705"/>
                    <a:pt x="95" y="990"/>
                  </a:cubicBezTo>
                  <a:cubicBezTo>
                    <a:pt x="0" y="1624"/>
                    <a:pt x="507" y="2162"/>
                    <a:pt x="1014" y="2479"/>
                  </a:cubicBezTo>
                  <a:cubicBezTo>
                    <a:pt x="1420" y="2727"/>
                    <a:pt x="1940" y="2944"/>
                    <a:pt x="2434" y="2944"/>
                  </a:cubicBezTo>
                  <a:cubicBezTo>
                    <a:pt x="2633" y="2944"/>
                    <a:pt x="2827" y="2909"/>
                    <a:pt x="3009" y="2827"/>
                  </a:cubicBezTo>
                  <a:cubicBezTo>
                    <a:pt x="3103" y="2780"/>
                    <a:pt x="3145" y="2680"/>
                    <a:pt x="3134" y="2580"/>
                  </a:cubicBezTo>
                  <a:lnTo>
                    <a:pt x="3134" y="2580"/>
                  </a:lnTo>
                  <a:cubicBezTo>
                    <a:pt x="3134" y="2578"/>
                    <a:pt x="3135" y="2576"/>
                    <a:pt x="3135" y="2574"/>
                  </a:cubicBezTo>
                  <a:cubicBezTo>
                    <a:pt x="3230" y="2004"/>
                    <a:pt x="2945" y="1434"/>
                    <a:pt x="2629" y="990"/>
                  </a:cubicBezTo>
                  <a:cubicBezTo>
                    <a:pt x="2312" y="579"/>
                    <a:pt x="1837" y="104"/>
                    <a:pt x="1267" y="9"/>
                  </a:cubicBezTo>
                  <a:cubicBezTo>
                    <a:pt x="1221" y="3"/>
                    <a:pt x="1175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956143" y="4091842"/>
              <a:ext cx="68196" cy="62350"/>
            </a:xfrm>
            <a:custGeom>
              <a:avLst/>
              <a:gdLst/>
              <a:ahLst/>
              <a:cxnLst/>
              <a:rect l="l" t="t" r="r" b="b"/>
              <a:pathLst>
                <a:path w="2123" h="1941" extrusionOk="0">
                  <a:moveTo>
                    <a:pt x="269" y="1"/>
                  </a:moveTo>
                  <a:cubicBezTo>
                    <a:pt x="206" y="1"/>
                    <a:pt x="143" y="24"/>
                    <a:pt x="95" y="72"/>
                  </a:cubicBezTo>
                  <a:cubicBezTo>
                    <a:pt x="0" y="167"/>
                    <a:pt x="0" y="357"/>
                    <a:pt x="95" y="452"/>
                  </a:cubicBezTo>
                  <a:cubicBezTo>
                    <a:pt x="602" y="959"/>
                    <a:pt x="1109" y="1497"/>
                    <a:pt x="1742" y="1909"/>
                  </a:cubicBezTo>
                  <a:cubicBezTo>
                    <a:pt x="1774" y="1930"/>
                    <a:pt x="1812" y="1940"/>
                    <a:pt x="1852" y="1940"/>
                  </a:cubicBezTo>
                  <a:cubicBezTo>
                    <a:pt x="1932" y="1940"/>
                    <a:pt x="2017" y="1898"/>
                    <a:pt x="2059" y="1814"/>
                  </a:cubicBezTo>
                  <a:cubicBezTo>
                    <a:pt x="2122" y="1687"/>
                    <a:pt x="2090" y="1560"/>
                    <a:pt x="1995" y="1465"/>
                  </a:cubicBezTo>
                  <a:cubicBezTo>
                    <a:pt x="1425" y="1117"/>
                    <a:pt x="950" y="579"/>
                    <a:pt x="444" y="72"/>
                  </a:cubicBezTo>
                  <a:cubicBezTo>
                    <a:pt x="396" y="24"/>
                    <a:pt x="333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95398" y="4223129"/>
              <a:ext cx="74299" cy="96111"/>
            </a:xfrm>
            <a:custGeom>
              <a:avLst/>
              <a:gdLst/>
              <a:ahLst/>
              <a:cxnLst/>
              <a:rect l="l" t="t" r="r" b="b"/>
              <a:pathLst>
                <a:path w="2313" h="2992" extrusionOk="0">
                  <a:moveTo>
                    <a:pt x="2015" y="1"/>
                  </a:moveTo>
                  <a:cubicBezTo>
                    <a:pt x="1998" y="1"/>
                    <a:pt x="1981" y="3"/>
                    <a:pt x="1964" y="7"/>
                  </a:cubicBezTo>
                  <a:cubicBezTo>
                    <a:pt x="1394" y="197"/>
                    <a:pt x="919" y="545"/>
                    <a:pt x="571" y="1052"/>
                  </a:cubicBezTo>
                  <a:cubicBezTo>
                    <a:pt x="254" y="1527"/>
                    <a:pt x="96" y="2097"/>
                    <a:pt x="1" y="2667"/>
                  </a:cubicBezTo>
                  <a:cubicBezTo>
                    <a:pt x="1" y="2794"/>
                    <a:pt x="32" y="2952"/>
                    <a:pt x="191" y="2984"/>
                  </a:cubicBezTo>
                  <a:cubicBezTo>
                    <a:pt x="212" y="2989"/>
                    <a:pt x="234" y="2992"/>
                    <a:pt x="256" y="2992"/>
                  </a:cubicBezTo>
                  <a:cubicBezTo>
                    <a:pt x="366" y="2992"/>
                    <a:pt x="481" y="2926"/>
                    <a:pt x="507" y="2794"/>
                  </a:cubicBezTo>
                  <a:cubicBezTo>
                    <a:pt x="571" y="2287"/>
                    <a:pt x="697" y="1780"/>
                    <a:pt x="982" y="1337"/>
                  </a:cubicBezTo>
                  <a:cubicBezTo>
                    <a:pt x="1236" y="957"/>
                    <a:pt x="1647" y="640"/>
                    <a:pt x="2091" y="482"/>
                  </a:cubicBezTo>
                  <a:cubicBezTo>
                    <a:pt x="2217" y="450"/>
                    <a:pt x="2312" y="324"/>
                    <a:pt x="2281" y="197"/>
                  </a:cubicBezTo>
                  <a:cubicBezTo>
                    <a:pt x="2253" y="87"/>
                    <a:pt x="2130" y="1"/>
                    <a:pt x="2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4" name="Google Shape;274;p2"/>
          <p:cNvSpPr/>
          <p:nvPr/>
        </p:nvSpPr>
        <p:spPr>
          <a:xfrm>
            <a:off x="2295686" y="4180673"/>
            <a:ext cx="206933" cy="204234"/>
          </a:xfrm>
          <a:custGeom>
            <a:avLst/>
            <a:gdLst/>
            <a:ahLst/>
            <a:cxnLst/>
            <a:rect l="l" t="t" r="r" b="b"/>
            <a:pathLst>
              <a:path w="6442" h="6356" extrusionOk="0">
                <a:moveTo>
                  <a:pt x="3465" y="1"/>
                </a:moveTo>
                <a:cubicBezTo>
                  <a:pt x="3391" y="1"/>
                  <a:pt x="3313" y="12"/>
                  <a:pt x="3231" y="36"/>
                </a:cubicBezTo>
                <a:cubicBezTo>
                  <a:pt x="1236" y="637"/>
                  <a:pt x="1" y="2506"/>
                  <a:pt x="951" y="4533"/>
                </a:cubicBezTo>
                <a:cubicBezTo>
                  <a:pt x="1507" y="5725"/>
                  <a:pt x="2599" y="6356"/>
                  <a:pt x="3750" y="6356"/>
                </a:cubicBezTo>
                <a:cubicBezTo>
                  <a:pt x="4434" y="6356"/>
                  <a:pt x="5139" y="6133"/>
                  <a:pt x="5765" y="5673"/>
                </a:cubicBezTo>
                <a:cubicBezTo>
                  <a:pt x="6441" y="5178"/>
                  <a:pt x="6027" y="4149"/>
                  <a:pt x="5402" y="4149"/>
                </a:cubicBezTo>
                <a:cubicBezTo>
                  <a:pt x="5266" y="4149"/>
                  <a:pt x="5120" y="4198"/>
                  <a:pt x="4973" y="4311"/>
                </a:cubicBezTo>
                <a:cubicBezTo>
                  <a:pt x="4565" y="4606"/>
                  <a:pt x="4145" y="4770"/>
                  <a:pt x="3749" y="4770"/>
                </a:cubicBezTo>
                <a:cubicBezTo>
                  <a:pt x="3252" y="4770"/>
                  <a:pt x="2792" y="4512"/>
                  <a:pt x="2439" y="3931"/>
                </a:cubicBezTo>
                <a:cubicBezTo>
                  <a:pt x="1806" y="2854"/>
                  <a:pt x="2598" y="1904"/>
                  <a:pt x="3643" y="1587"/>
                </a:cubicBezTo>
                <a:cubicBezTo>
                  <a:pt x="4572" y="1326"/>
                  <a:pt x="4277" y="1"/>
                  <a:pt x="34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75" name="Google Shape;275;p2"/>
          <p:cNvGrpSpPr/>
          <p:nvPr/>
        </p:nvGrpSpPr>
        <p:grpSpPr>
          <a:xfrm>
            <a:off x="4131888" y="4414628"/>
            <a:ext cx="802692" cy="399765"/>
            <a:chOff x="4131888" y="4413206"/>
            <a:chExt cx="802692" cy="399641"/>
          </a:xfrm>
        </p:grpSpPr>
        <p:sp>
          <p:nvSpPr>
            <p:cNvPr id="276" name="Google Shape;276;p2"/>
            <p:cNvSpPr/>
            <p:nvPr/>
          </p:nvSpPr>
          <p:spPr>
            <a:xfrm>
              <a:off x="4254984" y="4440254"/>
              <a:ext cx="616495" cy="328677"/>
            </a:xfrm>
            <a:custGeom>
              <a:avLst/>
              <a:gdLst/>
              <a:ahLst/>
              <a:cxnLst/>
              <a:rect l="l" t="t" r="r" b="b"/>
              <a:pathLst>
                <a:path w="19192" h="10232" extrusionOk="0">
                  <a:moveTo>
                    <a:pt x="17684" y="573"/>
                  </a:moveTo>
                  <a:cubicBezTo>
                    <a:pt x="17954" y="1213"/>
                    <a:pt x="18287" y="1820"/>
                    <a:pt x="18576" y="2441"/>
                  </a:cubicBezTo>
                  <a:lnTo>
                    <a:pt x="18576" y="2441"/>
                  </a:lnTo>
                  <a:cubicBezTo>
                    <a:pt x="17084" y="3213"/>
                    <a:pt x="15511" y="3820"/>
                    <a:pt x="13967" y="4456"/>
                  </a:cubicBezTo>
                  <a:cubicBezTo>
                    <a:pt x="11306" y="5564"/>
                    <a:pt x="8646" y="6609"/>
                    <a:pt x="5986" y="7686"/>
                  </a:cubicBezTo>
                  <a:cubicBezTo>
                    <a:pt x="4344" y="8355"/>
                    <a:pt x="2701" y="8995"/>
                    <a:pt x="1059" y="9662"/>
                  </a:cubicBezTo>
                  <a:lnTo>
                    <a:pt x="1059" y="9662"/>
                  </a:lnTo>
                  <a:cubicBezTo>
                    <a:pt x="825" y="9023"/>
                    <a:pt x="704" y="8330"/>
                    <a:pt x="555" y="7670"/>
                  </a:cubicBezTo>
                  <a:lnTo>
                    <a:pt x="555" y="7670"/>
                  </a:lnTo>
                  <a:cubicBezTo>
                    <a:pt x="5248" y="5545"/>
                    <a:pt x="9973" y="3514"/>
                    <a:pt x="14790" y="1669"/>
                  </a:cubicBezTo>
                  <a:cubicBezTo>
                    <a:pt x="15736" y="1284"/>
                    <a:pt x="16709" y="928"/>
                    <a:pt x="17684" y="573"/>
                  </a:cubicBezTo>
                  <a:close/>
                  <a:moveTo>
                    <a:pt x="17859" y="1"/>
                  </a:moveTo>
                  <a:cubicBezTo>
                    <a:pt x="17831" y="1"/>
                    <a:pt x="17801" y="7"/>
                    <a:pt x="17769" y="21"/>
                  </a:cubicBezTo>
                  <a:lnTo>
                    <a:pt x="17769" y="21"/>
                  </a:lnTo>
                  <a:cubicBezTo>
                    <a:pt x="17717" y="26"/>
                    <a:pt x="17668" y="44"/>
                    <a:pt x="17630" y="72"/>
                  </a:cubicBezTo>
                  <a:lnTo>
                    <a:pt x="17630" y="72"/>
                  </a:lnTo>
                  <a:cubicBezTo>
                    <a:pt x="13370" y="1642"/>
                    <a:pt x="9172" y="3335"/>
                    <a:pt x="5036" y="5152"/>
                  </a:cubicBezTo>
                  <a:cubicBezTo>
                    <a:pt x="3389" y="5849"/>
                    <a:pt x="1774" y="6577"/>
                    <a:pt x="127" y="7337"/>
                  </a:cubicBezTo>
                  <a:cubicBezTo>
                    <a:pt x="32" y="7369"/>
                    <a:pt x="0" y="7496"/>
                    <a:pt x="32" y="7622"/>
                  </a:cubicBezTo>
                  <a:cubicBezTo>
                    <a:pt x="222" y="8446"/>
                    <a:pt x="381" y="9333"/>
                    <a:pt x="729" y="10124"/>
                  </a:cubicBezTo>
                  <a:cubicBezTo>
                    <a:pt x="753" y="10196"/>
                    <a:pt x="848" y="10231"/>
                    <a:pt x="934" y="10231"/>
                  </a:cubicBezTo>
                  <a:cubicBezTo>
                    <a:pt x="962" y="10231"/>
                    <a:pt x="990" y="10227"/>
                    <a:pt x="1014" y="10219"/>
                  </a:cubicBezTo>
                  <a:cubicBezTo>
                    <a:pt x="6271" y="8097"/>
                    <a:pt x="11591" y="6071"/>
                    <a:pt x="16817" y="3790"/>
                  </a:cubicBezTo>
                  <a:cubicBezTo>
                    <a:pt x="17545" y="3474"/>
                    <a:pt x="18305" y="3157"/>
                    <a:pt x="19034" y="2777"/>
                  </a:cubicBezTo>
                  <a:cubicBezTo>
                    <a:pt x="19160" y="2714"/>
                    <a:pt x="19192" y="2555"/>
                    <a:pt x="19129" y="2429"/>
                  </a:cubicBezTo>
                  <a:cubicBezTo>
                    <a:pt x="18780" y="1669"/>
                    <a:pt x="18369" y="940"/>
                    <a:pt x="18052" y="180"/>
                  </a:cubicBezTo>
                  <a:cubicBezTo>
                    <a:pt x="18049" y="174"/>
                    <a:pt x="18047" y="169"/>
                    <a:pt x="18044" y="163"/>
                  </a:cubicBezTo>
                  <a:lnTo>
                    <a:pt x="18044" y="163"/>
                  </a:lnTo>
                  <a:cubicBezTo>
                    <a:pt x="18019" y="73"/>
                    <a:pt x="17953" y="1"/>
                    <a:pt x="17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131888" y="4674527"/>
              <a:ext cx="163921" cy="138319"/>
            </a:xfrm>
            <a:custGeom>
              <a:avLst/>
              <a:gdLst/>
              <a:ahLst/>
              <a:cxnLst/>
              <a:rect l="l" t="t" r="r" b="b"/>
              <a:pathLst>
                <a:path w="5103" h="4306" extrusionOk="0">
                  <a:moveTo>
                    <a:pt x="4103" y="0"/>
                  </a:moveTo>
                  <a:cubicBezTo>
                    <a:pt x="4078" y="0"/>
                    <a:pt x="4051" y="4"/>
                    <a:pt x="4023" y="13"/>
                  </a:cubicBezTo>
                  <a:cubicBezTo>
                    <a:pt x="3294" y="234"/>
                    <a:pt x="2566" y="456"/>
                    <a:pt x="1869" y="741"/>
                  </a:cubicBezTo>
                  <a:cubicBezTo>
                    <a:pt x="1331" y="963"/>
                    <a:pt x="792" y="1216"/>
                    <a:pt x="222" y="1438"/>
                  </a:cubicBezTo>
                  <a:cubicBezTo>
                    <a:pt x="96" y="1470"/>
                    <a:pt x="1" y="1596"/>
                    <a:pt x="64" y="1723"/>
                  </a:cubicBezTo>
                  <a:cubicBezTo>
                    <a:pt x="349" y="2515"/>
                    <a:pt x="539" y="3338"/>
                    <a:pt x="856" y="4130"/>
                  </a:cubicBezTo>
                  <a:cubicBezTo>
                    <a:pt x="881" y="4207"/>
                    <a:pt x="970" y="4305"/>
                    <a:pt x="1070" y="4305"/>
                  </a:cubicBezTo>
                  <a:cubicBezTo>
                    <a:pt x="1093" y="4305"/>
                    <a:pt x="1117" y="4300"/>
                    <a:pt x="1141" y="4288"/>
                  </a:cubicBezTo>
                  <a:cubicBezTo>
                    <a:pt x="2376" y="3876"/>
                    <a:pt x="3611" y="3433"/>
                    <a:pt x="4814" y="2958"/>
                  </a:cubicBezTo>
                  <a:cubicBezTo>
                    <a:pt x="5102" y="2843"/>
                    <a:pt x="5023" y="2439"/>
                    <a:pt x="4768" y="2439"/>
                  </a:cubicBezTo>
                  <a:cubicBezTo>
                    <a:pt x="4743" y="2439"/>
                    <a:pt x="4716" y="2443"/>
                    <a:pt x="4688" y="2451"/>
                  </a:cubicBezTo>
                  <a:cubicBezTo>
                    <a:pt x="3554" y="2928"/>
                    <a:pt x="2393" y="3349"/>
                    <a:pt x="1230" y="3741"/>
                  </a:cubicBezTo>
                  <a:lnTo>
                    <a:pt x="1230" y="3741"/>
                  </a:lnTo>
                  <a:cubicBezTo>
                    <a:pt x="997" y="3101"/>
                    <a:pt x="829" y="2446"/>
                    <a:pt x="613" y="1807"/>
                  </a:cubicBezTo>
                  <a:lnTo>
                    <a:pt x="613" y="1807"/>
                  </a:lnTo>
                  <a:cubicBezTo>
                    <a:pt x="1086" y="1613"/>
                    <a:pt x="1541" y="1403"/>
                    <a:pt x="1996" y="1216"/>
                  </a:cubicBezTo>
                  <a:cubicBezTo>
                    <a:pt x="2724" y="931"/>
                    <a:pt x="3421" y="709"/>
                    <a:pt x="4149" y="488"/>
                  </a:cubicBezTo>
                  <a:cubicBezTo>
                    <a:pt x="4437" y="401"/>
                    <a:pt x="4358" y="0"/>
                    <a:pt x="4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814667" y="4413206"/>
              <a:ext cx="119913" cy="117022"/>
            </a:xfrm>
            <a:custGeom>
              <a:avLst/>
              <a:gdLst/>
              <a:ahLst/>
              <a:cxnLst/>
              <a:rect l="l" t="t" r="r" b="b"/>
              <a:pathLst>
                <a:path w="3733" h="3643" extrusionOk="0">
                  <a:moveTo>
                    <a:pt x="2279" y="1"/>
                  </a:moveTo>
                  <a:cubicBezTo>
                    <a:pt x="2257" y="1"/>
                    <a:pt x="2235" y="3"/>
                    <a:pt x="2212" y="9"/>
                  </a:cubicBezTo>
                  <a:cubicBezTo>
                    <a:pt x="1547" y="294"/>
                    <a:pt x="882" y="579"/>
                    <a:pt x="249" y="896"/>
                  </a:cubicBezTo>
                  <a:cubicBezTo>
                    <a:pt x="1" y="1033"/>
                    <a:pt x="160" y="1363"/>
                    <a:pt x="394" y="1363"/>
                  </a:cubicBezTo>
                  <a:cubicBezTo>
                    <a:pt x="429" y="1363"/>
                    <a:pt x="465" y="1355"/>
                    <a:pt x="502" y="1339"/>
                  </a:cubicBezTo>
                  <a:cubicBezTo>
                    <a:pt x="1052" y="1050"/>
                    <a:pt x="1627" y="813"/>
                    <a:pt x="2206" y="582"/>
                  </a:cubicBezTo>
                  <a:lnTo>
                    <a:pt x="2206" y="582"/>
                  </a:lnTo>
                  <a:cubicBezTo>
                    <a:pt x="2554" y="1154"/>
                    <a:pt x="2847" y="1746"/>
                    <a:pt x="3153" y="2340"/>
                  </a:cubicBezTo>
                  <a:lnTo>
                    <a:pt x="3153" y="2340"/>
                  </a:lnTo>
                  <a:cubicBezTo>
                    <a:pt x="2574" y="2659"/>
                    <a:pt x="1953" y="2892"/>
                    <a:pt x="1357" y="3176"/>
                  </a:cubicBezTo>
                  <a:cubicBezTo>
                    <a:pt x="1109" y="3313"/>
                    <a:pt x="1269" y="3643"/>
                    <a:pt x="1502" y="3643"/>
                  </a:cubicBezTo>
                  <a:cubicBezTo>
                    <a:pt x="1537" y="3643"/>
                    <a:pt x="1574" y="3636"/>
                    <a:pt x="1611" y="3619"/>
                  </a:cubicBezTo>
                  <a:cubicBezTo>
                    <a:pt x="2276" y="3271"/>
                    <a:pt x="2972" y="3049"/>
                    <a:pt x="3606" y="2637"/>
                  </a:cubicBezTo>
                  <a:cubicBezTo>
                    <a:pt x="3701" y="2574"/>
                    <a:pt x="3732" y="2416"/>
                    <a:pt x="3669" y="2289"/>
                  </a:cubicBezTo>
                  <a:cubicBezTo>
                    <a:pt x="3321" y="1561"/>
                    <a:pt x="2941" y="832"/>
                    <a:pt x="2497" y="136"/>
                  </a:cubicBezTo>
                  <a:cubicBezTo>
                    <a:pt x="2471" y="57"/>
                    <a:pt x="2381" y="1"/>
                    <a:pt x="2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297804" y="4493482"/>
              <a:ext cx="506475" cy="221485"/>
            </a:xfrm>
            <a:custGeom>
              <a:avLst/>
              <a:gdLst/>
              <a:ahLst/>
              <a:cxnLst/>
              <a:rect l="l" t="t" r="r" b="b"/>
              <a:pathLst>
                <a:path w="15767" h="6895" extrusionOk="0">
                  <a:moveTo>
                    <a:pt x="15171" y="1"/>
                  </a:moveTo>
                  <a:cubicBezTo>
                    <a:pt x="15112" y="1"/>
                    <a:pt x="15047" y="14"/>
                    <a:pt x="14977" y="43"/>
                  </a:cubicBezTo>
                  <a:cubicBezTo>
                    <a:pt x="10163" y="2007"/>
                    <a:pt x="5318" y="3907"/>
                    <a:pt x="504" y="5902"/>
                  </a:cubicBezTo>
                  <a:cubicBezTo>
                    <a:pt x="0" y="6126"/>
                    <a:pt x="140" y="6895"/>
                    <a:pt x="573" y="6895"/>
                  </a:cubicBezTo>
                  <a:cubicBezTo>
                    <a:pt x="630" y="6895"/>
                    <a:pt x="692" y="6882"/>
                    <a:pt x="758" y="6852"/>
                  </a:cubicBezTo>
                  <a:cubicBezTo>
                    <a:pt x="5571" y="4857"/>
                    <a:pt x="10417" y="2957"/>
                    <a:pt x="15262" y="993"/>
                  </a:cubicBezTo>
                  <a:cubicBezTo>
                    <a:pt x="15766" y="769"/>
                    <a:pt x="15626" y="1"/>
                    <a:pt x="15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0" name="Google Shape;280;p2"/>
          <p:cNvSpPr/>
          <p:nvPr/>
        </p:nvSpPr>
        <p:spPr>
          <a:xfrm>
            <a:off x="1166711" y="3806474"/>
            <a:ext cx="45807" cy="35635"/>
          </a:xfrm>
          <a:custGeom>
            <a:avLst/>
            <a:gdLst/>
            <a:ahLst/>
            <a:cxnLst/>
            <a:rect l="l" t="t" r="r" b="b"/>
            <a:pathLst>
              <a:path w="1426" h="1109" extrusionOk="0">
                <a:moveTo>
                  <a:pt x="697" y="0"/>
                </a:moveTo>
                <a:cubicBezTo>
                  <a:pt x="1" y="0"/>
                  <a:pt x="1" y="1108"/>
                  <a:pt x="697" y="1108"/>
                </a:cubicBezTo>
                <a:cubicBezTo>
                  <a:pt x="1426" y="1108"/>
                  <a:pt x="1426" y="0"/>
                  <a:pt x="69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2"/>
          <p:cNvSpPr/>
          <p:nvPr/>
        </p:nvSpPr>
        <p:spPr>
          <a:xfrm>
            <a:off x="1198256" y="3754547"/>
            <a:ext cx="45807" cy="34639"/>
          </a:xfrm>
          <a:custGeom>
            <a:avLst/>
            <a:gdLst/>
            <a:ahLst/>
            <a:cxnLst/>
            <a:rect l="l" t="t" r="r" b="b"/>
            <a:pathLst>
              <a:path w="1426" h="1078" extrusionOk="0">
                <a:moveTo>
                  <a:pt x="697" y="1"/>
                </a:moveTo>
                <a:cubicBezTo>
                  <a:pt x="0" y="1"/>
                  <a:pt x="0" y="1078"/>
                  <a:pt x="697" y="1078"/>
                </a:cubicBezTo>
                <a:cubicBezTo>
                  <a:pt x="1426" y="1078"/>
                  <a:pt x="1426" y="1"/>
                  <a:pt x="6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2"/>
          <p:cNvSpPr/>
          <p:nvPr/>
        </p:nvSpPr>
        <p:spPr>
          <a:xfrm>
            <a:off x="1222670" y="3813576"/>
            <a:ext cx="45807" cy="35667"/>
          </a:xfrm>
          <a:custGeom>
            <a:avLst/>
            <a:gdLst/>
            <a:ahLst/>
            <a:cxnLst/>
            <a:rect l="l" t="t" r="r" b="b"/>
            <a:pathLst>
              <a:path w="1426" h="1110" extrusionOk="0">
                <a:moveTo>
                  <a:pt x="729" y="1"/>
                </a:moveTo>
                <a:cubicBezTo>
                  <a:pt x="1" y="1"/>
                  <a:pt x="1" y="1109"/>
                  <a:pt x="729" y="1109"/>
                </a:cubicBezTo>
                <a:cubicBezTo>
                  <a:pt x="1426" y="1109"/>
                  <a:pt x="1426" y="1"/>
                  <a:pt x="7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2"/>
          <p:cNvSpPr/>
          <p:nvPr/>
        </p:nvSpPr>
        <p:spPr>
          <a:xfrm>
            <a:off x="782165" y="1499512"/>
            <a:ext cx="44811" cy="35667"/>
          </a:xfrm>
          <a:custGeom>
            <a:avLst/>
            <a:gdLst/>
            <a:ahLst/>
            <a:cxnLst/>
            <a:rect l="l" t="t" r="r" b="b"/>
            <a:pathLst>
              <a:path w="1395" h="1110" extrusionOk="0">
                <a:moveTo>
                  <a:pt x="698" y="1"/>
                </a:moveTo>
                <a:cubicBezTo>
                  <a:pt x="1" y="1"/>
                  <a:pt x="1" y="1109"/>
                  <a:pt x="698" y="1109"/>
                </a:cubicBezTo>
                <a:cubicBezTo>
                  <a:pt x="1394" y="1109"/>
                  <a:pt x="1394" y="1"/>
                  <a:pt x="6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2"/>
          <p:cNvSpPr/>
          <p:nvPr/>
        </p:nvSpPr>
        <p:spPr>
          <a:xfrm>
            <a:off x="813710" y="1446587"/>
            <a:ext cx="44811" cy="35667"/>
          </a:xfrm>
          <a:custGeom>
            <a:avLst/>
            <a:gdLst/>
            <a:ahLst/>
            <a:cxnLst/>
            <a:rect l="l" t="t" r="r" b="b"/>
            <a:pathLst>
              <a:path w="1395" h="1110" extrusionOk="0">
                <a:moveTo>
                  <a:pt x="697" y="1"/>
                </a:moveTo>
                <a:cubicBezTo>
                  <a:pt x="1" y="1"/>
                  <a:pt x="1" y="1109"/>
                  <a:pt x="697" y="1109"/>
                </a:cubicBezTo>
                <a:cubicBezTo>
                  <a:pt x="1394" y="1109"/>
                  <a:pt x="1394" y="1"/>
                  <a:pt x="6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2"/>
          <p:cNvSpPr/>
          <p:nvPr/>
        </p:nvSpPr>
        <p:spPr>
          <a:xfrm>
            <a:off x="838124" y="1506644"/>
            <a:ext cx="45807" cy="35635"/>
          </a:xfrm>
          <a:custGeom>
            <a:avLst/>
            <a:gdLst/>
            <a:ahLst/>
            <a:cxnLst/>
            <a:rect l="l" t="t" r="r" b="b"/>
            <a:pathLst>
              <a:path w="1426" h="1109" extrusionOk="0">
                <a:moveTo>
                  <a:pt x="697" y="0"/>
                </a:moveTo>
                <a:cubicBezTo>
                  <a:pt x="1" y="0"/>
                  <a:pt x="1" y="1109"/>
                  <a:pt x="697" y="1109"/>
                </a:cubicBezTo>
                <a:cubicBezTo>
                  <a:pt x="1426" y="1109"/>
                  <a:pt x="1426" y="0"/>
                  <a:pt x="69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2"/>
          <p:cNvSpPr/>
          <p:nvPr/>
        </p:nvSpPr>
        <p:spPr>
          <a:xfrm>
            <a:off x="307151" y="2656555"/>
            <a:ext cx="64117" cy="49869"/>
          </a:xfrm>
          <a:custGeom>
            <a:avLst/>
            <a:gdLst/>
            <a:ahLst/>
            <a:cxnLst/>
            <a:rect l="l" t="t" r="r" b="b"/>
            <a:pathLst>
              <a:path w="1996" h="1552" extrusionOk="0">
                <a:moveTo>
                  <a:pt x="982" y="0"/>
                </a:moveTo>
                <a:cubicBezTo>
                  <a:pt x="0" y="0"/>
                  <a:pt x="0" y="1552"/>
                  <a:pt x="982" y="1552"/>
                </a:cubicBezTo>
                <a:cubicBezTo>
                  <a:pt x="1996" y="1552"/>
                  <a:pt x="1996" y="0"/>
                  <a:pt x="9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2"/>
          <p:cNvSpPr/>
          <p:nvPr/>
        </p:nvSpPr>
        <p:spPr>
          <a:xfrm>
            <a:off x="351898" y="2581183"/>
            <a:ext cx="64117" cy="49902"/>
          </a:xfrm>
          <a:custGeom>
            <a:avLst/>
            <a:gdLst/>
            <a:ahLst/>
            <a:cxnLst/>
            <a:rect l="l" t="t" r="r" b="b"/>
            <a:pathLst>
              <a:path w="1996" h="1553" extrusionOk="0">
                <a:moveTo>
                  <a:pt x="1014" y="1"/>
                </a:moveTo>
                <a:cubicBezTo>
                  <a:pt x="1" y="1"/>
                  <a:pt x="1" y="1552"/>
                  <a:pt x="1014" y="1552"/>
                </a:cubicBezTo>
                <a:cubicBezTo>
                  <a:pt x="1996" y="1552"/>
                  <a:pt x="1996" y="1"/>
                  <a:pt x="10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2"/>
          <p:cNvSpPr/>
          <p:nvPr/>
        </p:nvSpPr>
        <p:spPr>
          <a:xfrm>
            <a:off x="386437" y="2666658"/>
            <a:ext cx="65144" cy="49902"/>
          </a:xfrm>
          <a:custGeom>
            <a:avLst/>
            <a:gdLst/>
            <a:ahLst/>
            <a:cxnLst/>
            <a:rect l="l" t="t" r="r" b="b"/>
            <a:pathLst>
              <a:path w="2028" h="1553" extrusionOk="0">
                <a:moveTo>
                  <a:pt x="1014" y="1"/>
                </a:moveTo>
                <a:cubicBezTo>
                  <a:pt x="1" y="1"/>
                  <a:pt x="1" y="1553"/>
                  <a:pt x="1014" y="1553"/>
                </a:cubicBezTo>
                <a:cubicBezTo>
                  <a:pt x="2027" y="1553"/>
                  <a:pt x="2027" y="1"/>
                  <a:pt x="10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2"/>
          <p:cNvSpPr/>
          <p:nvPr/>
        </p:nvSpPr>
        <p:spPr>
          <a:xfrm>
            <a:off x="8404378" y="1499512"/>
            <a:ext cx="44779" cy="35667"/>
          </a:xfrm>
          <a:custGeom>
            <a:avLst/>
            <a:gdLst/>
            <a:ahLst/>
            <a:cxnLst/>
            <a:rect l="l" t="t" r="r" b="b"/>
            <a:pathLst>
              <a:path w="1394" h="1110" extrusionOk="0">
                <a:moveTo>
                  <a:pt x="697" y="1"/>
                </a:moveTo>
                <a:cubicBezTo>
                  <a:pt x="0" y="1"/>
                  <a:pt x="0" y="1109"/>
                  <a:pt x="697" y="1109"/>
                </a:cubicBezTo>
                <a:cubicBezTo>
                  <a:pt x="1394" y="1109"/>
                  <a:pt x="1394" y="1"/>
                  <a:pt x="6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2"/>
          <p:cNvSpPr/>
          <p:nvPr/>
        </p:nvSpPr>
        <p:spPr>
          <a:xfrm>
            <a:off x="8435834" y="1446587"/>
            <a:ext cx="44811" cy="35667"/>
          </a:xfrm>
          <a:custGeom>
            <a:avLst/>
            <a:gdLst/>
            <a:ahLst/>
            <a:cxnLst/>
            <a:rect l="l" t="t" r="r" b="b"/>
            <a:pathLst>
              <a:path w="1395" h="1110" extrusionOk="0">
                <a:moveTo>
                  <a:pt x="698" y="1"/>
                </a:moveTo>
                <a:cubicBezTo>
                  <a:pt x="1" y="1"/>
                  <a:pt x="1" y="1109"/>
                  <a:pt x="698" y="1109"/>
                </a:cubicBezTo>
                <a:cubicBezTo>
                  <a:pt x="1394" y="1109"/>
                  <a:pt x="1394" y="1"/>
                  <a:pt x="6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2"/>
          <p:cNvSpPr/>
          <p:nvPr/>
        </p:nvSpPr>
        <p:spPr>
          <a:xfrm>
            <a:off x="8460248" y="1506644"/>
            <a:ext cx="44811" cy="35635"/>
          </a:xfrm>
          <a:custGeom>
            <a:avLst/>
            <a:gdLst/>
            <a:ahLst/>
            <a:cxnLst/>
            <a:rect l="l" t="t" r="r" b="b"/>
            <a:pathLst>
              <a:path w="1395" h="1109" extrusionOk="0">
                <a:moveTo>
                  <a:pt x="698" y="0"/>
                </a:moveTo>
                <a:cubicBezTo>
                  <a:pt x="1" y="0"/>
                  <a:pt x="1" y="1109"/>
                  <a:pt x="698" y="1109"/>
                </a:cubicBezTo>
                <a:cubicBezTo>
                  <a:pt x="1394" y="1109"/>
                  <a:pt x="1394" y="0"/>
                  <a:pt x="6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92" name="Google Shape;292;p2"/>
          <p:cNvGrpSpPr/>
          <p:nvPr/>
        </p:nvGrpSpPr>
        <p:grpSpPr>
          <a:xfrm>
            <a:off x="8327996" y="2456030"/>
            <a:ext cx="144489" cy="135376"/>
            <a:chOff x="8327995" y="2455266"/>
            <a:chExt cx="144489" cy="135334"/>
          </a:xfrm>
        </p:grpSpPr>
        <p:sp>
          <p:nvSpPr>
            <p:cNvPr id="293" name="Google Shape;293;p2"/>
            <p:cNvSpPr/>
            <p:nvPr/>
          </p:nvSpPr>
          <p:spPr>
            <a:xfrm>
              <a:off x="8327995" y="2530531"/>
              <a:ext cx="64149" cy="49886"/>
            </a:xfrm>
            <a:custGeom>
              <a:avLst/>
              <a:gdLst/>
              <a:ahLst/>
              <a:cxnLst/>
              <a:rect l="l" t="t" r="r" b="b"/>
              <a:pathLst>
                <a:path w="1997" h="1553" extrusionOk="0">
                  <a:moveTo>
                    <a:pt x="983" y="1"/>
                  </a:moveTo>
                  <a:cubicBezTo>
                    <a:pt x="1" y="1"/>
                    <a:pt x="1" y="1553"/>
                    <a:pt x="983" y="1553"/>
                  </a:cubicBezTo>
                  <a:cubicBezTo>
                    <a:pt x="1996" y="1553"/>
                    <a:pt x="1996" y="1"/>
                    <a:pt x="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8372775" y="2455266"/>
              <a:ext cx="65144" cy="49886"/>
            </a:xfrm>
            <a:custGeom>
              <a:avLst/>
              <a:gdLst/>
              <a:ahLst/>
              <a:cxnLst/>
              <a:rect l="l" t="t" r="r" b="b"/>
              <a:pathLst>
                <a:path w="2028" h="1553" extrusionOk="0">
                  <a:moveTo>
                    <a:pt x="1014" y="0"/>
                  </a:moveTo>
                  <a:cubicBezTo>
                    <a:pt x="0" y="0"/>
                    <a:pt x="0" y="1552"/>
                    <a:pt x="1014" y="1552"/>
                  </a:cubicBezTo>
                  <a:cubicBezTo>
                    <a:pt x="2027" y="1552"/>
                    <a:pt x="2027" y="0"/>
                    <a:pt x="1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8408367" y="2540714"/>
              <a:ext cx="64117" cy="49886"/>
            </a:xfrm>
            <a:custGeom>
              <a:avLst/>
              <a:gdLst/>
              <a:ahLst/>
              <a:cxnLst/>
              <a:rect l="l" t="t" r="r" b="b"/>
              <a:pathLst>
                <a:path w="1996" h="1553" extrusionOk="0">
                  <a:moveTo>
                    <a:pt x="983" y="1"/>
                  </a:moveTo>
                  <a:cubicBezTo>
                    <a:pt x="1" y="1"/>
                    <a:pt x="1" y="1552"/>
                    <a:pt x="983" y="1552"/>
                  </a:cubicBezTo>
                  <a:cubicBezTo>
                    <a:pt x="1996" y="1552"/>
                    <a:pt x="1996" y="1"/>
                    <a:pt x="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6" name="Google Shape;296;p2"/>
          <p:cNvSpPr/>
          <p:nvPr/>
        </p:nvSpPr>
        <p:spPr>
          <a:xfrm>
            <a:off x="4204133" y="4842620"/>
            <a:ext cx="255342" cy="303138"/>
          </a:xfrm>
          <a:custGeom>
            <a:avLst/>
            <a:gdLst/>
            <a:ahLst/>
            <a:cxnLst/>
            <a:rect l="l" t="t" r="r" b="b"/>
            <a:pathLst>
              <a:path w="7949" h="9434" extrusionOk="0">
                <a:moveTo>
                  <a:pt x="2779" y="1309"/>
                </a:moveTo>
                <a:cubicBezTo>
                  <a:pt x="3077" y="1309"/>
                  <a:pt x="3319" y="1561"/>
                  <a:pt x="3515" y="1889"/>
                </a:cubicBezTo>
                <a:cubicBezTo>
                  <a:pt x="4054" y="2776"/>
                  <a:pt x="2629" y="3852"/>
                  <a:pt x="1869" y="4264"/>
                </a:cubicBezTo>
                <a:cubicBezTo>
                  <a:pt x="1710" y="3852"/>
                  <a:pt x="1552" y="3441"/>
                  <a:pt x="1393" y="2997"/>
                </a:cubicBezTo>
                <a:cubicBezTo>
                  <a:pt x="1457" y="2934"/>
                  <a:pt x="1520" y="2839"/>
                  <a:pt x="1552" y="2712"/>
                </a:cubicBezTo>
                <a:cubicBezTo>
                  <a:pt x="1678" y="2206"/>
                  <a:pt x="1932" y="1762"/>
                  <a:pt x="2344" y="1477"/>
                </a:cubicBezTo>
                <a:cubicBezTo>
                  <a:pt x="2501" y="1359"/>
                  <a:pt x="2645" y="1309"/>
                  <a:pt x="2779" y="1309"/>
                </a:cubicBezTo>
                <a:close/>
                <a:moveTo>
                  <a:pt x="4995" y="4543"/>
                </a:moveTo>
                <a:cubicBezTo>
                  <a:pt x="5338" y="4543"/>
                  <a:pt x="5623" y="4672"/>
                  <a:pt x="5764" y="5024"/>
                </a:cubicBezTo>
                <a:cubicBezTo>
                  <a:pt x="6397" y="6576"/>
                  <a:pt x="4624" y="7463"/>
                  <a:pt x="3325" y="7843"/>
                </a:cubicBezTo>
                <a:cubicBezTo>
                  <a:pt x="3009" y="7051"/>
                  <a:pt x="2692" y="6259"/>
                  <a:pt x="2375" y="5467"/>
                </a:cubicBezTo>
                <a:lnTo>
                  <a:pt x="2375" y="5467"/>
                </a:lnTo>
                <a:cubicBezTo>
                  <a:pt x="2415" y="5475"/>
                  <a:pt x="2452" y="5479"/>
                  <a:pt x="2489" y="5479"/>
                </a:cubicBezTo>
                <a:cubicBezTo>
                  <a:pt x="2599" y="5479"/>
                  <a:pt x="2700" y="5444"/>
                  <a:pt x="2819" y="5372"/>
                </a:cubicBezTo>
                <a:cubicBezTo>
                  <a:pt x="3251" y="5135"/>
                  <a:pt x="4258" y="4543"/>
                  <a:pt x="4995" y="4543"/>
                </a:cubicBezTo>
                <a:close/>
                <a:moveTo>
                  <a:pt x="2907" y="1"/>
                </a:moveTo>
                <a:cubicBezTo>
                  <a:pt x="1749" y="1"/>
                  <a:pt x="565" y="1138"/>
                  <a:pt x="285" y="2364"/>
                </a:cubicBezTo>
                <a:cubicBezTo>
                  <a:pt x="253" y="2459"/>
                  <a:pt x="253" y="2586"/>
                  <a:pt x="285" y="2681"/>
                </a:cubicBezTo>
                <a:cubicBezTo>
                  <a:pt x="95" y="2807"/>
                  <a:pt x="0" y="3029"/>
                  <a:pt x="95" y="3314"/>
                </a:cubicBezTo>
                <a:cubicBezTo>
                  <a:pt x="855" y="5277"/>
                  <a:pt x="1647" y="7178"/>
                  <a:pt x="2439" y="9078"/>
                </a:cubicBezTo>
                <a:cubicBezTo>
                  <a:pt x="2549" y="9331"/>
                  <a:pt x="2739" y="9434"/>
                  <a:pt x="2937" y="9434"/>
                </a:cubicBezTo>
                <a:cubicBezTo>
                  <a:pt x="3135" y="9434"/>
                  <a:pt x="3341" y="9331"/>
                  <a:pt x="3484" y="9173"/>
                </a:cubicBezTo>
                <a:cubicBezTo>
                  <a:pt x="5574" y="8603"/>
                  <a:pt x="7949" y="7019"/>
                  <a:pt x="6967" y="4517"/>
                </a:cubicBezTo>
                <a:cubicBezTo>
                  <a:pt x="6591" y="3578"/>
                  <a:pt x="5897" y="3253"/>
                  <a:pt x="5096" y="3253"/>
                </a:cubicBezTo>
                <a:cubicBezTo>
                  <a:pt x="4952" y="3253"/>
                  <a:pt x="4805" y="3263"/>
                  <a:pt x="4655" y="3282"/>
                </a:cubicBezTo>
                <a:cubicBezTo>
                  <a:pt x="4972" y="2554"/>
                  <a:pt x="5004" y="1699"/>
                  <a:pt x="4434" y="875"/>
                </a:cubicBezTo>
                <a:cubicBezTo>
                  <a:pt x="3996" y="255"/>
                  <a:pt x="3455" y="1"/>
                  <a:pt x="29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2"/>
          <p:cNvSpPr/>
          <p:nvPr/>
        </p:nvSpPr>
        <p:spPr>
          <a:xfrm>
            <a:off x="8116400" y="4463851"/>
            <a:ext cx="45807" cy="35635"/>
          </a:xfrm>
          <a:custGeom>
            <a:avLst/>
            <a:gdLst/>
            <a:ahLst/>
            <a:cxnLst/>
            <a:rect l="l" t="t" r="r" b="b"/>
            <a:pathLst>
              <a:path w="1426" h="1109" extrusionOk="0">
                <a:moveTo>
                  <a:pt x="697" y="0"/>
                </a:moveTo>
                <a:cubicBezTo>
                  <a:pt x="1" y="0"/>
                  <a:pt x="1" y="1109"/>
                  <a:pt x="697" y="1109"/>
                </a:cubicBezTo>
                <a:cubicBezTo>
                  <a:pt x="1426" y="1109"/>
                  <a:pt x="1426" y="0"/>
                  <a:pt x="69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2"/>
          <p:cNvSpPr/>
          <p:nvPr/>
        </p:nvSpPr>
        <p:spPr>
          <a:xfrm>
            <a:off x="8147944" y="4411925"/>
            <a:ext cx="45807" cy="34639"/>
          </a:xfrm>
          <a:custGeom>
            <a:avLst/>
            <a:gdLst/>
            <a:ahLst/>
            <a:cxnLst/>
            <a:rect l="l" t="t" r="r" b="b"/>
            <a:pathLst>
              <a:path w="1426" h="1078" extrusionOk="0">
                <a:moveTo>
                  <a:pt x="729" y="1"/>
                </a:moveTo>
                <a:cubicBezTo>
                  <a:pt x="0" y="1"/>
                  <a:pt x="0" y="1078"/>
                  <a:pt x="729" y="1078"/>
                </a:cubicBezTo>
                <a:cubicBezTo>
                  <a:pt x="1426" y="1078"/>
                  <a:pt x="1426" y="1"/>
                  <a:pt x="7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2"/>
          <p:cNvSpPr/>
          <p:nvPr/>
        </p:nvSpPr>
        <p:spPr>
          <a:xfrm>
            <a:off x="8173444" y="4470953"/>
            <a:ext cx="44779" cy="35667"/>
          </a:xfrm>
          <a:custGeom>
            <a:avLst/>
            <a:gdLst/>
            <a:ahLst/>
            <a:cxnLst/>
            <a:rect l="l" t="t" r="r" b="b"/>
            <a:pathLst>
              <a:path w="1394" h="1110" extrusionOk="0">
                <a:moveTo>
                  <a:pt x="697" y="1"/>
                </a:moveTo>
                <a:cubicBezTo>
                  <a:pt x="0" y="1"/>
                  <a:pt x="0" y="1109"/>
                  <a:pt x="697" y="1109"/>
                </a:cubicBezTo>
                <a:cubicBezTo>
                  <a:pt x="1394" y="1109"/>
                  <a:pt x="1394" y="1"/>
                  <a:pt x="6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2"/>
          <p:cNvSpPr/>
          <p:nvPr/>
        </p:nvSpPr>
        <p:spPr>
          <a:xfrm>
            <a:off x="8993331" y="3838966"/>
            <a:ext cx="32572" cy="26477"/>
          </a:xfrm>
          <a:custGeom>
            <a:avLst/>
            <a:gdLst/>
            <a:ahLst/>
            <a:cxnLst/>
            <a:rect l="l" t="t" r="r" b="b"/>
            <a:pathLst>
              <a:path w="1014" h="824" extrusionOk="0">
                <a:moveTo>
                  <a:pt x="507" y="0"/>
                </a:moveTo>
                <a:cubicBezTo>
                  <a:pt x="0" y="0"/>
                  <a:pt x="0" y="824"/>
                  <a:pt x="507" y="824"/>
                </a:cubicBezTo>
                <a:cubicBezTo>
                  <a:pt x="1014" y="824"/>
                  <a:pt x="1014" y="0"/>
                  <a:pt x="5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2"/>
          <p:cNvSpPr/>
          <p:nvPr/>
        </p:nvSpPr>
        <p:spPr>
          <a:xfrm>
            <a:off x="8956710" y="3800284"/>
            <a:ext cx="33600" cy="26509"/>
          </a:xfrm>
          <a:custGeom>
            <a:avLst/>
            <a:gdLst/>
            <a:ahLst/>
            <a:cxnLst/>
            <a:rect l="l" t="t" r="r" b="b"/>
            <a:pathLst>
              <a:path w="1046" h="825" extrusionOk="0">
                <a:moveTo>
                  <a:pt x="539" y="1"/>
                </a:moveTo>
                <a:cubicBezTo>
                  <a:pt x="0" y="1"/>
                  <a:pt x="0" y="824"/>
                  <a:pt x="539" y="824"/>
                </a:cubicBezTo>
                <a:cubicBezTo>
                  <a:pt x="1045" y="824"/>
                  <a:pt x="1045" y="1"/>
                  <a:pt x="5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2"/>
          <p:cNvSpPr/>
          <p:nvPr/>
        </p:nvSpPr>
        <p:spPr>
          <a:xfrm>
            <a:off x="8946527" y="3855265"/>
            <a:ext cx="33600" cy="25449"/>
          </a:xfrm>
          <a:custGeom>
            <a:avLst/>
            <a:gdLst/>
            <a:ahLst/>
            <a:cxnLst/>
            <a:rect l="l" t="t" r="r" b="b"/>
            <a:pathLst>
              <a:path w="1046" h="792" extrusionOk="0">
                <a:moveTo>
                  <a:pt x="507" y="0"/>
                </a:moveTo>
                <a:cubicBezTo>
                  <a:pt x="1" y="0"/>
                  <a:pt x="1" y="792"/>
                  <a:pt x="507" y="792"/>
                </a:cubicBezTo>
                <a:cubicBezTo>
                  <a:pt x="1046" y="792"/>
                  <a:pt x="1046" y="0"/>
                  <a:pt x="5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5456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"/>
          <p:cNvSpPr txBox="1">
            <a:spLocks noGrp="1"/>
          </p:cNvSpPr>
          <p:nvPr>
            <p:ph type="title"/>
          </p:nvPr>
        </p:nvSpPr>
        <p:spPr>
          <a:xfrm>
            <a:off x="5243400" y="3075799"/>
            <a:ext cx="2763000" cy="644899"/>
          </a:xfrm>
          <a:prstGeom prst="rect">
            <a:avLst/>
          </a:prstGeom>
        </p:spPr>
        <p:txBody>
          <a:bodyPr spcFirstLastPara="1" wrap="square" lIns="90581" tIns="90581" rIns="90581" bIns="9058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oppins"/>
              <a:buNone/>
              <a:defRPr sz="29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3"/>
          <p:cNvSpPr/>
          <p:nvPr/>
        </p:nvSpPr>
        <p:spPr>
          <a:xfrm>
            <a:off x="5682267" y="-26904"/>
            <a:ext cx="3703744" cy="2519083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634" y="0"/>
                </a:moveTo>
                <a:cubicBezTo>
                  <a:pt x="1" y="1394"/>
                  <a:pt x="951" y="3136"/>
                  <a:pt x="4593" y="5289"/>
                </a:cubicBezTo>
                <a:cubicBezTo>
                  <a:pt x="6345" y="6457"/>
                  <a:pt x="8360" y="6789"/>
                  <a:pt x="10465" y="6789"/>
                </a:cubicBezTo>
                <a:cubicBezTo>
                  <a:pt x="13231" y="6789"/>
                  <a:pt x="16153" y="6216"/>
                  <a:pt x="18837" y="6216"/>
                </a:cubicBezTo>
                <a:cubicBezTo>
                  <a:pt x="20869" y="6216"/>
                  <a:pt x="22765" y="6544"/>
                  <a:pt x="24354" y="7696"/>
                </a:cubicBezTo>
                <a:cubicBezTo>
                  <a:pt x="20491" y="11559"/>
                  <a:pt x="9406" y="10609"/>
                  <a:pt x="7475" y="16848"/>
                </a:cubicBezTo>
                <a:cubicBezTo>
                  <a:pt x="5763" y="22016"/>
                  <a:pt x="9437" y="23544"/>
                  <a:pt x="14088" y="23544"/>
                </a:cubicBezTo>
                <a:cubicBezTo>
                  <a:pt x="18557" y="23544"/>
                  <a:pt x="23927" y="22133"/>
                  <a:pt x="26286" y="21187"/>
                </a:cubicBezTo>
                <a:cubicBezTo>
                  <a:pt x="30584" y="19350"/>
                  <a:pt x="36644" y="14377"/>
                  <a:pt x="39852" y="14377"/>
                </a:cubicBezTo>
                <a:cubicBezTo>
                  <a:pt x="41679" y="14377"/>
                  <a:pt x="42582" y="15989"/>
                  <a:pt x="41709" y="20712"/>
                </a:cubicBezTo>
                <a:cubicBezTo>
                  <a:pt x="40252" y="26982"/>
                  <a:pt x="33507" y="32271"/>
                  <a:pt x="35913" y="39491"/>
                </a:cubicBezTo>
                <a:cubicBezTo>
                  <a:pt x="50513" y="37338"/>
                  <a:pt x="56308" y="22992"/>
                  <a:pt x="58082" y="10324"/>
                </a:cubicBezTo>
                <a:lnTo>
                  <a:pt x="5808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3"/>
          <p:cNvSpPr/>
          <p:nvPr/>
        </p:nvSpPr>
        <p:spPr>
          <a:xfrm>
            <a:off x="6370506" y="1172629"/>
            <a:ext cx="156641" cy="120049"/>
          </a:xfrm>
          <a:custGeom>
            <a:avLst/>
            <a:gdLst/>
            <a:ahLst/>
            <a:cxnLst/>
            <a:rect l="l" t="t" r="r" b="b"/>
            <a:pathLst>
              <a:path w="2027" h="1553" extrusionOk="0">
                <a:moveTo>
                  <a:pt x="1014" y="1"/>
                </a:moveTo>
                <a:cubicBezTo>
                  <a:pt x="0" y="1"/>
                  <a:pt x="0" y="1552"/>
                  <a:pt x="1014" y="1552"/>
                </a:cubicBezTo>
                <a:cubicBezTo>
                  <a:pt x="2027" y="1552"/>
                  <a:pt x="2027" y="1"/>
                  <a:pt x="10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6478157" y="991515"/>
            <a:ext cx="156719" cy="119972"/>
          </a:xfrm>
          <a:custGeom>
            <a:avLst/>
            <a:gdLst/>
            <a:ahLst/>
            <a:cxnLst/>
            <a:rect l="l" t="t" r="r" b="b"/>
            <a:pathLst>
              <a:path w="2028" h="1552" extrusionOk="0">
                <a:moveTo>
                  <a:pt x="1014" y="0"/>
                </a:moveTo>
                <a:cubicBezTo>
                  <a:pt x="1" y="0"/>
                  <a:pt x="1" y="1552"/>
                  <a:pt x="1014" y="1552"/>
                </a:cubicBezTo>
                <a:cubicBezTo>
                  <a:pt x="2027" y="1552"/>
                  <a:pt x="2027" y="0"/>
                  <a:pt x="10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6563802" y="1197136"/>
            <a:ext cx="154246" cy="120049"/>
          </a:xfrm>
          <a:custGeom>
            <a:avLst/>
            <a:gdLst/>
            <a:ahLst/>
            <a:cxnLst/>
            <a:rect l="l" t="t" r="r" b="b"/>
            <a:pathLst>
              <a:path w="1996" h="1553" extrusionOk="0">
                <a:moveTo>
                  <a:pt x="1013" y="0"/>
                </a:moveTo>
                <a:cubicBezTo>
                  <a:pt x="0" y="0"/>
                  <a:pt x="0" y="1552"/>
                  <a:pt x="1013" y="1552"/>
                </a:cubicBezTo>
                <a:cubicBezTo>
                  <a:pt x="1995" y="1552"/>
                  <a:pt x="1995" y="0"/>
                  <a:pt x="10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3"/>
          <p:cNvSpPr/>
          <p:nvPr/>
        </p:nvSpPr>
        <p:spPr>
          <a:xfrm>
            <a:off x="124584" y="137845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3"/>
          <p:cNvSpPr/>
          <p:nvPr/>
        </p:nvSpPr>
        <p:spPr>
          <a:xfrm>
            <a:off x="124584" y="460077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3"/>
          <p:cNvSpPr/>
          <p:nvPr/>
        </p:nvSpPr>
        <p:spPr>
          <a:xfrm>
            <a:off x="124584" y="782246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3"/>
          <p:cNvSpPr/>
          <p:nvPr/>
        </p:nvSpPr>
        <p:spPr>
          <a:xfrm>
            <a:off x="124584" y="1104474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3"/>
          <p:cNvSpPr/>
          <p:nvPr/>
        </p:nvSpPr>
        <p:spPr>
          <a:xfrm>
            <a:off x="124584" y="1426702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3"/>
          <p:cNvSpPr/>
          <p:nvPr/>
        </p:nvSpPr>
        <p:spPr>
          <a:xfrm>
            <a:off x="124584" y="1748003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3"/>
          <p:cNvSpPr/>
          <p:nvPr/>
        </p:nvSpPr>
        <p:spPr>
          <a:xfrm>
            <a:off x="124584" y="2070231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3"/>
          <p:cNvSpPr/>
          <p:nvPr/>
        </p:nvSpPr>
        <p:spPr>
          <a:xfrm rot="5400000">
            <a:off x="2376436" y="13578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3"/>
          <p:cNvSpPr/>
          <p:nvPr/>
        </p:nvSpPr>
        <p:spPr>
          <a:xfrm rot="5400000">
            <a:off x="2054322" y="13578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3"/>
          <p:cNvSpPr/>
          <p:nvPr/>
        </p:nvSpPr>
        <p:spPr>
          <a:xfrm rot="5400000">
            <a:off x="1732177" y="135774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3"/>
          <p:cNvSpPr/>
          <p:nvPr/>
        </p:nvSpPr>
        <p:spPr>
          <a:xfrm rot="5400000">
            <a:off x="1410016" y="135774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3"/>
          <p:cNvSpPr/>
          <p:nvPr/>
        </p:nvSpPr>
        <p:spPr>
          <a:xfrm rot="5400000">
            <a:off x="1087920" y="135774"/>
            <a:ext cx="103755" cy="99717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3"/>
          <p:cNvSpPr/>
          <p:nvPr/>
        </p:nvSpPr>
        <p:spPr>
          <a:xfrm rot="5400000">
            <a:off x="766793" y="13578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3"/>
          <p:cNvSpPr/>
          <p:nvPr/>
        </p:nvSpPr>
        <p:spPr>
          <a:xfrm rot="5400000">
            <a:off x="444665" y="135788"/>
            <a:ext cx="103755" cy="99686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23" name="Google Shape;323;p3"/>
          <p:cNvGrpSpPr/>
          <p:nvPr/>
        </p:nvGrpSpPr>
        <p:grpSpPr>
          <a:xfrm>
            <a:off x="-95047" y="3527571"/>
            <a:ext cx="1705006" cy="1671992"/>
            <a:chOff x="-95047" y="3526476"/>
            <a:chExt cx="1705006" cy="1671476"/>
          </a:xfrm>
        </p:grpSpPr>
        <p:sp>
          <p:nvSpPr>
            <p:cNvPr id="324" name="Google Shape;324;p3"/>
            <p:cNvSpPr/>
            <p:nvPr/>
          </p:nvSpPr>
          <p:spPr>
            <a:xfrm>
              <a:off x="257955" y="4710630"/>
              <a:ext cx="1352004" cy="467736"/>
            </a:xfrm>
            <a:custGeom>
              <a:avLst/>
              <a:gdLst/>
              <a:ahLst/>
              <a:cxnLst/>
              <a:rect l="l" t="t" r="r" b="b"/>
              <a:pathLst>
                <a:path w="42089" h="14561" extrusionOk="0">
                  <a:moveTo>
                    <a:pt x="42089" y="0"/>
                  </a:moveTo>
                  <a:lnTo>
                    <a:pt x="42089" y="0"/>
                  </a:lnTo>
                  <a:cubicBezTo>
                    <a:pt x="26508" y="950"/>
                    <a:pt x="11718" y="2407"/>
                    <a:pt x="1" y="14283"/>
                  </a:cubicBezTo>
                  <a:lnTo>
                    <a:pt x="159" y="14315"/>
                  </a:lnTo>
                  <a:cubicBezTo>
                    <a:pt x="629" y="14299"/>
                    <a:pt x="1102" y="14293"/>
                    <a:pt x="1575" y="14293"/>
                  </a:cubicBezTo>
                  <a:cubicBezTo>
                    <a:pt x="4583" y="14293"/>
                    <a:pt x="7653" y="14561"/>
                    <a:pt x="10709" y="14561"/>
                  </a:cubicBezTo>
                  <a:cubicBezTo>
                    <a:pt x="13104" y="14561"/>
                    <a:pt x="15491" y="14396"/>
                    <a:pt x="17830" y="13808"/>
                  </a:cubicBezTo>
                  <a:cubicBezTo>
                    <a:pt x="21504" y="12700"/>
                    <a:pt x="25526" y="11084"/>
                    <a:pt x="29073" y="9311"/>
                  </a:cubicBezTo>
                  <a:cubicBezTo>
                    <a:pt x="32747" y="7379"/>
                    <a:pt x="40315" y="3547"/>
                    <a:pt x="42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261328" y="4773752"/>
              <a:ext cx="1205750" cy="405739"/>
            </a:xfrm>
            <a:custGeom>
              <a:avLst/>
              <a:gdLst/>
              <a:ahLst/>
              <a:cxnLst/>
              <a:rect l="l" t="t" r="r" b="b"/>
              <a:pathLst>
                <a:path w="37536" h="12631" extrusionOk="0">
                  <a:moveTo>
                    <a:pt x="37052" y="0"/>
                  </a:moveTo>
                  <a:cubicBezTo>
                    <a:pt x="37009" y="0"/>
                    <a:pt x="36963" y="9"/>
                    <a:pt x="36917" y="30"/>
                  </a:cubicBezTo>
                  <a:cubicBezTo>
                    <a:pt x="32420" y="1994"/>
                    <a:pt x="27638" y="3166"/>
                    <a:pt x="22919" y="4432"/>
                  </a:cubicBezTo>
                  <a:cubicBezTo>
                    <a:pt x="18010" y="5763"/>
                    <a:pt x="13165" y="7346"/>
                    <a:pt x="8383" y="9056"/>
                  </a:cubicBezTo>
                  <a:cubicBezTo>
                    <a:pt x="5691" y="10038"/>
                    <a:pt x="2999" y="11051"/>
                    <a:pt x="307" y="12033"/>
                  </a:cubicBezTo>
                  <a:cubicBezTo>
                    <a:pt x="1" y="12172"/>
                    <a:pt x="62" y="12631"/>
                    <a:pt x="340" y="12631"/>
                  </a:cubicBezTo>
                  <a:cubicBezTo>
                    <a:pt x="378" y="12631"/>
                    <a:pt x="420" y="12622"/>
                    <a:pt x="466" y="12603"/>
                  </a:cubicBezTo>
                  <a:cubicBezTo>
                    <a:pt x="5311" y="10830"/>
                    <a:pt x="10156" y="8993"/>
                    <a:pt x="15065" y="7378"/>
                  </a:cubicBezTo>
                  <a:cubicBezTo>
                    <a:pt x="19816" y="5826"/>
                    <a:pt x="24693" y="4654"/>
                    <a:pt x="29506" y="3261"/>
                  </a:cubicBezTo>
                  <a:cubicBezTo>
                    <a:pt x="32135" y="2501"/>
                    <a:pt x="34732" y="1646"/>
                    <a:pt x="37234" y="537"/>
                  </a:cubicBezTo>
                  <a:cubicBezTo>
                    <a:pt x="37536" y="400"/>
                    <a:pt x="37337" y="0"/>
                    <a:pt x="37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505176" y="4933371"/>
              <a:ext cx="171020" cy="197007"/>
            </a:xfrm>
            <a:custGeom>
              <a:avLst/>
              <a:gdLst/>
              <a:ahLst/>
              <a:cxnLst/>
              <a:rect l="l" t="t" r="r" b="b"/>
              <a:pathLst>
                <a:path w="5324" h="6133" extrusionOk="0">
                  <a:moveTo>
                    <a:pt x="4916" y="1"/>
                  </a:moveTo>
                  <a:cubicBezTo>
                    <a:pt x="4849" y="1"/>
                    <a:pt x="4779" y="29"/>
                    <a:pt x="4719" y="97"/>
                  </a:cubicBezTo>
                  <a:cubicBezTo>
                    <a:pt x="3199" y="1554"/>
                    <a:pt x="1299" y="2662"/>
                    <a:pt x="95" y="4404"/>
                  </a:cubicBezTo>
                  <a:cubicBezTo>
                    <a:pt x="0" y="4499"/>
                    <a:pt x="32" y="4689"/>
                    <a:pt x="127" y="4752"/>
                  </a:cubicBezTo>
                  <a:cubicBezTo>
                    <a:pt x="1077" y="5576"/>
                    <a:pt x="2407" y="5702"/>
                    <a:pt x="3547" y="6114"/>
                  </a:cubicBezTo>
                  <a:cubicBezTo>
                    <a:pt x="3582" y="6126"/>
                    <a:pt x="3614" y="6132"/>
                    <a:pt x="3645" y="6132"/>
                  </a:cubicBezTo>
                  <a:cubicBezTo>
                    <a:pt x="3922" y="6132"/>
                    <a:pt x="4019" y="5658"/>
                    <a:pt x="3706" y="5544"/>
                  </a:cubicBezTo>
                  <a:cubicBezTo>
                    <a:pt x="2769" y="5193"/>
                    <a:pt x="1590" y="5085"/>
                    <a:pt x="741" y="4496"/>
                  </a:cubicBezTo>
                  <a:lnTo>
                    <a:pt x="741" y="4496"/>
                  </a:lnTo>
                  <a:cubicBezTo>
                    <a:pt x="1297" y="3760"/>
                    <a:pt x="2026" y="3148"/>
                    <a:pt x="2756" y="2535"/>
                  </a:cubicBezTo>
                  <a:cubicBezTo>
                    <a:pt x="3547" y="1870"/>
                    <a:pt x="4371" y="1237"/>
                    <a:pt x="5131" y="509"/>
                  </a:cubicBezTo>
                  <a:cubicBezTo>
                    <a:pt x="5324" y="291"/>
                    <a:pt x="5131" y="1"/>
                    <a:pt x="4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744237" y="4858974"/>
              <a:ext cx="220682" cy="188977"/>
            </a:xfrm>
            <a:custGeom>
              <a:avLst/>
              <a:gdLst/>
              <a:ahLst/>
              <a:cxnLst/>
              <a:rect l="l" t="t" r="r" b="b"/>
              <a:pathLst>
                <a:path w="6870" h="5883" extrusionOk="0">
                  <a:moveTo>
                    <a:pt x="3571" y="1"/>
                  </a:moveTo>
                  <a:cubicBezTo>
                    <a:pt x="3482" y="1"/>
                    <a:pt x="3391" y="39"/>
                    <a:pt x="3326" y="133"/>
                  </a:cubicBezTo>
                  <a:cubicBezTo>
                    <a:pt x="2312" y="1526"/>
                    <a:pt x="1014" y="2698"/>
                    <a:pt x="96" y="4155"/>
                  </a:cubicBezTo>
                  <a:cubicBezTo>
                    <a:pt x="1" y="4313"/>
                    <a:pt x="96" y="4535"/>
                    <a:pt x="286" y="4598"/>
                  </a:cubicBezTo>
                  <a:cubicBezTo>
                    <a:pt x="2312" y="5073"/>
                    <a:pt x="4434" y="5136"/>
                    <a:pt x="6398" y="5865"/>
                  </a:cubicBezTo>
                  <a:cubicBezTo>
                    <a:pt x="6432" y="5877"/>
                    <a:pt x="6465" y="5883"/>
                    <a:pt x="6495" y="5883"/>
                  </a:cubicBezTo>
                  <a:cubicBezTo>
                    <a:pt x="6772" y="5883"/>
                    <a:pt x="6870" y="5409"/>
                    <a:pt x="6556" y="5295"/>
                  </a:cubicBezTo>
                  <a:cubicBezTo>
                    <a:pt x="4725" y="4616"/>
                    <a:pt x="2757" y="4515"/>
                    <a:pt x="856" y="4093"/>
                  </a:cubicBezTo>
                  <a:lnTo>
                    <a:pt x="856" y="4093"/>
                  </a:lnTo>
                  <a:cubicBezTo>
                    <a:pt x="1733" y="2797"/>
                    <a:pt x="2930" y="1728"/>
                    <a:pt x="3832" y="418"/>
                  </a:cubicBezTo>
                  <a:cubicBezTo>
                    <a:pt x="3989" y="217"/>
                    <a:pt x="3784" y="1"/>
                    <a:pt x="3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998556" y="4814580"/>
              <a:ext cx="139508" cy="152775"/>
            </a:xfrm>
            <a:custGeom>
              <a:avLst/>
              <a:gdLst/>
              <a:ahLst/>
              <a:cxnLst/>
              <a:rect l="l" t="t" r="r" b="b"/>
              <a:pathLst>
                <a:path w="4343" h="4756" extrusionOk="0">
                  <a:moveTo>
                    <a:pt x="1822" y="1"/>
                  </a:moveTo>
                  <a:cubicBezTo>
                    <a:pt x="1732" y="1"/>
                    <a:pt x="1643" y="45"/>
                    <a:pt x="1584" y="153"/>
                  </a:cubicBezTo>
                  <a:cubicBezTo>
                    <a:pt x="1014" y="1198"/>
                    <a:pt x="222" y="2243"/>
                    <a:pt x="32" y="3446"/>
                  </a:cubicBezTo>
                  <a:cubicBezTo>
                    <a:pt x="1" y="3605"/>
                    <a:pt x="64" y="3731"/>
                    <a:pt x="222" y="3795"/>
                  </a:cubicBezTo>
                  <a:cubicBezTo>
                    <a:pt x="1394" y="4207"/>
                    <a:pt x="2629" y="4523"/>
                    <a:pt x="3833" y="4745"/>
                  </a:cubicBezTo>
                  <a:cubicBezTo>
                    <a:pt x="3862" y="4752"/>
                    <a:pt x="3890" y="4756"/>
                    <a:pt x="3916" y="4756"/>
                  </a:cubicBezTo>
                  <a:cubicBezTo>
                    <a:pt x="4234" y="4756"/>
                    <a:pt x="4342" y="4263"/>
                    <a:pt x="3991" y="4175"/>
                  </a:cubicBezTo>
                  <a:cubicBezTo>
                    <a:pt x="2881" y="3970"/>
                    <a:pt x="1744" y="3685"/>
                    <a:pt x="655" y="3319"/>
                  </a:cubicBezTo>
                  <a:lnTo>
                    <a:pt x="655" y="3319"/>
                  </a:lnTo>
                  <a:cubicBezTo>
                    <a:pt x="905" y="2285"/>
                    <a:pt x="1593" y="1375"/>
                    <a:pt x="2091" y="438"/>
                  </a:cubicBezTo>
                  <a:cubicBezTo>
                    <a:pt x="2222" y="219"/>
                    <a:pt x="2021" y="1"/>
                    <a:pt x="1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220335" y="4789074"/>
              <a:ext cx="90393" cy="109345"/>
            </a:xfrm>
            <a:custGeom>
              <a:avLst/>
              <a:gdLst/>
              <a:ahLst/>
              <a:cxnLst/>
              <a:rect l="l" t="t" r="r" b="b"/>
              <a:pathLst>
                <a:path w="2814" h="3404" extrusionOk="0">
                  <a:moveTo>
                    <a:pt x="1053" y="1"/>
                  </a:moveTo>
                  <a:cubicBezTo>
                    <a:pt x="933" y="1"/>
                    <a:pt x="811" y="66"/>
                    <a:pt x="761" y="218"/>
                  </a:cubicBezTo>
                  <a:cubicBezTo>
                    <a:pt x="507" y="915"/>
                    <a:pt x="191" y="1580"/>
                    <a:pt x="32" y="2309"/>
                  </a:cubicBezTo>
                  <a:cubicBezTo>
                    <a:pt x="1" y="2435"/>
                    <a:pt x="32" y="2562"/>
                    <a:pt x="159" y="2625"/>
                  </a:cubicBezTo>
                  <a:cubicBezTo>
                    <a:pt x="856" y="2974"/>
                    <a:pt x="1584" y="3164"/>
                    <a:pt x="2312" y="3385"/>
                  </a:cubicBezTo>
                  <a:cubicBezTo>
                    <a:pt x="2350" y="3398"/>
                    <a:pt x="2386" y="3404"/>
                    <a:pt x="2418" y="3404"/>
                  </a:cubicBezTo>
                  <a:cubicBezTo>
                    <a:pt x="2719" y="3404"/>
                    <a:pt x="2813" y="2929"/>
                    <a:pt x="2471" y="2815"/>
                  </a:cubicBezTo>
                  <a:cubicBezTo>
                    <a:pt x="1872" y="2616"/>
                    <a:pt x="1247" y="2467"/>
                    <a:pt x="666" y="2208"/>
                  </a:cubicBezTo>
                  <a:lnTo>
                    <a:pt x="666" y="2208"/>
                  </a:lnTo>
                  <a:cubicBezTo>
                    <a:pt x="836" y="1579"/>
                    <a:pt x="1108" y="990"/>
                    <a:pt x="1331" y="377"/>
                  </a:cubicBezTo>
                  <a:cubicBezTo>
                    <a:pt x="1407" y="149"/>
                    <a:pt x="1232" y="1"/>
                    <a:pt x="1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920240" y="4868290"/>
              <a:ext cx="32572" cy="25473"/>
            </a:xfrm>
            <a:custGeom>
              <a:avLst/>
              <a:gdLst/>
              <a:ahLst/>
              <a:cxnLst/>
              <a:rect l="l" t="t" r="r" b="b"/>
              <a:pathLst>
                <a:path w="1014" h="793" extrusionOk="0">
                  <a:moveTo>
                    <a:pt x="507" y="1"/>
                  </a:moveTo>
                  <a:cubicBezTo>
                    <a:pt x="0" y="1"/>
                    <a:pt x="0" y="793"/>
                    <a:pt x="507" y="793"/>
                  </a:cubicBezTo>
                  <a:cubicBezTo>
                    <a:pt x="1014" y="793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953809" y="4831670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1162353" y="4903914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1" y="0"/>
                    <a:pt x="1" y="824"/>
                    <a:pt x="507" y="824"/>
                  </a:cubicBezTo>
                  <a:cubicBezTo>
                    <a:pt x="1046" y="824"/>
                    <a:pt x="1046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197945" y="4925276"/>
              <a:ext cx="33632" cy="25473"/>
            </a:xfrm>
            <a:custGeom>
              <a:avLst/>
              <a:gdLst/>
              <a:ahLst/>
              <a:cxnLst/>
              <a:rect l="l" t="t" r="r" b="b"/>
              <a:pathLst>
                <a:path w="1047" h="793" extrusionOk="0">
                  <a:moveTo>
                    <a:pt x="539" y="0"/>
                  </a:moveTo>
                  <a:cubicBezTo>
                    <a:pt x="1" y="0"/>
                    <a:pt x="1" y="792"/>
                    <a:pt x="539" y="792"/>
                  </a:cubicBezTo>
                  <a:cubicBezTo>
                    <a:pt x="1046" y="792"/>
                    <a:pt x="104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69605" y="3526476"/>
              <a:ext cx="830142" cy="1226887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25842" y="1"/>
                  </a:moveTo>
                  <a:lnTo>
                    <a:pt x="25842" y="1"/>
                  </a:lnTo>
                  <a:cubicBezTo>
                    <a:pt x="18622" y="2249"/>
                    <a:pt x="10578" y="7221"/>
                    <a:pt x="5922" y="13302"/>
                  </a:cubicBezTo>
                  <a:cubicBezTo>
                    <a:pt x="475" y="20712"/>
                    <a:pt x="0" y="29389"/>
                    <a:pt x="475" y="38193"/>
                  </a:cubicBezTo>
                  <a:lnTo>
                    <a:pt x="475" y="37718"/>
                  </a:lnTo>
                  <a:cubicBezTo>
                    <a:pt x="3357" y="37085"/>
                    <a:pt x="5764" y="34171"/>
                    <a:pt x="8013" y="32430"/>
                  </a:cubicBezTo>
                  <a:cubicBezTo>
                    <a:pt x="11243" y="30023"/>
                    <a:pt x="14125" y="27458"/>
                    <a:pt x="16690" y="24386"/>
                  </a:cubicBezTo>
                  <a:cubicBezTo>
                    <a:pt x="21820" y="18305"/>
                    <a:pt x="25684" y="8013"/>
                    <a:pt x="258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-46252" y="3655771"/>
              <a:ext cx="701941" cy="1060107"/>
            </a:xfrm>
            <a:custGeom>
              <a:avLst/>
              <a:gdLst/>
              <a:ahLst/>
              <a:cxnLst/>
              <a:rect l="l" t="t" r="r" b="b"/>
              <a:pathLst>
                <a:path w="21852" h="33002" extrusionOk="0">
                  <a:moveTo>
                    <a:pt x="21425" y="0"/>
                  </a:moveTo>
                  <a:cubicBezTo>
                    <a:pt x="21357" y="0"/>
                    <a:pt x="21285" y="28"/>
                    <a:pt x="21220" y="93"/>
                  </a:cubicBezTo>
                  <a:cubicBezTo>
                    <a:pt x="17673" y="3355"/>
                    <a:pt x="15266" y="7662"/>
                    <a:pt x="12606" y="11620"/>
                  </a:cubicBezTo>
                  <a:cubicBezTo>
                    <a:pt x="11181" y="13710"/>
                    <a:pt x="9661" y="15737"/>
                    <a:pt x="8267" y="17859"/>
                  </a:cubicBezTo>
                  <a:cubicBezTo>
                    <a:pt x="6811" y="20044"/>
                    <a:pt x="5385" y="22293"/>
                    <a:pt x="4087" y="24573"/>
                  </a:cubicBezTo>
                  <a:cubicBezTo>
                    <a:pt x="2599" y="27170"/>
                    <a:pt x="1268" y="29893"/>
                    <a:pt x="97" y="32648"/>
                  </a:cubicBezTo>
                  <a:cubicBezTo>
                    <a:pt x="0" y="32860"/>
                    <a:pt x="185" y="33002"/>
                    <a:pt x="373" y="33002"/>
                  </a:cubicBezTo>
                  <a:cubicBezTo>
                    <a:pt x="495" y="33002"/>
                    <a:pt x="617" y="32943"/>
                    <a:pt x="667" y="32807"/>
                  </a:cubicBezTo>
                  <a:cubicBezTo>
                    <a:pt x="2725" y="27930"/>
                    <a:pt x="5354" y="23306"/>
                    <a:pt x="8299" y="18904"/>
                  </a:cubicBezTo>
                  <a:cubicBezTo>
                    <a:pt x="9661" y="16782"/>
                    <a:pt x="11118" y="14755"/>
                    <a:pt x="12574" y="12697"/>
                  </a:cubicBezTo>
                  <a:cubicBezTo>
                    <a:pt x="13936" y="10733"/>
                    <a:pt x="15203" y="8675"/>
                    <a:pt x="16565" y="6680"/>
                  </a:cubicBezTo>
                  <a:cubicBezTo>
                    <a:pt x="18085" y="4495"/>
                    <a:pt x="19668" y="2310"/>
                    <a:pt x="21632" y="504"/>
                  </a:cubicBezTo>
                  <a:cubicBezTo>
                    <a:pt x="21852" y="309"/>
                    <a:pt x="21657" y="0"/>
                    <a:pt x="21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5843" y="4339319"/>
              <a:ext cx="235586" cy="205134"/>
            </a:xfrm>
            <a:custGeom>
              <a:avLst/>
              <a:gdLst/>
              <a:ahLst/>
              <a:cxnLst/>
              <a:rect l="l" t="t" r="r" b="b"/>
              <a:pathLst>
                <a:path w="7334" h="6386" extrusionOk="0">
                  <a:moveTo>
                    <a:pt x="289" y="0"/>
                  </a:moveTo>
                  <a:cubicBezTo>
                    <a:pt x="143" y="0"/>
                    <a:pt x="0" y="95"/>
                    <a:pt x="0" y="285"/>
                  </a:cubicBezTo>
                  <a:cubicBezTo>
                    <a:pt x="95" y="2249"/>
                    <a:pt x="317" y="4212"/>
                    <a:pt x="666" y="6144"/>
                  </a:cubicBezTo>
                  <a:cubicBezTo>
                    <a:pt x="697" y="6302"/>
                    <a:pt x="824" y="6366"/>
                    <a:pt x="951" y="6366"/>
                  </a:cubicBezTo>
                  <a:cubicBezTo>
                    <a:pt x="1102" y="6379"/>
                    <a:pt x="1254" y="6386"/>
                    <a:pt x="1407" y="6386"/>
                  </a:cubicBezTo>
                  <a:cubicBezTo>
                    <a:pt x="2306" y="6386"/>
                    <a:pt x="3215" y="6161"/>
                    <a:pt x="4054" y="5891"/>
                  </a:cubicBezTo>
                  <a:cubicBezTo>
                    <a:pt x="5068" y="5574"/>
                    <a:pt x="6081" y="5162"/>
                    <a:pt x="7031" y="4719"/>
                  </a:cubicBezTo>
                  <a:cubicBezTo>
                    <a:pt x="7333" y="4581"/>
                    <a:pt x="7159" y="4182"/>
                    <a:pt x="6880" y="4182"/>
                  </a:cubicBezTo>
                  <a:cubicBezTo>
                    <a:pt x="6837" y="4182"/>
                    <a:pt x="6792" y="4191"/>
                    <a:pt x="6746" y="4212"/>
                  </a:cubicBezTo>
                  <a:cubicBezTo>
                    <a:pt x="5828" y="4624"/>
                    <a:pt x="4878" y="5004"/>
                    <a:pt x="3896" y="5321"/>
                  </a:cubicBezTo>
                  <a:cubicBezTo>
                    <a:pt x="3084" y="5564"/>
                    <a:pt x="2227" y="5784"/>
                    <a:pt x="1382" y="5784"/>
                  </a:cubicBezTo>
                  <a:cubicBezTo>
                    <a:pt x="1322" y="5784"/>
                    <a:pt x="1262" y="5783"/>
                    <a:pt x="1201" y="5781"/>
                  </a:cubicBezTo>
                  <a:lnTo>
                    <a:pt x="1201" y="5781"/>
                  </a:lnTo>
                  <a:cubicBezTo>
                    <a:pt x="903" y="3978"/>
                    <a:pt x="694" y="2146"/>
                    <a:pt x="602" y="285"/>
                  </a:cubicBezTo>
                  <a:cubicBezTo>
                    <a:pt x="586" y="95"/>
                    <a:pt x="436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138939" y="4083972"/>
              <a:ext cx="269058" cy="248532"/>
            </a:xfrm>
            <a:custGeom>
              <a:avLst/>
              <a:gdLst/>
              <a:ahLst/>
              <a:cxnLst/>
              <a:rect l="l" t="t" r="r" b="b"/>
              <a:pathLst>
                <a:path w="8376" h="7737" extrusionOk="0">
                  <a:moveTo>
                    <a:pt x="705" y="0"/>
                  </a:moveTo>
                  <a:cubicBezTo>
                    <a:pt x="563" y="0"/>
                    <a:pt x="428" y="95"/>
                    <a:pt x="444" y="285"/>
                  </a:cubicBezTo>
                  <a:cubicBezTo>
                    <a:pt x="602" y="2692"/>
                    <a:pt x="0" y="5162"/>
                    <a:pt x="697" y="7506"/>
                  </a:cubicBezTo>
                  <a:cubicBezTo>
                    <a:pt x="729" y="7664"/>
                    <a:pt x="824" y="7727"/>
                    <a:pt x="982" y="7727"/>
                  </a:cubicBezTo>
                  <a:cubicBezTo>
                    <a:pt x="1097" y="7734"/>
                    <a:pt x="1211" y="7736"/>
                    <a:pt x="1327" y="7736"/>
                  </a:cubicBezTo>
                  <a:cubicBezTo>
                    <a:pt x="2425" y="7736"/>
                    <a:pt x="3564" y="7476"/>
                    <a:pt x="4624" y="7189"/>
                  </a:cubicBezTo>
                  <a:cubicBezTo>
                    <a:pt x="5828" y="6841"/>
                    <a:pt x="7031" y="6429"/>
                    <a:pt x="8108" y="5764"/>
                  </a:cubicBezTo>
                  <a:cubicBezTo>
                    <a:pt x="8376" y="5603"/>
                    <a:pt x="8213" y="5215"/>
                    <a:pt x="7945" y="5215"/>
                  </a:cubicBezTo>
                  <a:cubicBezTo>
                    <a:pt x="7896" y="5215"/>
                    <a:pt x="7844" y="5228"/>
                    <a:pt x="7791" y="5257"/>
                  </a:cubicBezTo>
                  <a:cubicBezTo>
                    <a:pt x="6778" y="5891"/>
                    <a:pt x="5606" y="6302"/>
                    <a:pt x="4466" y="6619"/>
                  </a:cubicBezTo>
                  <a:cubicBezTo>
                    <a:pt x="3445" y="6903"/>
                    <a:pt x="2398" y="7136"/>
                    <a:pt x="1326" y="7136"/>
                  </a:cubicBezTo>
                  <a:cubicBezTo>
                    <a:pt x="1277" y="7136"/>
                    <a:pt x="1229" y="7135"/>
                    <a:pt x="1180" y="7134"/>
                  </a:cubicBezTo>
                  <a:lnTo>
                    <a:pt x="1180" y="7134"/>
                  </a:lnTo>
                  <a:cubicBezTo>
                    <a:pt x="637" y="4916"/>
                    <a:pt x="1167" y="2556"/>
                    <a:pt x="1014" y="285"/>
                  </a:cubicBezTo>
                  <a:cubicBezTo>
                    <a:pt x="998" y="95"/>
                    <a:pt x="848" y="0"/>
                    <a:pt x="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282369" y="3924256"/>
              <a:ext cx="251487" cy="207543"/>
            </a:xfrm>
            <a:custGeom>
              <a:avLst/>
              <a:gdLst/>
              <a:ahLst/>
              <a:cxnLst/>
              <a:rect l="l" t="t" r="r" b="b"/>
              <a:pathLst>
                <a:path w="7829" h="6461" extrusionOk="0">
                  <a:moveTo>
                    <a:pt x="428" y="0"/>
                  </a:moveTo>
                  <a:cubicBezTo>
                    <a:pt x="278" y="0"/>
                    <a:pt x="127" y="95"/>
                    <a:pt x="127" y="285"/>
                  </a:cubicBezTo>
                  <a:cubicBezTo>
                    <a:pt x="127" y="1109"/>
                    <a:pt x="64" y="1932"/>
                    <a:pt x="64" y="2755"/>
                  </a:cubicBezTo>
                  <a:cubicBezTo>
                    <a:pt x="32" y="3706"/>
                    <a:pt x="1" y="4751"/>
                    <a:pt x="286" y="5669"/>
                  </a:cubicBezTo>
                  <a:cubicBezTo>
                    <a:pt x="381" y="5986"/>
                    <a:pt x="507" y="6239"/>
                    <a:pt x="792" y="6366"/>
                  </a:cubicBezTo>
                  <a:cubicBezTo>
                    <a:pt x="1109" y="6461"/>
                    <a:pt x="1458" y="6461"/>
                    <a:pt x="1774" y="6461"/>
                  </a:cubicBezTo>
                  <a:cubicBezTo>
                    <a:pt x="2788" y="6397"/>
                    <a:pt x="3801" y="6207"/>
                    <a:pt x="4783" y="5986"/>
                  </a:cubicBezTo>
                  <a:cubicBezTo>
                    <a:pt x="5701" y="5764"/>
                    <a:pt x="6588" y="5542"/>
                    <a:pt x="7506" y="5321"/>
                  </a:cubicBezTo>
                  <a:cubicBezTo>
                    <a:pt x="7828" y="5233"/>
                    <a:pt x="7745" y="4740"/>
                    <a:pt x="7431" y="4740"/>
                  </a:cubicBezTo>
                  <a:cubicBezTo>
                    <a:pt x="7405" y="4740"/>
                    <a:pt x="7377" y="4743"/>
                    <a:pt x="7348" y="4751"/>
                  </a:cubicBezTo>
                  <a:cubicBezTo>
                    <a:pt x="5670" y="5162"/>
                    <a:pt x="4023" y="5637"/>
                    <a:pt x="2313" y="5827"/>
                  </a:cubicBezTo>
                  <a:cubicBezTo>
                    <a:pt x="2066" y="5850"/>
                    <a:pt x="1804" y="5872"/>
                    <a:pt x="1537" y="5872"/>
                  </a:cubicBezTo>
                  <a:cubicBezTo>
                    <a:pt x="1427" y="5872"/>
                    <a:pt x="1316" y="5868"/>
                    <a:pt x="1204" y="5859"/>
                  </a:cubicBezTo>
                  <a:cubicBezTo>
                    <a:pt x="1141" y="5827"/>
                    <a:pt x="1014" y="5796"/>
                    <a:pt x="983" y="5796"/>
                  </a:cubicBezTo>
                  <a:cubicBezTo>
                    <a:pt x="951" y="5764"/>
                    <a:pt x="888" y="5701"/>
                    <a:pt x="856" y="5606"/>
                  </a:cubicBezTo>
                  <a:cubicBezTo>
                    <a:pt x="571" y="4782"/>
                    <a:pt x="634" y="3801"/>
                    <a:pt x="666" y="2977"/>
                  </a:cubicBezTo>
                  <a:cubicBezTo>
                    <a:pt x="666" y="2059"/>
                    <a:pt x="729" y="1172"/>
                    <a:pt x="729" y="285"/>
                  </a:cubicBezTo>
                  <a:cubicBezTo>
                    <a:pt x="729" y="95"/>
                    <a:pt x="579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21752" y="3746230"/>
              <a:ext cx="239698" cy="174200"/>
            </a:xfrm>
            <a:custGeom>
              <a:avLst/>
              <a:gdLst/>
              <a:ahLst/>
              <a:cxnLst/>
              <a:rect l="l" t="t" r="r" b="b"/>
              <a:pathLst>
                <a:path w="7462" h="5423" extrusionOk="0">
                  <a:moveTo>
                    <a:pt x="523" y="0"/>
                  </a:moveTo>
                  <a:cubicBezTo>
                    <a:pt x="373" y="0"/>
                    <a:pt x="222" y="95"/>
                    <a:pt x="222" y="285"/>
                  </a:cubicBezTo>
                  <a:cubicBezTo>
                    <a:pt x="222" y="1077"/>
                    <a:pt x="95" y="1837"/>
                    <a:pt x="64" y="2629"/>
                  </a:cubicBezTo>
                  <a:cubicBezTo>
                    <a:pt x="64" y="3357"/>
                    <a:pt x="0" y="4276"/>
                    <a:pt x="349" y="4941"/>
                  </a:cubicBezTo>
                  <a:cubicBezTo>
                    <a:pt x="569" y="5320"/>
                    <a:pt x="965" y="5422"/>
                    <a:pt x="1370" y="5422"/>
                  </a:cubicBezTo>
                  <a:cubicBezTo>
                    <a:pt x="1608" y="5422"/>
                    <a:pt x="1848" y="5387"/>
                    <a:pt x="2059" y="5352"/>
                  </a:cubicBezTo>
                  <a:cubicBezTo>
                    <a:pt x="2977" y="5194"/>
                    <a:pt x="3864" y="4877"/>
                    <a:pt x="4751" y="4561"/>
                  </a:cubicBezTo>
                  <a:cubicBezTo>
                    <a:pt x="5574" y="4276"/>
                    <a:pt x="6366" y="3959"/>
                    <a:pt x="7158" y="3579"/>
                  </a:cubicBezTo>
                  <a:cubicBezTo>
                    <a:pt x="7462" y="3468"/>
                    <a:pt x="7283" y="3043"/>
                    <a:pt x="7000" y="3043"/>
                  </a:cubicBezTo>
                  <a:cubicBezTo>
                    <a:pt x="6960" y="3043"/>
                    <a:pt x="6917" y="3052"/>
                    <a:pt x="6873" y="3072"/>
                  </a:cubicBezTo>
                  <a:cubicBezTo>
                    <a:pt x="5479" y="3705"/>
                    <a:pt x="3991" y="4276"/>
                    <a:pt x="2502" y="4656"/>
                  </a:cubicBezTo>
                  <a:cubicBezTo>
                    <a:pt x="2154" y="4719"/>
                    <a:pt x="1806" y="4782"/>
                    <a:pt x="1457" y="4814"/>
                  </a:cubicBezTo>
                  <a:cubicBezTo>
                    <a:pt x="1267" y="4814"/>
                    <a:pt x="1014" y="4814"/>
                    <a:pt x="919" y="4719"/>
                  </a:cubicBezTo>
                  <a:cubicBezTo>
                    <a:pt x="729" y="4497"/>
                    <a:pt x="729" y="4149"/>
                    <a:pt x="697" y="3895"/>
                  </a:cubicBezTo>
                  <a:cubicBezTo>
                    <a:pt x="665" y="3484"/>
                    <a:pt x="665" y="3072"/>
                    <a:pt x="665" y="2692"/>
                  </a:cubicBezTo>
                  <a:cubicBezTo>
                    <a:pt x="697" y="1869"/>
                    <a:pt x="792" y="1077"/>
                    <a:pt x="824" y="285"/>
                  </a:cubicBezTo>
                  <a:cubicBezTo>
                    <a:pt x="824" y="95"/>
                    <a:pt x="673" y="0"/>
                    <a:pt x="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02735" y="3837781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0"/>
                  </a:moveTo>
                  <a:cubicBezTo>
                    <a:pt x="0" y="0"/>
                    <a:pt x="0" y="824"/>
                    <a:pt x="539" y="824"/>
                  </a:cubicBezTo>
                  <a:cubicBezTo>
                    <a:pt x="1045" y="824"/>
                    <a:pt x="1045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39356" y="3799104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49507" y="3854067"/>
              <a:ext cx="33632" cy="25441"/>
            </a:xfrm>
            <a:custGeom>
              <a:avLst/>
              <a:gdLst/>
              <a:ahLst/>
              <a:cxnLst/>
              <a:rect l="l" t="t" r="r" b="b"/>
              <a:pathLst>
                <a:path w="1047" h="792" extrusionOk="0">
                  <a:moveTo>
                    <a:pt x="508" y="0"/>
                  </a:moveTo>
                  <a:cubicBezTo>
                    <a:pt x="1" y="0"/>
                    <a:pt x="1" y="792"/>
                    <a:pt x="508" y="792"/>
                  </a:cubicBezTo>
                  <a:cubicBezTo>
                    <a:pt x="1046" y="792"/>
                    <a:pt x="1046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09223" y="3998525"/>
              <a:ext cx="33632" cy="25441"/>
            </a:xfrm>
            <a:custGeom>
              <a:avLst/>
              <a:gdLst/>
              <a:ahLst/>
              <a:cxnLst/>
              <a:rect l="l" t="t" r="r" b="b"/>
              <a:pathLst>
                <a:path w="1047" h="792" extrusionOk="0">
                  <a:moveTo>
                    <a:pt x="508" y="0"/>
                  </a:moveTo>
                  <a:cubicBezTo>
                    <a:pt x="1" y="0"/>
                    <a:pt x="1" y="792"/>
                    <a:pt x="508" y="792"/>
                  </a:cubicBezTo>
                  <a:cubicBezTo>
                    <a:pt x="1046" y="792"/>
                    <a:pt x="1046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45876" y="3948670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13" y="824"/>
                    <a:pt x="1013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63158" y="4002572"/>
              <a:ext cx="33600" cy="26501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6" y="824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225415" y="4382042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45" y="824"/>
                    <a:pt x="1045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279317" y="4366784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39" y="0"/>
                  </a:moveTo>
                  <a:cubicBezTo>
                    <a:pt x="1" y="0"/>
                    <a:pt x="1" y="792"/>
                    <a:pt x="539" y="792"/>
                  </a:cubicBezTo>
                  <a:cubicBezTo>
                    <a:pt x="1046" y="792"/>
                    <a:pt x="104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47388" y="4209092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5" y="824"/>
                    <a:pt x="1045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57539" y="4150081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1" y="1"/>
                    <a:pt x="1" y="792"/>
                    <a:pt x="539" y="792"/>
                  </a:cubicBezTo>
                  <a:cubicBezTo>
                    <a:pt x="1046" y="792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-95047" y="4202025"/>
              <a:ext cx="1084456" cy="970453"/>
            </a:xfrm>
            <a:custGeom>
              <a:avLst/>
              <a:gdLst/>
              <a:ahLst/>
              <a:cxnLst/>
              <a:rect l="l" t="t" r="r" b="b"/>
              <a:pathLst>
                <a:path w="33760" h="30211" extrusionOk="0">
                  <a:moveTo>
                    <a:pt x="26434" y="1"/>
                  </a:moveTo>
                  <a:cubicBezTo>
                    <a:pt x="23619" y="1"/>
                    <a:pt x="19864" y="5566"/>
                    <a:pt x="18622" y="6428"/>
                  </a:cubicBezTo>
                  <a:cubicBezTo>
                    <a:pt x="17066" y="2072"/>
                    <a:pt x="15627" y="355"/>
                    <a:pt x="14288" y="355"/>
                  </a:cubicBezTo>
                  <a:cubicBezTo>
                    <a:pt x="11810" y="355"/>
                    <a:pt x="9671" y="6228"/>
                    <a:pt x="7759" y="12128"/>
                  </a:cubicBezTo>
                  <a:cubicBezTo>
                    <a:pt x="7092" y="8792"/>
                    <a:pt x="5610" y="5650"/>
                    <a:pt x="4036" y="5650"/>
                  </a:cubicBezTo>
                  <a:cubicBezTo>
                    <a:pt x="3071" y="5650"/>
                    <a:pt x="2071" y="6833"/>
                    <a:pt x="1204" y="9880"/>
                  </a:cubicBezTo>
                  <a:cubicBezTo>
                    <a:pt x="1" y="14725"/>
                    <a:pt x="539" y="25334"/>
                    <a:pt x="792" y="30211"/>
                  </a:cubicBezTo>
                  <a:cubicBezTo>
                    <a:pt x="5448" y="29831"/>
                    <a:pt x="16943" y="29831"/>
                    <a:pt x="21155" y="27709"/>
                  </a:cubicBezTo>
                  <a:cubicBezTo>
                    <a:pt x="27584" y="24891"/>
                    <a:pt x="22201" y="22167"/>
                    <a:pt x="18654" y="20299"/>
                  </a:cubicBezTo>
                  <a:cubicBezTo>
                    <a:pt x="21599" y="18842"/>
                    <a:pt x="26729" y="18177"/>
                    <a:pt x="29073" y="15802"/>
                  </a:cubicBezTo>
                  <a:cubicBezTo>
                    <a:pt x="33760" y="11020"/>
                    <a:pt x="26729" y="10513"/>
                    <a:pt x="23372" y="10228"/>
                  </a:cubicBezTo>
                  <a:cubicBezTo>
                    <a:pt x="24417" y="8518"/>
                    <a:pt x="29294" y="2976"/>
                    <a:pt x="28313" y="1202"/>
                  </a:cubicBezTo>
                  <a:cubicBezTo>
                    <a:pt x="27781" y="348"/>
                    <a:pt x="27137" y="1"/>
                    <a:pt x="26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-81523" y="4272599"/>
              <a:ext cx="826833" cy="92535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25059" y="1"/>
                  </a:moveTo>
                  <a:cubicBezTo>
                    <a:pt x="24944" y="1"/>
                    <a:pt x="24826" y="53"/>
                    <a:pt x="24725" y="177"/>
                  </a:cubicBezTo>
                  <a:cubicBezTo>
                    <a:pt x="18739" y="7683"/>
                    <a:pt x="12406" y="14935"/>
                    <a:pt x="5882" y="21997"/>
                  </a:cubicBezTo>
                  <a:cubicBezTo>
                    <a:pt x="4045" y="23992"/>
                    <a:pt x="2208" y="25987"/>
                    <a:pt x="340" y="27951"/>
                  </a:cubicBezTo>
                  <a:cubicBezTo>
                    <a:pt x="1" y="28314"/>
                    <a:pt x="328" y="28806"/>
                    <a:pt x="699" y="28806"/>
                  </a:cubicBezTo>
                  <a:cubicBezTo>
                    <a:pt x="813" y="28806"/>
                    <a:pt x="932" y="28759"/>
                    <a:pt x="1036" y="28647"/>
                  </a:cubicBezTo>
                  <a:cubicBezTo>
                    <a:pt x="7655" y="21680"/>
                    <a:pt x="14116" y="14555"/>
                    <a:pt x="20291" y="7176"/>
                  </a:cubicBezTo>
                  <a:cubicBezTo>
                    <a:pt x="22033" y="5086"/>
                    <a:pt x="23743" y="2996"/>
                    <a:pt x="25453" y="874"/>
                  </a:cubicBezTo>
                  <a:cubicBezTo>
                    <a:pt x="25740" y="491"/>
                    <a:pt x="25414" y="1"/>
                    <a:pt x="25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37300" y="4371859"/>
              <a:ext cx="376444" cy="353476"/>
            </a:xfrm>
            <a:custGeom>
              <a:avLst/>
              <a:gdLst/>
              <a:ahLst/>
              <a:cxnLst/>
              <a:rect l="l" t="t" r="r" b="b"/>
              <a:pathLst>
                <a:path w="11719" h="11004" extrusionOk="0">
                  <a:moveTo>
                    <a:pt x="967" y="1"/>
                  </a:moveTo>
                  <a:cubicBezTo>
                    <a:pt x="721" y="1"/>
                    <a:pt x="476" y="159"/>
                    <a:pt x="476" y="476"/>
                  </a:cubicBezTo>
                  <a:cubicBezTo>
                    <a:pt x="476" y="3801"/>
                    <a:pt x="1" y="7126"/>
                    <a:pt x="318" y="10451"/>
                  </a:cubicBezTo>
                  <a:cubicBezTo>
                    <a:pt x="349" y="10736"/>
                    <a:pt x="508" y="10895"/>
                    <a:pt x="824" y="10926"/>
                  </a:cubicBezTo>
                  <a:cubicBezTo>
                    <a:pt x="1412" y="10981"/>
                    <a:pt x="1999" y="11003"/>
                    <a:pt x="2587" y="11003"/>
                  </a:cubicBezTo>
                  <a:cubicBezTo>
                    <a:pt x="5420" y="11003"/>
                    <a:pt x="8252" y="10478"/>
                    <a:pt x="11085" y="10451"/>
                  </a:cubicBezTo>
                  <a:cubicBezTo>
                    <a:pt x="11718" y="10451"/>
                    <a:pt x="11718" y="9470"/>
                    <a:pt x="11085" y="9470"/>
                  </a:cubicBezTo>
                  <a:cubicBezTo>
                    <a:pt x="8235" y="9470"/>
                    <a:pt x="5385" y="10019"/>
                    <a:pt x="2534" y="10019"/>
                  </a:cubicBezTo>
                  <a:cubicBezTo>
                    <a:pt x="2109" y="10019"/>
                    <a:pt x="1685" y="10007"/>
                    <a:pt x="1260" y="9979"/>
                  </a:cubicBezTo>
                  <a:lnTo>
                    <a:pt x="1260" y="9979"/>
                  </a:lnTo>
                  <a:cubicBezTo>
                    <a:pt x="1027" y="6811"/>
                    <a:pt x="1458" y="3643"/>
                    <a:pt x="1458" y="476"/>
                  </a:cubicBezTo>
                  <a:cubicBezTo>
                    <a:pt x="1458" y="159"/>
                    <a:pt x="1212" y="1"/>
                    <a:pt x="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7539" y="4670958"/>
              <a:ext cx="401917" cy="362181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686" y="0"/>
                  </a:moveTo>
                  <a:cubicBezTo>
                    <a:pt x="436" y="0"/>
                    <a:pt x="191" y="159"/>
                    <a:pt x="191" y="475"/>
                  </a:cubicBezTo>
                  <a:cubicBezTo>
                    <a:pt x="191" y="3959"/>
                    <a:pt x="1" y="7474"/>
                    <a:pt x="698" y="10894"/>
                  </a:cubicBezTo>
                  <a:cubicBezTo>
                    <a:pt x="729" y="11084"/>
                    <a:pt x="983" y="11274"/>
                    <a:pt x="1173" y="11274"/>
                  </a:cubicBezTo>
                  <a:cubicBezTo>
                    <a:pt x="2260" y="11226"/>
                    <a:pt x="3351" y="11219"/>
                    <a:pt x="4442" y="11219"/>
                  </a:cubicBezTo>
                  <a:cubicBezTo>
                    <a:pt x="4905" y="11219"/>
                    <a:pt x="5367" y="11220"/>
                    <a:pt x="5830" y="11220"/>
                  </a:cubicBezTo>
                  <a:cubicBezTo>
                    <a:pt x="7865" y="11220"/>
                    <a:pt x="9897" y="11195"/>
                    <a:pt x="11908" y="10926"/>
                  </a:cubicBezTo>
                  <a:cubicBezTo>
                    <a:pt x="12512" y="10835"/>
                    <a:pt x="12282" y="9969"/>
                    <a:pt x="11739" y="9969"/>
                  </a:cubicBezTo>
                  <a:cubicBezTo>
                    <a:pt x="11712" y="9969"/>
                    <a:pt x="11684" y="9971"/>
                    <a:pt x="11655" y="9976"/>
                  </a:cubicBezTo>
                  <a:cubicBezTo>
                    <a:pt x="10061" y="10193"/>
                    <a:pt x="8461" y="10238"/>
                    <a:pt x="6859" y="10238"/>
                  </a:cubicBezTo>
                  <a:cubicBezTo>
                    <a:pt x="5729" y="10238"/>
                    <a:pt x="4599" y="10216"/>
                    <a:pt x="3470" y="10216"/>
                  </a:cubicBezTo>
                  <a:cubicBezTo>
                    <a:pt x="2837" y="10216"/>
                    <a:pt x="2204" y="10223"/>
                    <a:pt x="1573" y="10245"/>
                  </a:cubicBezTo>
                  <a:lnTo>
                    <a:pt x="1573" y="10245"/>
                  </a:lnTo>
                  <a:cubicBezTo>
                    <a:pt x="1000" y="7042"/>
                    <a:pt x="1204" y="3729"/>
                    <a:pt x="1204" y="475"/>
                  </a:cubicBezTo>
                  <a:cubicBezTo>
                    <a:pt x="1188" y="159"/>
                    <a:pt x="935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250856" y="4564116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250856" y="4466462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425831" y="4481720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684231" y="4589558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61519" y="4621103"/>
              <a:ext cx="49886" cy="38675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61" y="0"/>
                  </a:moveTo>
                  <a:cubicBezTo>
                    <a:pt x="1" y="0"/>
                    <a:pt x="1" y="1204"/>
                    <a:pt x="761" y="1204"/>
                  </a:cubicBezTo>
                  <a:cubicBezTo>
                    <a:pt x="1553" y="1204"/>
                    <a:pt x="1553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43403" y="4863214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3" y="1"/>
                  </a:moveTo>
                  <a:cubicBezTo>
                    <a:pt x="1" y="1"/>
                    <a:pt x="1" y="1204"/>
                    <a:pt x="793" y="1204"/>
                  </a:cubicBezTo>
                  <a:cubicBezTo>
                    <a:pt x="1553" y="1204"/>
                    <a:pt x="1553" y="1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55031" y="4966972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9228" y="4517345"/>
              <a:ext cx="49886" cy="38675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93" y="0"/>
                  </a:moveTo>
                  <a:cubicBezTo>
                    <a:pt x="1" y="0"/>
                    <a:pt x="1" y="1204"/>
                    <a:pt x="793" y="1204"/>
                  </a:cubicBezTo>
                  <a:cubicBezTo>
                    <a:pt x="1553" y="1204"/>
                    <a:pt x="1553" y="0"/>
                    <a:pt x="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-22802" y="4888656"/>
              <a:ext cx="49854" cy="38675"/>
            </a:xfrm>
            <a:custGeom>
              <a:avLst/>
              <a:gdLst/>
              <a:ahLst/>
              <a:cxnLst/>
              <a:rect l="l" t="t" r="r" b="b"/>
              <a:pathLst>
                <a:path w="1552" h="1204" extrusionOk="0">
                  <a:moveTo>
                    <a:pt x="792" y="0"/>
                  </a:moveTo>
                  <a:cubicBezTo>
                    <a:pt x="0" y="0"/>
                    <a:pt x="0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63" name="Google Shape;363;p3"/>
          <p:cNvSpPr txBox="1">
            <a:spLocks noGrp="1"/>
          </p:cNvSpPr>
          <p:nvPr>
            <p:ph type="title" idx="2" hasCustomPrompt="1"/>
          </p:nvPr>
        </p:nvSpPr>
        <p:spPr>
          <a:xfrm>
            <a:off x="5243400" y="2196478"/>
            <a:ext cx="2763000" cy="942891"/>
          </a:xfrm>
          <a:prstGeom prst="rect">
            <a:avLst/>
          </a:prstGeom>
        </p:spPr>
        <p:txBody>
          <a:bodyPr spcFirstLastPara="1" wrap="square" lIns="90581" tIns="90581" rIns="90581" bIns="9058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500"/>
              <a:buFont typeface="Poppins"/>
              <a:buNone/>
              <a:defRPr sz="65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xmlns="" val="1593734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"/>
          <p:cNvSpPr/>
          <p:nvPr/>
        </p:nvSpPr>
        <p:spPr>
          <a:xfrm>
            <a:off x="-197600" y="53"/>
            <a:ext cx="3341864" cy="976633"/>
          </a:xfrm>
          <a:custGeom>
            <a:avLst/>
            <a:gdLst/>
            <a:ahLst/>
            <a:cxnLst/>
            <a:rect l="l" t="t" r="r" b="b"/>
            <a:pathLst>
              <a:path w="123316" h="36027" extrusionOk="0">
                <a:moveTo>
                  <a:pt x="5385" y="0"/>
                </a:moveTo>
                <a:cubicBezTo>
                  <a:pt x="2629" y="4687"/>
                  <a:pt x="1" y="10672"/>
                  <a:pt x="2693" y="12636"/>
                </a:cubicBezTo>
                <a:cubicBezTo>
                  <a:pt x="3713" y="13394"/>
                  <a:pt x="4595" y="13708"/>
                  <a:pt x="5377" y="13708"/>
                </a:cubicBezTo>
                <a:cubicBezTo>
                  <a:pt x="9154" y="13708"/>
                  <a:pt x="10581" y="6367"/>
                  <a:pt x="13977" y="6367"/>
                </a:cubicBezTo>
                <a:cubicBezTo>
                  <a:pt x="15044" y="6367"/>
                  <a:pt x="16305" y="7091"/>
                  <a:pt x="17894" y="8994"/>
                </a:cubicBezTo>
                <a:cubicBezTo>
                  <a:pt x="21440" y="13122"/>
                  <a:pt x="28623" y="33467"/>
                  <a:pt x="36515" y="33467"/>
                </a:cubicBezTo>
                <a:cubicBezTo>
                  <a:pt x="37643" y="33467"/>
                  <a:pt x="38787" y="33051"/>
                  <a:pt x="39936" y="32112"/>
                </a:cubicBezTo>
                <a:cubicBezTo>
                  <a:pt x="47853" y="25683"/>
                  <a:pt x="32462" y="12003"/>
                  <a:pt x="38669" y="6207"/>
                </a:cubicBezTo>
                <a:cubicBezTo>
                  <a:pt x="39405" y="5497"/>
                  <a:pt x="40107" y="5190"/>
                  <a:pt x="40783" y="5190"/>
                </a:cubicBezTo>
                <a:cubicBezTo>
                  <a:pt x="45079" y="5190"/>
                  <a:pt x="48326" y="17575"/>
                  <a:pt x="52442" y="17575"/>
                </a:cubicBezTo>
                <a:cubicBezTo>
                  <a:pt x="52558" y="17575"/>
                  <a:pt x="52675" y="17565"/>
                  <a:pt x="52793" y="17545"/>
                </a:cubicBezTo>
                <a:cubicBezTo>
                  <a:pt x="58132" y="16753"/>
                  <a:pt x="58526" y="5120"/>
                  <a:pt x="63664" y="5120"/>
                </a:cubicBezTo>
                <a:cubicBezTo>
                  <a:pt x="64073" y="5120"/>
                  <a:pt x="64512" y="5193"/>
                  <a:pt x="64986" y="5352"/>
                </a:cubicBezTo>
                <a:cubicBezTo>
                  <a:pt x="72491" y="7696"/>
                  <a:pt x="61344" y="24417"/>
                  <a:pt x="70148" y="26349"/>
                </a:cubicBezTo>
                <a:cubicBezTo>
                  <a:pt x="70790" y="26501"/>
                  <a:pt x="71391" y="26573"/>
                  <a:pt x="71954" y="26573"/>
                </a:cubicBezTo>
                <a:cubicBezTo>
                  <a:pt x="80044" y="26573"/>
                  <a:pt x="80536" y="11780"/>
                  <a:pt x="85539" y="8582"/>
                </a:cubicBezTo>
                <a:cubicBezTo>
                  <a:pt x="86616" y="9627"/>
                  <a:pt x="86838" y="10926"/>
                  <a:pt x="87249" y="12636"/>
                </a:cubicBezTo>
                <a:cubicBezTo>
                  <a:pt x="88440" y="16761"/>
                  <a:pt x="91950" y="36026"/>
                  <a:pt x="98488" y="36026"/>
                </a:cubicBezTo>
                <a:cubicBezTo>
                  <a:pt x="99077" y="36026"/>
                  <a:pt x="99690" y="35870"/>
                  <a:pt x="100329" y="35532"/>
                </a:cubicBezTo>
                <a:cubicBezTo>
                  <a:pt x="109544" y="30624"/>
                  <a:pt x="98618" y="16056"/>
                  <a:pt x="99252" y="9627"/>
                </a:cubicBezTo>
                <a:cubicBezTo>
                  <a:pt x="99427" y="7652"/>
                  <a:pt x="100098" y="6866"/>
                  <a:pt x="101079" y="6866"/>
                </a:cubicBezTo>
                <a:cubicBezTo>
                  <a:pt x="104877" y="6866"/>
                  <a:pt x="113315" y="18667"/>
                  <a:pt x="115530" y="18843"/>
                </a:cubicBezTo>
                <a:cubicBezTo>
                  <a:pt x="115688" y="18854"/>
                  <a:pt x="115838" y="18859"/>
                  <a:pt x="115982" y="18859"/>
                </a:cubicBezTo>
                <a:cubicBezTo>
                  <a:pt x="123315" y="18859"/>
                  <a:pt x="112761" y="4845"/>
                  <a:pt x="1088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4"/>
          <p:cNvSpPr txBox="1">
            <a:spLocks noGrp="1"/>
          </p:cNvSpPr>
          <p:nvPr>
            <p:ph type="title"/>
          </p:nvPr>
        </p:nvSpPr>
        <p:spPr>
          <a:xfrm>
            <a:off x="708150" y="400902"/>
            <a:ext cx="7727700" cy="412927"/>
          </a:xfrm>
          <a:prstGeom prst="rect">
            <a:avLst/>
          </a:prstGeom>
        </p:spPr>
        <p:txBody>
          <a:bodyPr spcFirstLastPara="1" wrap="square" lIns="90581" tIns="90581" rIns="90581" bIns="905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4"/>
          <p:cNvSpPr txBox="1">
            <a:spLocks noGrp="1"/>
          </p:cNvSpPr>
          <p:nvPr>
            <p:ph type="body" idx="1"/>
          </p:nvPr>
        </p:nvSpPr>
        <p:spPr>
          <a:xfrm>
            <a:off x="708150" y="1152830"/>
            <a:ext cx="7727700" cy="3417455"/>
          </a:xfrm>
          <a:prstGeom prst="rect">
            <a:avLst/>
          </a:prstGeom>
        </p:spPr>
        <p:txBody>
          <a:bodyPr spcFirstLastPara="1" wrap="square" lIns="90581" tIns="90581" rIns="90581" bIns="90581" anchor="t" anchorCtr="0">
            <a:noAutofit/>
          </a:bodyPr>
          <a:lstStyle>
            <a:lvl1pPr marL="452974" lvl="0" indent="-301985" rtl="0">
              <a:spcBef>
                <a:spcPts val="0"/>
              </a:spcBef>
              <a:spcAft>
                <a:spcPts val="0"/>
              </a:spcAft>
              <a:buClr>
                <a:srgbClr val="F3DA03"/>
              </a:buClr>
              <a:buSzPts val="1200"/>
              <a:buAutoNum type="arabicPeriod"/>
              <a:defRPr sz="1200">
                <a:solidFill>
                  <a:srgbClr val="003548"/>
                </a:solidFill>
              </a:defRPr>
            </a:lvl1pPr>
            <a:lvl2pPr marL="905945" lvl="1" indent="-301985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300">
                <a:solidFill>
                  <a:srgbClr val="003548"/>
                </a:solidFill>
              </a:defRPr>
            </a:lvl2pPr>
            <a:lvl3pPr marL="1358903" lvl="2" indent="-301985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300">
                <a:solidFill>
                  <a:srgbClr val="003548"/>
                </a:solidFill>
              </a:defRPr>
            </a:lvl3pPr>
            <a:lvl4pPr marL="1811875" lvl="3" indent="-301985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300">
                <a:solidFill>
                  <a:srgbClr val="003548"/>
                </a:solidFill>
              </a:defRPr>
            </a:lvl4pPr>
            <a:lvl5pPr marL="2264843" lvl="4" indent="-301985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300">
                <a:solidFill>
                  <a:srgbClr val="003548"/>
                </a:solidFill>
              </a:defRPr>
            </a:lvl5pPr>
            <a:lvl6pPr marL="2717808" lvl="5" indent="-301985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300">
                <a:solidFill>
                  <a:srgbClr val="003548"/>
                </a:solidFill>
              </a:defRPr>
            </a:lvl6pPr>
            <a:lvl7pPr marL="3170780" lvl="6" indent="-301985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300">
                <a:solidFill>
                  <a:srgbClr val="003548"/>
                </a:solidFill>
              </a:defRPr>
            </a:lvl7pPr>
            <a:lvl8pPr marL="3623743" lvl="7" indent="-301985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300">
                <a:solidFill>
                  <a:srgbClr val="003548"/>
                </a:solidFill>
              </a:defRPr>
            </a:lvl8pPr>
            <a:lvl9pPr marL="4076711" lvl="8" indent="-301985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300">
                <a:solidFill>
                  <a:srgbClr val="003548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4"/>
          <p:cNvSpPr/>
          <p:nvPr/>
        </p:nvSpPr>
        <p:spPr>
          <a:xfrm>
            <a:off x="7229571" y="3904009"/>
            <a:ext cx="1846282" cy="1255740"/>
          </a:xfrm>
          <a:custGeom>
            <a:avLst/>
            <a:gdLst/>
            <a:ahLst/>
            <a:cxnLst/>
            <a:rect l="l" t="t" r="r" b="b"/>
            <a:pathLst>
              <a:path w="58082" h="39492" extrusionOk="0">
                <a:moveTo>
                  <a:pt x="35913" y="0"/>
                </a:moveTo>
                <a:lnTo>
                  <a:pt x="35913" y="0"/>
                </a:lnTo>
                <a:cubicBezTo>
                  <a:pt x="33506" y="7221"/>
                  <a:pt x="40252" y="12509"/>
                  <a:pt x="41708" y="18780"/>
                </a:cubicBezTo>
                <a:cubicBezTo>
                  <a:pt x="42582" y="23502"/>
                  <a:pt x="41679" y="25115"/>
                  <a:pt x="39852" y="25115"/>
                </a:cubicBezTo>
                <a:cubicBezTo>
                  <a:pt x="36643" y="25115"/>
                  <a:pt x="30584" y="20141"/>
                  <a:pt x="26286" y="18305"/>
                </a:cubicBezTo>
                <a:cubicBezTo>
                  <a:pt x="23927" y="17358"/>
                  <a:pt x="18557" y="15948"/>
                  <a:pt x="14091" y="15948"/>
                </a:cubicBezTo>
                <a:cubicBezTo>
                  <a:pt x="9444" y="15948"/>
                  <a:pt x="5778" y="17475"/>
                  <a:pt x="7506" y="22644"/>
                </a:cubicBezTo>
                <a:cubicBezTo>
                  <a:pt x="9438" y="28914"/>
                  <a:pt x="20522" y="27932"/>
                  <a:pt x="24354" y="31796"/>
                </a:cubicBezTo>
                <a:cubicBezTo>
                  <a:pt x="22763" y="32958"/>
                  <a:pt x="20865" y="33289"/>
                  <a:pt x="18832" y="33289"/>
                </a:cubicBezTo>
                <a:cubicBezTo>
                  <a:pt x="16140" y="33289"/>
                  <a:pt x="13212" y="32709"/>
                  <a:pt x="10446" y="32709"/>
                </a:cubicBezTo>
                <a:cubicBezTo>
                  <a:pt x="8356" y="32709"/>
                  <a:pt x="6358" y="33040"/>
                  <a:pt x="4624" y="34203"/>
                </a:cubicBezTo>
                <a:cubicBezTo>
                  <a:pt x="950" y="36356"/>
                  <a:pt x="0" y="38130"/>
                  <a:pt x="634" y="39491"/>
                </a:cubicBezTo>
                <a:lnTo>
                  <a:pt x="58081" y="39491"/>
                </a:lnTo>
                <a:lnTo>
                  <a:pt x="58081" y="29167"/>
                </a:lnTo>
                <a:cubicBezTo>
                  <a:pt x="56308" y="16531"/>
                  <a:pt x="50512" y="2154"/>
                  <a:pt x="359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4"/>
          <p:cNvSpPr/>
          <p:nvPr/>
        </p:nvSpPr>
        <p:spPr>
          <a:xfrm>
            <a:off x="7929200" y="4250295"/>
            <a:ext cx="1182876" cy="948133"/>
          </a:xfrm>
          <a:custGeom>
            <a:avLst/>
            <a:gdLst/>
            <a:ahLst/>
            <a:cxnLst/>
            <a:rect l="l" t="t" r="r" b="b"/>
            <a:pathLst>
              <a:path w="37212" h="29818" extrusionOk="0">
                <a:moveTo>
                  <a:pt x="17735" y="0"/>
                </a:moveTo>
                <a:cubicBezTo>
                  <a:pt x="15334" y="0"/>
                  <a:pt x="15391" y="4871"/>
                  <a:pt x="15391" y="7511"/>
                </a:cubicBezTo>
                <a:cubicBezTo>
                  <a:pt x="13787" y="6695"/>
                  <a:pt x="8931" y="3152"/>
                  <a:pt x="6692" y="3152"/>
                </a:cubicBezTo>
                <a:cubicBezTo>
                  <a:pt x="6412" y="3152"/>
                  <a:pt x="6172" y="3207"/>
                  <a:pt x="5986" y="3331"/>
                </a:cubicBezTo>
                <a:cubicBezTo>
                  <a:pt x="1932" y="6339"/>
                  <a:pt x="10768" y="11089"/>
                  <a:pt x="12003" y="12546"/>
                </a:cubicBezTo>
                <a:cubicBezTo>
                  <a:pt x="0" y="17993"/>
                  <a:pt x="9311" y="20717"/>
                  <a:pt x="18590" y="22870"/>
                </a:cubicBezTo>
                <a:cubicBezTo>
                  <a:pt x="13333" y="24422"/>
                  <a:pt x="8741" y="28001"/>
                  <a:pt x="16912" y="29584"/>
                </a:cubicBezTo>
                <a:cubicBezTo>
                  <a:pt x="17937" y="29748"/>
                  <a:pt x="19203" y="29817"/>
                  <a:pt x="20609" y="29817"/>
                </a:cubicBezTo>
                <a:cubicBezTo>
                  <a:pt x="25981" y="29817"/>
                  <a:pt x="33396" y="28813"/>
                  <a:pt x="37211" y="28286"/>
                </a:cubicBezTo>
                <a:cubicBezTo>
                  <a:pt x="36420" y="23694"/>
                  <a:pt x="35438" y="12261"/>
                  <a:pt x="32968" y="8208"/>
                </a:cubicBezTo>
                <a:cubicBezTo>
                  <a:pt x="31895" y="6216"/>
                  <a:pt x="30932" y="5450"/>
                  <a:pt x="30066" y="5450"/>
                </a:cubicBezTo>
                <a:cubicBezTo>
                  <a:pt x="28248" y="5450"/>
                  <a:pt x="26862" y="8832"/>
                  <a:pt x="25811" y="11343"/>
                </a:cubicBezTo>
                <a:cubicBezTo>
                  <a:pt x="24132" y="8524"/>
                  <a:pt x="23024" y="3489"/>
                  <a:pt x="20427" y="1335"/>
                </a:cubicBezTo>
                <a:cubicBezTo>
                  <a:pt x="19294" y="391"/>
                  <a:pt x="18416" y="0"/>
                  <a:pt x="177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4"/>
          <p:cNvSpPr/>
          <p:nvPr/>
        </p:nvSpPr>
        <p:spPr>
          <a:xfrm>
            <a:off x="8152529" y="4425023"/>
            <a:ext cx="991547" cy="729144"/>
          </a:xfrm>
          <a:custGeom>
            <a:avLst/>
            <a:gdLst/>
            <a:ahLst/>
            <a:cxnLst/>
            <a:rect l="l" t="t" r="r" b="b"/>
            <a:pathLst>
              <a:path w="31193" h="22931" extrusionOk="0">
                <a:moveTo>
                  <a:pt x="699" y="0"/>
                </a:moveTo>
                <a:cubicBezTo>
                  <a:pt x="281" y="0"/>
                  <a:pt x="0" y="646"/>
                  <a:pt x="450" y="937"/>
                </a:cubicBezTo>
                <a:cubicBezTo>
                  <a:pt x="8431" y="6258"/>
                  <a:pt x="16190" y="11958"/>
                  <a:pt x="23759" y="17848"/>
                </a:cubicBezTo>
                <a:cubicBezTo>
                  <a:pt x="25880" y="19495"/>
                  <a:pt x="28002" y="21142"/>
                  <a:pt x="30092" y="22820"/>
                </a:cubicBezTo>
                <a:cubicBezTo>
                  <a:pt x="30195" y="22898"/>
                  <a:pt x="30306" y="22930"/>
                  <a:pt x="30413" y="22930"/>
                </a:cubicBezTo>
                <a:cubicBezTo>
                  <a:pt x="30833" y="22930"/>
                  <a:pt x="31193" y="22426"/>
                  <a:pt x="30789" y="22124"/>
                </a:cubicBezTo>
                <a:cubicBezTo>
                  <a:pt x="23252" y="16107"/>
                  <a:pt x="15556" y="10216"/>
                  <a:pt x="7639" y="4674"/>
                </a:cubicBezTo>
                <a:cubicBezTo>
                  <a:pt x="5422" y="3122"/>
                  <a:pt x="3205" y="1571"/>
                  <a:pt x="957" y="82"/>
                </a:cubicBezTo>
                <a:cubicBezTo>
                  <a:pt x="869" y="25"/>
                  <a:pt x="781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4"/>
          <p:cNvSpPr/>
          <p:nvPr/>
        </p:nvSpPr>
        <p:spPr>
          <a:xfrm>
            <a:off x="8280604" y="4422582"/>
            <a:ext cx="353286" cy="376734"/>
          </a:xfrm>
          <a:custGeom>
            <a:avLst/>
            <a:gdLst/>
            <a:ahLst/>
            <a:cxnLst/>
            <a:rect l="l" t="t" r="r" b="b"/>
            <a:pathLst>
              <a:path w="11114" h="11848" extrusionOk="0">
                <a:moveTo>
                  <a:pt x="9182" y="1"/>
                </a:moveTo>
                <a:cubicBezTo>
                  <a:pt x="8936" y="1"/>
                  <a:pt x="8707" y="159"/>
                  <a:pt x="8738" y="476"/>
                </a:cubicBezTo>
                <a:cubicBezTo>
                  <a:pt x="9012" y="3761"/>
                  <a:pt x="10046" y="6958"/>
                  <a:pt x="10071" y="10265"/>
                </a:cubicBezTo>
                <a:lnTo>
                  <a:pt x="10071" y="10265"/>
                </a:lnTo>
                <a:cubicBezTo>
                  <a:pt x="6959" y="10783"/>
                  <a:pt x="3766" y="10589"/>
                  <a:pt x="631" y="10863"/>
                </a:cubicBezTo>
                <a:cubicBezTo>
                  <a:pt x="48" y="10925"/>
                  <a:pt x="0" y="11848"/>
                  <a:pt x="574" y="11848"/>
                </a:cubicBezTo>
                <a:cubicBezTo>
                  <a:pt x="592" y="11848"/>
                  <a:pt x="611" y="11847"/>
                  <a:pt x="631" y="11845"/>
                </a:cubicBezTo>
                <a:cubicBezTo>
                  <a:pt x="3988" y="11592"/>
                  <a:pt x="7377" y="11750"/>
                  <a:pt x="10702" y="11148"/>
                </a:cubicBezTo>
                <a:cubicBezTo>
                  <a:pt x="10924" y="11117"/>
                  <a:pt x="11082" y="10895"/>
                  <a:pt x="11082" y="10673"/>
                </a:cubicBezTo>
                <a:cubicBezTo>
                  <a:pt x="11114" y="7221"/>
                  <a:pt x="10037" y="3896"/>
                  <a:pt x="9720" y="476"/>
                </a:cubicBezTo>
                <a:cubicBezTo>
                  <a:pt x="9689" y="159"/>
                  <a:pt x="9427" y="1"/>
                  <a:pt x="91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2" name="Google Shape;372;p4"/>
          <p:cNvSpPr/>
          <p:nvPr/>
        </p:nvSpPr>
        <p:spPr>
          <a:xfrm>
            <a:off x="8600724" y="4650309"/>
            <a:ext cx="360407" cy="408818"/>
          </a:xfrm>
          <a:custGeom>
            <a:avLst/>
            <a:gdLst/>
            <a:ahLst/>
            <a:cxnLst/>
            <a:rect l="l" t="t" r="r" b="b"/>
            <a:pathLst>
              <a:path w="11338" h="12857" extrusionOk="0">
                <a:moveTo>
                  <a:pt x="9646" y="0"/>
                </a:moveTo>
                <a:cubicBezTo>
                  <a:pt x="9357" y="0"/>
                  <a:pt x="9044" y="236"/>
                  <a:pt x="9120" y="598"/>
                </a:cubicBezTo>
                <a:cubicBezTo>
                  <a:pt x="9885" y="3900"/>
                  <a:pt x="9882" y="7321"/>
                  <a:pt x="10280" y="10660"/>
                </a:cubicBezTo>
                <a:lnTo>
                  <a:pt x="10280" y="10660"/>
                </a:lnTo>
                <a:cubicBezTo>
                  <a:pt x="7143" y="11500"/>
                  <a:pt x="3845" y="11599"/>
                  <a:pt x="633" y="11872"/>
                </a:cubicBezTo>
                <a:cubicBezTo>
                  <a:pt x="19" y="11933"/>
                  <a:pt x="0" y="12856"/>
                  <a:pt x="575" y="12856"/>
                </a:cubicBezTo>
                <a:cubicBezTo>
                  <a:pt x="594" y="12856"/>
                  <a:pt x="613" y="12855"/>
                  <a:pt x="633" y="12854"/>
                </a:cubicBezTo>
                <a:cubicBezTo>
                  <a:pt x="4053" y="12568"/>
                  <a:pt x="7600" y="12473"/>
                  <a:pt x="10957" y="11492"/>
                </a:cubicBezTo>
                <a:cubicBezTo>
                  <a:pt x="11147" y="11428"/>
                  <a:pt x="11337" y="11238"/>
                  <a:pt x="11305" y="11017"/>
                </a:cubicBezTo>
                <a:cubicBezTo>
                  <a:pt x="10862" y="7470"/>
                  <a:pt x="10862" y="3860"/>
                  <a:pt x="10070" y="344"/>
                </a:cubicBezTo>
                <a:cubicBezTo>
                  <a:pt x="10020" y="104"/>
                  <a:pt x="9838" y="0"/>
                  <a:pt x="96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4"/>
          <p:cNvSpPr/>
          <p:nvPr/>
        </p:nvSpPr>
        <p:spPr>
          <a:xfrm>
            <a:off x="8481783" y="4840167"/>
            <a:ext cx="40434" cy="37172"/>
          </a:xfrm>
          <a:custGeom>
            <a:avLst/>
            <a:gdLst/>
            <a:ahLst/>
            <a:cxnLst/>
            <a:rect l="l" t="t" r="r" b="b"/>
            <a:pathLst>
              <a:path w="1272" h="1169" extrusionOk="0">
                <a:moveTo>
                  <a:pt x="643" y="0"/>
                </a:moveTo>
                <a:cubicBezTo>
                  <a:pt x="323" y="0"/>
                  <a:pt x="1" y="224"/>
                  <a:pt x="34" y="644"/>
                </a:cubicBezTo>
                <a:cubicBezTo>
                  <a:pt x="64" y="1000"/>
                  <a:pt x="344" y="1168"/>
                  <a:pt x="627" y="1168"/>
                </a:cubicBezTo>
                <a:cubicBezTo>
                  <a:pt x="948" y="1168"/>
                  <a:pt x="1271" y="952"/>
                  <a:pt x="1238" y="549"/>
                </a:cubicBezTo>
                <a:cubicBezTo>
                  <a:pt x="1208" y="177"/>
                  <a:pt x="926" y="0"/>
                  <a:pt x="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4"/>
          <p:cNvSpPr/>
          <p:nvPr/>
        </p:nvSpPr>
        <p:spPr>
          <a:xfrm>
            <a:off x="8385151" y="4848614"/>
            <a:ext cx="40434" cy="37235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52" y="1"/>
                </a:moveTo>
                <a:cubicBezTo>
                  <a:pt x="329" y="1"/>
                  <a:pt x="0" y="226"/>
                  <a:pt x="34" y="633"/>
                </a:cubicBezTo>
                <a:cubicBezTo>
                  <a:pt x="63" y="1001"/>
                  <a:pt x="339" y="1170"/>
                  <a:pt x="619" y="1170"/>
                </a:cubicBezTo>
                <a:cubicBezTo>
                  <a:pt x="942" y="1170"/>
                  <a:pt x="1271" y="945"/>
                  <a:pt x="1237" y="538"/>
                </a:cubicBezTo>
                <a:cubicBezTo>
                  <a:pt x="1208" y="170"/>
                  <a:pt x="933" y="1"/>
                  <a:pt x="6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4"/>
          <p:cNvSpPr/>
          <p:nvPr/>
        </p:nvSpPr>
        <p:spPr>
          <a:xfrm>
            <a:off x="8386137" y="4674347"/>
            <a:ext cx="40434" cy="36854"/>
          </a:xfrm>
          <a:custGeom>
            <a:avLst/>
            <a:gdLst/>
            <a:ahLst/>
            <a:cxnLst/>
            <a:rect l="l" t="t" r="r" b="b"/>
            <a:pathLst>
              <a:path w="1272" h="1159" extrusionOk="0">
                <a:moveTo>
                  <a:pt x="653" y="1"/>
                </a:moveTo>
                <a:cubicBezTo>
                  <a:pt x="330" y="1"/>
                  <a:pt x="1" y="226"/>
                  <a:pt x="35" y="633"/>
                </a:cubicBezTo>
                <a:cubicBezTo>
                  <a:pt x="64" y="990"/>
                  <a:pt x="345" y="1158"/>
                  <a:pt x="628" y="1158"/>
                </a:cubicBezTo>
                <a:cubicBezTo>
                  <a:pt x="948" y="1158"/>
                  <a:pt x="1272" y="942"/>
                  <a:pt x="1238" y="538"/>
                </a:cubicBezTo>
                <a:cubicBezTo>
                  <a:pt x="1209" y="171"/>
                  <a:pt x="933" y="1"/>
                  <a:pt x="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4"/>
          <p:cNvSpPr/>
          <p:nvPr/>
        </p:nvSpPr>
        <p:spPr>
          <a:xfrm>
            <a:off x="8470722" y="4410942"/>
            <a:ext cx="40402" cy="37172"/>
          </a:xfrm>
          <a:custGeom>
            <a:avLst/>
            <a:gdLst/>
            <a:ahLst/>
            <a:cxnLst/>
            <a:rect l="l" t="t" r="r" b="b"/>
            <a:pathLst>
              <a:path w="1271" h="1169" extrusionOk="0">
                <a:moveTo>
                  <a:pt x="644" y="0"/>
                </a:moveTo>
                <a:cubicBezTo>
                  <a:pt x="324" y="0"/>
                  <a:pt x="0" y="216"/>
                  <a:pt x="34" y="620"/>
                </a:cubicBezTo>
                <a:cubicBezTo>
                  <a:pt x="79" y="992"/>
                  <a:pt x="361" y="1169"/>
                  <a:pt x="642" y="1169"/>
                </a:cubicBezTo>
                <a:cubicBezTo>
                  <a:pt x="958" y="1169"/>
                  <a:pt x="1271" y="945"/>
                  <a:pt x="1237" y="525"/>
                </a:cubicBezTo>
                <a:cubicBezTo>
                  <a:pt x="1208" y="169"/>
                  <a:pt x="927" y="0"/>
                  <a:pt x="6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4"/>
          <p:cNvSpPr/>
          <p:nvPr/>
        </p:nvSpPr>
        <p:spPr>
          <a:xfrm>
            <a:off x="8494880" y="4331986"/>
            <a:ext cx="40434" cy="36821"/>
          </a:xfrm>
          <a:custGeom>
            <a:avLst/>
            <a:gdLst/>
            <a:ahLst/>
            <a:cxnLst/>
            <a:rect l="l" t="t" r="r" b="b"/>
            <a:pathLst>
              <a:path w="1272" h="1158" extrusionOk="0">
                <a:moveTo>
                  <a:pt x="652" y="1"/>
                </a:moveTo>
                <a:cubicBezTo>
                  <a:pt x="329" y="1"/>
                  <a:pt x="0" y="226"/>
                  <a:pt x="34" y="633"/>
                </a:cubicBezTo>
                <a:cubicBezTo>
                  <a:pt x="64" y="989"/>
                  <a:pt x="344" y="1158"/>
                  <a:pt x="627" y="1158"/>
                </a:cubicBezTo>
                <a:cubicBezTo>
                  <a:pt x="947" y="1158"/>
                  <a:pt x="1271" y="942"/>
                  <a:pt x="1237" y="538"/>
                </a:cubicBezTo>
                <a:cubicBezTo>
                  <a:pt x="1208" y="170"/>
                  <a:pt x="933" y="1"/>
                  <a:pt x="6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" name="Google Shape;378;p4"/>
          <p:cNvSpPr/>
          <p:nvPr/>
        </p:nvSpPr>
        <p:spPr>
          <a:xfrm>
            <a:off x="8769195" y="4723749"/>
            <a:ext cx="40529" cy="37235"/>
          </a:xfrm>
          <a:custGeom>
            <a:avLst/>
            <a:gdLst/>
            <a:ahLst/>
            <a:cxnLst/>
            <a:rect l="l" t="t" r="r" b="b"/>
            <a:pathLst>
              <a:path w="1275" h="1171" extrusionOk="0">
                <a:moveTo>
                  <a:pt x="642" y="1"/>
                </a:moveTo>
                <a:cubicBezTo>
                  <a:pt x="322" y="1"/>
                  <a:pt x="1" y="226"/>
                  <a:pt x="52" y="633"/>
                </a:cubicBezTo>
                <a:cubicBezTo>
                  <a:pt x="81" y="1001"/>
                  <a:pt x="357" y="1171"/>
                  <a:pt x="634" y="1171"/>
                </a:cubicBezTo>
                <a:cubicBezTo>
                  <a:pt x="953" y="1171"/>
                  <a:pt x="1274" y="945"/>
                  <a:pt x="1223" y="538"/>
                </a:cubicBezTo>
                <a:cubicBezTo>
                  <a:pt x="1194" y="170"/>
                  <a:pt x="919" y="1"/>
                  <a:pt x="6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9" name="Google Shape;379;p4"/>
          <p:cNvSpPr/>
          <p:nvPr/>
        </p:nvSpPr>
        <p:spPr>
          <a:xfrm>
            <a:off x="8853245" y="4506583"/>
            <a:ext cx="40434" cy="37202"/>
          </a:xfrm>
          <a:custGeom>
            <a:avLst/>
            <a:gdLst/>
            <a:ahLst/>
            <a:cxnLst/>
            <a:rect l="l" t="t" r="r" b="b"/>
            <a:pathLst>
              <a:path w="1272" h="1170" extrusionOk="0">
                <a:moveTo>
                  <a:pt x="645" y="1"/>
                </a:moveTo>
                <a:cubicBezTo>
                  <a:pt x="324" y="1"/>
                  <a:pt x="1" y="217"/>
                  <a:pt x="34" y="621"/>
                </a:cubicBezTo>
                <a:cubicBezTo>
                  <a:pt x="64" y="993"/>
                  <a:pt x="346" y="1169"/>
                  <a:pt x="629" y="1169"/>
                </a:cubicBezTo>
                <a:cubicBezTo>
                  <a:pt x="949" y="1169"/>
                  <a:pt x="1271" y="945"/>
                  <a:pt x="1238" y="526"/>
                </a:cubicBezTo>
                <a:cubicBezTo>
                  <a:pt x="1208" y="169"/>
                  <a:pt x="928" y="1"/>
                  <a:pt x="6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4"/>
          <p:cNvSpPr/>
          <p:nvPr/>
        </p:nvSpPr>
        <p:spPr>
          <a:xfrm>
            <a:off x="8453622" y="5052633"/>
            <a:ext cx="40402" cy="37172"/>
          </a:xfrm>
          <a:custGeom>
            <a:avLst/>
            <a:gdLst/>
            <a:ahLst/>
            <a:cxnLst/>
            <a:rect l="l" t="t" r="r" b="b"/>
            <a:pathLst>
              <a:path w="1271" h="1169" extrusionOk="0">
                <a:moveTo>
                  <a:pt x="642" y="0"/>
                </a:moveTo>
                <a:cubicBezTo>
                  <a:pt x="322" y="0"/>
                  <a:pt x="0" y="224"/>
                  <a:pt x="34" y="644"/>
                </a:cubicBezTo>
                <a:cubicBezTo>
                  <a:pt x="78" y="1000"/>
                  <a:pt x="359" y="1169"/>
                  <a:pt x="639" y="1169"/>
                </a:cubicBezTo>
                <a:cubicBezTo>
                  <a:pt x="956" y="1169"/>
                  <a:pt x="1271" y="953"/>
                  <a:pt x="1237" y="549"/>
                </a:cubicBezTo>
                <a:cubicBezTo>
                  <a:pt x="1207" y="177"/>
                  <a:pt x="925" y="0"/>
                  <a:pt x="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4"/>
          <p:cNvSpPr/>
          <p:nvPr/>
        </p:nvSpPr>
        <p:spPr>
          <a:xfrm>
            <a:off x="8825050" y="5082733"/>
            <a:ext cx="40434" cy="37235"/>
          </a:xfrm>
          <a:custGeom>
            <a:avLst/>
            <a:gdLst/>
            <a:ahLst/>
            <a:cxnLst/>
            <a:rect l="l" t="t" r="r" b="b"/>
            <a:pathLst>
              <a:path w="1272" h="1171" extrusionOk="0">
                <a:moveTo>
                  <a:pt x="653" y="1"/>
                </a:moveTo>
                <a:cubicBezTo>
                  <a:pt x="330" y="1"/>
                  <a:pt x="1" y="225"/>
                  <a:pt x="34" y="649"/>
                </a:cubicBezTo>
                <a:cubicBezTo>
                  <a:pt x="64" y="1002"/>
                  <a:pt x="339" y="1170"/>
                  <a:pt x="619" y="1170"/>
                </a:cubicBezTo>
                <a:cubicBezTo>
                  <a:pt x="942" y="1170"/>
                  <a:pt x="1272" y="946"/>
                  <a:pt x="1238" y="522"/>
                </a:cubicBezTo>
                <a:cubicBezTo>
                  <a:pt x="1208" y="169"/>
                  <a:pt x="933" y="1"/>
                  <a:pt x="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4"/>
          <p:cNvSpPr/>
          <p:nvPr/>
        </p:nvSpPr>
        <p:spPr>
          <a:xfrm>
            <a:off x="7586976" y="4536435"/>
            <a:ext cx="64465" cy="49381"/>
          </a:xfrm>
          <a:custGeom>
            <a:avLst/>
            <a:gdLst/>
            <a:ahLst/>
            <a:cxnLst/>
            <a:rect l="l" t="t" r="r" b="b"/>
            <a:pathLst>
              <a:path w="2028" h="1553" extrusionOk="0">
                <a:moveTo>
                  <a:pt x="1014" y="0"/>
                </a:moveTo>
                <a:cubicBezTo>
                  <a:pt x="1" y="0"/>
                  <a:pt x="1" y="1552"/>
                  <a:pt x="1014" y="1552"/>
                </a:cubicBezTo>
                <a:cubicBezTo>
                  <a:pt x="2028" y="1552"/>
                  <a:pt x="2028" y="0"/>
                  <a:pt x="10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4"/>
          <p:cNvSpPr/>
          <p:nvPr/>
        </p:nvSpPr>
        <p:spPr>
          <a:xfrm>
            <a:off x="7632215" y="4610934"/>
            <a:ext cx="63480" cy="49381"/>
          </a:xfrm>
          <a:custGeom>
            <a:avLst/>
            <a:gdLst/>
            <a:ahLst/>
            <a:cxnLst/>
            <a:rect l="l" t="t" r="r" b="b"/>
            <a:pathLst>
              <a:path w="1997" h="1553" extrusionOk="0">
                <a:moveTo>
                  <a:pt x="1014" y="1"/>
                </a:moveTo>
                <a:cubicBezTo>
                  <a:pt x="1" y="1"/>
                  <a:pt x="1" y="1553"/>
                  <a:pt x="1014" y="1553"/>
                </a:cubicBezTo>
                <a:cubicBezTo>
                  <a:pt x="1996" y="1553"/>
                  <a:pt x="1996" y="1"/>
                  <a:pt x="10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4"/>
          <p:cNvSpPr/>
          <p:nvPr/>
        </p:nvSpPr>
        <p:spPr>
          <a:xfrm>
            <a:off x="7666507" y="4526355"/>
            <a:ext cx="64465" cy="49381"/>
          </a:xfrm>
          <a:custGeom>
            <a:avLst/>
            <a:gdLst/>
            <a:ahLst/>
            <a:cxnLst/>
            <a:rect l="l" t="t" r="r" b="b"/>
            <a:pathLst>
              <a:path w="2028" h="1553" extrusionOk="0">
                <a:moveTo>
                  <a:pt x="1014" y="1"/>
                </a:moveTo>
                <a:cubicBezTo>
                  <a:pt x="1" y="1"/>
                  <a:pt x="1" y="1552"/>
                  <a:pt x="1014" y="1552"/>
                </a:cubicBezTo>
                <a:cubicBezTo>
                  <a:pt x="2027" y="1552"/>
                  <a:pt x="2027" y="1"/>
                  <a:pt x="10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4"/>
          <p:cNvSpPr/>
          <p:nvPr/>
        </p:nvSpPr>
        <p:spPr>
          <a:xfrm>
            <a:off x="327941" y="2214465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4"/>
          <p:cNvSpPr/>
          <p:nvPr/>
        </p:nvSpPr>
        <p:spPr>
          <a:xfrm>
            <a:off x="327941" y="2536693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4"/>
          <p:cNvSpPr/>
          <p:nvPr/>
        </p:nvSpPr>
        <p:spPr>
          <a:xfrm>
            <a:off x="327941" y="2858862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4"/>
          <p:cNvSpPr/>
          <p:nvPr/>
        </p:nvSpPr>
        <p:spPr>
          <a:xfrm>
            <a:off x="327941" y="3181090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4"/>
          <p:cNvSpPr/>
          <p:nvPr/>
        </p:nvSpPr>
        <p:spPr>
          <a:xfrm>
            <a:off x="327941" y="3503318"/>
            <a:ext cx="103723" cy="99748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4"/>
          <p:cNvSpPr/>
          <p:nvPr/>
        </p:nvSpPr>
        <p:spPr>
          <a:xfrm>
            <a:off x="327941" y="3824619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4"/>
          <p:cNvSpPr/>
          <p:nvPr/>
        </p:nvSpPr>
        <p:spPr>
          <a:xfrm>
            <a:off x="327941" y="4146847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2" name="Google Shape;392;p4"/>
          <p:cNvSpPr/>
          <p:nvPr/>
        </p:nvSpPr>
        <p:spPr>
          <a:xfrm>
            <a:off x="327941" y="4469075"/>
            <a:ext cx="103723" cy="99717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/>
          <a:p>
            <a:pPr defTabSz="6794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6279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"/>
          <p:cNvSpPr txBox="1">
            <a:spLocks noGrp="1"/>
          </p:cNvSpPr>
          <p:nvPr>
            <p:ph type="title"/>
          </p:nvPr>
        </p:nvSpPr>
        <p:spPr>
          <a:xfrm>
            <a:off x="708150" y="400902"/>
            <a:ext cx="7727700" cy="412927"/>
          </a:xfrm>
          <a:prstGeom prst="rect">
            <a:avLst/>
          </a:prstGeom>
        </p:spPr>
        <p:txBody>
          <a:bodyPr spcFirstLastPara="1" wrap="square" lIns="90581" tIns="90581" rIns="90581" bIns="905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398620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"/>
          <p:cNvSpPr txBox="1">
            <a:spLocks noGrp="1"/>
          </p:cNvSpPr>
          <p:nvPr>
            <p:ph type="title"/>
          </p:nvPr>
        </p:nvSpPr>
        <p:spPr>
          <a:xfrm>
            <a:off x="3896825" y="1562185"/>
            <a:ext cx="4533900" cy="412927"/>
          </a:xfrm>
          <a:prstGeom prst="rect">
            <a:avLst/>
          </a:prstGeom>
        </p:spPr>
        <p:txBody>
          <a:bodyPr spcFirstLastPara="1" wrap="square" lIns="90581" tIns="90581" rIns="90581" bIns="905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3" name="Google Shape;433;p7"/>
          <p:cNvSpPr txBox="1">
            <a:spLocks noGrp="1"/>
          </p:cNvSpPr>
          <p:nvPr>
            <p:ph type="subTitle" idx="1"/>
          </p:nvPr>
        </p:nvSpPr>
        <p:spPr>
          <a:xfrm>
            <a:off x="4384175" y="2307412"/>
            <a:ext cx="3525600" cy="1031718"/>
          </a:xfrm>
          <a:prstGeom prst="rect">
            <a:avLst/>
          </a:prstGeom>
        </p:spPr>
        <p:txBody>
          <a:bodyPr spcFirstLastPara="1" wrap="square" lIns="90581" tIns="90581" rIns="90581" bIns="905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4" name="Google Shape;434;p7"/>
          <p:cNvGrpSpPr/>
          <p:nvPr/>
        </p:nvGrpSpPr>
        <p:grpSpPr>
          <a:xfrm>
            <a:off x="-86924" y="-101242"/>
            <a:ext cx="4781577" cy="781449"/>
            <a:chOff x="-86925" y="-101212"/>
            <a:chExt cx="4781577" cy="781208"/>
          </a:xfrm>
        </p:grpSpPr>
        <p:sp>
          <p:nvSpPr>
            <p:cNvPr id="435" name="Google Shape;435;p7"/>
            <p:cNvSpPr/>
            <p:nvPr/>
          </p:nvSpPr>
          <p:spPr>
            <a:xfrm>
              <a:off x="11927" y="182839"/>
              <a:ext cx="203654" cy="185427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6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303083" y="380350"/>
              <a:ext cx="188384" cy="184977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lnTo>
                    <a:pt x="571" y="1"/>
                  </a:lnTo>
                  <a:cubicBezTo>
                    <a:pt x="539" y="792"/>
                    <a:pt x="1" y="5131"/>
                    <a:pt x="888" y="5669"/>
                  </a:cubicBezTo>
                  <a:cubicBezTo>
                    <a:pt x="983" y="5727"/>
                    <a:pt x="1095" y="5754"/>
                    <a:pt x="1222" y="5754"/>
                  </a:cubicBezTo>
                  <a:cubicBezTo>
                    <a:pt x="2494" y="5754"/>
                    <a:pt x="5197" y="3110"/>
                    <a:pt x="5860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1301827" y="269379"/>
              <a:ext cx="199572" cy="190120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596" y="3920"/>
                    <a:pt x="3583" y="5914"/>
                    <a:pt x="4835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629890" y="503538"/>
              <a:ext cx="187356" cy="168292"/>
            </a:xfrm>
            <a:custGeom>
              <a:avLst/>
              <a:gdLst/>
              <a:ahLst/>
              <a:cxnLst/>
              <a:rect l="l" t="t" r="r" b="b"/>
              <a:pathLst>
                <a:path w="5828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54" y="729"/>
                    <a:pt x="1172" y="5004"/>
                    <a:pt x="2217" y="5226"/>
                  </a:cubicBezTo>
                  <a:cubicBezTo>
                    <a:pt x="2250" y="5232"/>
                    <a:pt x="2282" y="5235"/>
                    <a:pt x="2315" y="5235"/>
                  </a:cubicBezTo>
                  <a:cubicBezTo>
                    <a:pt x="3523" y="5235"/>
                    <a:pt x="5365" y="1404"/>
                    <a:pt x="5828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972995" y="474027"/>
              <a:ext cx="181248" cy="181473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7" y="0"/>
                  </a:moveTo>
                  <a:lnTo>
                    <a:pt x="0" y="1615"/>
                  </a:lnTo>
                  <a:cubicBezTo>
                    <a:pt x="494" y="2202"/>
                    <a:pt x="2822" y="5645"/>
                    <a:pt x="3907" y="5645"/>
                  </a:cubicBezTo>
                  <a:cubicBezTo>
                    <a:pt x="3936" y="5645"/>
                    <a:pt x="3964" y="5642"/>
                    <a:pt x="3990" y="5637"/>
                  </a:cubicBezTo>
                  <a:cubicBezTo>
                    <a:pt x="5194" y="5416"/>
                    <a:pt x="5510" y="950"/>
                    <a:pt x="5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540037" y="182839"/>
              <a:ext cx="203654" cy="185427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8" y="1"/>
                  </a:moveTo>
                  <a:cubicBezTo>
                    <a:pt x="1616" y="761"/>
                    <a:pt x="1" y="4846"/>
                    <a:pt x="761" y="5575"/>
                  </a:cubicBezTo>
                  <a:cubicBezTo>
                    <a:pt x="895" y="5709"/>
                    <a:pt x="1105" y="5767"/>
                    <a:pt x="1365" y="5767"/>
                  </a:cubicBezTo>
                  <a:cubicBezTo>
                    <a:pt x="2758" y="5767"/>
                    <a:pt x="5614" y="4116"/>
                    <a:pt x="6335" y="3770"/>
                  </a:cubicBezTo>
                  <a:lnTo>
                    <a:pt x="18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831224" y="380350"/>
              <a:ext cx="188352" cy="184977"/>
            </a:xfrm>
            <a:custGeom>
              <a:avLst/>
              <a:gdLst/>
              <a:ahLst/>
              <a:cxnLst/>
              <a:rect l="l" t="t" r="r" b="b"/>
              <a:pathLst>
                <a:path w="5859" h="5754" extrusionOk="0">
                  <a:moveTo>
                    <a:pt x="570" y="1"/>
                  </a:moveTo>
                  <a:cubicBezTo>
                    <a:pt x="538" y="792"/>
                    <a:pt x="0" y="5131"/>
                    <a:pt x="887" y="5669"/>
                  </a:cubicBezTo>
                  <a:cubicBezTo>
                    <a:pt x="982" y="5727"/>
                    <a:pt x="1095" y="5754"/>
                    <a:pt x="1222" y="5754"/>
                  </a:cubicBezTo>
                  <a:cubicBezTo>
                    <a:pt x="2493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2829936" y="269379"/>
              <a:ext cx="199572" cy="190120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596" y="3920"/>
                    <a:pt x="3583" y="5914"/>
                    <a:pt x="4835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2157999" y="503538"/>
              <a:ext cx="187356" cy="168292"/>
            </a:xfrm>
            <a:custGeom>
              <a:avLst/>
              <a:gdLst/>
              <a:ahLst/>
              <a:cxnLst/>
              <a:rect l="l" t="t" r="r" b="b"/>
              <a:pathLst>
                <a:path w="5828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54" y="729"/>
                    <a:pt x="1173" y="5004"/>
                    <a:pt x="2218" y="5226"/>
                  </a:cubicBezTo>
                  <a:cubicBezTo>
                    <a:pt x="2250" y="5232"/>
                    <a:pt x="2283" y="5235"/>
                    <a:pt x="2316" y="5235"/>
                  </a:cubicBezTo>
                  <a:cubicBezTo>
                    <a:pt x="3523" y="5235"/>
                    <a:pt x="5366" y="1404"/>
                    <a:pt x="5828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2501104" y="474027"/>
              <a:ext cx="181248" cy="181473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7" y="0"/>
                  </a:moveTo>
                  <a:lnTo>
                    <a:pt x="0" y="1615"/>
                  </a:lnTo>
                  <a:cubicBezTo>
                    <a:pt x="494" y="2202"/>
                    <a:pt x="2822" y="5645"/>
                    <a:pt x="3908" y="5645"/>
                  </a:cubicBezTo>
                  <a:cubicBezTo>
                    <a:pt x="3936" y="5645"/>
                    <a:pt x="3964" y="5642"/>
                    <a:pt x="3991" y="5637"/>
                  </a:cubicBezTo>
                  <a:cubicBezTo>
                    <a:pt x="5194" y="5416"/>
                    <a:pt x="5511" y="950"/>
                    <a:pt x="5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3255499" y="387487"/>
              <a:ext cx="187356" cy="183691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0" y="5099"/>
                    <a:pt x="918" y="5637"/>
                  </a:cubicBezTo>
                  <a:cubicBezTo>
                    <a:pt x="1008" y="5689"/>
                    <a:pt x="1114" y="5713"/>
                    <a:pt x="1232" y="5713"/>
                  </a:cubicBezTo>
                  <a:cubicBezTo>
                    <a:pt x="2485" y="5713"/>
                    <a:pt x="5161" y="3018"/>
                    <a:pt x="5827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4263373" y="254109"/>
              <a:ext cx="201597" cy="190152"/>
            </a:xfrm>
            <a:custGeom>
              <a:avLst/>
              <a:gdLst/>
              <a:ahLst/>
              <a:cxnLst/>
              <a:rect l="l" t="t" r="r" b="b"/>
              <a:pathLst>
                <a:path w="6271" h="5915" extrusionOk="0">
                  <a:moveTo>
                    <a:pt x="4592" y="1"/>
                  </a:moveTo>
                  <a:lnTo>
                    <a:pt x="0" y="3643"/>
                  </a:lnTo>
                  <a:cubicBezTo>
                    <a:pt x="624" y="3954"/>
                    <a:pt x="3632" y="5915"/>
                    <a:pt x="4892" y="5915"/>
                  </a:cubicBezTo>
                  <a:cubicBezTo>
                    <a:pt x="5040" y="5915"/>
                    <a:pt x="5164" y="5888"/>
                    <a:pt x="5258" y="5828"/>
                  </a:cubicBezTo>
                  <a:cubicBezTo>
                    <a:pt x="6271" y="5163"/>
                    <a:pt x="4846" y="919"/>
                    <a:pt x="45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3582273" y="512699"/>
              <a:ext cx="187356" cy="167296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1" y="1"/>
                  </a:moveTo>
                  <a:lnTo>
                    <a:pt x="1" y="1"/>
                  </a:lnTo>
                  <a:cubicBezTo>
                    <a:pt x="254" y="729"/>
                    <a:pt x="1236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3" y="5203"/>
                    <a:pt x="5366" y="1340"/>
                    <a:pt x="5828" y="5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3925379" y="453645"/>
              <a:ext cx="180219" cy="182501"/>
            </a:xfrm>
            <a:custGeom>
              <a:avLst/>
              <a:gdLst/>
              <a:ahLst/>
              <a:cxnLst/>
              <a:rect l="l" t="t" r="r" b="b"/>
              <a:pathLst>
                <a:path w="5606" h="5677" extrusionOk="0">
                  <a:moveTo>
                    <a:pt x="5606" y="1"/>
                  </a:moveTo>
                  <a:lnTo>
                    <a:pt x="0" y="1711"/>
                  </a:lnTo>
                  <a:cubicBezTo>
                    <a:pt x="494" y="2266"/>
                    <a:pt x="2881" y="5677"/>
                    <a:pt x="3970" y="5677"/>
                  </a:cubicBezTo>
                  <a:cubicBezTo>
                    <a:pt x="3999" y="5677"/>
                    <a:pt x="4027" y="5675"/>
                    <a:pt x="4054" y="5670"/>
                  </a:cubicBezTo>
                  <a:cubicBezTo>
                    <a:pt x="5226" y="5416"/>
                    <a:pt x="5479" y="951"/>
                    <a:pt x="5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-86925" y="-101212"/>
              <a:ext cx="1851567" cy="637517"/>
            </a:xfrm>
            <a:custGeom>
              <a:avLst/>
              <a:gdLst/>
              <a:ahLst/>
              <a:cxnLst/>
              <a:rect l="l" t="t" r="r" b="b"/>
              <a:pathLst>
                <a:path w="57596" h="19831" extrusionOk="0">
                  <a:moveTo>
                    <a:pt x="57062" y="1"/>
                  </a:moveTo>
                  <a:cubicBezTo>
                    <a:pt x="56946" y="1"/>
                    <a:pt x="56831" y="57"/>
                    <a:pt x="56755" y="191"/>
                  </a:cubicBezTo>
                  <a:cubicBezTo>
                    <a:pt x="54221" y="4593"/>
                    <a:pt x="51086" y="8647"/>
                    <a:pt x="47222" y="11941"/>
                  </a:cubicBezTo>
                  <a:cubicBezTo>
                    <a:pt x="43960" y="14696"/>
                    <a:pt x="40192" y="16818"/>
                    <a:pt x="36075" y="17989"/>
                  </a:cubicBezTo>
                  <a:cubicBezTo>
                    <a:pt x="33632" y="18690"/>
                    <a:pt x="31101" y="19036"/>
                    <a:pt x="28570" y="19036"/>
                  </a:cubicBezTo>
                  <a:cubicBezTo>
                    <a:pt x="27097" y="19036"/>
                    <a:pt x="25623" y="18919"/>
                    <a:pt x="24167" y="18686"/>
                  </a:cubicBezTo>
                  <a:cubicBezTo>
                    <a:pt x="20050" y="18021"/>
                    <a:pt x="16123" y="16438"/>
                    <a:pt x="12576" y="14284"/>
                  </a:cubicBezTo>
                  <a:cubicBezTo>
                    <a:pt x="8586" y="11814"/>
                    <a:pt x="5071" y="8615"/>
                    <a:pt x="2094" y="5005"/>
                  </a:cubicBezTo>
                  <a:cubicBezTo>
                    <a:pt x="1682" y="4530"/>
                    <a:pt x="1270" y="4023"/>
                    <a:pt x="890" y="3517"/>
                  </a:cubicBezTo>
                  <a:cubicBezTo>
                    <a:pt x="807" y="3406"/>
                    <a:pt x="690" y="3360"/>
                    <a:pt x="573" y="3360"/>
                  </a:cubicBezTo>
                  <a:cubicBezTo>
                    <a:pt x="286" y="3360"/>
                    <a:pt x="1" y="3636"/>
                    <a:pt x="225" y="3928"/>
                  </a:cubicBezTo>
                  <a:cubicBezTo>
                    <a:pt x="3170" y="7792"/>
                    <a:pt x="6654" y="11275"/>
                    <a:pt x="10708" y="13999"/>
                  </a:cubicBezTo>
                  <a:cubicBezTo>
                    <a:pt x="14286" y="16438"/>
                    <a:pt x="18308" y="18274"/>
                    <a:pt x="22552" y="19193"/>
                  </a:cubicBezTo>
                  <a:cubicBezTo>
                    <a:pt x="24545" y="19616"/>
                    <a:pt x="26568" y="19830"/>
                    <a:pt x="28592" y="19830"/>
                  </a:cubicBezTo>
                  <a:cubicBezTo>
                    <a:pt x="30654" y="19830"/>
                    <a:pt x="32715" y="19608"/>
                    <a:pt x="34745" y="19161"/>
                  </a:cubicBezTo>
                  <a:cubicBezTo>
                    <a:pt x="38956" y="18211"/>
                    <a:pt x="42915" y="16279"/>
                    <a:pt x="46335" y="13651"/>
                  </a:cubicBezTo>
                  <a:cubicBezTo>
                    <a:pt x="50357" y="10579"/>
                    <a:pt x="53683" y="6684"/>
                    <a:pt x="56343" y="2408"/>
                  </a:cubicBezTo>
                  <a:cubicBezTo>
                    <a:pt x="56723" y="1806"/>
                    <a:pt x="57071" y="1205"/>
                    <a:pt x="57420" y="603"/>
                  </a:cubicBezTo>
                  <a:cubicBezTo>
                    <a:pt x="57596" y="294"/>
                    <a:pt x="57327" y="1"/>
                    <a:pt x="57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1432183" y="-101212"/>
              <a:ext cx="1851439" cy="637517"/>
            </a:xfrm>
            <a:custGeom>
              <a:avLst/>
              <a:gdLst/>
              <a:ahLst/>
              <a:cxnLst/>
              <a:rect l="l" t="t" r="r" b="b"/>
              <a:pathLst>
                <a:path w="57592" h="19831" extrusionOk="0">
                  <a:moveTo>
                    <a:pt x="57057" y="1"/>
                  </a:moveTo>
                  <a:cubicBezTo>
                    <a:pt x="56942" y="1"/>
                    <a:pt x="56827" y="57"/>
                    <a:pt x="56750" y="191"/>
                  </a:cubicBezTo>
                  <a:cubicBezTo>
                    <a:pt x="54216" y="4593"/>
                    <a:pt x="51081" y="8647"/>
                    <a:pt x="47217" y="11941"/>
                  </a:cubicBezTo>
                  <a:cubicBezTo>
                    <a:pt x="43955" y="14696"/>
                    <a:pt x="40155" y="16818"/>
                    <a:pt x="36070" y="17989"/>
                  </a:cubicBezTo>
                  <a:cubicBezTo>
                    <a:pt x="33628" y="18690"/>
                    <a:pt x="31097" y="19036"/>
                    <a:pt x="28565" y="19036"/>
                  </a:cubicBezTo>
                  <a:cubicBezTo>
                    <a:pt x="27092" y="19036"/>
                    <a:pt x="25619" y="18919"/>
                    <a:pt x="24162" y="18686"/>
                  </a:cubicBezTo>
                  <a:cubicBezTo>
                    <a:pt x="20045" y="18021"/>
                    <a:pt x="16118" y="16438"/>
                    <a:pt x="12571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7" y="4530"/>
                    <a:pt x="1266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0" y="3371"/>
                    <a:pt x="0" y="3642"/>
                    <a:pt x="220" y="3928"/>
                  </a:cubicBezTo>
                  <a:cubicBezTo>
                    <a:pt x="3166" y="7792"/>
                    <a:pt x="6649" y="11275"/>
                    <a:pt x="10703" y="13999"/>
                  </a:cubicBezTo>
                  <a:cubicBezTo>
                    <a:pt x="14282" y="16438"/>
                    <a:pt x="18304" y="18274"/>
                    <a:pt x="22547" y="19193"/>
                  </a:cubicBezTo>
                  <a:cubicBezTo>
                    <a:pt x="24540" y="19616"/>
                    <a:pt x="26564" y="19830"/>
                    <a:pt x="28588" y="19830"/>
                  </a:cubicBezTo>
                  <a:cubicBezTo>
                    <a:pt x="30649" y="19830"/>
                    <a:pt x="32710" y="19608"/>
                    <a:pt x="34740" y="19161"/>
                  </a:cubicBezTo>
                  <a:cubicBezTo>
                    <a:pt x="38952" y="18211"/>
                    <a:pt x="42910" y="16279"/>
                    <a:pt x="46331" y="13651"/>
                  </a:cubicBezTo>
                  <a:cubicBezTo>
                    <a:pt x="50353" y="10579"/>
                    <a:pt x="53678" y="6684"/>
                    <a:pt x="56338" y="2408"/>
                  </a:cubicBezTo>
                  <a:cubicBezTo>
                    <a:pt x="56718" y="1806"/>
                    <a:pt x="57066" y="1205"/>
                    <a:pt x="57415" y="603"/>
                  </a:cubicBezTo>
                  <a:cubicBezTo>
                    <a:pt x="57591" y="294"/>
                    <a:pt x="57322" y="1"/>
                    <a:pt x="570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2842184" y="-101212"/>
              <a:ext cx="1852468" cy="637517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8" y="16818"/>
                    <a:pt x="36071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7" y="8615"/>
                    <a:pt x="2090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90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7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9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2" name="Google Shape;452;p7"/>
          <p:cNvGrpSpPr/>
          <p:nvPr/>
        </p:nvGrpSpPr>
        <p:grpSpPr>
          <a:xfrm>
            <a:off x="7514930" y="3573076"/>
            <a:ext cx="1705287" cy="1673268"/>
            <a:chOff x="7514928" y="3571972"/>
            <a:chExt cx="1705287" cy="1672752"/>
          </a:xfrm>
        </p:grpSpPr>
        <p:sp>
          <p:nvSpPr>
            <p:cNvPr id="453" name="Google Shape;453;p7"/>
            <p:cNvSpPr/>
            <p:nvPr/>
          </p:nvSpPr>
          <p:spPr>
            <a:xfrm>
              <a:off x="7514928" y="4757008"/>
              <a:ext cx="1353056" cy="468100"/>
            </a:xfrm>
            <a:custGeom>
              <a:avLst/>
              <a:gdLst/>
              <a:ahLst/>
              <a:cxnLst/>
              <a:rect l="l" t="t" r="r" b="b"/>
              <a:pathLst>
                <a:path w="42089" h="14561" extrusionOk="0">
                  <a:moveTo>
                    <a:pt x="0" y="0"/>
                  </a:moveTo>
                  <a:cubicBezTo>
                    <a:pt x="1774" y="3547"/>
                    <a:pt x="9311" y="7379"/>
                    <a:pt x="13016" y="9311"/>
                  </a:cubicBezTo>
                  <a:cubicBezTo>
                    <a:pt x="16532" y="11084"/>
                    <a:pt x="20554" y="12700"/>
                    <a:pt x="24259" y="13808"/>
                  </a:cubicBezTo>
                  <a:cubicBezTo>
                    <a:pt x="26586" y="14396"/>
                    <a:pt x="28970" y="14561"/>
                    <a:pt x="31366" y="14561"/>
                  </a:cubicBezTo>
                  <a:cubicBezTo>
                    <a:pt x="34425" y="14561"/>
                    <a:pt x="37504" y="14293"/>
                    <a:pt x="40513" y="14293"/>
                  </a:cubicBezTo>
                  <a:cubicBezTo>
                    <a:pt x="40987" y="14293"/>
                    <a:pt x="41460" y="14299"/>
                    <a:pt x="41930" y="14315"/>
                  </a:cubicBezTo>
                  <a:lnTo>
                    <a:pt x="42088" y="14283"/>
                  </a:lnTo>
                  <a:cubicBezTo>
                    <a:pt x="30339" y="2407"/>
                    <a:pt x="15581" y="95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7657918" y="4820177"/>
              <a:ext cx="1206914" cy="406762"/>
            </a:xfrm>
            <a:custGeom>
              <a:avLst/>
              <a:gdLst/>
              <a:ahLst/>
              <a:cxnLst/>
              <a:rect l="l" t="t" r="r" b="b"/>
              <a:pathLst>
                <a:path w="37543" h="12653" extrusionOk="0">
                  <a:moveTo>
                    <a:pt x="454" y="0"/>
                  </a:moveTo>
                  <a:cubicBezTo>
                    <a:pt x="175" y="0"/>
                    <a:pt x="0" y="400"/>
                    <a:pt x="303" y="537"/>
                  </a:cubicBezTo>
                  <a:cubicBezTo>
                    <a:pt x="4768" y="2501"/>
                    <a:pt x="9487" y="3672"/>
                    <a:pt x="14174" y="4939"/>
                  </a:cubicBezTo>
                  <a:cubicBezTo>
                    <a:pt x="19146" y="6269"/>
                    <a:pt x="23991" y="7821"/>
                    <a:pt x="28805" y="9563"/>
                  </a:cubicBezTo>
                  <a:cubicBezTo>
                    <a:pt x="31560" y="10576"/>
                    <a:pt x="34315" y="11590"/>
                    <a:pt x="37070" y="12635"/>
                  </a:cubicBezTo>
                  <a:cubicBezTo>
                    <a:pt x="37105" y="12647"/>
                    <a:pt x="37137" y="12653"/>
                    <a:pt x="37168" y="12653"/>
                  </a:cubicBezTo>
                  <a:cubicBezTo>
                    <a:pt x="37445" y="12653"/>
                    <a:pt x="37543" y="12176"/>
                    <a:pt x="37229" y="12033"/>
                  </a:cubicBezTo>
                  <a:cubicBezTo>
                    <a:pt x="32415" y="10260"/>
                    <a:pt x="27601" y="8454"/>
                    <a:pt x="22724" y="6839"/>
                  </a:cubicBezTo>
                  <a:cubicBezTo>
                    <a:pt x="17974" y="5287"/>
                    <a:pt x="13129" y="4116"/>
                    <a:pt x="8347" y="2722"/>
                  </a:cubicBezTo>
                  <a:cubicBezTo>
                    <a:pt x="5718" y="1962"/>
                    <a:pt x="3121" y="1139"/>
                    <a:pt x="588" y="30"/>
                  </a:cubicBezTo>
                  <a:cubicBezTo>
                    <a:pt x="542" y="9"/>
                    <a:pt x="497" y="0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8448639" y="4979916"/>
              <a:ext cx="170928" cy="197161"/>
            </a:xfrm>
            <a:custGeom>
              <a:avLst/>
              <a:gdLst/>
              <a:ahLst/>
              <a:cxnLst/>
              <a:rect l="l" t="t" r="r" b="b"/>
              <a:pathLst>
                <a:path w="5317" h="6133" extrusionOk="0">
                  <a:moveTo>
                    <a:pt x="428" y="1"/>
                  </a:moveTo>
                  <a:cubicBezTo>
                    <a:pt x="206" y="1"/>
                    <a:pt x="0" y="291"/>
                    <a:pt x="218" y="509"/>
                  </a:cubicBezTo>
                  <a:cubicBezTo>
                    <a:pt x="946" y="1237"/>
                    <a:pt x="1769" y="1870"/>
                    <a:pt x="2593" y="2535"/>
                  </a:cubicBezTo>
                  <a:cubicBezTo>
                    <a:pt x="3288" y="3144"/>
                    <a:pt x="4037" y="3752"/>
                    <a:pt x="4596" y="4482"/>
                  </a:cubicBezTo>
                  <a:lnTo>
                    <a:pt x="4596" y="4482"/>
                  </a:lnTo>
                  <a:cubicBezTo>
                    <a:pt x="3750" y="5083"/>
                    <a:pt x="2586" y="5190"/>
                    <a:pt x="1643" y="5544"/>
                  </a:cubicBezTo>
                  <a:cubicBezTo>
                    <a:pt x="1300" y="5658"/>
                    <a:pt x="1395" y="6132"/>
                    <a:pt x="1695" y="6132"/>
                  </a:cubicBezTo>
                  <a:cubicBezTo>
                    <a:pt x="1728" y="6132"/>
                    <a:pt x="1763" y="6126"/>
                    <a:pt x="1801" y="6114"/>
                  </a:cubicBezTo>
                  <a:cubicBezTo>
                    <a:pt x="2941" y="5702"/>
                    <a:pt x="4271" y="5576"/>
                    <a:pt x="5221" y="4752"/>
                  </a:cubicBezTo>
                  <a:cubicBezTo>
                    <a:pt x="5316" y="4689"/>
                    <a:pt x="5316" y="4499"/>
                    <a:pt x="5253" y="4404"/>
                  </a:cubicBezTo>
                  <a:cubicBezTo>
                    <a:pt x="4049" y="2662"/>
                    <a:pt x="2118" y="1554"/>
                    <a:pt x="629" y="97"/>
                  </a:cubicBezTo>
                  <a:cubicBezTo>
                    <a:pt x="569" y="29"/>
                    <a:pt x="498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8160473" y="4905496"/>
              <a:ext cx="219825" cy="189092"/>
            </a:xfrm>
            <a:custGeom>
              <a:avLst/>
              <a:gdLst/>
              <a:ahLst/>
              <a:cxnLst/>
              <a:rect l="l" t="t" r="r" b="b"/>
              <a:pathLst>
                <a:path w="6838" h="5882" extrusionOk="0">
                  <a:moveTo>
                    <a:pt x="3302" y="0"/>
                  </a:moveTo>
                  <a:cubicBezTo>
                    <a:pt x="3088" y="0"/>
                    <a:pt x="2881" y="224"/>
                    <a:pt x="3038" y="448"/>
                  </a:cubicBezTo>
                  <a:cubicBezTo>
                    <a:pt x="3946" y="1737"/>
                    <a:pt x="5125" y="2809"/>
                    <a:pt x="6024" y="4116"/>
                  </a:cubicBezTo>
                  <a:lnTo>
                    <a:pt x="6024" y="4116"/>
                  </a:lnTo>
                  <a:cubicBezTo>
                    <a:pt x="4120" y="4513"/>
                    <a:pt x="2148" y="4613"/>
                    <a:pt x="314" y="5294"/>
                  </a:cubicBezTo>
                  <a:cubicBezTo>
                    <a:pt x="0" y="5408"/>
                    <a:pt x="98" y="5882"/>
                    <a:pt x="375" y="5882"/>
                  </a:cubicBezTo>
                  <a:cubicBezTo>
                    <a:pt x="405" y="5882"/>
                    <a:pt x="438" y="5876"/>
                    <a:pt x="473" y="5864"/>
                  </a:cubicBezTo>
                  <a:cubicBezTo>
                    <a:pt x="2436" y="5135"/>
                    <a:pt x="4558" y="5072"/>
                    <a:pt x="6585" y="4597"/>
                  </a:cubicBezTo>
                  <a:cubicBezTo>
                    <a:pt x="6743" y="4534"/>
                    <a:pt x="6838" y="4312"/>
                    <a:pt x="6743" y="4154"/>
                  </a:cubicBezTo>
                  <a:cubicBezTo>
                    <a:pt x="5856" y="2697"/>
                    <a:pt x="4526" y="1525"/>
                    <a:pt x="3544" y="132"/>
                  </a:cubicBezTo>
                  <a:cubicBezTo>
                    <a:pt x="3480" y="39"/>
                    <a:pt x="3390" y="0"/>
                    <a:pt x="3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7985915" y="4861036"/>
              <a:ext cx="140902" cy="153729"/>
            </a:xfrm>
            <a:custGeom>
              <a:avLst/>
              <a:gdLst/>
              <a:ahLst/>
              <a:cxnLst/>
              <a:rect l="l" t="t" r="r" b="b"/>
              <a:pathLst>
                <a:path w="4383" h="4782" extrusionOk="0">
                  <a:moveTo>
                    <a:pt x="2560" y="1"/>
                  </a:moveTo>
                  <a:cubicBezTo>
                    <a:pt x="2359" y="1"/>
                    <a:pt x="2151" y="219"/>
                    <a:pt x="2261" y="438"/>
                  </a:cubicBezTo>
                  <a:cubicBezTo>
                    <a:pt x="2782" y="1365"/>
                    <a:pt x="3463" y="2267"/>
                    <a:pt x="3721" y="3311"/>
                  </a:cubicBezTo>
                  <a:lnTo>
                    <a:pt x="3721" y="3311"/>
                  </a:lnTo>
                  <a:cubicBezTo>
                    <a:pt x="2628" y="3681"/>
                    <a:pt x="1508" y="3969"/>
                    <a:pt x="360" y="4175"/>
                  </a:cubicBezTo>
                  <a:cubicBezTo>
                    <a:pt x="0" y="4265"/>
                    <a:pt x="124" y="4781"/>
                    <a:pt x="461" y="4781"/>
                  </a:cubicBezTo>
                  <a:cubicBezTo>
                    <a:pt x="480" y="4781"/>
                    <a:pt x="499" y="4780"/>
                    <a:pt x="519" y="4777"/>
                  </a:cubicBezTo>
                  <a:cubicBezTo>
                    <a:pt x="1754" y="4523"/>
                    <a:pt x="2957" y="4207"/>
                    <a:pt x="4129" y="3795"/>
                  </a:cubicBezTo>
                  <a:cubicBezTo>
                    <a:pt x="4287" y="3731"/>
                    <a:pt x="4382" y="3605"/>
                    <a:pt x="4351" y="3446"/>
                  </a:cubicBezTo>
                  <a:cubicBezTo>
                    <a:pt x="4129" y="2243"/>
                    <a:pt x="3369" y="1198"/>
                    <a:pt x="2799" y="153"/>
                  </a:cubicBezTo>
                  <a:cubicBezTo>
                    <a:pt x="2740" y="45"/>
                    <a:pt x="2651" y="1"/>
                    <a:pt x="2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7738114" y="4835511"/>
              <a:ext cx="90560" cy="109430"/>
            </a:xfrm>
            <a:custGeom>
              <a:avLst/>
              <a:gdLst/>
              <a:ahLst/>
              <a:cxnLst/>
              <a:rect l="l" t="t" r="r" b="b"/>
              <a:pathLst>
                <a:path w="2817" h="3404" extrusionOk="0">
                  <a:moveTo>
                    <a:pt x="1765" y="1"/>
                  </a:moveTo>
                  <a:cubicBezTo>
                    <a:pt x="1585" y="1"/>
                    <a:pt x="1410" y="149"/>
                    <a:pt x="1486" y="377"/>
                  </a:cubicBezTo>
                  <a:cubicBezTo>
                    <a:pt x="1682" y="992"/>
                    <a:pt x="1952" y="1582"/>
                    <a:pt x="2143" y="2212"/>
                  </a:cubicBezTo>
                  <a:lnTo>
                    <a:pt x="2143" y="2212"/>
                  </a:lnTo>
                  <a:cubicBezTo>
                    <a:pt x="1564" y="2469"/>
                    <a:pt x="939" y="2617"/>
                    <a:pt x="315" y="2815"/>
                  </a:cubicBezTo>
                  <a:cubicBezTo>
                    <a:pt x="1" y="2929"/>
                    <a:pt x="98" y="3404"/>
                    <a:pt x="376" y="3404"/>
                  </a:cubicBezTo>
                  <a:cubicBezTo>
                    <a:pt x="406" y="3404"/>
                    <a:pt x="439" y="3398"/>
                    <a:pt x="473" y="3385"/>
                  </a:cubicBezTo>
                  <a:cubicBezTo>
                    <a:pt x="1201" y="3132"/>
                    <a:pt x="1961" y="2974"/>
                    <a:pt x="2627" y="2625"/>
                  </a:cubicBezTo>
                  <a:cubicBezTo>
                    <a:pt x="2753" y="2562"/>
                    <a:pt x="2817" y="2404"/>
                    <a:pt x="2785" y="2309"/>
                  </a:cubicBezTo>
                  <a:cubicBezTo>
                    <a:pt x="2595" y="1580"/>
                    <a:pt x="2278" y="915"/>
                    <a:pt x="2056" y="218"/>
                  </a:cubicBezTo>
                  <a:cubicBezTo>
                    <a:pt x="2006" y="66"/>
                    <a:pt x="1884" y="1"/>
                    <a:pt x="1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8171564" y="4914786"/>
              <a:ext cx="33626" cy="2549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1" y="1"/>
                    <a:pt x="1" y="793"/>
                    <a:pt x="539" y="793"/>
                  </a:cubicBezTo>
                  <a:cubicBezTo>
                    <a:pt x="1046" y="793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8137970" y="4878138"/>
              <a:ext cx="33626" cy="26522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1" y="1"/>
                    <a:pt x="1" y="824"/>
                    <a:pt x="539" y="824"/>
                  </a:cubicBezTo>
                  <a:cubicBezTo>
                    <a:pt x="1046" y="824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7853071" y="4950437"/>
              <a:ext cx="33626" cy="26490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1" y="0"/>
                    <a:pt x="1" y="824"/>
                    <a:pt x="507" y="824"/>
                  </a:cubicBezTo>
                  <a:cubicBezTo>
                    <a:pt x="1046" y="824"/>
                    <a:pt x="1046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7817453" y="4971815"/>
              <a:ext cx="32598" cy="25493"/>
            </a:xfrm>
            <a:custGeom>
              <a:avLst/>
              <a:gdLst/>
              <a:ahLst/>
              <a:cxnLst/>
              <a:rect l="l" t="t" r="r" b="b"/>
              <a:pathLst>
                <a:path w="1014" h="793" extrusionOk="0">
                  <a:moveTo>
                    <a:pt x="507" y="0"/>
                  </a:moveTo>
                  <a:cubicBezTo>
                    <a:pt x="0" y="0"/>
                    <a:pt x="0" y="792"/>
                    <a:pt x="507" y="792"/>
                  </a:cubicBezTo>
                  <a:cubicBezTo>
                    <a:pt x="1014" y="792"/>
                    <a:pt x="1014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8364992" y="3571972"/>
              <a:ext cx="830788" cy="1227842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1" y="1"/>
                  </a:moveTo>
                  <a:lnTo>
                    <a:pt x="1" y="1"/>
                  </a:lnTo>
                  <a:cubicBezTo>
                    <a:pt x="159" y="8013"/>
                    <a:pt x="3991" y="18305"/>
                    <a:pt x="9153" y="24386"/>
                  </a:cubicBezTo>
                  <a:cubicBezTo>
                    <a:pt x="11719" y="27458"/>
                    <a:pt x="14600" y="30023"/>
                    <a:pt x="17799" y="32430"/>
                  </a:cubicBezTo>
                  <a:cubicBezTo>
                    <a:pt x="20047" y="34171"/>
                    <a:pt x="22454" y="37085"/>
                    <a:pt x="25368" y="37718"/>
                  </a:cubicBezTo>
                  <a:lnTo>
                    <a:pt x="25368" y="38193"/>
                  </a:lnTo>
                  <a:cubicBezTo>
                    <a:pt x="25843" y="29389"/>
                    <a:pt x="25368" y="20712"/>
                    <a:pt x="19889" y="13302"/>
                  </a:cubicBezTo>
                  <a:cubicBezTo>
                    <a:pt x="15234" y="7221"/>
                    <a:pt x="7222" y="224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8469856" y="3701782"/>
              <a:ext cx="701555" cy="1060514"/>
            </a:xfrm>
            <a:custGeom>
              <a:avLst/>
              <a:gdLst/>
              <a:ahLst/>
              <a:cxnLst/>
              <a:rect l="l" t="t" r="r" b="b"/>
              <a:pathLst>
                <a:path w="21823" h="32989" extrusionOk="0">
                  <a:moveTo>
                    <a:pt x="436" y="0"/>
                  </a:moveTo>
                  <a:cubicBezTo>
                    <a:pt x="202" y="0"/>
                    <a:pt x="0" y="294"/>
                    <a:pt x="223" y="491"/>
                  </a:cubicBezTo>
                  <a:cubicBezTo>
                    <a:pt x="3738" y="3785"/>
                    <a:pt x="6145" y="8092"/>
                    <a:pt x="8837" y="12051"/>
                  </a:cubicBezTo>
                  <a:cubicBezTo>
                    <a:pt x="10230" y="14077"/>
                    <a:pt x="11687" y="16104"/>
                    <a:pt x="13080" y="18163"/>
                  </a:cubicBezTo>
                  <a:cubicBezTo>
                    <a:pt x="14505" y="20284"/>
                    <a:pt x="15867" y="22470"/>
                    <a:pt x="17134" y="24718"/>
                  </a:cubicBezTo>
                  <a:cubicBezTo>
                    <a:pt x="18654" y="27347"/>
                    <a:pt x="19984" y="30038"/>
                    <a:pt x="21156" y="32794"/>
                  </a:cubicBezTo>
                  <a:cubicBezTo>
                    <a:pt x="21218" y="32930"/>
                    <a:pt x="21343" y="32989"/>
                    <a:pt x="21463" y="32989"/>
                  </a:cubicBezTo>
                  <a:cubicBezTo>
                    <a:pt x="21649" y="32989"/>
                    <a:pt x="21822" y="32847"/>
                    <a:pt x="21726" y="32635"/>
                  </a:cubicBezTo>
                  <a:cubicBezTo>
                    <a:pt x="19699" y="27758"/>
                    <a:pt x="17071" y="23166"/>
                    <a:pt x="14157" y="18733"/>
                  </a:cubicBezTo>
                  <a:cubicBezTo>
                    <a:pt x="12764" y="16579"/>
                    <a:pt x="11275" y="14489"/>
                    <a:pt x="9787" y="12399"/>
                  </a:cubicBezTo>
                  <a:cubicBezTo>
                    <a:pt x="8393" y="10372"/>
                    <a:pt x="7095" y="8282"/>
                    <a:pt x="5701" y="6255"/>
                  </a:cubicBezTo>
                  <a:cubicBezTo>
                    <a:pt x="4181" y="4070"/>
                    <a:pt x="2598" y="1885"/>
                    <a:pt x="634" y="80"/>
                  </a:cubicBezTo>
                  <a:cubicBezTo>
                    <a:pt x="571" y="24"/>
                    <a:pt x="502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8873494" y="4385421"/>
              <a:ext cx="236252" cy="205262"/>
            </a:xfrm>
            <a:custGeom>
              <a:avLst/>
              <a:gdLst/>
              <a:ahLst/>
              <a:cxnLst/>
              <a:rect l="l" t="t" r="r" b="b"/>
              <a:pathLst>
                <a:path w="7349" h="6385" extrusionOk="0">
                  <a:moveTo>
                    <a:pt x="7060" y="0"/>
                  </a:moveTo>
                  <a:cubicBezTo>
                    <a:pt x="6913" y="0"/>
                    <a:pt x="6763" y="95"/>
                    <a:pt x="6763" y="285"/>
                  </a:cubicBezTo>
                  <a:cubicBezTo>
                    <a:pt x="6671" y="2146"/>
                    <a:pt x="6462" y="3978"/>
                    <a:pt x="6164" y="5780"/>
                  </a:cubicBezTo>
                  <a:lnTo>
                    <a:pt x="6164" y="5780"/>
                  </a:lnTo>
                  <a:cubicBezTo>
                    <a:pt x="6100" y="5783"/>
                    <a:pt x="6035" y="5784"/>
                    <a:pt x="5971" y="5784"/>
                  </a:cubicBezTo>
                  <a:cubicBezTo>
                    <a:pt x="5107" y="5784"/>
                    <a:pt x="4249" y="5564"/>
                    <a:pt x="3438" y="5321"/>
                  </a:cubicBezTo>
                  <a:cubicBezTo>
                    <a:pt x="2488" y="5004"/>
                    <a:pt x="1538" y="4624"/>
                    <a:pt x="619" y="4212"/>
                  </a:cubicBezTo>
                  <a:cubicBezTo>
                    <a:pt x="573" y="4191"/>
                    <a:pt x="528" y="4182"/>
                    <a:pt x="484" y="4182"/>
                  </a:cubicBezTo>
                  <a:cubicBezTo>
                    <a:pt x="199" y="4182"/>
                    <a:pt x="0" y="4581"/>
                    <a:pt x="303" y="4719"/>
                  </a:cubicBezTo>
                  <a:cubicBezTo>
                    <a:pt x="1284" y="5162"/>
                    <a:pt x="2266" y="5574"/>
                    <a:pt x="3279" y="5891"/>
                  </a:cubicBezTo>
                  <a:cubicBezTo>
                    <a:pt x="4157" y="6137"/>
                    <a:pt x="5082" y="6384"/>
                    <a:pt x="5993" y="6384"/>
                  </a:cubicBezTo>
                  <a:cubicBezTo>
                    <a:pt x="6134" y="6384"/>
                    <a:pt x="6275" y="6378"/>
                    <a:pt x="6415" y="6366"/>
                  </a:cubicBezTo>
                  <a:cubicBezTo>
                    <a:pt x="6510" y="6366"/>
                    <a:pt x="6668" y="6302"/>
                    <a:pt x="6700" y="6144"/>
                  </a:cubicBezTo>
                  <a:cubicBezTo>
                    <a:pt x="7016" y="4212"/>
                    <a:pt x="7270" y="2249"/>
                    <a:pt x="7333" y="285"/>
                  </a:cubicBezTo>
                  <a:cubicBezTo>
                    <a:pt x="7349" y="95"/>
                    <a:pt x="7206" y="0"/>
                    <a:pt x="7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8716938" y="4129884"/>
              <a:ext cx="269139" cy="248725"/>
            </a:xfrm>
            <a:custGeom>
              <a:avLst/>
              <a:gdLst/>
              <a:ahLst/>
              <a:cxnLst/>
              <a:rect l="l" t="t" r="r" b="b"/>
              <a:pathLst>
                <a:path w="8372" h="7737" extrusionOk="0">
                  <a:moveTo>
                    <a:pt x="7682" y="0"/>
                  </a:moveTo>
                  <a:cubicBezTo>
                    <a:pt x="7532" y="0"/>
                    <a:pt x="7374" y="95"/>
                    <a:pt x="7358" y="285"/>
                  </a:cubicBezTo>
                  <a:cubicBezTo>
                    <a:pt x="7204" y="2565"/>
                    <a:pt x="7769" y="4934"/>
                    <a:pt x="7188" y="7160"/>
                  </a:cubicBezTo>
                  <a:lnTo>
                    <a:pt x="7188" y="7160"/>
                  </a:lnTo>
                  <a:cubicBezTo>
                    <a:pt x="6090" y="7155"/>
                    <a:pt x="4970" y="6915"/>
                    <a:pt x="3906" y="6619"/>
                  </a:cubicBezTo>
                  <a:cubicBezTo>
                    <a:pt x="2766" y="6302"/>
                    <a:pt x="1594" y="5891"/>
                    <a:pt x="581" y="5257"/>
                  </a:cubicBezTo>
                  <a:cubicBezTo>
                    <a:pt x="532" y="5228"/>
                    <a:pt x="483" y="5215"/>
                    <a:pt x="437" y="5215"/>
                  </a:cubicBezTo>
                  <a:cubicBezTo>
                    <a:pt x="182" y="5215"/>
                    <a:pt x="1" y="5603"/>
                    <a:pt x="295" y="5764"/>
                  </a:cubicBezTo>
                  <a:cubicBezTo>
                    <a:pt x="1341" y="6429"/>
                    <a:pt x="2576" y="6841"/>
                    <a:pt x="3747" y="7189"/>
                  </a:cubicBezTo>
                  <a:cubicBezTo>
                    <a:pt x="4837" y="7476"/>
                    <a:pt x="5952" y="7736"/>
                    <a:pt x="7069" y="7736"/>
                  </a:cubicBezTo>
                  <a:cubicBezTo>
                    <a:pt x="7186" y="7736"/>
                    <a:pt x="7304" y="7734"/>
                    <a:pt x="7421" y="7727"/>
                  </a:cubicBezTo>
                  <a:cubicBezTo>
                    <a:pt x="7548" y="7727"/>
                    <a:pt x="7674" y="7664"/>
                    <a:pt x="7706" y="7537"/>
                  </a:cubicBezTo>
                  <a:cubicBezTo>
                    <a:pt x="8371" y="5162"/>
                    <a:pt x="7801" y="2692"/>
                    <a:pt x="7959" y="285"/>
                  </a:cubicBezTo>
                  <a:cubicBezTo>
                    <a:pt x="7975" y="95"/>
                    <a:pt x="7833" y="0"/>
                    <a:pt x="7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8590922" y="3970049"/>
              <a:ext cx="252615" cy="207930"/>
            </a:xfrm>
            <a:custGeom>
              <a:avLst/>
              <a:gdLst/>
              <a:ahLst/>
              <a:cxnLst/>
              <a:rect l="l" t="t" r="r" b="b"/>
              <a:pathLst>
                <a:path w="7858" h="6468" extrusionOk="0">
                  <a:moveTo>
                    <a:pt x="7402" y="0"/>
                  </a:moveTo>
                  <a:cubicBezTo>
                    <a:pt x="7256" y="0"/>
                    <a:pt x="7113" y="95"/>
                    <a:pt x="7129" y="285"/>
                  </a:cubicBezTo>
                  <a:cubicBezTo>
                    <a:pt x="7129" y="1045"/>
                    <a:pt x="7161" y="1805"/>
                    <a:pt x="7192" y="2565"/>
                  </a:cubicBezTo>
                  <a:cubicBezTo>
                    <a:pt x="7192" y="3484"/>
                    <a:pt x="7256" y="4466"/>
                    <a:pt x="7034" y="5352"/>
                  </a:cubicBezTo>
                  <a:cubicBezTo>
                    <a:pt x="7034" y="5479"/>
                    <a:pt x="7002" y="5606"/>
                    <a:pt x="6939" y="5701"/>
                  </a:cubicBezTo>
                  <a:cubicBezTo>
                    <a:pt x="6876" y="5796"/>
                    <a:pt x="6907" y="5796"/>
                    <a:pt x="6781" y="5827"/>
                  </a:cubicBezTo>
                  <a:cubicBezTo>
                    <a:pt x="6659" y="5868"/>
                    <a:pt x="6525" y="5880"/>
                    <a:pt x="6389" y="5880"/>
                  </a:cubicBezTo>
                  <a:cubicBezTo>
                    <a:pt x="6209" y="5880"/>
                    <a:pt x="6025" y="5859"/>
                    <a:pt x="5862" y="5859"/>
                  </a:cubicBezTo>
                  <a:cubicBezTo>
                    <a:pt x="4912" y="5796"/>
                    <a:pt x="3930" y="5574"/>
                    <a:pt x="2980" y="5352"/>
                  </a:cubicBezTo>
                  <a:cubicBezTo>
                    <a:pt x="2157" y="5162"/>
                    <a:pt x="1334" y="4941"/>
                    <a:pt x="510" y="4751"/>
                  </a:cubicBezTo>
                  <a:cubicBezTo>
                    <a:pt x="481" y="4743"/>
                    <a:pt x="453" y="4740"/>
                    <a:pt x="427" y="4740"/>
                  </a:cubicBezTo>
                  <a:cubicBezTo>
                    <a:pt x="109" y="4740"/>
                    <a:pt x="1" y="5233"/>
                    <a:pt x="352" y="5321"/>
                  </a:cubicBezTo>
                  <a:cubicBezTo>
                    <a:pt x="2125" y="5764"/>
                    <a:pt x="3930" y="6271"/>
                    <a:pt x="5767" y="6429"/>
                  </a:cubicBezTo>
                  <a:cubicBezTo>
                    <a:pt x="5949" y="6448"/>
                    <a:pt x="6150" y="6467"/>
                    <a:pt x="6351" y="6467"/>
                  </a:cubicBezTo>
                  <a:cubicBezTo>
                    <a:pt x="6817" y="6467"/>
                    <a:pt x="7278" y="6365"/>
                    <a:pt x="7477" y="5922"/>
                  </a:cubicBezTo>
                  <a:cubicBezTo>
                    <a:pt x="7857" y="5099"/>
                    <a:pt x="7794" y="4054"/>
                    <a:pt x="7794" y="3199"/>
                  </a:cubicBezTo>
                  <a:cubicBezTo>
                    <a:pt x="7794" y="2249"/>
                    <a:pt x="7699" y="1267"/>
                    <a:pt x="7699" y="285"/>
                  </a:cubicBezTo>
                  <a:cubicBezTo>
                    <a:pt x="7699" y="95"/>
                    <a:pt x="7549" y="0"/>
                    <a:pt x="7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8463137" y="3791890"/>
              <a:ext cx="239917" cy="174400"/>
            </a:xfrm>
            <a:custGeom>
              <a:avLst/>
              <a:gdLst/>
              <a:ahLst/>
              <a:cxnLst/>
              <a:rect l="l" t="t" r="r" b="b"/>
              <a:pathLst>
                <a:path w="7463" h="5425" extrusionOk="0">
                  <a:moveTo>
                    <a:pt x="6971" y="0"/>
                  </a:moveTo>
                  <a:cubicBezTo>
                    <a:pt x="6821" y="0"/>
                    <a:pt x="6670" y="95"/>
                    <a:pt x="6670" y="285"/>
                  </a:cubicBezTo>
                  <a:cubicBezTo>
                    <a:pt x="6670" y="982"/>
                    <a:pt x="6765" y="1679"/>
                    <a:pt x="6797" y="2344"/>
                  </a:cubicBezTo>
                  <a:cubicBezTo>
                    <a:pt x="6797" y="2787"/>
                    <a:pt x="6829" y="3199"/>
                    <a:pt x="6797" y="3642"/>
                  </a:cubicBezTo>
                  <a:cubicBezTo>
                    <a:pt x="6797" y="3959"/>
                    <a:pt x="6765" y="4307"/>
                    <a:pt x="6639" y="4592"/>
                  </a:cubicBezTo>
                  <a:cubicBezTo>
                    <a:pt x="6544" y="4782"/>
                    <a:pt x="6480" y="4814"/>
                    <a:pt x="6259" y="4814"/>
                  </a:cubicBezTo>
                  <a:cubicBezTo>
                    <a:pt x="6201" y="4820"/>
                    <a:pt x="6141" y="4822"/>
                    <a:pt x="6082" y="4822"/>
                  </a:cubicBezTo>
                  <a:cubicBezTo>
                    <a:pt x="5815" y="4822"/>
                    <a:pt x="5536" y="4771"/>
                    <a:pt x="5277" y="4719"/>
                  </a:cubicBezTo>
                  <a:cubicBezTo>
                    <a:pt x="4422" y="4529"/>
                    <a:pt x="3598" y="4276"/>
                    <a:pt x="2775" y="3959"/>
                  </a:cubicBezTo>
                  <a:cubicBezTo>
                    <a:pt x="2047" y="3705"/>
                    <a:pt x="1318" y="3420"/>
                    <a:pt x="622" y="3072"/>
                  </a:cubicBezTo>
                  <a:cubicBezTo>
                    <a:pt x="578" y="3052"/>
                    <a:pt x="534" y="3043"/>
                    <a:pt x="493" y="3043"/>
                  </a:cubicBezTo>
                  <a:cubicBezTo>
                    <a:pt x="204" y="3043"/>
                    <a:pt x="0" y="3472"/>
                    <a:pt x="305" y="3610"/>
                  </a:cubicBezTo>
                  <a:cubicBezTo>
                    <a:pt x="1825" y="4307"/>
                    <a:pt x="3440" y="4941"/>
                    <a:pt x="5087" y="5289"/>
                  </a:cubicBezTo>
                  <a:cubicBezTo>
                    <a:pt x="5371" y="5339"/>
                    <a:pt x="5760" y="5424"/>
                    <a:pt x="6129" y="5424"/>
                  </a:cubicBezTo>
                  <a:cubicBezTo>
                    <a:pt x="6461" y="5424"/>
                    <a:pt x="6777" y="5355"/>
                    <a:pt x="6987" y="5131"/>
                  </a:cubicBezTo>
                  <a:cubicBezTo>
                    <a:pt x="7462" y="4624"/>
                    <a:pt x="7399" y="3610"/>
                    <a:pt x="7399" y="2945"/>
                  </a:cubicBezTo>
                  <a:cubicBezTo>
                    <a:pt x="7399" y="2059"/>
                    <a:pt x="7272" y="1172"/>
                    <a:pt x="7272" y="285"/>
                  </a:cubicBezTo>
                  <a:cubicBezTo>
                    <a:pt x="7272" y="95"/>
                    <a:pt x="7122" y="0"/>
                    <a:pt x="6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8789526" y="3883509"/>
              <a:ext cx="32630" cy="26490"/>
            </a:xfrm>
            <a:custGeom>
              <a:avLst/>
              <a:gdLst/>
              <a:ahLst/>
              <a:cxnLst/>
              <a:rect l="l" t="t" r="r" b="b"/>
              <a:pathLst>
                <a:path w="1015" h="824" extrusionOk="0">
                  <a:moveTo>
                    <a:pt x="508" y="0"/>
                  </a:moveTo>
                  <a:cubicBezTo>
                    <a:pt x="1" y="0"/>
                    <a:pt x="1" y="824"/>
                    <a:pt x="508" y="824"/>
                  </a:cubicBezTo>
                  <a:cubicBezTo>
                    <a:pt x="1014" y="824"/>
                    <a:pt x="1014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8752879" y="3844804"/>
              <a:ext cx="33626" cy="26522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1" y="1"/>
                    <a:pt x="1" y="824"/>
                    <a:pt x="539" y="824"/>
                  </a:cubicBezTo>
                  <a:cubicBezTo>
                    <a:pt x="1046" y="824"/>
                    <a:pt x="104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8742720" y="3899808"/>
              <a:ext cx="33626" cy="2546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07" y="0"/>
                  </a:moveTo>
                  <a:cubicBezTo>
                    <a:pt x="0" y="0"/>
                    <a:pt x="0" y="792"/>
                    <a:pt x="507" y="792"/>
                  </a:cubicBezTo>
                  <a:cubicBezTo>
                    <a:pt x="1045" y="792"/>
                    <a:pt x="1045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8582885" y="4044373"/>
              <a:ext cx="33626" cy="2546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07" y="0"/>
                  </a:moveTo>
                  <a:cubicBezTo>
                    <a:pt x="0" y="0"/>
                    <a:pt x="0" y="792"/>
                    <a:pt x="507" y="792"/>
                  </a:cubicBezTo>
                  <a:cubicBezTo>
                    <a:pt x="1045" y="792"/>
                    <a:pt x="1045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8546237" y="3994481"/>
              <a:ext cx="33626" cy="26490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8" y="0"/>
                  </a:moveTo>
                  <a:cubicBezTo>
                    <a:pt x="0" y="0"/>
                    <a:pt x="0" y="824"/>
                    <a:pt x="538" y="824"/>
                  </a:cubicBezTo>
                  <a:cubicBezTo>
                    <a:pt x="1045" y="824"/>
                    <a:pt x="1045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8528910" y="4048423"/>
              <a:ext cx="32630" cy="26522"/>
            </a:xfrm>
            <a:custGeom>
              <a:avLst/>
              <a:gdLst/>
              <a:ahLst/>
              <a:cxnLst/>
              <a:rect l="l" t="t" r="r" b="b"/>
              <a:pathLst>
                <a:path w="1015" h="825" extrusionOk="0">
                  <a:moveTo>
                    <a:pt x="507" y="1"/>
                  </a:moveTo>
                  <a:cubicBezTo>
                    <a:pt x="1" y="1"/>
                    <a:pt x="1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8866904" y="4428176"/>
              <a:ext cx="32630" cy="26490"/>
            </a:xfrm>
            <a:custGeom>
              <a:avLst/>
              <a:gdLst/>
              <a:ahLst/>
              <a:cxnLst/>
              <a:rect l="l" t="t" r="r" b="b"/>
              <a:pathLst>
                <a:path w="1015" h="824" extrusionOk="0">
                  <a:moveTo>
                    <a:pt x="508" y="0"/>
                  </a:moveTo>
                  <a:cubicBezTo>
                    <a:pt x="1" y="0"/>
                    <a:pt x="1" y="824"/>
                    <a:pt x="508" y="824"/>
                  </a:cubicBezTo>
                  <a:cubicBezTo>
                    <a:pt x="1014" y="824"/>
                    <a:pt x="1014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8812961" y="4412906"/>
              <a:ext cx="32598" cy="25461"/>
            </a:xfrm>
            <a:custGeom>
              <a:avLst/>
              <a:gdLst/>
              <a:ahLst/>
              <a:cxnLst/>
              <a:rect l="l" t="t" r="r" b="b"/>
              <a:pathLst>
                <a:path w="1014" h="792" extrusionOk="0">
                  <a:moveTo>
                    <a:pt x="507" y="0"/>
                  </a:moveTo>
                  <a:cubicBezTo>
                    <a:pt x="0" y="0"/>
                    <a:pt x="0" y="792"/>
                    <a:pt x="507" y="792"/>
                  </a:cubicBezTo>
                  <a:cubicBezTo>
                    <a:pt x="1014" y="792"/>
                    <a:pt x="1014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9045063" y="4255097"/>
              <a:ext cx="32630" cy="26490"/>
            </a:xfrm>
            <a:custGeom>
              <a:avLst/>
              <a:gdLst/>
              <a:ahLst/>
              <a:cxnLst/>
              <a:rect l="l" t="t" r="r" b="b"/>
              <a:pathLst>
                <a:path w="1015" h="824" extrusionOk="0">
                  <a:moveTo>
                    <a:pt x="508" y="1"/>
                  </a:moveTo>
                  <a:cubicBezTo>
                    <a:pt x="1" y="1"/>
                    <a:pt x="1" y="824"/>
                    <a:pt x="508" y="824"/>
                  </a:cubicBezTo>
                  <a:cubicBezTo>
                    <a:pt x="1014" y="824"/>
                    <a:pt x="1014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9034904" y="4196043"/>
              <a:ext cx="32598" cy="25493"/>
            </a:xfrm>
            <a:custGeom>
              <a:avLst/>
              <a:gdLst/>
              <a:ahLst/>
              <a:cxnLst/>
              <a:rect l="l" t="t" r="r" b="b"/>
              <a:pathLst>
                <a:path w="1014" h="793" extrusionOk="0">
                  <a:moveTo>
                    <a:pt x="507" y="1"/>
                  </a:moveTo>
                  <a:cubicBezTo>
                    <a:pt x="0" y="1"/>
                    <a:pt x="0" y="792"/>
                    <a:pt x="507" y="792"/>
                  </a:cubicBezTo>
                  <a:cubicBezTo>
                    <a:pt x="1014" y="792"/>
                    <a:pt x="1014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8419996" y="3744023"/>
              <a:ext cx="33626" cy="26522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8" y="1"/>
                  </a:moveTo>
                  <a:cubicBezTo>
                    <a:pt x="0" y="1"/>
                    <a:pt x="0" y="824"/>
                    <a:pt x="538" y="824"/>
                  </a:cubicBezTo>
                  <a:cubicBezTo>
                    <a:pt x="1045" y="824"/>
                    <a:pt x="1045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8135945" y="4248024"/>
              <a:ext cx="1084271" cy="971208"/>
            </a:xfrm>
            <a:custGeom>
              <a:avLst/>
              <a:gdLst/>
              <a:ahLst/>
              <a:cxnLst/>
              <a:rect l="l" t="t" r="r" b="b"/>
              <a:pathLst>
                <a:path w="33728" h="30211" extrusionOk="0">
                  <a:moveTo>
                    <a:pt x="7323" y="1"/>
                  </a:moveTo>
                  <a:cubicBezTo>
                    <a:pt x="6622" y="1"/>
                    <a:pt x="5979" y="348"/>
                    <a:pt x="5448" y="1202"/>
                  </a:cubicBezTo>
                  <a:cubicBezTo>
                    <a:pt x="4466" y="2976"/>
                    <a:pt x="9343" y="8518"/>
                    <a:pt x="10388" y="10228"/>
                  </a:cubicBezTo>
                  <a:cubicBezTo>
                    <a:pt x="7031" y="10513"/>
                    <a:pt x="0" y="11020"/>
                    <a:pt x="4687" y="15802"/>
                  </a:cubicBezTo>
                  <a:cubicBezTo>
                    <a:pt x="7031" y="18177"/>
                    <a:pt x="12161" y="18842"/>
                    <a:pt x="15107" y="20299"/>
                  </a:cubicBezTo>
                  <a:cubicBezTo>
                    <a:pt x="11528" y="22167"/>
                    <a:pt x="6144" y="24891"/>
                    <a:pt x="12573" y="27709"/>
                  </a:cubicBezTo>
                  <a:cubicBezTo>
                    <a:pt x="16817" y="29831"/>
                    <a:pt x="28313" y="29831"/>
                    <a:pt x="32936" y="30211"/>
                  </a:cubicBezTo>
                  <a:cubicBezTo>
                    <a:pt x="33190" y="25334"/>
                    <a:pt x="33728" y="14725"/>
                    <a:pt x="32525" y="9880"/>
                  </a:cubicBezTo>
                  <a:cubicBezTo>
                    <a:pt x="31657" y="6833"/>
                    <a:pt x="30662" y="5650"/>
                    <a:pt x="29701" y="5650"/>
                  </a:cubicBezTo>
                  <a:cubicBezTo>
                    <a:pt x="28133" y="5650"/>
                    <a:pt x="26656" y="8792"/>
                    <a:pt x="25969" y="12128"/>
                  </a:cubicBezTo>
                  <a:cubicBezTo>
                    <a:pt x="24078" y="6228"/>
                    <a:pt x="21933" y="355"/>
                    <a:pt x="19448" y="355"/>
                  </a:cubicBezTo>
                  <a:cubicBezTo>
                    <a:pt x="18105" y="355"/>
                    <a:pt x="16662" y="2072"/>
                    <a:pt x="15107" y="6428"/>
                  </a:cubicBezTo>
                  <a:cubicBezTo>
                    <a:pt x="13865" y="5566"/>
                    <a:pt x="10129" y="1"/>
                    <a:pt x="7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8380230" y="4318651"/>
              <a:ext cx="827477" cy="92607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667" y="1"/>
                  </a:moveTo>
                  <a:cubicBezTo>
                    <a:pt x="327" y="1"/>
                    <a:pt x="0" y="491"/>
                    <a:pt x="287" y="874"/>
                  </a:cubicBezTo>
                  <a:cubicBezTo>
                    <a:pt x="6272" y="8379"/>
                    <a:pt x="12606" y="15631"/>
                    <a:pt x="19130" y="22694"/>
                  </a:cubicBezTo>
                  <a:cubicBezTo>
                    <a:pt x="20967" y="24689"/>
                    <a:pt x="22835" y="26684"/>
                    <a:pt x="24704" y="28647"/>
                  </a:cubicBezTo>
                  <a:cubicBezTo>
                    <a:pt x="24808" y="28759"/>
                    <a:pt x="24927" y="28806"/>
                    <a:pt x="25041" y="28806"/>
                  </a:cubicBezTo>
                  <a:cubicBezTo>
                    <a:pt x="25412" y="28806"/>
                    <a:pt x="25739" y="28314"/>
                    <a:pt x="25401" y="27951"/>
                  </a:cubicBezTo>
                  <a:cubicBezTo>
                    <a:pt x="18782" y="20952"/>
                    <a:pt x="12321" y="13826"/>
                    <a:pt x="6146" y="6479"/>
                  </a:cubicBezTo>
                  <a:cubicBezTo>
                    <a:pt x="4404" y="4389"/>
                    <a:pt x="2662" y="2299"/>
                    <a:pt x="984" y="177"/>
                  </a:cubicBezTo>
                  <a:cubicBezTo>
                    <a:pt x="890" y="53"/>
                    <a:pt x="778" y="1"/>
                    <a:pt x="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8410834" y="4417986"/>
              <a:ext cx="377733" cy="353751"/>
            </a:xfrm>
            <a:custGeom>
              <a:avLst/>
              <a:gdLst/>
              <a:ahLst/>
              <a:cxnLst/>
              <a:rect l="l" t="t" r="r" b="b"/>
              <a:pathLst>
                <a:path w="11750" h="11004" extrusionOk="0">
                  <a:moveTo>
                    <a:pt x="10756" y="1"/>
                  </a:moveTo>
                  <a:cubicBezTo>
                    <a:pt x="10506" y="1"/>
                    <a:pt x="10261" y="159"/>
                    <a:pt x="10261" y="476"/>
                  </a:cubicBezTo>
                  <a:cubicBezTo>
                    <a:pt x="10291" y="3644"/>
                    <a:pt x="10695" y="6813"/>
                    <a:pt x="10459" y="9981"/>
                  </a:cubicBezTo>
                  <a:lnTo>
                    <a:pt x="10459" y="9981"/>
                  </a:lnTo>
                  <a:cubicBezTo>
                    <a:pt x="10045" y="10008"/>
                    <a:pt x="9630" y="10019"/>
                    <a:pt x="9216" y="10019"/>
                  </a:cubicBezTo>
                  <a:cubicBezTo>
                    <a:pt x="6366" y="10019"/>
                    <a:pt x="3515" y="9470"/>
                    <a:pt x="665" y="9470"/>
                  </a:cubicBezTo>
                  <a:cubicBezTo>
                    <a:pt x="0" y="9470"/>
                    <a:pt x="0" y="10451"/>
                    <a:pt x="665" y="10451"/>
                  </a:cubicBezTo>
                  <a:cubicBezTo>
                    <a:pt x="3498" y="10478"/>
                    <a:pt x="6330" y="11003"/>
                    <a:pt x="9163" y="11003"/>
                  </a:cubicBezTo>
                  <a:cubicBezTo>
                    <a:pt x="9751" y="11003"/>
                    <a:pt x="10338" y="10981"/>
                    <a:pt x="10926" y="10926"/>
                  </a:cubicBezTo>
                  <a:cubicBezTo>
                    <a:pt x="11211" y="10895"/>
                    <a:pt x="11401" y="10736"/>
                    <a:pt x="11433" y="10451"/>
                  </a:cubicBezTo>
                  <a:cubicBezTo>
                    <a:pt x="11749" y="7126"/>
                    <a:pt x="11274" y="3801"/>
                    <a:pt x="11274" y="476"/>
                  </a:cubicBezTo>
                  <a:cubicBezTo>
                    <a:pt x="11258" y="159"/>
                    <a:pt x="11005" y="1"/>
                    <a:pt x="10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8666307" y="4717307"/>
              <a:ext cx="402230" cy="362463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11803" y="0"/>
                  </a:moveTo>
                  <a:cubicBezTo>
                    <a:pt x="11553" y="0"/>
                    <a:pt x="11308" y="159"/>
                    <a:pt x="11308" y="475"/>
                  </a:cubicBezTo>
                  <a:cubicBezTo>
                    <a:pt x="11308" y="3729"/>
                    <a:pt x="11512" y="7042"/>
                    <a:pt x="10939" y="10245"/>
                  </a:cubicBezTo>
                  <a:lnTo>
                    <a:pt x="10939" y="10245"/>
                  </a:lnTo>
                  <a:cubicBezTo>
                    <a:pt x="10308" y="10223"/>
                    <a:pt x="9675" y="10216"/>
                    <a:pt x="9042" y="10216"/>
                  </a:cubicBezTo>
                  <a:cubicBezTo>
                    <a:pt x="7913" y="10216"/>
                    <a:pt x="6783" y="10238"/>
                    <a:pt x="5653" y="10238"/>
                  </a:cubicBezTo>
                  <a:cubicBezTo>
                    <a:pt x="4052" y="10238"/>
                    <a:pt x="2451" y="10193"/>
                    <a:pt x="857" y="9976"/>
                  </a:cubicBezTo>
                  <a:cubicBezTo>
                    <a:pt x="829" y="9971"/>
                    <a:pt x="801" y="9969"/>
                    <a:pt x="774" y="9969"/>
                  </a:cubicBezTo>
                  <a:cubicBezTo>
                    <a:pt x="230" y="9969"/>
                    <a:pt x="0" y="10835"/>
                    <a:pt x="604" y="10926"/>
                  </a:cubicBezTo>
                  <a:cubicBezTo>
                    <a:pt x="2615" y="11195"/>
                    <a:pt x="4647" y="11220"/>
                    <a:pt x="6682" y="11220"/>
                  </a:cubicBezTo>
                  <a:cubicBezTo>
                    <a:pt x="7145" y="11220"/>
                    <a:pt x="7607" y="11219"/>
                    <a:pt x="8070" y="11219"/>
                  </a:cubicBezTo>
                  <a:cubicBezTo>
                    <a:pt x="9161" y="11219"/>
                    <a:pt x="10252" y="11226"/>
                    <a:pt x="11340" y="11274"/>
                  </a:cubicBezTo>
                  <a:cubicBezTo>
                    <a:pt x="11530" y="11274"/>
                    <a:pt x="11783" y="11116"/>
                    <a:pt x="11815" y="10894"/>
                  </a:cubicBezTo>
                  <a:cubicBezTo>
                    <a:pt x="12511" y="7474"/>
                    <a:pt x="12321" y="3959"/>
                    <a:pt x="12321" y="475"/>
                  </a:cubicBezTo>
                  <a:cubicBezTo>
                    <a:pt x="12305" y="159"/>
                    <a:pt x="12052" y="0"/>
                    <a:pt x="1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8825177" y="4610386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8825177" y="4512659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8649044" y="4527929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2" y="1"/>
                  </a:moveTo>
                  <a:cubicBezTo>
                    <a:pt x="1" y="1"/>
                    <a:pt x="1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8391482" y="4635846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0" y="1"/>
                  </a:moveTo>
                  <a:cubicBezTo>
                    <a:pt x="0" y="1"/>
                    <a:pt x="0" y="1204"/>
                    <a:pt x="760" y="1204"/>
                  </a:cubicBezTo>
                  <a:cubicBezTo>
                    <a:pt x="1552" y="1204"/>
                    <a:pt x="1552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8314104" y="4667415"/>
              <a:ext cx="49925" cy="38706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61" y="0"/>
                  </a:moveTo>
                  <a:cubicBezTo>
                    <a:pt x="1" y="0"/>
                    <a:pt x="1" y="1204"/>
                    <a:pt x="761" y="1204"/>
                  </a:cubicBezTo>
                  <a:cubicBezTo>
                    <a:pt x="1552" y="1204"/>
                    <a:pt x="1552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8731501" y="4909707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3" y="1"/>
                  </a:moveTo>
                  <a:cubicBezTo>
                    <a:pt x="1" y="1"/>
                    <a:pt x="1" y="1204"/>
                    <a:pt x="793" y="1204"/>
                  </a:cubicBezTo>
                  <a:cubicBezTo>
                    <a:pt x="1553" y="1204"/>
                    <a:pt x="1553" y="1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8519748" y="5013542"/>
              <a:ext cx="50954" cy="38738"/>
            </a:xfrm>
            <a:custGeom>
              <a:avLst/>
              <a:gdLst/>
              <a:ahLst/>
              <a:cxnLst/>
              <a:rect l="l" t="t" r="r" b="b"/>
              <a:pathLst>
                <a:path w="1585" h="1205" extrusionOk="0">
                  <a:moveTo>
                    <a:pt x="792" y="1"/>
                  </a:moveTo>
                  <a:cubicBezTo>
                    <a:pt x="1" y="1"/>
                    <a:pt x="1" y="1204"/>
                    <a:pt x="792" y="1204"/>
                  </a:cubicBezTo>
                  <a:cubicBezTo>
                    <a:pt x="1584" y="1204"/>
                    <a:pt x="1584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9036930" y="4563580"/>
              <a:ext cx="49925" cy="38706"/>
            </a:xfrm>
            <a:custGeom>
              <a:avLst/>
              <a:gdLst/>
              <a:ahLst/>
              <a:cxnLst/>
              <a:rect l="l" t="t" r="r" b="b"/>
              <a:pathLst>
                <a:path w="1553" h="1204" extrusionOk="0">
                  <a:moveTo>
                    <a:pt x="761" y="0"/>
                  </a:moveTo>
                  <a:cubicBezTo>
                    <a:pt x="1" y="0"/>
                    <a:pt x="1" y="1204"/>
                    <a:pt x="761" y="1204"/>
                  </a:cubicBezTo>
                  <a:cubicBezTo>
                    <a:pt x="1552" y="1204"/>
                    <a:pt x="1552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9098009" y="4935167"/>
              <a:ext cx="49925" cy="3873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2" y="0"/>
                  </a:moveTo>
                  <a:cubicBezTo>
                    <a:pt x="11" y="0"/>
                    <a:pt x="1" y="1204"/>
                    <a:pt x="763" y="1204"/>
                  </a:cubicBezTo>
                  <a:cubicBezTo>
                    <a:pt x="773" y="1204"/>
                    <a:pt x="782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507274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"/>
          <p:cNvSpPr txBox="1">
            <a:spLocks noGrp="1"/>
          </p:cNvSpPr>
          <p:nvPr>
            <p:ph type="title"/>
          </p:nvPr>
        </p:nvSpPr>
        <p:spPr>
          <a:xfrm>
            <a:off x="713400" y="1666715"/>
            <a:ext cx="7717500" cy="2116553"/>
          </a:xfrm>
          <a:prstGeom prst="rect">
            <a:avLst/>
          </a:prstGeom>
        </p:spPr>
        <p:txBody>
          <a:bodyPr spcFirstLastPara="1" wrap="square" lIns="90581" tIns="90581" rIns="90581" bIns="9058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51CBCE"/>
              </a:buClr>
              <a:buSzPts val="7200"/>
              <a:buNone/>
              <a:defRPr sz="7200">
                <a:solidFill>
                  <a:srgbClr val="51CBCE"/>
                </a:solidFill>
              </a:defRPr>
            </a:lvl9pPr>
          </a:lstStyle>
          <a:p>
            <a:endParaRPr/>
          </a:p>
        </p:txBody>
      </p:sp>
      <p:grpSp>
        <p:nvGrpSpPr>
          <p:cNvPr id="495" name="Google Shape;495;p8"/>
          <p:cNvGrpSpPr/>
          <p:nvPr/>
        </p:nvGrpSpPr>
        <p:grpSpPr>
          <a:xfrm>
            <a:off x="8522611" y="365836"/>
            <a:ext cx="780620" cy="4779313"/>
            <a:chOff x="24461" y="365666"/>
            <a:chExt cx="780620" cy="4777838"/>
          </a:xfrm>
        </p:grpSpPr>
        <p:sp>
          <p:nvSpPr>
            <p:cNvPr id="496" name="Google Shape;496;p8"/>
            <p:cNvSpPr/>
            <p:nvPr/>
          </p:nvSpPr>
          <p:spPr>
            <a:xfrm rot="5400000" flipH="1">
              <a:off x="327367" y="4849983"/>
              <a:ext cx="202468" cy="185283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8"/>
            <p:cNvSpPr/>
            <p:nvPr/>
          </p:nvSpPr>
          <p:spPr>
            <a:xfrm rot="5400000" flipH="1">
              <a:off x="137342" y="4567378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8"/>
            <p:cNvSpPr/>
            <p:nvPr/>
          </p:nvSpPr>
          <p:spPr>
            <a:xfrm rot="5400000" flipH="1">
              <a:off x="240072" y="3561247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8"/>
            <p:cNvSpPr/>
            <p:nvPr/>
          </p:nvSpPr>
          <p:spPr>
            <a:xfrm rot="5400000" flipH="1">
              <a:off x="23594" y="4249166"/>
              <a:ext cx="186214" cy="168161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8"/>
            <p:cNvSpPr/>
            <p:nvPr/>
          </p:nvSpPr>
          <p:spPr>
            <a:xfrm rot="5400000" flipH="1">
              <a:off x="49052" y="3903311"/>
              <a:ext cx="181107" cy="181332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8"/>
            <p:cNvSpPr/>
            <p:nvPr/>
          </p:nvSpPr>
          <p:spPr>
            <a:xfrm rot="5400000" flipH="1">
              <a:off x="326853" y="3323487"/>
              <a:ext cx="203496" cy="185283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5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 rot="5400000" flipH="1">
              <a:off x="137342" y="3040401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cubicBezTo>
                    <a:pt x="571" y="792"/>
                    <a:pt x="1" y="5131"/>
                    <a:pt x="919" y="5669"/>
                  </a:cubicBezTo>
                  <a:cubicBezTo>
                    <a:pt x="1014" y="5727"/>
                    <a:pt x="1127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8"/>
            <p:cNvSpPr/>
            <p:nvPr/>
          </p:nvSpPr>
          <p:spPr>
            <a:xfrm rot="5400000" flipH="1">
              <a:off x="240072" y="2034238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624" y="3920"/>
                    <a:pt x="3589" y="5914"/>
                    <a:pt x="4836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5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8"/>
            <p:cNvSpPr/>
            <p:nvPr/>
          </p:nvSpPr>
          <p:spPr>
            <a:xfrm rot="5400000" flipH="1">
              <a:off x="23610" y="2722172"/>
              <a:ext cx="186182" cy="168161"/>
            </a:xfrm>
            <a:custGeom>
              <a:avLst/>
              <a:gdLst/>
              <a:ahLst/>
              <a:cxnLst/>
              <a:rect l="l" t="t" r="r" b="b"/>
              <a:pathLst>
                <a:path w="5796" h="5235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729"/>
                    <a:pt x="1172" y="5004"/>
                    <a:pt x="2217" y="5226"/>
                  </a:cubicBezTo>
                  <a:cubicBezTo>
                    <a:pt x="2248" y="5232"/>
                    <a:pt x="2280" y="5235"/>
                    <a:pt x="2313" y="5235"/>
                  </a:cubicBezTo>
                  <a:cubicBezTo>
                    <a:pt x="3493" y="5235"/>
                    <a:pt x="5364" y="1404"/>
                    <a:pt x="5796" y="6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 rot="5400000" flipH="1">
              <a:off x="49036" y="2376318"/>
              <a:ext cx="181139" cy="181332"/>
            </a:xfrm>
            <a:custGeom>
              <a:avLst/>
              <a:gdLst/>
              <a:ahLst/>
              <a:cxnLst/>
              <a:rect l="l" t="t" r="r" b="b"/>
              <a:pathLst>
                <a:path w="5639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5" y="2202"/>
                    <a:pt x="2853" y="5645"/>
                    <a:pt x="3940" y="5645"/>
                  </a:cubicBezTo>
                  <a:cubicBezTo>
                    <a:pt x="3969" y="5645"/>
                    <a:pt x="3996" y="5642"/>
                    <a:pt x="4023" y="5637"/>
                  </a:cubicBezTo>
                  <a:cubicBezTo>
                    <a:pt x="5195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 rot="5400000" flipH="1">
              <a:off x="131367" y="1618338"/>
              <a:ext cx="187210" cy="183548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1" y="5099"/>
                    <a:pt x="919" y="5637"/>
                  </a:cubicBezTo>
                  <a:cubicBezTo>
                    <a:pt x="1009" y="5689"/>
                    <a:pt x="1114" y="5713"/>
                    <a:pt x="1232" y="5713"/>
                  </a:cubicBezTo>
                  <a:cubicBezTo>
                    <a:pt x="2486" y="5713"/>
                    <a:pt x="5162" y="3018"/>
                    <a:pt x="5828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 rot="5400000" flipH="1">
              <a:off x="254801" y="600337"/>
              <a:ext cx="200444" cy="190005"/>
            </a:xfrm>
            <a:custGeom>
              <a:avLst/>
              <a:gdLst/>
              <a:ahLst/>
              <a:cxnLst/>
              <a:rect l="l" t="t" r="r" b="b"/>
              <a:pathLst>
                <a:path w="6240" h="5915" extrusionOk="0">
                  <a:moveTo>
                    <a:pt x="4561" y="1"/>
                  </a:moveTo>
                  <a:lnTo>
                    <a:pt x="1" y="3643"/>
                  </a:lnTo>
                  <a:cubicBezTo>
                    <a:pt x="596" y="3954"/>
                    <a:pt x="3601" y="5915"/>
                    <a:pt x="4861" y="5915"/>
                  </a:cubicBezTo>
                  <a:cubicBezTo>
                    <a:pt x="5009" y="5915"/>
                    <a:pt x="5133" y="5888"/>
                    <a:pt x="5226" y="5828"/>
                  </a:cubicBezTo>
                  <a:cubicBezTo>
                    <a:pt x="6240" y="5163"/>
                    <a:pt x="4814" y="919"/>
                    <a:pt x="45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8"/>
            <p:cNvSpPr/>
            <p:nvPr/>
          </p:nvSpPr>
          <p:spPr>
            <a:xfrm rot="5400000" flipH="1">
              <a:off x="14439" y="1299965"/>
              <a:ext cx="187210" cy="167165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729"/>
                    <a:pt x="1267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4" y="5203"/>
                    <a:pt x="5396" y="1340"/>
                    <a:pt x="5828" y="5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8"/>
            <p:cNvSpPr/>
            <p:nvPr/>
          </p:nvSpPr>
          <p:spPr>
            <a:xfrm rot="5400000" flipH="1">
              <a:off x="69402" y="953098"/>
              <a:ext cx="180111" cy="182359"/>
            </a:xfrm>
            <a:custGeom>
              <a:avLst/>
              <a:gdLst/>
              <a:ahLst/>
              <a:cxnLst/>
              <a:rect l="l" t="t" r="r" b="b"/>
              <a:pathLst>
                <a:path w="5607" h="5677" extrusionOk="0">
                  <a:moveTo>
                    <a:pt x="5606" y="1"/>
                  </a:moveTo>
                  <a:lnTo>
                    <a:pt x="1" y="1711"/>
                  </a:lnTo>
                  <a:cubicBezTo>
                    <a:pt x="495" y="2266"/>
                    <a:pt x="2882" y="5677"/>
                    <a:pt x="3971" y="5677"/>
                  </a:cubicBezTo>
                  <a:cubicBezTo>
                    <a:pt x="4000" y="5677"/>
                    <a:pt x="4028" y="5675"/>
                    <a:pt x="4055" y="5670"/>
                  </a:cubicBezTo>
                  <a:cubicBezTo>
                    <a:pt x="5258" y="5416"/>
                    <a:pt x="5511" y="951"/>
                    <a:pt x="5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8"/>
            <p:cNvSpPr/>
            <p:nvPr/>
          </p:nvSpPr>
          <p:spPr>
            <a:xfrm rot="5400000" flipH="1">
              <a:off x="-438942" y="3899480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8"/>
            <p:cNvSpPr/>
            <p:nvPr/>
          </p:nvSpPr>
          <p:spPr>
            <a:xfrm rot="5400000" flipH="1">
              <a:off x="-438942" y="2381658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6" y="8615"/>
                    <a:pt x="2090" y="5037"/>
                  </a:cubicBezTo>
                  <a:cubicBezTo>
                    <a:pt x="1678" y="4530"/>
                    <a:pt x="1298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53" y="10579"/>
                    <a:pt x="53678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8"/>
            <p:cNvSpPr/>
            <p:nvPr/>
          </p:nvSpPr>
          <p:spPr>
            <a:xfrm rot="5400000" flipH="1">
              <a:off x="-438589" y="972316"/>
              <a:ext cx="1850320" cy="637021"/>
            </a:xfrm>
            <a:custGeom>
              <a:avLst/>
              <a:gdLst/>
              <a:ahLst/>
              <a:cxnLst/>
              <a:rect l="l" t="t" r="r" b="b"/>
              <a:pathLst>
                <a:path w="57602" h="19831" extrusionOk="0">
                  <a:moveTo>
                    <a:pt x="57042" y="1"/>
                  </a:moveTo>
                  <a:cubicBezTo>
                    <a:pt x="56923" y="1"/>
                    <a:pt x="56805" y="57"/>
                    <a:pt x="56728" y="191"/>
                  </a:cubicBezTo>
                  <a:cubicBezTo>
                    <a:pt x="54226" y="4593"/>
                    <a:pt x="51091" y="8647"/>
                    <a:pt x="47196" y="11941"/>
                  </a:cubicBezTo>
                  <a:cubicBezTo>
                    <a:pt x="43965" y="14696"/>
                    <a:pt x="40165" y="16818"/>
                    <a:pt x="36080" y="17989"/>
                  </a:cubicBezTo>
                  <a:cubicBezTo>
                    <a:pt x="33637" y="18690"/>
                    <a:pt x="31107" y="19036"/>
                    <a:pt x="28575" y="19036"/>
                  </a:cubicBezTo>
                  <a:cubicBezTo>
                    <a:pt x="27102" y="19036"/>
                    <a:pt x="25628" y="18919"/>
                    <a:pt x="24172" y="18686"/>
                  </a:cubicBezTo>
                  <a:cubicBezTo>
                    <a:pt x="20055" y="18021"/>
                    <a:pt x="16128" y="16438"/>
                    <a:pt x="12581" y="14284"/>
                  </a:cubicBezTo>
                  <a:cubicBezTo>
                    <a:pt x="8559" y="11814"/>
                    <a:pt x="5076" y="8615"/>
                    <a:pt x="2067" y="5037"/>
                  </a:cubicBezTo>
                  <a:cubicBezTo>
                    <a:pt x="1687" y="4530"/>
                    <a:pt x="1276" y="4055"/>
                    <a:pt x="895" y="3548"/>
                  </a:cubicBezTo>
                  <a:cubicBezTo>
                    <a:pt x="799" y="3423"/>
                    <a:pt x="670" y="3371"/>
                    <a:pt x="546" y="3371"/>
                  </a:cubicBezTo>
                  <a:cubicBezTo>
                    <a:pt x="262" y="3371"/>
                    <a:pt x="1" y="3642"/>
                    <a:pt x="199" y="3928"/>
                  </a:cubicBezTo>
                  <a:cubicBezTo>
                    <a:pt x="3176" y="7792"/>
                    <a:pt x="6659" y="11275"/>
                    <a:pt x="10713" y="13999"/>
                  </a:cubicBezTo>
                  <a:cubicBezTo>
                    <a:pt x="14292" y="16438"/>
                    <a:pt x="18313" y="18274"/>
                    <a:pt x="22557" y="19193"/>
                  </a:cubicBezTo>
                  <a:cubicBezTo>
                    <a:pt x="24550" y="19616"/>
                    <a:pt x="26574" y="19830"/>
                    <a:pt x="28594" y="19830"/>
                  </a:cubicBezTo>
                  <a:cubicBezTo>
                    <a:pt x="30651" y="19830"/>
                    <a:pt x="32705" y="19608"/>
                    <a:pt x="34718" y="19161"/>
                  </a:cubicBezTo>
                  <a:cubicBezTo>
                    <a:pt x="38962" y="18211"/>
                    <a:pt x="42920" y="16279"/>
                    <a:pt x="46341" y="13651"/>
                  </a:cubicBezTo>
                  <a:cubicBezTo>
                    <a:pt x="50363" y="10579"/>
                    <a:pt x="53656" y="6684"/>
                    <a:pt x="56348" y="2408"/>
                  </a:cubicBezTo>
                  <a:cubicBezTo>
                    <a:pt x="56696" y="1806"/>
                    <a:pt x="57076" y="1205"/>
                    <a:pt x="57425" y="603"/>
                  </a:cubicBezTo>
                  <a:cubicBezTo>
                    <a:pt x="57601" y="294"/>
                    <a:pt x="57317" y="1"/>
                    <a:pt x="57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13" name="Google Shape;513;p8"/>
          <p:cNvGrpSpPr/>
          <p:nvPr/>
        </p:nvGrpSpPr>
        <p:grpSpPr>
          <a:xfrm>
            <a:off x="-159214" y="365836"/>
            <a:ext cx="780620" cy="4779313"/>
            <a:chOff x="-159214" y="365666"/>
            <a:chExt cx="780620" cy="4777838"/>
          </a:xfrm>
        </p:grpSpPr>
        <p:sp>
          <p:nvSpPr>
            <p:cNvPr id="514" name="Google Shape;514;p8"/>
            <p:cNvSpPr/>
            <p:nvPr/>
          </p:nvSpPr>
          <p:spPr>
            <a:xfrm rot="-5400000">
              <a:off x="116033" y="4849983"/>
              <a:ext cx="202468" cy="185283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8"/>
            <p:cNvSpPr/>
            <p:nvPr/>
          </p:nvSpPr>
          <p:spPr>
            <a:xfrm rot="-5400000">
              <a:off x="320288" y="4567378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8"/>
            <p:cNvSpPr/>
            <p:nvPr/>
          </p:nvSpPr>
          <p:spPr>
            <a:xfrm rot="-5400000">
              <a:off x="206380" y="3561247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8"/>
            <p:cNvSpPr/>
            <p:nvPr/>
          </p:nvSpPr>
          <p:spPr>
            <a:xfrm rot="-5400000">
              <a:off x="436060" y="4249166"/>
              <a:ext cx="186214" cy="168161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8"/>
            <p:cNvSpPr/>
            <p:nvPr/>
          </p:nvSpPr>
          <p:spPr>
            <a:xfrm rot="-5400000">
              <a:off x="415710" y="3903311"/>
              <a:ext cx="181107" cy="181332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8"/>
            <p:cNvSpPr/>
            <p:nvPr/>
          </p:nvSpPr>
          <p:spPr>
            <a:xfrm rot="-5400000">
              <a:off x="115519" y="3323487"/>
              <a:ext cx="203496" cy="185283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5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8"/>
            <p:cNvSpPr/>
            <p:nvPr/>
          </p:nvSpPr>
          <p:spPr>
            <a:xfrm rot="-5400000">
              <a:off x="320288" y="3040401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cubicBezTo>
                    <a:pt x="571" y="792"/>
                    <a:pt x="1" y="5131"/>
                    <a:pt x="919" y="5669"/>
                  </a:cubicBezTo>
                  <a:cubicBezTo>
                    <a:pt x="1014" y="5727"/>
                    <a:pt x="1127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8"/>
            <p:cNvSpPr/>
            <p:nvPr/>
          </p:nvSpPr>
          <p:spPr>
            <a:xfrm rot="-5400000">
              <a:off x="206380" y="2034238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624" y="3920"/>
                    <a:pt x="3589" y="5914"/>
                    <a:pt x="4836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5" y="919"/>
                    <a:pt x="4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8"/>
            <p:cNvSpPr/>
            <p:nvPr/>
          </p:nvSpPr>
          <p:spPr>
            <a:xfrm rot="-5400000">
              <a:off x="436076" y="2722172"/>
              <a:ext cx="186182" cy="168161"/>
            </a:xfrm>
            <a:custGeom>
              <a:avLst/>
              <a:gdLst/>
              <a:ahLst/>
              <a:cxnLst/>
              <a:rect l="l" t="t" r="r" b="b"/>
              <a:pathLst>
                <a:path w="5796" h="5235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729"/>
                    <a:pt x="1172" y="5004"/>
                    <a:pt x="2217" y="5226"/>
                  </a:cubicBezTo>
                  <a:cubicBezTo>
                    <a:pt x="2248" y="5232"/>
                    <a:pt x="2280" y="5235"/>
                    <a:pt x="2313" y="5235"/>
                  </a:cubicBezTo>
                  <a:cubicBezTo>
                    <a:pt x="3493" y="5235"/>
                    <a:pt x="5364" y="1404"/>
                    <a:pt x="5796" y="6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 rot="-5400000">
              <a:off x="415694" y="2376318"/>
              <a:ext cx="181139" cy="181332"/>
            </a:xfrm>
            <a:custGeom>
              <a:avLst/>
              <a:gdLst/>
              <a:ahLst/>
              <a:cxnLst/>
              <a:rect l="l" t="t" r="r" b="b"/>
              <a:pathLst>
                <a:path w="5639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5" y="2202"/>
                    <a:pt x="2853" y="5645"/>
                    <a:pt x="3940" y="5645"/>
                  </a:cubicBezTo>
                  <a:cubicBezTo>
                    <a:pt x="3969" y="5645"/>
                    <a:pt x="3996" y="5642"/>
                    <a:pt x="4023" y="5637"/>
                  </a:cubicBezTo>
                  <a:cubicBezTo>
                    <a:pt x="5195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8"/>
            <p:cNvSpPr/>
            <p:nvPr/>
          </p:nvSpPr>
          <p:spPr>
            <a:xfrm rot="-5400000">
              <a:off x="327291" y="1618338"/>
              <a:ext cx="187210" cy="183548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1" y="5099"/>
                    <a:pt x="919" y="5637"/>
                  </a:cubicBezTo>
                  <a:cubicBezTo>
                    <a:pt x="1009" y="5689"/>
                    <a:pt x="1114" y="5713"/>
                    <a:pt x="1232" y="5713"/>
                  </a:cubicBezTo>
                  <a:cubicBezTo>
                    <a:pt x="2486" y="5713"/>
                    <a:pt x="5162" y="3018"/>
                    <a:pt x="5828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8"/>
            <p:cNvSpPr/>
            <p:nvPr/>
          </p:nvSpPr>
          <p:spPr>
            <a:xfrm rot="-5400000">
              <a:off x="190623" y="600337"/>
              <a:ext cx="200444" cy="190005"/>
            </a:xfrm>
            <a:custGeom>
              <a:avLst/>
              <a:gdLst/>
              <a:ahLst/>
              <a:cxnLst/>
              <a:rect l="l" t="t" r="r" b="b"/>
              <a:pathLst>
                <a:path w="6240" h="5915" extrusionOk="0">
                  <a:moveTo>
                    <a:pt x="4561" y="1"/>
                  </a:moveTo>
                  <a:lnTo>
                    <a:pt x="1" y="3643"/>
                  </a:lnTo>
                  <a:cubicBezTo>
                    <a:pt x="596" y="3954"/>
                    <a:pt x="3601" y="5915"/>
                    <a:pt x="4861" y="5915"/>
                  </a:cubicBezTo>
                  <a:cubicBezTo>
                    <a:pt x="5009" y="5915"/>
                    <a:pt x="5133" y="5888"/>
                    <a:pt x="5226" y="5828"/>
                  </a:cubicBezTo>
                  <a:cubicBezTo>
                    <a:pt x="6240" y="5163"/>
                    <a:pt x="4814" y="919"/>
                    <a:pt x="45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8"/>
            <p:cNvSpPr/>
            <p:nvPr/>
          </p:nvSpPr>
          <p:spPr>
            <a:xfrm rot="-5400000">
              <a:off x="444219" y="1299965"/>
              <a:ext cx="187210" cy="167165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729"/>
                    <a:pt x="1267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4" y="5203"/>
                    <a:pt x="5396" y="1340"/>
                    <a:pt x="5828" y="5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8"/>
            <p:cNvSpPr/>
            <p:nvPr/>
          </p:nvSpPr>
          <p:spPr>
            <a:xfrm rot="-5400000">
              <a:off x="396355" y="953098"/>
              <a:ext cx="180111" cy="182359"/>
            </a:xfrm>
            <a:custGeom>
              <a:avLst/>
              <a:gdLst/>
              <a:ahLst/>
              <a:cxnLst/>
              <a:rect l="l" t="t" r="r" b="b"/>
              <a:pathLst>
                <a:path w="5607" h="5677" extrusionOk="0">
                  <a:moveTo>
                    <a:pt x="5606" y="1"/>
                  </a:moveTo>
                  <a:lnTo>
                    <a:pt x="1" y="1711"/>
                  </a:lnTo>
                  <a:cubicBezTo>
                    <a:pt x="495" y="2266"/>
                    <a:pt x="2882" y="5677"/>
                    <a:pt x="3971" y="5677"/>
                  </a:cubicBezTo>
                  <a:cubicBezTo>
                    <a:pt x="4000" y="5677"/>
                    <a:pt x="4028" y="5675"/>
                    <a:pt x="4055" y="5670"/>
                  </a:cubicBezTo>
                  <a:cubicBezTo>
                    <a:pt x="5258" y="5416"/>
                    <a:pt x="5511" y="951"/>
                    <a:pt x="5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8"/>
            <p:cNvSpPr/>
            <p:nvPr/>
          </p:nvSpPr>
          <p:spPr>
            <a:xfrm rot="-5400000">
              <a:off x="-766216" y="3899480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8"/>
            <p:cNvSpPr/>
            <p:nvPr/>
          </p:nvSpPr>
          <p:spPr>
            <a:xfrm rot="-5400000">
              <a:off x="-766216" y="2381658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6" y="8615"/>
                    <a:pt x="2090" y="5037"/>
                  </a:cubicBezTo>
                  <a:cubicBezTo>
                    <a:pt x="1678" y="4530"/>
                    <a:pt x="1298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53" y="10579"/>
                    <a:pt x="53678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 rot="-5400000">
              <a:off x="-765863" y="972316"/>
              <a:ext cx="1850320" cy="637021"/>
            </a:xfrm>
            <a:custGeom>
              <a:avLst/>
              <a:gdLst/>
              <a:ahLst/>
              <a:cxnLst/>
              <a:rect l="l" t="t" r="r" b="b"/>
              <a:pathLst>
                <a:path w="57602" h="19831" extrusionOk="0">
                  <a:moveTo>
                    <a:pt x="57042" y="1"/>
                  </a:moveTo>
                  <a:cubicBezTo>
                    <a:pt x="56923" y="1"/>
                    <a:pt x="56805" y="57"/>
                    <a:pt x="56728" y="191"/>
                  </a:cubicBezTo>
                  <a:cubicBezTo>
                    <a:pt x="54226" y="4593"/>
                    <a:pt x="51091" y="8647"/>
                    <a:pt x="47196" y="11941"/>
                  </a:cubicBezTo>
                  <a:cubicBezTo>
                    <a:pt x="43965" y="14696"/>
                    <a:pt x="40165" y="16818"/>
                    <a:pt x="36080" y="17989"/>
                  </a:cubicBezTo>
                  <a:cubicBezTo>
                    <a:pt x="33637" y="18690"/>
                    <a:pt x="31107" y="19036"/>
                    <a:pt x="28575" y="19036"/>
                  </a:cubicBezTo>
                  <a:cubicBezTo>
                    <a:pt x="27102" y="19036"/>
                    <a:pt x="25628" y="18919"/>
                    <a:pt x="24172" y="18686"/>
                  </a:cubicBezTo>
                  <a:cubicBezTo>
                    <a:pt x="20055" y="18021"/>
                    <a:pt x="16128" y="16438"/>
                    <a:pt x="12581" y="14284"/>
                  </a:cubicBezTo>
                  <a:cubicBezTo>
                    <a:pt x="8559" y="11814"/>
                    <a:pt x="5076" y="8615"/>
                    <a:pt x="2067" y="5037"/>
                  </a:cubicBezTo>
                  <a:cubicBezTo>
                    <a:pt x="1687" y="4530"/>
                    <a:pt x="1276" y="4055"/>
                    <a:pt x="895" y="3548"/>
                  </a:cubicBezTo>
                  <a:cubicBezTo>
                    <a:pt x="799" y="3423"/>
                    <a:pt x="670" y="3371"/>
                    <a:pt x="546" y="3371"/>
                  </a:cubicBezTo>
                  <a:cubicBezTo>
                    <a:pt x="262" y="3371"/>
                    <a:pt x="1" y="3642"/>
                    <a:pt x="199" y="3928"/>
                  </a:cubicBezTo>
                  <a:cubicBezTo>
                    <a:pt x="3176" y="7792"/>
                    <a:pt x="6659" y="11275"/>
                    <a:pt x="10713" y="13999"/>
                  </a:cubicBezTo>
                  <a:cubicBezTo>
                    <a:pt x="14292" y="16438"/>
                    <a:pt x="18313" y="18274"/>
                    <a:pt x="22557" y="19193"/>
                  </a:cubicBezTo>
                  <a:cubicBezTo>
                    <a:pt x="24550" y="19616"/>
                    <a:pt x="26574" y="19830"/>
                    <a:pt x="28594" y="19830"/>
                  </a:cubicBezTo>
                  <a:cubicBezTo>
                    <a:pt x="30651" y="19830"/>
                    <a:pt x="32705" y="19608"/>
                    <a:pt x="34718" y="19161"/>
                  </a:cubicBezTo>
                  <a:cubicBezTo>
                    <a:pt x="38962" y="18211"/>
                    <a:pt x="42920" y="16279"/>
                    <a:pt x="46341" y="13651"/>
                  </a:cubicBezTo>
                  <a:cubicBezTo>
                    <a:pt x="50363" y="10579"/>
                    <a:pt x="53656" y="6684"/>
                    <a:pt x="56348" y="2408"/>
                  </a:cubicBezTo>
                  <a:cubicBezTo>
                    <a:pt x="56696" y="1806"/>
                    <a:pt x="57076" y="1205"/>
                    <a:pt x="57425" y="603"/>
                  </a:cubicBezTo>
                  <a:cubicBezTo>
                    <a:pt x="57601" y="294"/>
                    <a:pt x="57317" y="1"/>
                    <a:pt x="57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79464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3790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983"/>
            <a:ext cx="7886700" cy="99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642"/>
            <a:ext cx="7886700" cy="326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84" tIns="45288" rIns="90584" bIns="45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79526">
              <a:defRPr/>
            </a:pPr>
            <a:fld id="{D10F2C41-D146-4299-8CF7-AAADEF542A8B}" type="datetimeFigureOut">
              <a:rPr lang="en-GB" smtClean="0"/>
              <a:pPr defTabSz="679526"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79526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6"/>
            <a:ext cx="20574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79526">
              <a:defRPr/>
            </a:pPr>
            <a:fld id="{16F86329-3CF8-4C14-BDA1-626E503EBA06}" type="slidenum">
              <a:rPr lang="en-GB" smtClean="0"/>
              <a:pPr defTabSz="679526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02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33975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67952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01929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35906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69877" indent="-169877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9639" indent="-169877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49411" indent="-169877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9179" indent="-169877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28949" indent="-169877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68714" indent="-169877" algn="l" defTabSz="679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8479" indent="-169877" algn="l" defTabSz="679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8240" indent="-169877" algn="l" defTabSz="679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88008" indent="-169877" algn="l" defTabSz="679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5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9752" algn="l" defTabSz="6795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9526" algn="l" defTabSz="6795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9294" algn="l" defTabSz="6795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59062" algn="l" defTabSz="6795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833" algn="l" defTabSz="6795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8598" algn="l" defTabSz="6795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8359" algn="l" defTabSz="6795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8128" algn="l" defTabSz="6795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62"/>
            <a:ext cx="7886700" cy="994479"/>
          </a:xfrm>
          <a:prstGeom prst="rect">
            <a:avLst/>
          </a:prstGeom>
        </p:spPr>
        <p:txBody>
          <a:bodyPr vert="horz" lIns="68201" tIns="34109" rIns="68201" bIns="3410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264512"/>
          </a:xfrm>
          <a:prstGeom prst="rect">
            <a:avLst/>
          </a:prstGeom>
        </p:spPr>
        <p:txBody>
          <a:bodyPr vert="horz" lIns="68201" tIns="34109" rIns="68201" bIns="3410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42"/>
            <a:ext cx="2057400" cy="273928"/>
          </a:xfrm>
          <a:prstGeom prst="rect">
            <a:avLst/>
          </a:prstGeom>
        </p:spPr>
        <p:txBody>
          <a:bodyPr vert="horz" lIns="68201" tIns="34109" rIns="68201" bIns="3410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1981"/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1981"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42"/>
            <a:ext cx="3086100" cy="273928"/>
          </a:xfrm>
          <a:prstGeom prst="rect">
            <a:avLst/>
          </a:prstGeom>
        </p:spPr>
        <p:txBody>
          <a:bodyPr vert="horz" lIns="68201" tIns="34109" rIns="68201" bIns="3410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198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42"/>
            <a:ext cx="2057400" cy="273928"/>
          </a:xfrm>
          <a:prstGeom prst="rect">
            <a:avLst/>
          </a:prstGeom>
        </p:spPr>
        <p:txBody>
          <a:bodyPr vert="horz" lIns="68201" tIns="34109" rIns="68201" bIns="3410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1981"/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198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07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4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l" defTabSz="68198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498" indent="-170498" algn="l" defTabSz="68198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1493" indent="-170498" algn="l" defTabSz="681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2483" indent="-170498" algn="l" defTabSz="681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3476" indent="-170498" algn="l" defTabSz="681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466" indent="-170498" algn="l" defTabSz="681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5467" indent="-170498" algn="l" defTabSz="681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6461" indent="-170498" algn="l" defTabSz="681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7457" indent="-170498" algn="l" defTabSz="681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8458" indent="-170498" algn="l" defTabSz="6819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1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0985" algn="l" defTabSz="681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1981" algn="l" defTabSz="681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2980" algn="l" defTabSz="681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3976" algn="l" defTabSz="681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4977" algn="l" defTabSz="681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5966" algn="l" defTabSz="681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6958" algn="l" defTabSz="681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7947" algn="l" defTabSz="6819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52"/>
            <a:ext cx="7886700" cy="994479"/>
          </a:xfrm>
          <a:prstGeom prst="rect">
            <a:avLst/>
          </a:prstGeom>
        </p:spPr>
        <p:txBody>
          <a:bodyPr vert="horz" lIns="68321" tIns="34169" rIns="68321" bIns="341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264512"/>
          </a:xfrm>
          <a:prstGeom prst="rect">
            <a:avLst/>
          </a:prstGeom>
        </p:spPr>
        <p:txBody>
          <a:bodyPr vert="horz" lIns="68321" tIns="34169" rIns="68321" bIns="3416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42"/>
            <a:ext cx="2057400" cy="273928"/>
          </a:xfrm>
          <a:prstGeom prst="rect">
            <a:avLst/>
          </a:prstGeom>
        </p:spPr>
        <p:txBody>
          <a:bodyPr vert="horz" lIns="68321" tIns="34169" rIns="68321" bIns="3416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180"/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3180"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42"/>
            <a:ext cx="3086100" cy="273928"/>
          </a:xfrm>
          <a:prstGeom prst="rect">
            <a:avLst/>
          </a:prstGeom>
        </p:spPr>
        <p:txBody>
          <a:bodyPr vert="horz" lIns="68321" tIns="34169" rIns="68321" bIns="3416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1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42"/>
            <a:ext cx="2057400" cy="273928"/>
          </a:xfrm>
          <a:prstGeom prst="rect">
            <a:avLst/>
          </a:prstGeom>
        </p:spPr>
        <p:txBody>
          <a:bodyPr vert="horz" lIns="68321" tIns="34169" rIns="68321" bIns="3416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180"/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31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38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1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l" defTabSz="68318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798" indent="-170798" algn="l" defTabSz="68318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393" indent="-170798" algn="l" defTabSz="6831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3976" indent="-170798" algn="l" defTabSz="6831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566" indent="-170798" algn="l" defTabSz="6831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7152" indent="-170798" algn="l" defTabSz="6831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8750" indent="-170798" algn="l" defTabSz="6831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0342" indent="-170798" algn="l" defTabSz="6831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1935" indent="-170798" algn="l" defTabSz="6831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532" indent="-170798" algn="l" defTabSz="6831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585" algn="l" defTabSz="683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180" algn="l" defTabSz="683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770" algn="l" defTabSz="683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6364" algn="l" defTabSz="683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7962" algn="l" defTabSz="683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9548" algn="l" defTabSz="683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137" algn="l" defTabSz="683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722" algn="l" defTabSz="6831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83"/>
            <a:ext cx="7886700" cy="994479"/>
          </a:xfrm>
          <a:prstGeom prst="rect">
            <a:avLst/>
          </a:prstGeom>
        </p:spPr>
        <p:txBody>
          <a:bodyPr vert="horz" lIns="90584" tIns="45288" rIns="90584" bIns="4528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0584" tIns="45288" rIns="90584" bIns="4528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6"/>
            <a:ext cx="20574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F3126CBF-05AE-4D1B-A885-F12C21F73B7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89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08" r:id="rId13"/>
    <p:sldLayoutId id="2147483662" r:id="rId14"/>
    <p:sldLayoutId id="2147483805" r:id="rId15"/>
  </p:sldLayoutIdLst>
  <p:txStyles>
    <p:titleStyle>
      <a:lvl1pPr algn="l" defTabSz="67934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830" indent="-169830" algn="l" defTabSz="67934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05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49186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63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541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68219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888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564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87239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62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934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902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702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38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805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727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740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83"/>
            <a:ext cx="7886700" cy="994479"/>
          </a:xfrm>
          <a:prstGeom prst="rect">
            <a:avLst/>
          </a:prstGeom>
        </p:spPr>
        <p:txBody>
          <a:bodyPr vert="horz" lIns="90584" tIns="45288" rIns="90584" bIns="4528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0584" tIns="45288" rIns="90584" bIns="4528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6"/>
            <a:ext cx="20574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F3126CBF-05AE-4D1B-A885-F12C21F73B7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56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9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44" r:id="rId13"/>
    <p:sldLayoutId id="2147483845" r:id="rId14"/>
    <p:sldLayoutId id="2147483849" r:id="rId15"/>
    <p:sldLayoutId id="2147483852" r:id="rId16"/>
    <p:sldLayoutId id="2147483856" r:id="rId17"/>
    <p:sldLayoutId id="2147483858" r:id="rId18"/>
    <p:sldLayoutId id="2147483862" r:id="rId19"/>
    <p:sldLayoutId id="2147483863" r:id="rId20"/>
  </p:sldLayoutIdLst>
  <p:txStyles>
    <p:titleStyle>
      <a:lvl1pPr algn="l" defTabSz="67934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830" indent="-169830" algn="l" defTabSz="67934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05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49186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63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541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68219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888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564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87239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62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934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902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702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38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805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727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740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48" tIns="90548" rIns="90548" bIns="90548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48" tIns="90548" rIns="90548" bIns="90548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48" tIns="90548" rIns="90548" bIns="90548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679175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0396A6"/>
                </a:solidFill>
                <a:cs typeface="Arial"/>
                <a:sym typeface="Arial"/>
              </a:rPr>
              <a:pPr defTabSz="679175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0396A6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440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9" r:id="rId11"/>
    <p:sldLayoutId id="21474838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83"/>
            <a:ext cx="7886700" cy="994479"/>
          </a:xfrm>
          <a:prstGeom prst="rect">
            <a:avLst/>
          </a:prstGeom>
        </p:spPr>
        <p:txBody>
          <a:bodyPr vert="horz" lIns="90584" tIns="45288" rIns="90584" bIns="4528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0584" tIns="45288" rIns="90584" bIns="4528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6"/>
            <a:ext cx="20574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F3126CBF-05AE-4D1B-A885-F12C21F73B7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22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4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19" r:id="rId13"/>
    <p:sldLayoutId id="2147483920" r:id="rId14"/>
    <p:sldLayoutId id="2147483924" r:id="rId15"/>
    <p:sldLayoutId id="2147483927" r:id="rId16"/>
    <p:sldLayoutId id="2147483931" r:id="rId17"/>
    <p:sldLayoutId id="2147483933" r:id="rId18"/>
    <p:sldLayoutId id="2147483937" r:id="rId19"/>
    <p:sldLayoutId id="2147483938" r:id="rId20"/>
  </p:sldLayoutIdLst>
  <p:txStyles>
    <p:titleStyle>
      <a:lvl1pPr algn="l" defTabSz="67934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830" indent="-169830" algn="l" defTabSz="67934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05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49186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63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541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68219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888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564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87239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62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934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902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702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38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805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727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740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83"/>
            <a:ext cx="7886700" cy="994479"/>
          </a:xfrm>
          <a:prstGeom prst="rect">
            <a:avLst/>
          </a:prstGeom>
        </p:spPr>
        <p:txBody>
          <a:bodyPr vert="horz" lIns="90584" tIns="45288" rIns="90584" bIns="4528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0584" tIns="45288" rIns="90584" bIns="4528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6"/>
            <a:ext cx="2057400" cy="273928"/>
          </a:xfrm>
          <a:prstGeom prst="rect">
            <a:avLst/>
          </a:prstGeom>
        </p:spPr>
        <p:txBody>
          <a:bodyPr vert="horz" lIns="90584" tIns="45288" rIns="90584" bIns="4528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526" fontAlgn="base">
              <a:spcBef>
                <a:spcPct val="0"/>
              </a:spcBef>
              <a:spcAft>
                <a:spcPct val="0"/>
              </a:spcAft>
            </a:pPr>
            <a:fld id="{F3126CBF-05AE-4D1B-A885-F12C21F73B7D}" type="slidenum">
              <a:rPr lang="en-US" altLang="en-US" smtClean="0">
                <a:solidFill>
                  <a:srgbClr val="000000"/>
                </a:solidFill>
              </a:rPr>
              <a:pPr defTabSz="6795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80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4006" r:id="rId13"/>
    <p:sldLayoutId id="2147484007" r:id="rId14"/>
    <p:sldLayoutId id="2147484011" r:id="rId15"/>
  </p:sldLayoutIdLst>
  <p:txStyles>
    <p:titleStyle>
      <a:lvl1pPr algn="l" defTabSz="67934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830" indent="-169830" algn="l" defTabSz="67934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05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49186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63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541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68219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888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564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87239" indent="-169830" algn="l" defTabSz="6793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62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934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902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702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38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8055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727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7400" algn="l" defTabSz="679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81" tIns="90581" rIns="90581" bIns="9058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81" tIns="90581" rIns="90581" bIns="90581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81" tIns="90581" rIns="90581" bIns="90581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679464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0396A6"/>
                </a:solidFill>
                <a:cs typeface="Arial"/>
                <a:sym typeface="Arial"/>
              </a:rPr>
              <a:pPr defTabSz="679464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0396A6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1097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79"/>
            <a:ext cx="7886700" cy="994479"/>
          </a:xfrm>
          <a:prstGeom prst="rect">
            <a:avLst/>
          </a:prstGeom>
        </p:spPr>
        <p:txBody>
          <a:bodyPr vert="horz" lIns="67997" tIns="34007" rIns="67997" bIns="3400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264512"/>
          </a:xfrm>
          <a:prstGeom prst="rect">
            <a:avLst/>
          </a:prstGeom>
        </p:spPr>
        <p:txBody>
          <a:bodyPr vert="horz" lIns="67997" tIns="34007" rIns="67997" bIns="3400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42"/>
            <a:ext cx="2057400" cy="273928"/>
          </a:xfrm>
          <a:prstGeom prst="rect">
            <a:avLst/>
          </a:prstGeom>
        </p:spPr>
        <p:txBody>
          <a:bodyPr vert="horz" lIns="67997" tIns="34007" rIns="67997" bIns="340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958"/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9958"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42"/>
            <a:ext cx="3086100" cy="273928"/>
          </a:xfrm>
          <a:prstGeom prst="rect">
            <a:avLst/>
          </a:prstGeom>
        </p:spPr>
        <p:txBody>
          <a:bodyPr vert="horz" lIns="67997" tIns="34007" rIns="67997" bIns="3400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95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42"/>
            <a:ext cx="2057400" cy="273928"/>
          </a:xfrm>
          <a:prstGeom prst="rect">
            <a:avLst/>
          </a:prstGeom>
        </p:spPr>
        <p:txBody>
          <a:bodyPr vert="horz" lIns="67997" tIns="34007" rIns="67997" bIns="340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9958"/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995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97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30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defTabSz="67995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988" indent="-169988" algn="l" defTabSz="67995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9971" indent="-169988" algn="l" defTabSz="6799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49953" indent="-169988" algn="l" defTabSz="6799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9933" indent="-169988" algn="l" defTabSz="6799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9909" indent="-169988" algn="l" defTabSz="6799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69902" indent="-169988" algn="l" defTabSz="6799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880" indent="-169988" algn="l" defTabSz="6799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9859" indent="-169988" algn="l" defTabSz="6799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89846" indent="-169988" algn="l" defTabSz="6799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9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9965" algn="l" defTabSz="6799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9958" algn="l" defTabSz="6799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9944" algn="l" defTabSz="6799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59926" algn="l" defTabSz="6799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9916" algn="l" defTabSz="6799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9894" algn="l" defTabSz="6799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869" algn="l" defTabSz="6799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9842" algn="l" defTabSz="6799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71"/>
            <a:ext cx="7886700" cy="994479"/>
          </a:xfrm>
          <a:prstGeom prst="rect">
            <a:avLst/>
          </a:prstGeom>
        </p:spPr>
        <p:txBody>
          <a:bodyPr vert="horz" lIns="68093" tIns="34055" rIns="68093" bIns="3405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264512"/>
          </a:xfrm>
          <a:prstGeom prst="rect">
            <a:avLst/>
          </a:prstGeom>
        </p:spPr>
        <p:txBody>
          <a:bodyPr vert="horz" lIns="68093" tIns="34055" rIns="68093" bIns="3405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42"/>
            <a:ext cx="2057400" cy="273928"/>
          </a:xfrm>
          <a:prstGeom prst="rect">
            <a:avLst/>
          </a:prstGeom>
        </p:spPr>
        <p:txBody>
          <a:bodyPr vert="horz" lIns="68093" tIns="34055" rIns="68093" bIns="3405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0910"/>
            <a:fld id="{6B930557-D580-428A-B656-641B204B6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0910"/>
              <a:t>6/22/2025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42"/>
            <a:ext cx="3086100" cy="273928"/>
          </a:xfrm>
          <a:prstGeom prst="rect">
            <a:avLst/>
          </a:prstGeom>
        </p:spPr>
        <p:txBody>
          <a:bodyPr vert="horz" lIns="68093" tIns="34055" rIns="68093" bIns="3405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09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42"/>
            <a:ext cx="2057400" cy="273928"/>
          </a:xfrm>
          <a:prstGeom prst="rect">
            <a:avLst/>
          </a:prstGeom>
        </p:spPr>
        <p:txBody>
          <a:bodyPr vert="horz" lIns="68093" tIns="34055" rIns="68093" bIns="3405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0910"/>
            <a:fld id="{64655085-FF41-4166-9A0E-40774FB7D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09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90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7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l" defTabSz="68091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228" indent="-170228" algn="l" defTabSz="68091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0683" indent="-170228" algn="l" defTabSz="6809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1142" indent="-170228" algn="l" defTabSz="6809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1599" indent="-170228" algn="l" defTabSz="6809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2052" indent="-170228" algn="l" defTabSz="6809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2518" indent="-170228" algn="l" defTabSz="6809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2976" indent="-170228" algn="l" defTabSz="6809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3434" indent="-170228" algn="l" defTabSz="6809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3895" indent="-170228" algn="l" defTabSz="6809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09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0445" algn="l" defTabSz="6809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0910" algn="l" defTabSz="6809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1371" algn="l" defTabSz="6809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1830" algn="l" defTabSz="6809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2295" algn="l" defTabSz="6809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2750" algn="l" defTabSz="6809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3205" algn="l" defTabSz="6809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3654" algn="l" defTabSz="6809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25.xml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12" Type="http://schemas.openxmlformats.org/officeDocument/2006/relationships/slide" Target="slide21.xml"/><Relationship Id="rId2" Type="http://schemas.openxmlformats.org/officeDocument/2006/relationships/notesSlide" Target="../notesSlides/notesSlide16.xml"/><Relationship Id="rId16" Type="http://schemas.openxmlformats.org/officeDocument/2006/relationships/slide" Target="slide28.xml"/><Relationship Id="rId1" Type="http://schemas.openxmlformats.org/officeDocument/2006/relationships/slideLayout" Target="../slideLayouts/slideLayout99.xml"/><Relationship Id="rId6" Type="http://schemas.openxmlformats.org/officeDocument/2006/relationships/slide" Target="slide27.xml"/><Relationship Id="rId11" Type="http://schemas.openxmlformats.org/officeDocument/2006/relationships/slide" Target="slide20.xml"/><Relationship Id="rId5" Type="http://schemas.openxmlformats.org/officeDocument/2006/relationships/image" Target="../media/image26.png"/><Relationship Id="rId15" Type="http://schemas.openxmlformats.org/officeDocument/2006/relationships/slide" Target="slide22.xml"/><Relationship Id="rId10" Type="http://schemas.openxmlformats.org/officeDocument/2006/relationships/slide" Target="slide23.xml"/><Relationship Id="rId4" Type="http://schemas.openxmlformats.org/officeDocument/2006/relationships/slide" Target="slide26.xml"/><Relationship Id="rId9" Type="http://schemas.openxmlformats.org/officeDocument/2006/relationships/image" Target="../media/image28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7.xml"/><Relationship Id="rId6" Type="http://schemas.openxmlformats.org/officeDocument/2006/relationships/slide" Target="slide19.xml"/><Relationship Id="rId5" Type="http://schemas.openxmlformats.org/officeDocument/2006/relationships/image" Target="../media/image30.jpe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7.xml"/><Relationship Id="rId6" Type="http://schemas.openxmlformats.org/officeDocument/2006/relationships/slide" Target="slide19.xml"/><Relationship Id="rId5" Type="http://schemas.openxmlformats.org/officeDocument/2006/relationships/image" Target="../media/image30.jpe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7.xml"/><Relationship Id="rId6" Type="http://schemas.openxmlformats.org/officeDocument/2006/relationships/slide" Target="slide19.xml"/><Relationship Id="rId5" Type="http://schemas.openxmlformats.org/officeDocument/2006/relationships/image" Target="../media/image30.jpe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7.xml"/><Relationship Id="rId6" Type="http://schemas.openxmlformats.org/officeDocument/2006/relationships/slide" Target="slide19.xml"/><Relationship Id="rId5" Type="http://schemas.openxmlformats.org/officeDocument/2006/relationships/image" Target="../media/image30.jpe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8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0.xml"/><Relationship Id="rId6" Type="http://schemas.openxmlformats.org/officeDocument/2006/relationships/image" Target="../media/image29.png"/><Relationship Id="rId5" Type="http://schemas.openxmlformats.org/officeDocument/2006/relationships/slide" Target="slide19.xml"/><Relationship Id="rId4" Type="http://schemas.openxmlformats.org/officeDocument/2006/relationships/image" Target="../media/image3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9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image" Target="../media/image3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0.xml"/><Relationship Id="rId6" Type="http://schemas.openxmlformats.org/officeDocument/2006/relationships/slide" Target="slide26.xml"/><Relationship Id="rId5" Type="http://schemas.openxmlformats.org/officeDocument/2006/relationships/slide" Target="slide19.xml"/><Relationship Id="rId4" Type="http://schemas.openxmlformats.org/officeDocument/2006/relationships/image" Target="../media/image3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en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7107" name="Picture 3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5229430" y="4516298"/>
            <a:ext cx="2543960" cy="40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33" b="53659"/>
          <a:stretch>
            <a:fillRect/>
          </a:stretch>
        </p:blipFill>
        <p:spPr bwMode="auto">
          <a:xfrm>
            <a:off x="7430382" y="2572544"/>
            <a:ext cx="371590" cy="217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371480" y="343007"/>
            <a:ext cx="4230405" cy="41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84" tIns="45288" rIns="90584" bIns="45288">
            <a:spAutoFit/>
          </a:bodyPr>
          <a:lstStyle/>
          <a:p>
            <a:pPr defTabSz="679526" fontAlgn="base">
              <a:spcBef>
                <a:spcPct val="50000"/>
              </a:spcBef>
              <a:spcAft>
                <a:spcPct val="0"/>
              </a:spcAft>
            </a:pPr>
            <a:endParaRPr lang="vi-VN" alt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274690" y="343007"/>
            <a:ext cx="8509778" cy="21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84" tIns="45288" rIns="90584" bIns="45288"/>
          <a:lstStyle/>
          <a:p>
            <a:pPr algn="ctr" defTabSz="679526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8784468" y="343007"/>
            <a:ext cx="0" cy="45697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84" tIns="45288" rIns="90584" bIns="45288"/>
          <a:lstStyle/>
          <a:p>
            <a:pPr algn="ctr" defTabSz="679526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87524" y="343061"/>
            <a:ext cx="0" cy="457341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84" tIns="45288" rIns="90584" bIns="45288"/>
          <a:lstStyle/>
          <a:p>
            <a:pPr algn="ctr" defTabSz="679526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287524" y="4912804"/>
            <a:ext cx="8496944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84" tIns="45288" rIns="90584" bIns="45288"/>
          <a:lstStyle/>
          <a:p>
            <a:pPr algn="ctr" defTabSz="679526"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4" name="Picture 10" descr="ngo%20da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1141996" y="3830234"/>
            <a:ext cx="1143353" cy="11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437182" y="2500536"/>
            <a:ext cx="4878017" cy="1815009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584" tIns="45288" rIns="90584" bIns="45288">
            <a:spAutoFit/>
          </a:bodyPr>
          <a:lstStyle/>
          <a:p>
            <a:pPr defTabSz="67952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7952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Phước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7952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THCS Phước Thắng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7" name="Picture 13" descr="CHIP01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925" y="-127756"/>
            <a:ext cx="2054462" cy="245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1656450" y="1780456"/>
            <a:ext cx="5773932" cy="676757"/>
          </a:xfrm>
          <a:prstGeom prst="rect">
            <a:avLst/>
          </a:prstGeom>
        </p:spPr>
        <p:txBody>
          <a:bodyPr wrap="none" lIns="90584" tIns="45288" rIns="90584" bIns="45288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 defTabSz="679526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THẦY CÔ VÀ CÁC EM HỌC SINH LỚP </a:t>
            </a:r>
            <a:r>
              <a:rPr lang="en-US" sz="2100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100" b="1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Ảnh động cối xay gió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0112" y="391771"/>
            <a:ext cx="928974" cy="9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ách lật trang - Ảnh động - Phan Thanh Tân - WEB NGOẠI NGỮ -TIN HỌC -Thanh  Tâ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9250" y="160276"/>
            <a:ext cx="1943700" cy="15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2700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24" y="-56822"/>
            <a:ext cx="9146224" cy="517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3A46CDC-D2F6-4EBE-92DB-253989A3BBC7}"/>
              </a:ext>
            </a:extLst>
          </p:cNvPr>
          <p:cNvSpPr txBox="1"/>
          <p:nvPr/>
        </p:nvSpPr>
        <p:spPr>
          <a:xfrm>
            <a:off x="236286" y="80965"/>
            <a:ext cx="8803031" cy="522348"/>
          </a:xfrm>
          <a:prstGeom prst="rect">
            <a:avLst/>
          </a:prstGeom>
          <a:noFill/>
        </p:spPr>
        <p:txBody>
          <a:bodyPr wrap="square" lIns="90584" tIns="45288" rIns="90584" bIns="45288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组合 10">
            <a:extLst>
              <a:ext uri="{FF2B5EF4-FFF2-40B4-BE49-F238E27FC236}">
                <a16:creationId xmlns:a16="http://schemas.microsoft.com/office/drawing/2014/main" xmlns="" id="{BBDCC9CB-550F-4A24-B689-3CF317921710}"/>
              </a:ext>
            </a:extLst>
          </p:cNvPr>
          <p:cNvGrpSpPr/>
          <p:nvPr/>
        </p:nvGrpSpPr>
        <p:grpSpPr>
          <a:xfrm>
            <a:off x="508526" y="1134393"/>
            <a:ext cx="895717" cy="1030784"/>
            <a:chOff x="2262896" y="1810432"/>
            <a:chExt cx="2293258" cy="2293258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圆角矩形 11">
              <a:extLst>
                <a:ext uri="{FF2B5EF4-FFF2-40B4-BE49-F238E27FC236}">
                  <a16:creationId xmlns:a16="http://schemas.microsoft.com/office/drawing/2014/main" xmlns="" id="{46BE7C48-3BF1-4551-A9AB-0FFE0996E19F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5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圆角矩形 12">
              <a:extLst>
                <a:ext uri="{FF2B5EF4-FFF2-40B4-BE49-F238E27FC236}">
                  <a16:creationId xmlns:a16="http://schemas.microsoft.com/office/drawing/2014/main" xmlns="" id="{14C7DB77-A7D0-4225-A444-E2E29F96404B}"/>
                </a:ext>
              </a:extLst>
            </p:cNvPr>
            <p:cNvSpPr/>
            <p:nvPr/>
          </p:nvSpPr>
          <p:spPr>
            <a:xfrm rot="2700000">
              <a:off x="2263095" y="1882612"/>
              <a:ext cx="2117032" cy="2071761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5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52" name="Picture 4" descr="Trẻ Em, Học Tập, Học Bài, Giáo Dục, Tải hình PNG 109 - Free.Vector6.com">
            <a:extLst>
              <a:ext uri="{FF2B5EF4-FFF2-40B4-BE49-F238E27FC236}">
                <a16:creationId xmlns:a16="http://schemas.microsoft.com/office/drawing/2014/main" xmlns="" id="{5257F51D-6A2E-4D52-8396-1C58139F4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95" y="769636"/>
            <a:ext cx="1234323" cy="113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1471293" y="968664"/>
            <a:ext cx="7094136" cy="4215666"/>
          </a:xfrm>
          <a:prstGeom prst="rect">
            <a:avLst/>
          </a:prstGeom>
        </p:spPr>
        <p:txBody>
          <a:bodyPr wrap="square" lIns="90584" tIns="45288" rIns="90584" bIns="45288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467835" y="988322"/>
            <a:ext cx="7094136" cy="3920201"/>
          </a:xfrm>
          <a:prstGeom prst="rect">
            <a:avLst/>
          </a:prstGeom>
        </p:spPr>
        <p:txBody>
          <a:bodyPr wrap="square" lIns="90584" tIns="45288" rIns="90584" bIns="45288">
            <a:spAutoFit/>
          </a:bodyPr>
          <a:lstStyle/>
          <a:p>
            <a:pPr marL="0" marR="0" lvl="0" indent="0" algn="ctr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0580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0580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/chi,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/chi,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/chi,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)…</a:t>
            </a:r>
          </a:p>
          <a:p>
            <a:pPr marL="0" marR="0" lvl="0" indent="0" algn="l" defTabSz="90580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0580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4344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108" y="-31887"/>
            <a:ext cx="9152108" cy="51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3A46CDC-D2F6-4EBE-92DB-253989A3BBC7}"/>
              </a:ext>
            </a:extLst>
          </p:cNvPr>
          <p:cNvSpPr txBox="1"/>
          <p:nvPr/>
        </p:nvSpPr>
        <p:spPr>
          <a:xfrm>
            <a:off x="143508" y="26444"/>
            <a:ext cx="8803031" cy="522348"/>
          </a:xfrm>
          <a:prstGeom prst="rect">
            <a:avLst/>
          </a:prstGeom>
          <a:noFill/>
        </p:spPr>
        <p:txBody>
          <a:bodyPr wrap="square" lIns="90584" tIns="45288" rIns="90584" bIns="45288"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5" name="Picture 5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5" y="611568"/>
            <a:ext cx="6660740" cy="225585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878069" y="3076600"/>
            <a:ext cx="758236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9a.2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Trang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chi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 ở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ở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8474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108" y="-31887"/>
            <a:ext cx="9152108" cy="51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3A46CDC-D2F6-4EBE-92DB-253989A3BBC7}"/>
              </a:ext>
            </a:extLst>
          </p:cNvPr>
          <p:cNvSpPr txBox="1"/>
          <p:nvPr/>
        </p:nvSpPr>
        <p:spPr>
          <a:xfrm>
            <a:off x="143508" y="36718"/>
            <a:ext cx="8803031" cy="522348"/>
          </a:xfrm>
          <a:prstGeom prst="rect">
            <a:avLst/>
          </a:prstGeom>
          <a:noFill/>
        </p:spPr>
        <p:txBody>
          <a:bodyPr wrap="square" lIns="90584" tIns="45288" rIns="90584" bIns="45288"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8069" y="3076600"/>
            <a:ext cx="7582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9a.3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398" y="659384"/>
            <a:ext cx="6505966" cy="2417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268750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108" y="-31887"/>
            <a:ext cx="9152108" cy="51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3A46CDC-D2F6-4EBE-92DB-253989A3BBC7}"/>
              </a:ext>
            </a:extLst>
          </p:cNvPr>
          <p:cNvSpPr txBox="1"/>
          <p:nvPr/>
        </p:nvSpPr>
        <p:spPr>
          <a:xfrm>
            <a:off x="214628" y="66172"/>
            <a:ext cx="8803031" cy="522348"/>
          </a:xfrm>
          <a:prstGeom prst="rect">
            <a:avLst/>
          </a:prstGeom>
          <a:noFill/>
        </p:spPr>
        <p:txBody>
          <a:bodyPr wrap="square" lIns="90584" tIns="45288" rIns="90584" bIns="45288"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3" name="Picture 4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5545" y="765346"/>
            <a:ext cx="6922879" cy="21769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835696" y="3102266"/>
            <a:ext cx="628244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9a.4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Data Validation 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Data Tools.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777571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108" y="-31887"/>
            <a:ext cx="9152108" cy="51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3A46CDC-D2F6-4EBE-92DB-253989A3BBC7}"/>
              </a:ext>
            </a:extLst>
          </p:cNvPr>
          <p:cNvSpPr txBox="1"/>
          <p:nvPr/>
        </p:nvSpPr>
        <p:spPr>
          <a:xfrm>
            <a:off x="196348" y="98242"/>
            <a:ext cx="8803031" cy="522348"/>
          </a:xfrm>
          <a:prstGeom prst="rect">
            <a:avLst/>
          </a:prstGeom>
          <a:noFill/>
        </p:spPr>
        <p:txBody>
          <a:bodyPr wrap="square" lIns="90584" tIns="45288" rIns="90584" bIns="45288"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3" name="Picture 4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4015" y="826452"/>
            <a:ext cx="6408711" cy="23745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197233" y="3222011"/>
            <a:ext cx="610242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9a.5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889327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09" y="-43393"/>
            <a:ext cx="9152108" cy="51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3A46CDC-D2F6-4EBE-92DB-253989A3BBC7}"/>
              </a:ext>
            </a:extLst>
          </p:cNvPr>
          <p:cNvSpPr txBox="1"/>
          <p:nvPr/>
        </p:nvSpPr>
        <p:spPr>
          <a:xfrm>
            <a:off x="196348" y="47554"/>
            <a:ext cx="8803031" cy="522348"/>
          </a:xfrm>
          <a:prstGeom prst="rect">
            <a:avLst/>
          </a:prstGeom>
          <a:noFill/>
        </p:spPr>
        <p:txBody>
          <a:bodyPr wrap="square" lIns="90584" tIns="45288" rIns="90584" bIns="45288"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7524" y="376300"/>
            <a:ext cx="669339" cy="523220"/>
          </a:xfrm>
          <a:prstGeom prst="rect">
            <a:avLst/>
          </a:prstGeom>
        </p:spPr>
        <p:txBody>
          <a:bodyPr wrap="square" lIns="90584" tIns="45288" rIns="90584" bIns="45288">
            <a:spAutoFit/>
          </a:bodyPr>
          <a:lstStyle/>
          <a:p>
            <a:pPr>
              <a:defRPr/>
            </a:pPr>
            <a:r>
              <a:rPr lang="vi-VN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endParaRPr lang="en-US" kern="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5891" y="329963"/>
            <a:ext cx="8220036" cy="4997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Sử dụng công cụ xác thực dữ liệu: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Trong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Tools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Validation.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Validation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2700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3A46CDC-D2F6-4EBE-92DB-253989A3BBC7}"/>
              </a:ext>
            </a:extLst>
          </p:cNvPr>
          <p:cNvSpPr txBox="1"/>
          <p:nvPr/>
        </p:nvSpPr>
        <p:spPr>
          <a:xfrm>
            <a:off x="143508" y="-55748"/>
            <a:ext cx="8803031" cy="522348"/>
          </a:xfrm>
          <a:prstGeom prst="rect">
            <a:avLst/>
          </a:prstGeom>
          <a:noFill/>
        </p:spPr>
        <p:txBody>
          <a:bodyPr wrap="square" lIns="90584" tIns="45288" rIns="90584" bIns="45288"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7524" y="376300"/>
            <a:ext cx="669339" cy="523220"/>
          </a:xfrm>
          <a:prstGeom prst="rect">
            <a:avLst/>
          </a:prstGeom>
        </p:spPr>
        <p:txBody>
          <a:bodyPr wrap="square" lIns="90584" tIns="45288" rIns="90584" bIns="45288"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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0818887"/>
              </p:ext>
            </p:extLst>
          </p:nvPr>
        </p:nvGraphicFramePr>
        <p:xfrm>
          <a:off x="298945" y="865314"/>
          <a:ext cx="8564069" cy="3974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155">
                  <a:extLst>
                    <a:ext uri="{9D8B030D-6E8A-4147-A177-3AD203B41FA5}">
                      <a16:colId xmlns:a16="http://schemas.microsoft.com/office/drawing/2014/main" xmlns="" val="431362620"/>
                    </a:ext>
                  </a:extLst>
                </a:gridCol>
                <a:gridCol w="6966914">
                  <a:extLst>
                    <a:ext uri="{9D8B030D-6E8A-4147-A177-3AD203B41FA5}">
                      <a16:colId xmlns:a16="http://schemas.microsoft.com/office/drawing/2014/main" xmlns="" val="1864009350"/>
                    </a:ext>
                  </a:extLst>
                </a:gridCol>
              </a:tblGrid>
              <a:tr h="261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value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5413" marT="35413" marB="35413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3" marR="0" marT="35413" marB="35413" anchor="ctr"/>
                </a:tc>
                <a:extLst>
                  <a:ext uri="{0D108BD9-81ED-4DB2-BD59-A6C34878D82A}">
                    <a16:rowId xmlns:a16="http://schemas.microsoft.com/office/drawing/2014/main" xmlns="" val="3821662414"/>
                  </a:ext>
                </a:extLst>
              </a:tr>
              <a:tr h="451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Whole number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5413" marT="35413" marB="35413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ô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3" marR="0" marT="35413" marB="35413" anchor="ctr"/>
                </a:tc>
                <a:extLst>
                  <a:ext uri="{0D108BD9-81ED-4DB2-BD59-A6C34878D82A}">
                    <a16:rowId xmlns:a16="http://schemas.microsoft.com/office/drawing/2014/main" xmlns="" val="92985909"/>
                  </a:ext>
                </a:extLst>
              </a:tr>
              <a:tr h="451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Decimal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5413" marT="35413" marB="35413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ô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3" marR="0" marT="35413" marB="35413" anchor="ctr"/>
                </a:tc>
                <a:extLst>
                  <a:ext uri="{0D108BD9-81ED-4DB2-BD59-A6C34878D82A}">
                    <a16:rowId xmlns:a16="http://schemas.microsoft.com/office/drawing/2014/main" xmlns="" val="1770443764"/>
                  </a:ext>
                </a:extLst>
              </a:tr>
              <a:tr h="451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5413" marT="35413" marB="35413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3" marR="0" marT="35413" marB="35413" anchor="ctr"/>
                </a:tc>
                <a:extLst>
                  <a:ext uri="{0D108BD9-81ED-4DB2-BD59-A6C34878D82A}">
                    <a16:rowId xmlns:a16="http://schemas.microsoft.com/office/drawing/2014/main" xmlns="" val="3742563349"/>
                  </a:ext>
                </a:extLst>
              </a:tr>
              <a:tr h="451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5413" marT="35413" marB="35413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ô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3" marR="0" marT="35413" marB="35413" anchor="ctr"/>
                </a:tc>
                <a:extLst>
                  <a:ext uri="{0D108BD9-81ED-4DB2-BD59-A6C34878D82A}">
                    <a16:rowId xmlns:a16="http://schemas.microsoft.com/office/drawing/2014/main" xmlns="" val="2525548802"/>
                  </a:ext>
                </a:extLst>
              </a:tr>
              <a:tr h="451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5413" marT="35413" marB="35413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- ô tính chỉ chấp nhận dữ liệu thời gian.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3" marR="0" marT="35413" marB="35413" anchor="ctr"/>
                </a:tc>
                <a:extLst>
                  <a:ext uri="{0D108BD9-81ED-4DB2-BD59-A6C34878D82A}">
                    <a16:rowId xmlns:a16="http://schemas.microsoft.com/office/drawing/2014/main" xmlns="" val="2097846397"/>
                  </a:ext>
                </a:extLst>
              </a:tr>
              <a:tr h="451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 length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5413" marT="35413" marB="35413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dài văn bản - hạn chế độ dài của văn bản nhập vào ô tính.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3" marR="0" marT="35413" marB="35413" anchor="ctr"/>
                </a:tc>
                <a:extLst>
                  <a:ext uri="{0D108BD9-81ED-4DB2-BD59-A6C34878D82A}">
                    <a16:rowId xmlns:a16="http://schemas.microsoft.com/office/drawing/2014/main" xmlns="" val="2990162933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Custom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5413" marT="35413" marB="35413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Tùy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tùy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13" marR="0" marT="35413" marB="35413" anchor="ctr"/>
                </a:tc>
                <a:extLst>
                  <a:ext uri="{0D108BD9-81ED-4DB2-BD59-A6C34878D82A}">
                    <a16:rowId xmlns:a16="http://schemas.microsoft.com/office/drawing/2014/main" xmlns="" val="2511140988"/>
                  </a:ext>
                </a:extLst>
              </a:tr>
            </a:tbl>
          </a:graphicData>
        </a:graphic>
      </p:graphicFrame>
      <p:sp>
        <p:nvSpPr>
          <p:cNvPr id="44" name="Rectangle 43"/>
          <p:cNvSpPr/>
          <p:nvPr/>
        </p:nvSpPr>
        <p:spPr>
          <a:xfrm>
            <a:off x="647564" y="342966"/>
            <a:ext cx="789711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1548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loud 52"/>
          <p:cNvSpPr/>
          <p:nvPr/>
        </p:nvSpPr>
        <p:spPr>
          <a:xfrm>
            <a:off x="1079612" y="141375"/>
            <a:ext cx="6840760" cy="95505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4" tIns="45288" rIns="90584" bIns="45288"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矩形 6"/>
          <p:cNvSpPr/>
          <p:nvPr/>
        </p:nvSpPr>
        <p:spPr>
          <a:xfrm>
            <a:off x="827586" y="1240396"/>
            <a:ext cx="7943068" cy="2340260"/>
          </a:xfrm>
          <a:prstGeom prst="rect">
            <a:avLst/>
          </a:prstGeom>
          <a:solidFill>
            <a:srgbClr val="A7BCB0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4" tIns="45288" rIns="90584" bIns="45288" rtlCol="0" anchor="ctr"/>
          <a:lstStyle/>
          <a:p>
            <a:pPr algn="ctr"/>
            <a:r>
              <a:rPr lang="en-US" altLang="zh-CN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5" name="矩形 12"/>
          <p:cNvSpPr/>
          <p:nvPr/>
        </p:nvSpPr>
        <p:spPr>
          <a:xfrm>
            <a:off x="841401" y="1240396"/>
            <a:ext cx="7943068" cy="244827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4" tIns="45288" rIns="90584" bIns="45288" rtlCol="0" anchor="ctr"/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(Data Validation)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275" y="1"/>
            <a:ext cx="2656562" cy="16724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3588" y="1168388"/>
            <a:ext cx="669339" cy="523220"/>
          </a:xfrm>
          <a:prstGeom prst="rect">
            <a:avLst/>
          </a:prstGeom>
        </p:spPr>
        <p:txBody>
          <a:bodyPr wrap="square" lIns="90584" tIns="45288" rIns="90584" bIns="45288">
            <a:spAutoFit/>
          </a:bodyPr>
          <a:lstStyle/>
          <a:p>
            <a:pPr>
              <a:defRPr/>
            </a:pPr>
            <a:r>
              <a:rPr lang="vi-VN" sz="2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25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3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3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5748"/>
            <a:ext cx="9433048" cy="567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82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204" y="317454"/>
            <a:ext cx="3498931" cy="349953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83244" y="1618392"/>
            <a:ext cx="2309553" cy="707886"/>
          </a:xfrm>
          <a:prstGeom prst="rect">
            <a:avLst/>
          </a:prstGeom>
          <a:noFill/>
        </p:spPr>
        <p:txBody>
          <a:bodyPr wrap="square" lIns="90584" tIns="45288" rIns="90584" bIns="45288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1605;p39"/>
          <p:cNvSpPr txBox="1">
            <a:spLocks/>
          </p:cNvSpPr>
          <p:nvPr/>
        </p:nvSpPr>
        <p:spPr>
          <a:xfrm>
            <a:off x="1795320" y="518138"/>
            <a:ext cx="8717363" cy="1226314"/>
          </a:xfrm>
          <a:prstGeom prst="rect">
            <a:avLst/>
          </a:prstGeom>
        </p:spPr>
        <p:txBody>
          <a:bodyPr spcFirstLastPara="1" wrap="square" lIns="90566" tIns="90566" rIns="90566" bIns="90566" anchor="ctr" anchorCtr="0">
            <a:noAutofit/>
          </a:bodyPr>
          <a:lstStyle>
            <a:lvl1pPr algn="l" defTabSz="6856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Lucky gift box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"Hộp quà may mắn"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1917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7552" y="1762735"/>
            <a:ext cx="892670" cy="1005431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6085" y="1502772"/>
            <a:ext cx="1179476" cy="1542808"/>
          </a:xfrm>
          <a:prstGeom prst="rect">
            <a:avLst/>
          </a:prstGeom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092" y="1816460"/>
            <a:ext cx="899655" cy="1000684"/>
          </a:xfrm>
          <a:prstGeom prst="rect">
            <a:avLst/>
          </a:prstGeom>
        </p:spPr>
      </p:pic>
      <p:sp>
        <p:nvSpPr>
          <p:cNvPr id="25" name="Google Shape;2500;p55">
            <a:hlinkClick r:id="rId10" action="ppaction://hlinksldjump"/>
          </p:cNvPr>
          <p:cNvSpPr/>
          <p:nvPr/>
        </p:nvSpPr>
        <p:spPr>
          <a:xfrm>
            <a:off x="6766890" y="1749365"/>
            <a:ext cx="1359410" cy="1108696"/>
          </a:xfrm>
          <a:custGeom>
            <a:avLst/>
            <a:gdLst/>
            <a:ahLst/>
            <a:cxnLst/>
            <a:rect l="l" t="t" r="r" b="b"/>
            <a:pathLst>
              <a:path w="23418" h="19254" extrusionOk="0">
                <a:moveTo>
                  <a:pt x="10507" y="1"/>
                </a:moveTo>
                <a:cubicBezTo>
                  <a:pt x="6375" y="1"/>
                  <a:pt x="2240" y="2113"/>
                  <a:pt x="697" y="6188"/>
                </a:cubicBezTo>
                <a:cubicBezTo>
                  <a:pt x="254" y="7360"/>
                  <a:pt x="95" y="8563"/>
                  <a:pt x="190" y="9735"/>
                </a:cubicBezTo>
                <a:cubicBezTo>
                  <a:pt x="0" y="11350"/>
                  <a:pt x="222" y="12997"/>
                  <a:pt x="982" y="14612"/>
                </a:cubicBezTo>
                <a:cubicBezTo>
                  <a:pt x="2375" y="17494"/>
                  <a:pt x="5764" y="18919"/>
                  <a:pt x="8773" y="19204"/>
                </a:cubicBezTo>
                <a:cubicBezTo>
                  <a:pt x="9108" y="19237"/>
                  <a:pt x="9444" y="19253"/>
                  <a:pt x="9778" y="19253"/>
                </a:cubicBezTo>
                <a:cubicBezTo>
                  <a:pt x="16831" y="19253"/>
                  <a:pt x="23417" y="12096"/>
                  <a:pt x="19698" y="5111"/>
                </a:cubicBezTo>
                <a:cubicBezTo>
                  <a:pt x="17851" y="1669"/>
                  <a:pt x="14180" y="1"/>
                  <a:pt x="105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algn="ctr" defTabSz="905786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  <a:endParaRPr sz="28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Google Shape;2498;p55">
            <a:hlinkClick r:id="rId11" action="ppaction://hlinksldjump"/>
          </p:cNvPr>
          <p:cNvSpPr/>
          <p:nvPr/>
        </p:nvSpPr>
        <p:spPr>
          <a:xfrm>
            <a:off x="1404728" y="1782835"/>
            <a:ext cx="1295064" cy="1041757"/>
          </a:xfrm>
          <a:custGeom>
            <a:avLst/>
            <a:gdLst/>
            <a:ahLst/>
            <a:cxnLst/>
            <a:rect l="l" t="t" r="r" b="b"/>
            <a:pathLst>
              <a:path w="23450" h="19254" extrusionOk="0">
                <a:moveTo>
                  <a:pt x="10539" y="1"/>
                </a:moveTo>
                <a:cubicBezTo>
                  <a:pt x="6406" y="1"/>
                  <a:pt x="2271" y="2113"/>
                  <a:pt x="729" y="6188"/>
                </a:cubicBezTo>
                <a:cubicBezTo>
                  <a:pt x="285" y="7360"/>
                  <a:pt x="127" y="8563"/>
                  <a:pt x="222" y="9735"/>
                </a:cubicBezTo>
                <a:cubicBezTo>
                  <a:pt x="0" y="11350"/>
                  <a:pt x="254" y="12997"/>
                  <a:pt x="1014" y="14612"/>
                </a:cubicBezTo>
                <a:cubicBezTo>
                  <a:pt x="2407" y="17494"/>
                  <a:pt x="5796" y="18919"/>
                  <a:pt x="8804" y="19204"/>
                </a:cubicBezTo>
                <a:cubicBezTo>
                  <a:pt x="9140" y="19237"/>
                  <a:pt x="9475" y="19253"/>
                  <a:pt x="9810" y="19253"/>
                </a:cubicBezTo>
                <a:cubicBezTo>
                  <a:pt x="16863" y="19253"/>
                  <a:pt x="23449" y="12096"/>
                  <a:pt x="19730" y="5111"/>
                </a:cubicBezTo>
                <a:cubicBezTo>
                  <a:pt x="17882" y="1669"/>
                  <a:pt x="14212" y="1"/>
                  <a:pt x="105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algn="ctr" defTabSz="905786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endParaRPr sz="28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92" name="Google Shape;1592;p39"/>
          <p:cNvSpPr/>
          <p:nvPr/>
        </p:nvSpPr>
        <p:spPr>
          <a:xfrm>
            <a:off x="3528727" y="4055143"/>
            <a:ext cx="134336" cy="103820"/>
          </a:xfrm>
          <a:custGeom>
            <a:avLst/>
            <a:gdLst/>
            <a:ahLst/>
            <a:cxnLst/>
            <a:rect l="l" t="t" r="r" b="b"/>
            <a:pathLst>
              <a:path w="4182" h="3231" extrusionOk="0">
                <a:moveTo>
                  <a:pt x="2091" y="1"/>
                </a:moveTo>
                <a:cubicBezTo>
                  <a:pt x="1" y="1"/>
                  <a:pt x="1" y="3231"/>
                  <a:pt x="2091" y="3231"/>
                </a:cubicBezTo>
                <a:cubicBezTo>
                  <a:pt x="2101" y="3231"/>
                  <a:pt x="2111" y="3231"/>
                  <a:pt x="2121" y="3231"/>
                </a:cubicBezTo>
                <a:cubicBezTo>
                  <a:pt x="4181" y="3231"/>
                  <a:pt x="4171" y="1"/>
                  <a:pt x="20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defTabSz="90578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3" name="Google Shape;1593;p39"/>
          <p:cNvSpPr/>
          <p:nvPr/>
        </p:nvSpPr>
        <p:spPr>
          <a:xfrm>
            <a:off x="3853267" y="4055143"/>
            <a:ext cx="135332" cy="103820"/>
          </a:xfrm>
          <a:custGeom>
            <a:avLst/>
            <a:gdLst/>
            <a:ahLst/>
            <a:cxnLst/>
            <a:rect l="l" t="t" r="r" b="b"/>
            <a:pathLst>
              <a:path w="4213" h="3231" extrusionOk="0">
                <a:moveTo>
                  <a:pt x="2091" y="1"/>
                </a:moveTo>
                <a:cubicBezTo>
                  <a:pt x="0" y="1"/>
                  <a:pt x="0" y="3231"/>
                  <a:pt x="2091" y="3231"/>
                </a:cubicBezTo>
                <a:cubicBezTo>
                  <a:pt x="2101" y="3231"/>
                  <a:pt x="2111" y="3231"/>
                  <a:pt x="2121" y="3231"/>
                </a:cubicBezTo>
                <a:cubicBezTo>
                  <a:pt x="4212" y="3231"/>
                  <a:pt x="4202" y="1"/>
                  <a:pt x="20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defTabSz="90578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4" name="Google Shape;1594;p39"/>
          <p:cNvSpPr/>
          <p:nvPr/>
        </p:nvSpPr>
        <p:spPr>
          <a:xfrm>
            <a:off x="4178804" y="4055143"/>
            <a:ext cx="134304" cy="103820"/>
          </a:xfrm>
          <a:custGeom>
            <a:avLst/>
            <a:gdLst/>
            <a:ahLst/>
            <a:cxnLst/>
            <a:rect l="l" t="t" r="r" b="b"/>
            <a:pathLst>
              <a:path w="4181" h="3231" extrusionOk="0">
                <a:moveTo>
                  <a:pt x="2091" y="1"/>
                </a:moveTo>
                <a:cubicBezTo>
                  <a:pt x="1" y="1"/>
                  <a:pt x="1" y="3231"/>
                  <a:pt x="2091" y="3231"/>
                </a:cubicBezTo>
                <a:cubicBezTo>
                  <a:pt x="2101" y="3231"/>
                  <a:pt x="2111" y="3231"/>
                  <a:pt x="2121" y="3231"/>
                </a:cubicBezTo>
                <a:cubicBezTo>
                  <a:pt x="4181" y="3231"/>
                  <a:pt x="4171" y="1"/>
                  <a:pt x="20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defTabSz="90578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5" name="Google Shape;1595;p39"/>
          <p:cNvSpPr/>
          <p:nvPr/>
        </p:nvSpPr>
        <p:spPr>
          <a:xfrm>
            <a:off x="4504341" y="4055143"/>
            <a:ext cx="134304" cy="103820"/>
          </a:xfrm>
          <a:custGeom>
            <a:avLst/>
            <a:gdLst/>
            <a:ahLst/>
            <a:cxnLst/>
            <a:rect l="l" t="t" r="r" b="b"/>
            <a:pathLst>
              <a:path w="4181" h="3231" extrusionOk="0">
                <a:moveTo>
                  <a:pt x="2091" y="1"/>
                </a:moveTo>
                <a:cubicBezTo>
                  <a:pt x="1" y="1"/>
                  <a:pt x="1" y="3231"/>
                  <a:pt x="2091" y="3231"/>
                </a:cubicBezTo>
                <a:cubicBezTo>
                  <a:pt x="2101" y="3231"/>
                  <a:pt x="2111" y="3231"/>
                  <a:pt x="2121" y="3231"/>
                </a:cubicBezTo>
                <a:cubicBezTo>
                  <a:pt x="4181" y="3231"/>
                  <a:pt x="4171" y="1"/>
                  <a:pt x="20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defTabSz="90578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6" name="Google Shape;1596;p39"/>
          <p:cNvSpPr/>
          <p:nvPr/>
        </p:nvSpPr>
        <p:spPr>
          <a:xfrm>
            <a:off x="4829877" y="4055143"/>
            <a:ext cx="134304" cy="103820"/>
          </a:xfrm>
          <a:custGeom>
            <a:avLst/>
            <a:gdLst/>
            <a:ahLst/>
            <a:cxnLst/>
            <a:rect l="l" t="t" r="r" b="b"/>
            <a:pathLst>
              <a:path w="4181" h="3231" extrusionOk="0">
                <a:moveTo>
                  <a:pt x="2091" y="1"/>
                </a:moveTo>
                <a:cubicBezTo>
                  <a:pt x="1" y="1"/>
                  <a:pt x="1" y="3231"/>
                  <a:pt x="2091" y="3231"/>
                </a:cubicBezTo>
                <a:cubicBezTo>
                  <a:pt x="2101" y="3231"/>
                  <a:pt x="2111" y="3231"/>
                  <a:pt x="2121" y="3231"/>
                </a:cubicBezTo>
                <a:cubicBezTo>
                  <a:pt x="4181" y="3231"/>
                  <a:pt x="4171" y="1"/>
                  <a:pt x="20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defTabSz="90578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7" name="Google Shape;1597;p39"/>
          <p:cNvSpPr/>
          <p:nvPr/>
        </p:nvSpPr>
        <p:spPr>
          <a:xfrm>
            <a:off x="5155414" y="4055143"/>
            <a:ext cx="134336" cy="103820"/>
          </a:xfrm>
          <a:custGeom>
            <a:avLst/>
            <a:gdLst/>
            <a:ahLst/>
            <a:cxnLst/>
            <a:rect l="l" t="t" r="r" b="b"/>
            <a:pathLst>
              <a:path w="4182" h="3231" extrusionOk="0">
                <a:moveTo>
                  <a:pt x="2091" y="1"/>
                </a:moveTo>
                <a:cubicBezTo>
                  <a:pt x="1" y="1"/>
                  <a:pt x="1" y="3231"/>
                  <a:pt x="2091" y="3231"/>
                </a:cubicBezTo>
                <a:cubicBezTo>
                  <a:pt x="2101" y="3231"/>
                  <a:pt x="2111" y="3231"/>
                  <a:pt x="2121" y="3231"/>
                </a:cubicBezTo>
                <a:cubicBezTo>
                  <a:pt x="4181" y="3231"/>
                  <a:pt x="4171" y="1"/>
                  <a:pt x="20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defTabSz="90578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8" name="Google Shape;1598;p39"/>
          <p:cNvSpPr/>
          <p:nvPr/>
        </p:nvSpPr>
        <p:spPr>
          <a:xfrm>
            <a:off x="5480953" y="4055143"/>
            <a:ext cx="134336" cy="103820"/>
          </a:xfrm>
          <a:custGeom>
            <a:avLst/>
            <a:gdLst/>
            <a:ahLst/>
            <a:cxnLst/>
            <a:rect l="l" t="t" r="r" b="b"/>
            <a:pathLst>
              <a:path w="4182" h="3231" extrusionOk="0">
                <a:moveTo>
                  <a:pt x="2091" y="1"/>
                </a:moveTo>
                <a:cubicBezTo>
                  <a:pt x="1" y="1"/>
                  <a:pt x="1" y="3231"/>
                  <a:pt x="2091" y="3231"/>
                </a:cubicBezTo>
                <a:cubicBezTo>
                  <a:pt x="2101" y="3231"/>
                  <a:pt x="2111" y="3231"/>
                  <a:pt x="2121" y="3231"/>
                </a:cubicBezTo>
                <a:cubicBezTo>
                  <a:pt x="4181" y="3231"/>
                  <a:pt x="4171" y="1"/>
                  <a:pt x="20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defTabSz="90578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99" name="Google Shape;1599;p39"/>
          <p:cNvGrpSpPr/>
          <p:nvPr/>
        </p:nvGrpSpPr>
        <p:grpSpPr>
          <a:xfrm>
            <a:off x="1037654" y="296501"/>
            <a:ext cx="396714" cy="633433"/>
            <a:chOff x="4373645" y="1032973"/>
            <a:chExt cx="396714" cy="633238"/>
          </a:xfrm>
        </p:grpSpPr>
        <p:sp>
          <p:nvSpPr>
            <p:cNvPr id="1600" name="Google Shape;1600;p39"/>
            <p:cNvSpPr/>
            <p:nvPr/>
          </p:nvSpPr>
          <p:spPr>
            <a:xfrm>
              <a:off x="4414281" y="1032973"/>
              <a:ext cx="356078" cy="445828"/>
            </a:xfrm>
            <a:custGeom>
              <a:avLst/>
              <a:gdLst/>
              <a:ahLst/>
              <a:cxnLst/>
              <a:rect l="l" t="t" r="r" b="b"/>
              <a:pathLst>
                <a:path w="11085" h="13879" extrusionOk="0">
                  <a:moveTo>
                    <a:pt x="4334" y="0"/>
                  </a:moveTo>
                  <a:cubicBezTo>
                    <a:pt x="2083" y="0"/>
                    <a:pt x="264" y="1383"/>
                    <a:pt x="127" y="3903"/>
                  </a:cubicBezTo>
                  <a:cubicBezTo>
                    <a:pt x="1" y="7006"/>
                    <a:pt x="2946" y="9856"/>
                    <a:pt x="2281" y="12770"/>
                  </a:cubicBezTo>
                  <a:lnTo>
                    <a:pt x="5543" y="13878"/>
                  </a:lnTo>
                  <a:cubicBezTo>
                    <a:pt x="5891" y="13150"/>
                    <a:pt x="6334" y="12612"/>
                    <a:pt x="6873" y="12042"/>
                  </a:cubicBezTo>
                  <a:cubicBezTo>
                    <a:pt x="8425" y="10458"/>
                    <a:pt x="10483" y="9128"/>
                    <a:pt x="10736" y="6658"/>
                  </a:cubicBezTo>
                  <a:cubicBezTo>
                    <a:pt x="11085" y="3111"/>
                    <a:pt x="8583" y="736"/>
                    <a:pt x="5416" y="102"/>
                  </a:cubicBezTo>
                  <a:cubicBezTo>
                    <a:pt x="5048" y="34"/>
                    <a:pt x="4686" y="0"/>
                    <a:pt x="4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0578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1" name="Google Shape;1601;p39"/>
            <p:cNvSpPr/>
            <p:nvPr/>
          </p:nvSpPr>
          <p:spPr>
            <a:xfrm>
              <a:off x="4373645" y="1434736"/>
              <a:ext cx="268544" cy="231475"/>
            </a:xfrm>
            <a:custGeom>
              <a:avLst/>
              <a:gdLst/>
              <a:ahLst/>
              <a:cxnLst/>
              <a:rect l="l" t="t" r="r" b="b"/>
              <a:pathLst>
                <a:path w="8360" h="7206" extrusionOk="0">
                  <a:moveTo>
                    <a:pt x="2397" y="496"/>
                  </a:moveTo>
                  <a:cubicBezTo>
                    <a:pt x="2536" y="496"/>
                    <a:pt x="2664" y="506"/>
                    <a:pt x="2754" y="516"/>
                  </a:cubicBezTo>
                  <a:cubicBezTo>
                    <a:pt x="3356" y="580"/>
                    <a:pt x="3862" y="833"/>
                    <a:pt x="4432" y="1055"/>
                  </a:cubicBezTo>
                  <a:cubicBezTo>
                    <a:pt x="5094" y="1275"/>
                    <a:pt x="5787" y="1464"/>
                    <a:pt x="6481" y="1685"/>
                  </a:cubicBezTo>
                  <a:lnTo>
                    <a:pt x="6481" y="1685"/>
                  </a:lnTo>
                  <a:cubicBezTo>
                    <a:pt x="6484" y="1686"/>
                    <a:pt x="6488" y="1687"/>
                    <a:pt x="6491" y="1688"/>
                  </a:cubicBezTo>
                  <a:cubicBezTo>
                    <a:pt x="6491" y="1688"/>
                    <a:pt x="6491" y="1688"/>
                    <a:pt x="6491" y="1688"/>
                  </a:cubicBezTo>
                  <a:lnTo>
                    <a:pt x="6491" y="1688"/>
                  </a:lnTo>
                  <a:cubicBezTo>
                    <a:pt x="6496" y="1690"/>
                    <a:pt x="6501" y="1691"/>
                    <a:pt x="6505" y="1692"/>
                  </a:cubicBezTo>
                  <a:lnTo>
                    <a:pt x="6505" y="1692"/>
                  </a:lnTo>
                  <a:cubicBezTo>
                    <a:pt x="6818" y="1788"/>
                    <a:pt x="7160" y="1944"/>
                    <a:pt x="7409" y="2131"/>
                  </a:cubicBezTo>
                  <a:cubicBezTo>
                    <a:pt x="7536" y="2226"/>
                    <a:pt x="7758" y="2448"/>
                    <a:pt x="7726" y="2606"/>
                  </a:cubicBezTo>
                  <a:cubicBezTo>
                    <a:pt x="7726" y="2733"/>
                    <a:pt x="7504" y="2796"/>
                    <a:pt x="7378" y="2796"/>
                  </a:cubicBezTo>
                  <a:cubicBezTo>
                    <a:pt x="7272" y="2814"/>
                    <a:pt x="7163" y="2822"/>
                    <a:pt x="7053" y="2822"/>
                  </a:cubicBezTo>
                  <a:cubicBezTo>
                    <a:pt x="6792" y="2822"/>
                    <a:pt x="6525" y="2778"/>
                    <a:pt x="6270" y="2717"/>
                  </a:cubicBezTo>
                  <a:lnTo>
                    <a:pt x="6270" y="2717"/>
                  </a:lnTo>
                  <a:cubicBezTo>
                    <a:pt x="6259" y="2712"/>
                    <a:pt x="6248" y="2707"/>
                    <a:pt x="6238" y="2701"/>
                  </a:cubicBezTo>
                  <a:lnTo>
                    <a:pt x="6235" y="2708"/>
                  </a:lnTo>
                  <a:lnTo>
                    <a:pt x="6235" y="2708"/>
                  </a:lnTo>
                  <a:cubicBezTo>
                    <a:pt x="6225" y="2706"/>
                    <a:pt x="6215" y="2704"/>
                    <a:pt x="6206" y="2701"/>
                  </a:cubicBezTo>
                  <a:cubicBezTo>
                    <a:pt x="6184" y="2697"/>
                    <a:pt x="6163" y="2694"/>
                    <a:pt x="6143" y="2694"/>
                  </a:cubicBezTo>
                  <a:cubicBezTo>
                    <a:pt x="5895" y="2694"/>
                    <a:pt x="5753" y="3028"/>
                    <a:pt x="6016" y="3145"/>
                  </a:cubicBezTo>
                  <a:cubicBezTo>
                    <a:pt x="6428" y="3335"/>
                    <a:pt x="6934" y="3715"/>
                    <a:pt x="6998" y="4190"/>
                  </a:cubicBezTo>
                  <a:cubicBezTo>
                    <a:pt x="7093" y="4792"/>
                    <a:pt x="6238" y="4855"/>
                    <a:pt x="5858" y="4855"/>
                  </a:cubicBezTo>
                  <a:cubicBezTo>
                    <a:pt x="5604" y="4855"/>
                    <a:pt x="5509" y="5172"/>
                    <a:pt x="5731" y="5298"/>
                  </a:cubicBezTo>
                  <a:cubicBezTo>
                    <a:pt x="6048" y="5520"/>
                    <a:pt x="6523" y="5900"/>
                    <a:pt x="6523" y="6343"/>
                  </a:cubicBezTo>
                  <a:cubicBezTo>
                    <a:pt x="6543" y="6654"/>
                    <a:pt x="6197" y="6721"/>
                    <a:pt x="5876" y="6721"/>
                  </a:cubicBezTo>
                  <a:cubicBezTo>
                    <a:pt x="5707" y="6721"/>
                    <a:pt x="5544" y="6703"/>
                    <a:pt x="5446" y="6692"/>
                  </a:cubicBezTo>
                  <a:cubicBezTo>
                    <a:pt x="4686" y="6597"/>
                    <a:pt x="3894" y="6312"/>
                    <a:pt x="3166" y="6090"/>
                  </a:cubicBezTo>
                  <a:cubicBezTo>
                    <a:pt x="2437" y="5868"/>
                    <a:pt x="1646" y="5583"/>
                    <a:pt x="1044" y="5140"/>
                  </a:cubicBezTo>
                  <a:cubicBezTo>
                    <a:pt x="886" y="5013"/>
                    <a:pt x="664" y="4855"/>
                    <a:pt x="759" y="4633"/>
                  </a:cubicBezTo>
                  <a:cubicBezTo>
                    <a:pt x="886" y="4285"/>
                    <a:pt x="1551" y="4095"/>
                    <a:pt x="1836" y="4000"/>
                  </a:cubicBezTo>
                  <a:cubicBezTo>
                    <a:pt x="2089" y="3905"/>
                    <a:pt x="2089" y="3588"/>
                    <a:pt x="1836" y="3493"/>
                  </a:cubicBezTo>
                  <a:cubicBezTo>
                    <a:pt x="1614" y="3398"/>
                    <a:pt x="632" y="3050"/>
                    <a:pt x="981" y="2638"/>
                  </a:cubicBezTo>
                  <a:cubicBezTo>
                    <a:pt x="1297" y="2258"/>
                    <a:pt x="1899" y="2131"/>
                    <a:pt x="2342" y="2036"/>
                  </a:cubicBezTo>
                  <a:cubicBezTo>
                    <a:pt x="2564" y="1973"/>
                    <a:pt x="2596" y="1688"/>
                    <a:pt x="2406" y="1593"/>
                  </a:cubicBezTo>
                  <a:cubicBezTo>
                    <a:pt x="2216" y="1466"/>
                    <a:pt x="1392" y="1055"/>
                    <a:pt x="1614" y="738"/>
                  </a:cubicBezTo>
                  <a:cubicBezTo>
                    <a:pt x="1744" y="543"/>
                    <a:pt x="2096" y="496"/>
                    <a:pt x="2397" y="496"/>
                  </a:cubicBezTo>
                  <a:close/>
                  <a:moveTo>
                    <a:pt x="2539" y="1"/>
                  </a:moveTo>
                  <a:cubicBezTo>
                    <a:pt x="2391" y="1"/>
                    <a:pt x="2242" y="13"/>
                    <a:pt x="2089" y="41"/>
                  </a:cubicBezTo>
                  <a:cubicBezTo>
                    <a:pt x="1677" y="73"/>
                    <a:pt x="1139" y="263"/>
                    <a:pt x="1076" y="738"/>
                  </a:cubicBezTo>
                  <a:cubicBezTo>
                    <a:pt x="1033" y="1140"/>
                    <a:pt x="1331" y="1458"/>
                    <a:pt x="1665" y="1700"/>
                  </a:cubicBezTo>
                  <a:lnTo>
                    <a:pt x="1665" y="1700"/>
                  </a:lnTo>
                  <a:cubicBezTo>
                    <a:pt x="1175" y="1846"/>
                    <a:pt x="655" y="2082"/>
                    <a:pt x="474" y="2511"/>
                  </a:cubicBezTo>
                  <a:cubicBezTo>
                    <a:pt x="225" y="3054"/>
                    <a:pt x="702" y="3451"/>
                    <a:pt x="1180" y="3714"/>
                  </a:cubicBezTo>
                  <a:lnTo>
                    <a:pt x="1180" y="3714"/>
                  </a:lnTo>
                  <a:cubicBezTo>
                    <a:pt x="613" y="3980"/>
                    <a:pt x="1" y="4400"/>
                    <a:pt x="284" y="5013"/>
                  </a:cubicBezTo>
                  <a:cubicBezTo>
                    <a:pt x="442" y="5330"/>
                    <a:pt x="759" y="5552"/>
                    <a:pt x="1044" y="5710"/>
                  </a:cubicBezTo>
                  <a:cubicBezTo>
                    <a:pt x="1487" y="5995"/>
                    <a:pt x="1962" y="6185"/>
                    <a:pt x="2437" y="6343"/>
                  </a:cubicBezTo>
                  <a:cubicBezTo>
                    <a:pt x="3387" y="6723"/>
                    <a:pt x="4401" y="7040"/>
                    <a:pt x="5414" y="7167"/>
                  </a:cubicBezTo>
                  <a:cubicBezTo>
                    <a:pt x="5547" y="7190"/>
                    <a:pt x="5700" y="7206"/>
                    <a:pt x="5859" y="7206"/>
                  </a:cubicBezTo>
                  <a:cubicBezTo>
                    <a:pt x="6345" y="7206"/>
                    <a:pt x="6878" y="7059"/>
                    <a:pt x="6998" y="6533"/>
                  </a:cubicBezTo>
                  <a:cubicBezTo>
                    <a:pt x="7107" y="6055"/>
                    <a:pt x="6826" y="5606"/>
                    <a:pt x="6476" y="5259"/>
                  </a:cubicBezTo>
                  <a:lnTo>
                    <a:pt x="6476" y="5259"/>
                  </a:lnTo>
                  <a:cubicBezTo>
                    <a:pt x="7014" y="5150"/>
                    <a:pt x="7527" y="4888"/>
                    <a:pt x="7504" y="4253"/>
                  </a:cubicBezTo>
                  <a:cubicBezTo>
                    <a:pt x="7504" y="3901"/>
                    <a:pt x="7334" y="3580"/>
                    <a:pt x="7088" y="3313"/>
                  </a:cubicBezTo>
                  <a:lnTo>
                    <a:pt x="7088" y="3313"/>
                  </a:lnTo>
                  <a:cubicBezTo>
                    <a:pt x="7114" y="3314"/>
                    <a:pt x="7140" y="3314"/>
                    <a:pt x="7166" y="3314"/>
                  </a:cubicBezTo>
                  <a:cubicBezTo>
                    <a:pt x="7671" y="3314"/>
                    <a:pt x="8146" y="3172"/>
                    <a:pt x="8233" y="2670"/>
                  </a:cubicBezTo>
                  <a:cubicBezTo>
                    <a:pt x="8359" y="1878"/>
                    <a:pt x="7188" y="1403"/>
                    <a:pt x="6618" y="1213"/>
                  </a:cubicBezTo>
                  <a:cubicBezTo>
                    <a:pt x="5763" y="928"/>
                    <a:pt x="4908" y="706"/>
                    <a:pt x="4052" y="358"/>
                  </a:cubicBezTo>
                  <a:cubicBezTo>
                    <a:pt x="3558" y="160"/>
                    <a:pt x="3063" y="1"/>
                    <a:pt x="2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0578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4424272" y="1481411"/>
              <a:ext cx="124443" cy="51717"/>
            </a:xfrm>
            <a:custGeom>
              <a:avLst/>
              <a:gdLst/>
              <a:ahLst/>
              <a:cxnLst/>
              <a:rect l="l" t="t" r="r" b="b"/>
              <a:pathLst>
                <a:path w="3874" h="1610" extrusionOk="0">
                  <a:moveTo>
                    <a:pt x="313" y="1"/>
                  </a:moveTo>
                  <a:cubicBezTo>
                    <a:pt x="82" y="1"/>
                    <a:pt x="0" y="402"/>
                    <a:pt x="260" y="488"/>
                  </a:cubicBezTo>
                  <a:cubicBezTo>
                    <a:pt x="1336" y="868"/>
                    <a:pt x="2381" y="1217"/>
                    <a:pt x="3458" y="1597"/>
                  </a:cubicBezTo>
                  <a:cubicBezTo>
                    <a:pt x="3484" y="1605"/>
                    <a:pt x="3509" y="1609"/>
                    <a:pt x="3532" y="1609"/>
                  </a:cubicBezTo>
                  <a:cubicBezTo>
                    <a:pt x="3768" y="1609"/>
                    <a:pt x="3873" y="1208"/>
                    <a:pt x="3585" y="1122"/>
                  </a:cubicBezTo>
                  <a:cubicBezTo>
                    <a:pt x="2540" y="742"/>
                    <a:pt x="1463" y="393"/>
                    <a:pt x="386" y="13"/>
                  </a:cubicBezTo>
                  <a:cubicBezTo>
                    <a:pt x="361" y="5"/>
                    <a:pt x="336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0578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4465967" y="1561783"/>
              <a:ext cx="106229" cy="44586"/>
            </a:xfrm>
            <a:custGeom>
              <a:avLst/>
              <a:gdLst/>
              <a:ahLst/>
              <a:cxnLst/>
              <a:rect l="l" t="t" r="r" b="b"/>
              <a:pathLst>
                <a:path w="3307" h="1388" extrusionOk="0">
                  <a:moveTo>
                    <a:pt x="338" y="1"/>
                  </a:moveTo>
                  <a:cubicBezTo>
                    <a:pt x="82" y="1"/>
                    <a:pt x="1" y="402"/>
                    <a:pt x="260" y="488"/>
                  </a:cubicBezTo>
                  <a:cubicBezTo>
                    <a:pt x="1147" y="773"/>
                    <a:pt x="2034" y="1090"/>
                    <a:pt x="2920" y="1375"/>
                  </a:cubicBezTo>
                  <a:cubicBezTo>
                    <a:pt x="2946" y="1383"/>
                    <a:pt x="2970" y="1387"/>
                    <a:pt x="2993" y="1387"/>
                  </a:cubicBezTo>
                  <a:cubicBezTo>
                    <a:pt x="3225" y="1387"/>
                    <a:pt x="3306" y="986"/>
                    <a:pt x="3047" y="900"/>
                  </a:cubicBezTo>
                  <a:cubicBezTo>
                    <a:pt x="2160" y="615"/>
                    <a:pt x="1273" y="298"/>
                    <a:pt x="418" y="13"/>
                  </a:cubicBezTo>
                  <a:cubicBezTo>
                    <a:pt x="390" y="5"/>
                    <a:pt x="363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0578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4462113" y="1197025"/>
              <a:ext cx="235458" cy="281554"/>
            </a:xfrm>
            <a:custGeom>
              <a:avLst/>
              <a:gdLst/>
              <a:ahLst/>
              <a:cxnLst/>
              <a:rect l="l" t="t" r="r" b="b"/>
              <a:pathLst>
                <a:path w="7330" h="8765" extrusionOk="0">
                  <a:moveTo>
                    <a:pt x="1598" y="494"/>
                  </a:moveTo>
                  <a:cubicBezTo>
                    <a:pt x="1742" y="494"/>
                    <a:pt x="1886" y="537"/>
                    <a:pt x="1995" y="632"/>
                  </a:cubicBezTo>
                  <a:cubicBezTo>
                    <a:pt x="2217" y="822"/>
                    <a:pt x="2280" y="1171"/>
                    <a:pt x="2312" y="1456"/>
                  </a:cubicBezTo>
                  <a:cubicBezTo>
                    <a:pt x="2393" y="1881"/>
                    <a:pt x="2383" y="2306"/>
                    <a:pt x="2358" y="2731"/>
                  </a:cubicBezTo>
                  <a:lnTo>
                    <a:pt x="2358" y="2731"/>
                  </a:lnTo>
                  <a:cubicBezTo>
                    <a:pt x="2357" y="2731"/>
                    <a:pt x="2356" y="2731"/>
                    <a:pt x="2355" y="2731"/>
                  </a:cubicBezTo>
                  <a:cubicBezTo>
                    <a:pt x="2231" y="2731"/>
                    <a:pt x="2100" y="2709"/>
                    <a:pt x="1964" y="2659"/>
                  </a:cubicBezTo>
                  <a:cubicBezTo>
                    <a:pt x="1520" y="2501"/>
                    <a:pt x="1203" y="2121"/>
                    <a:pt x="1045" y="1709"/>
                  </a:cubicBezTo>
                  <a:cubicBezTo>
                    <a:pt x="918" y="1392"/>
                    <a:pt x="823" y="949"/>
                    <a:pt x="1108" y="696"/>
                  </a:cubicBezTo>
                  <a:cubicBezTo>
                    <a:pt x="1217" y="569"/>
                    <a:pt x="1407" y="494"/>
                    <a:pt x="1598" y="494"/>
                  </a:cubicBezTo>
                  <a:close/>
                  <a:moveTo>
                    <a:pt x="6610" y="1807"/>
                  </a:moveTo>
                  <a:cubicBezTo>
                    <a:pt x="6705" y="1807"/>
                    <a:pt x="6762" y="1893"/>
                    <a:pt x="6746" y="2121"/>
                  </a:cubicBezTo>
                  <a:cubicBezTo>
                    <a:pt x="6746" y="2740"/>
                    <a:pt x="6262" y="3389"/>
                    <a:pt x="5590" y="3389"/>
                  </a:cubicBezTo>
                  <a:cubicBezTo>
                    <a:pt x="5574" y="3389"/>
                    <a:pt x="5558" y="3388"/>
                    <a:pt x="5542" y="3388"/>
                  </a:cubicBezTo>
                  <a:cubicBezTo>
                    <a:pt x="5419" y="3380"/>
                    <a:pt x="5312" y="3346"/>
                    <a:pt x="5219" y="3292"/>
                  </a:cubicBezTo>
                  <a:lnTo>
                    <a:pt x="5219" y="3292"/>
                  </a:lnTo>
                  <a:cubicBezTo>
                    <a:pt x="5359" y="3063"/>
                    <a:pt x="5508" y="2840"/>
                    <a:pt x="5669" y="2628"/>
                  </a:cubicBezTo>
                  <a:cubicBezTo>
                    <a:pt x="5785" y="2465"/>
                    <a:pt x="6345" y="1807"/>
                    <a:pt x="6610" y="1807"/>
                  </a:cubicBezTo>
                  <a:close/>
                  <a:moveTo>
                    <a:pt x="1653" y="0"/>
                  </a:moveTo>
                  <a:cubicBezTo>
                    <a:pt x="1301" y="0"/>
                    <a:pt x="921" y="137"/>
                    <a:pt x="697" y="411"/>
                  </a:cubicBezTo>
                  <a:cubicBezTo>
                    <a:pt x="0" y="1202"/>
                    <a:pt x="728" y="2533"/>
                    <a:pt x="1488" y="2976"/>
                  </a:cubicBezTo>
                  <a:cubicBezTo>
                    <a:pt x="1784" y="3152"/>
                    <a:pt x="2062" y="3228"/>
                    <a:pt x="2324" y="3228"/>
                  </a:cubicBezTo>
                  <a:lnTo>
                    <a:pt x="2324" y="3228"/>
                  </a:lnTo>
                  <a:cubicBezTo>
                    <a:pt x="2320" y="3302"/>
                    <a:pt x="2315" y="3377"/>
                    <a:pt x="2312" y="3451"/>
                  </a:cubicBezTo>
                  <a:cubicBezTo>
                    <a:pt x="2280" y="4084"/>
                    <a:pt x="2344" y="4718"/>
                    <a:pt x="2249" y="5383"/>
                  </a:cubicBezTo>
                  <a:cubicBezTo>
                    <a:pt x="2122" y="6206"/>
                    <a:pt x="1837" y="6966"/>
                    <a:pt x="1267" y="7631"/>
                  </a:cubicBezTo>
                  <a:cubicBezTo>
                    <a:pt x="1123" y="7822"/>
                    <a:pt x="1287" y="8068"/>
                    <a:pt x="1471" y="8068"/>
                  </a:cubicBezTo>
                  <a:cubicBezTo>
                    <a:pt x="1530" y="8068"/>
                    <a:pt x="1592" y="8042"/>
                    <a:pt x="1647" y="7980"/>
                  </a:cubicBezTo>
                  <a:cubicBezTo>
                    <a:pt x="2217" y="7315"/>
                    <a:pt x="2565" y="6523"/>
                    <a:pt x="2724" y="5636"/>
                  </a:cubicBezTo>
                  <a:cubicBezTo>
                    <a:pt x="2850" y="4908"/>
                    <a:pt x="2755" y="4179"/>
                    <a:pt x="2819" y="3451"/>
                  </a:cubicBezTo>
                  <a:cubicBezTo>
                    <a:pt x="2823" y="3345"/>
                    <a:pt x="2828" y="3238"/>
                    <a:pt x="2834" y="3132"/>
                  </a:cubicBezTo>
                  <a:lnTo>
                    <a:pt x="2834" y="3132"/>
                  </a:lnTo>
                  <a:cubicBezTo>
                    <a:pt x="3371" y="2925"/>
                    <a:pt x="3819" y="2417"/>
                    <a:pt x="4171" y="1875"/>
                  </a:cubicBezTo>
                  <a:lnTo>
                    <a:pt x="4171" y="1875"/>
                  </a:lnTo>
                  <a:cubicBezTo>
                    <a:pt x="4205" y="2421"/>
                    <a:pt x="4324" y="2991"/>
                    <a:pt x="4626" y="3390"/>
                  </a:cubicBezTo>
                  <a:lnTo>
                    <a:pt x="4626" y="3390"/>
                  </a:lnTo>
                  <a:cubicBezTo>
                    <a:pt x="4514" y="3606"/>
                    <a:pt x="4408" y="3827"/>
                    <a:pt x="4307" y="4053"/>
                  </a:cubicBezTo>
                  <a:cubicBezTo>
                    <a:pt x="3674" y="5446"/>
                    <a:pt x="3262" y="6935"/>
                    <a:pt x="2945" y="8455"/>
                  </a:cubicBezTo>
                  <a:cubicBezTo>
                    <a:pt x="2926" y="8643"/>
                    <a:pt x="3088" y="8765"/>
                    <a:pt x="3234" y="8765"/>
                  </a:cubicBezTo>
                  <a:cubicBezTo>
                    <a:pt x="3334" y="8765"/>
                    <a:pt x="3426" y="8709"/>
                    <a:pt x="3452" y="8581"/>
                  </a:cubicBezTo>
                  <a:cubicBezTo>
                    <a:pt x="3755" y="6967"/>
                    <a:pt x="4178" y="5212"/>
                    <a:pt x="4978" y="3717"/>
                  </a:cubicBezTo>
                  <a:lnTo>
                    <a:pt x="4978" y="3717"/>
                  </a:lnTo>
                  <a:cubicBezTo>
                    <a:pt x="5006" y="3735"/>
                    <a:pt x="5036" y="3752"/>
                    <a:pt x="5067" y="3768"/>
                  </a:cubicBezTo>
                  <a:cubicBezTo>
                    <a:pt x="5251" y="3863"/>
                    <a:pt x="5438" y="3906"/>
                    <a:pt x="5621" y="3906"/>
                  </a:cubicBezTo>
                  <a:cubicBezTo>
                    <a:pt x="6289" y="3906"/>
                    <a:pt x="6909" y="3337"/>
                    <a:pt x="7157" y="2691"/>
                  </a:cubicBezTo>
                  <a:cubicBezTo>
                    <a:pt x="7330" y="2230"/>
                    <a:pt x="7293" y="1299"/>
                    <a:pt x="6668" y="1299"/>
                  </a:cubicBezTo>
                  <a:cubicBezTo>
                    <a:pt x="6605" y="1299"/>
                    <a:pt x="6536" y="1309"/>
                    <a:pt x="6461" y="1329"/>
                  </a:cubicBezTo>
                  <a:cubicBezTo>
                    <a:pt x="5985" y="1456"/>
                    <a:pt x="5605" y="1931"/>
                    <a:pt x="5320" y="2279"/>
                  </a:cubicBezTo>
                  <a:cubicBezTo>
                    <a:pt x="5164" y="2484"/>
                    <a:pt x="5021" y="2699"/>
                    <a:pt x="4888" y="2920"/>
                  </a:cubicBezTo>
                  <a:lnTo>
                    <a:pt x="4888" y="2920"/>
                  </a:lnTo>
                  <a:cubicBezTo>
                    <a:pt x="4597" y="2356"/>
                    <a:pt x="4634" y="1424"/>
                    <a:pt x="4655" y="949"/>
                  </a:cubicBezTo>
                  <a:cubicBezTo>
                    <a:pt x="4655" y="794"/>
                    <a:pt x="4525" y="698"/>
                    <a:pt x="4402" y="698"/>
                  </a:cubicBezTo>
                  <a:cubicBezTo>
                    <a:pt x="4324" y="698"/>
                    <a:pt x="4249" y="736"/>
                    <a:pt x="4212" y="822"/>
                  </a:cubicBezTo>
                  <a:cubicBezTo>
                    <a:pt x="3922" y="1380"/>
                    <a:pt x="3491" y="2268"/>
                    <a:pt x="2863" y="2600"/>
                  </a:cubicBezTo>
                  <a:lnTo>
                    <a:pt x="2863" y="2600"/>
                  </a:lnTo>
                  <a:cubicBezTo>
                    <a:pt x="2889" y="2019"/>
                    <a:pt x="2883" y="1438"/>
                    <a:pt x="2692" y="886"/>
                  </a:cubicBezTo>
                  <a:cubicBezTo>
                    <a:pt x="2565" y="506"/>
                    <a:pt x="2344" y="157"/>
                    <a:pt x="1932" y="31"/>
                  </a:cubicBezTo>
                  <a:cubicBezTo>
                    <a:pt x="1844" y="10"/>
                    <a:pt x="1750" y="0"/>
                    <a:pt x="1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0578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05" name="Google Shape;1605;p39"/>
          <p:cNvSpPr txBox="1">
            <a:spLocks noGrp="1"/>
          </p:cNvSpPr>
          <p:nvPr>
            <p:ph type="title"/>
          </p:nvPr>
        </p:nvSpPr>
        <p:spPr>
          <a:xfrm>
            <a:off x="645591" y="28295"/>
            <a:ext cx="7717500" cy="1226314"/>
          </a:xfrm>
          <a:prstGeom prst="rect">
            <a:avLst/>
          </a:prstGeom>
        </p:spPr>
        <p:txBody>
          <a:bodyPr spcFirstLastPara="1" wrap="square" lIns="90566" tIns="90566" rIns="90566" bIns="90566" anchor="ctr" anchorCtr="0">
            <a:noAutofit/>
          </a:bodyPr>
          <a:lstStyle/>
          <a:p>
            <a:r>
              <a:rPr lang="en" sz="6000" b="1" dirty="0">
                <a:solidFill>
                  <a:srgbClr val="039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Lucky gift box</a:t>
            </a:r>
            <a:endParaRPr sz="6000" b="1" dirty="0">
              <a:solidFill>
                <a:srgbClr val="0396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oogle Shape;1599;p39"/>
          <p:cNvGrpSpPr/>
          <p:nvPr/>
        </p:nvGrpSpPr>
        <p:grpSpPr>
          <a:xfrm flipH="1">
            <a:off x="7770222" y="336580"/>
            <a:ext cx="396714" cy="633433"/>
            <a:chOff x="4373645" y="1032973"/>
            <a:chExt cx="396714" cy="633238"/>
          </a:xfrm>
        </p:grpSpPr>
        <p:sp>
          <p:nvSpPr>
            <p:cNvPr id="17" name="Google Shape;1600;p39"/>
            <p:cNvSpPr/>
            <p:nvPr/>
          </p:nvSpPr>
          <p:spPr>
            <a:xfrm>
              <a:off x="4414281" y="1032973"/>
              <a:ext cx="356078" cy="445828"/>
            </a:xfrm>
            <a:custGeom>
              <a:avLst/>
              <a:gdLst/>
              <a:ahLst/>
              <a:cxnLst/>
              <a:rect l="l" t="t" r="r" b="b"/>
              <a:pathLst>
                <a:path w="11085" h="13879" extrusionOk="0">
                  <a:moveTo>
                    <a:pt x="4334" y="0"/>
                  </a:moveTo>
                  <a:cubicBezTo>
                    <a:pt x="2083" y="0"/>
                    <a:pt x="264" y="1383"/>
                    <a:pt x="127" y="3903"/>
                  </a:cubicBezTo>
                  <a:cubicBezTo>
                    <a:pt x="1" y="7006"/>
                    <a:pt x="2946" y="9856"/>
                    <a:pt x="2281" y="12770"/>
                  </a:cubicBezTo>
                  <a:lnTo>
                    <a:pt x="5543" y="13878"/>
                  </a:lnTo>
                  <a:cubicBezTo>
                    <a:pt x="5891" y="13150"/>
                    <a:pt x="6334" y="12612"/>
                    <a:pt x="6873" y="12042"/>
                  </a:cubicBezTo>
                  <a:cubicBezTo>
                    <a:pt x="8425" y="10458"/>
                    <a:pt x="10483" y="9128"/>
                    <a:pt x="10736" y="6658"/>
                  </a:cubicBezTo>
                  <a:cubicBezTo>
                    <a:pt x="11085" y="3111"/>
                    <a:pt x="8583" y="736"/>
                    <a:pt x="5416" y="102"/>
                  </a:cubicBezTo>
                  <a:cubicBezTo>
                    <a:pt x="5048" y="34"/>
                    <a:pt x="4686" y="0"/>
                    <a:pt x="4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0578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601;p39"/>
            <p:cNvSpPr/>
            <p:nvPr/>
          </p:nvSpPr>
          <p:spPr>
            <a:xfrm>
              <a:off x="4373645" y="1434736"/>
              <a:ext cx="268544" cy="231475"/>
            </a:xfrm>
            <a:custGeom>
              <a:avLst/>
              <a:gdLst/>
              <a:ahLst/>
              <a:cxnLst/>
              <a:rect l="l" t="t" r="r" b="b"/>
              <a:pathLst>
                <a:path w="8360" h="7206" extrusionOk="0">
                  <a:moveTo>
                    <a:pt x="2397" y="496"/>
                  </a:moveTo>
                  <a:cubicBezTo>
                    <a:pt x="2536" y="496"/>
                    <a:pt x="2664" y="506"/>
                    <a:pt x="2754" y="516"/>
                  </a:cubicBezTo>
                  <a:cubicBezTo>
                    <a:pt x="3356" y="580"/>
                    <a:pt x="3862" y="833"/>
                    <a:pt x="4432" y="1055"/>
                  </a:cubicBezTo>
                  <a:cubicBezTo>
                    <a:pt x="5094" y="1275"/>
                    <a:pt x="5787" y="1464"/>
                    <a:pt x="6481" y="1685"/>
                  </a:cubicBezTo>
                  <a:lnTo>
                    <a:pt x="6481" y="1685"/>
                  </a:lnTo>
                  <a:cubicBezTo>
                    <a:pt x="6484" y="1686"/>
                    <a:pt x="6488" y="1687"/>
                    <a:pt x="6491" y="1688"/>
                  </a:cubicBezTo>
                  <a:cubicBezTo>
                    <a:pt x="6491" y="1688"/>
                    <a:pt x="6491" y="1688"/>
                    <a:pt x="6491" y="1688"/>
                  </a:cubicBezTo>
                  <a:lnTo>
                    <a:pt x="6491" y="1688"/>
                  </a:lnTo>
                  <a:cubicBezTo>
                    <a:pt x="6496" y="1690"/>
                    <a:pt x="6501" y="1691"/>
                    <a:pt x="6505" y="1692"/>
                  </a:cubicBezTo>
                  <a:lnTo>
                    <a:pt x="6505" y="1692"/>
                  </a:lnTo>
                  <a:cubicBezTo>
                    <a:pt x="6818" y="1788"/>
                    <a:pt x="7160" y="1944"/>
                    <a:pt x="7409" y="2131"/>
                  </a:cubicBezTo>
                  <a:cubicBezTo>
                    <a:pt x="7536" y="2226"/>
                    <a:pt x="7758" y="2448"/>
                    <a:pt x="7726" y="2606"/>
                  </a:cubicBezTo>
                  <a:cubicBezTo>
                    <a:pt x="7726" y="2733"/>
                    <a:pt x="7504" y="2796"/>
                    <a:pt x="7378" y="2796"/>
                  </a:cubicBezTo>
                  <a:cubicBezTo>
                    <a:pt x="7272" y="2814"/>
                    <a:pt x="7163" y="2822"/>
                    <a:pt x="7053" y="2822"/>
                  </a:cubicBezTo>
                  <a:cubicBezTo>
                    <a:pt x="6792" y="2822"/>
                    <a:pt x="6525" y="2778"/>
                    <a:pt x="6270" y="2717"/>
                  </a:cubicBezTo>
                  <a:lnTo>
                    <a:pt x="6270" y="2717"/>
                  </a:lnTo>
                  <a:cubicBezTo>
                    <a:pt x="6259" y="2712"/>
                    <a:pt x="6248" y="2707"/>
                    <a:pt x="6238" y="2701"/>
                  </a:cubicBezTo>
                  <a:lnTo>
                    <a:pt x="6235" y="2708"/>
                  </a:lnTo>
                  <a:lnTo>
                    <a:pt x="6235" y="2708"/>
                  </a:lnTo>
                  <a:cubicBezTo>
                    <a:pt x="6225" y="2706"/>
                    <a:pt x="6215" y="2704"/>
                    <a:pt x="6206" y="2701"/>
                  </a:cubicBezTo>
                  <a:cubicBezTo>
                    <a:pt x="6184" y="2697"/>
                    <a:pt x="6163" y="2694"/>
                    <a:pt x="6143" y="2694"/>
                  </a:cubicBezTo>
                  <a:cubicBezTo>
                    <a:pt x="5895" y="2694"/>
                    <a:pt x="5753" y="3028"/>
                    <a:pt x="6016" y="3145"/>
                  </a:cubicBezTo>
                  <a:cubicBezTo>
                    <a:pt x="6428" y="3335"/>
                    <a:pt x="6934" y="3715"/>
                    <a:pt x="6998" y="4190"/>
                  </a:cubicBezTo>
                  <a:cubicBezTo>
                    <a:pt x="7093" y="4792"/>
                    <a:pt x="6238" y="4855"/>
                    <a:pt x="5858" y="4855"/>
                  </a:cubicBezTo>
                  <a:cubicBezTo>
                    <a:pt x="5604" y="4855"/>
                    <a:pt x="5509" y="5172"/>
                    <a:pt x="5731" y="5298"/>
                  </a:cubicBezTo>
                  <a:cubicBezTo>
                    <a:pt x="6048" y="5520"/>
                    <a:pt x="6523" y="5900"/>
                    <a:pt x="6523" y="6343"/>
                  </a:cubicBezTo>
                  <a:cubicBezTo>
                    <a:pt x="6543" y="6654"/>
                    <a:pt x="6197" y="6721"/>
                    <a:pt x="5876" y="6721"/>
                  </a:cubicBezTo>
                  <a:cubicBezTo>
                    <a:pt x="5707" y="6721"/>
                    <a:pt x="5544" y="6703"/>
                    <a:pt x="5446" y="6692"/>
                  </a:cubicBezTo>
                  <a:cubicBezTo>
                    <a:pt x="4686" y="6597"/>
                    <a:pt x="3894" y="6312"/>
                    <a:pt x="3166" y="6090"/>
                  </a:cubicBezTo>
                  <a:cubicBezTo>
                    <a:pt x="2437" y="5868"/>
                    <a:pt x="1646" y="5583"/>
                    <a:pt x="1044" y="5140"/>
                  </a:cubicBezTo>
                  <a:cubicBezTo>
                    <a:pt x="886" y="5013"/>
                    <a:pt x="664" y="4855"/>
                    <a:pt x="759" y="4633"/>
                  </a:cubicBezTo>
                  <a:cubicBezTo>
                    <a:pt x="886" y="4285"/>
                    <a:pt x="1551" y="4095"/>
                    <a:pt x="1836" y="4000"/>
                  </a:cubicBezTo>
                  <a:cubicBezTo>
                    <a:pt x="2089" y="3905"/>
                    <a:pt x="2089" y="3588"/>
                    <a:pt x="1836" y="3493"/>
                  </a:cubicBezTo>
                  <a:cubicBezTo>
                    <a:pt x="1614" y="3398"/>
                    <a:pt x="632" y="3050"/>
                    <a:pt x="981" y="2638"/>
                  </a:cubicBezTo>
                  <a:cubicBezTo>
                    <a:pt x="1297" y="2258"/>
                    <a:pt x="1899" y="2131"/>
                    <a:pt x="2342" y="2036"/>
                  </a:cubicBezTo>
                  <a:cubicBezTo>
                    <a:pt x="2564" y="1973"/>
                    <a:pt x="2596" y="1688"/>
                    <a:pt x="2406" y="1593"/>
                  </a:cubicBezTo>
                  <a:cubicBezTo>
                    <a:pt x="2216" y="1466"/>
                    <a:pt x="1392" y="1055"/>
                    <a:pt x="1614" y="738"/>
                  </a:cubicBezTo>
                  <a:cubicBezTo>
                    <a:pt x="1744" y="543"/>
                    <a:pt x="2096" y="496"/>
                    <a:pt x="2397" y="496"/>
                  </a:cubicBezTo>
                  <a:close/>
                  <a:moveTo>
                    <a:pt x="2539" y="1"/>
                  </a:moveTo>
                  <a:cubicBezTo>
                    <a:pt x="2391" y="1"/>
                    <a:pt x="2242" y="13"/>
                    <a:pt x="2089" y="41"/>
                  </a:cubicBezTo>
                  <a:cubicBezTo>
                    <a:pt x="1677" y="73"/>
                    <a:pt x="1139" y="263"/>
                    <a:pt x="1076" y="738"/>
                  </a:cubicBezTo>
                  <a:cubicBezTo>
                    <a:pt x="1033" y="1140"/>
                    <a:pt x="1331" y="1458"/>
                    <a:pt x="1665" y="1700"/>
                  </a:cubicBezTo>
                  <a:lnTo>
                    <a:pt x="1665" y="1700"/>
                  </a:lnTo>
                  <a:cubicBezTo>
                    <a:pt x="1175" y="1846"/>
                    <a:pt x="655" y="2082"/>
                    <a:pt x="474" y="2511"/>
                  </a:cubicBezTo>
                  <a:cubicBezTo>
                    <a:pt x="225" y="3054"/>
                    <a:pt x="702" y="3451"/>
                    <a:pt x="1180" y="3714"/>
                  </a:cubicBezTo>
                  <a:lnTo>
                    <a:pt x="1180" y="3714"/>
                  </a:lnTo>
                  <a:cubicBezTo>
                    <a:pt x="613" y="3980"/>
                    <a:pt x="1" y="4400"/>
                    <a:pt x="284" y="5013"/>
                  </a:cubicBezTo>
                  <a:cubicBezTo>
                    <a:pt x="442" y="5330"/>
                    <a:pt x="759" y="5552"/>
                    <a:pt x="1044" y="5710"/>
                  </a:cubicBezTo>
                  <a:cubicBezTo>
                    <a:pt x="1487" y="5995"/>
                    <a:pt x="1962" y="6185"/>
                    <a:pt x="2437" y="6343"/>
                  </a:cubicBezTo>
                  <a:cubicBezTo>
                    <a:pt x="3387" y="6723"/>
                    <a:pt x="4401" y="7040"/>
                    <a:pt x="5414" y="7167"/>
                  </a:cubicBezTo>
                  <a:cubicBezTo>
                    <a:pt x="5547" y="7190"/>
                    <a:pt x="5700" y="7206"/>
                    <a:pt x="5859" y="7206"/>
                  </a:cubicBezTo>
                  <a:cubicBezTo>
                    <a:pt x="6345" y="7206"/>
                    <a:pt x="6878" y="7059"/>
                    <a:pt x="6998" y="6533"/>
                  </a:cubicBezTo>
                  <a:cubicBezTo>
                    <a:pt x="7107" y="6055"/>
                    <a:pt x="6826" y="5606"/>
                    <a:pt x="6476" y="5259"/>
                  </a:cubicBezTo>
                  <a:lnTo>
                    <a:pt x="6476" y="5259"/>
                  </a:lnTo>
                  <a:cubicBezTo>
                    <a:pt x="7014" y="5150"/>
                    <a:pt x="7527" y="4888"/>
                    <a:pt x="7504" y="4253"/>
                  </a:cubicBezTo>
                  <a:cubicBezTo>
                    <a:pt x="7504" y="3901"/>
                    <a:pt x="7334" y="3580"/>
                    <a:pt x="7088" y="3313"/>
                  </a:cubicBezTo>
                  <a:lnTo>
                    <a:pt x="7088" y="3313"/>
                  </a:lnTo>
                  <a:cubicBezTo>
                    <a:pt x="7114" y="3314"/>
                    <a:pt x="7140" y="3314"/>
                    <a:pt x="7166" y="3314"/>
                  </a:cubicBezTo>
                  <a:cubicBezTo>
                    <a:pt x="7671" y="3314"/>
                    <a:pt x="8146" y="3172"/>
                    <a:pt x="8233" y="2670"/>
                  </a:cubicBezTo>
                  <a:cubicBezTo>
                    <a:pt x="8359" y="1878"/>
                    <a:pt x="7188" y="1403"/>
                    <a:pt x="6618" y="1213"/>
                  </a:cubicBezTo>
                  <a:cubicBezTo>
                    <a:pt x="5763" y="928"/>
                    <a:pt x="4908" y="706"/>
                    <a:pt x="4052" y="358"/>
                  </a:cubicBezTo>
                  <a:cubicBezTo>
                    <a:pt x="3558" y="160"/>
                    <a:pt x="3063" y="1"/>
                    <a:pt x="2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0578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602;p39"/>
            <p:cNvSpPr/>
            <p:nvPr/>
          </p:nvSpPr>
          <p:spPr>
            <a:xfrm>
              <a:off x="4424272" y="1481411"/>
              <a:ext cx="124443" cy="51717"/>
            </a:xfrm>
            <a:custGeom>
              <a:avLst/>
              <a:gdLst/>
              <a:ahLst/>
              <a:cxnLst/>
              <a:rect l="l" t="t" r="r" b="b"/>
              <a:pathLst>
                <a:path w="3874" h="1610" extrusionOk="0">
                  <a:moveTo>
                    <a:pt x="313" y="1"/>
                  </a:moveTo>
                  <a:cubicBezTo>
                    <a:pt x="82" y="1"/>
                    <a:pt x="0" y="402"/>
                    <a:pt x="260" y="488"/>
                  </a:cubicBezTo>
                  <a:cubicBezTo>
                    <a:pt x="1336" y="868"/>
                    <a:pt x="2381" y="1217"/>
                    <a:pt x="3458" y="1597"/>
                  </a:cubicBezTo>
                  <a:cubicBezTo>
                    <a:pt x="3484" y="1605"/>
                    <a:pt x="3509" y="1609"/>
                    <a:pt x="3532" y="1609"/>
                  </a:cubicBezTo>
                  <a:cubicBezTo>
                    <a:pt x="3768" y="1609"/>
                    <a:pt x="3873" y="1208"/>
                    <a:pt x="3585" y="1122"/>
                  </a:cubicBezTo>
                  <a:cubicBezTo>
                    <a:pt x="2540" y="742"/>
                    <a:pt x="1463" y="393"/>
                    <a:pt x="386" y="13"/>
                  </a:cubicBezTo>
                  <a:cubicBezTo>
                    <a:pt x="361" y="5"/>
                    <a:pt x="336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0578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1603;p39"/>
            <p:cNvSpPr/>
            <p:nvPr/>
          </p:nvSpPr>
          <p:spPr>
            <a:xfrm>
              <a:off x="4465967" y="1561783"/>
              <a:ext cx="106229" cy="44586"/>
            </a:xfrm>
            <a:custGeom>
              <a:avLst/>
              <a:gdLst/>
              <a:ahLst/>
              <a:cxnLst/>
              <a:rect l="l" t="t" r="r" b="b"/>
              <a:pathLst>
                <a:path w="3307" h="1388" extrusionOk="0">
                  <a:moveTo>
                    <a:pt x="338" y="1"/>
                  </a:moveTo>
                  <a:cubicBezTo>
                    <a:pt x="82" y="1"/>
                    <a:pt x="1" y="402"/>
                    <a:pt x="260" y="488"/>
                  </a:cubicBezTo>
                  <a:cubicBezTo>
                    <a:pt x="1147" y="773"/>
                    <a:pt x="2034" y="1090"/>
                    <a:pt x="2920" y="1375"/>
                  </a:cubicBezTo>
                  <a:cubicBezTo>
                    <a:pt x="2946" y="1383"/>
                    <a:pt x="2970" y="1387"/>
                    <a:pt x="2993" y="1387"/>
                  </a:cubicBezTo>
                  <a:cubicBezTo>
                    <a:pt x="3225" y="1387"/>
                    <a:pt x="3306" y="986"/>
                    <a:pt x="3047" y="900"/>
                  </a:cubicBezTo>
                  <a:cubicBezTo>
                    <a:pt x="2160" y="615"/>
                    <a:pt x="1273" y="298"/>
                    <a:pt x="418" y="13"/>
                  </a:cubicBezTo>
                  <a:cubicBezTo>
                    <a:pt x="390" y="5"/>
                    <a:pt x="363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0578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1604;p39"/>
            <p:cNvSpPr/>
            <p:nvPr/>
          </p:nvSpPr>
          <p:spPr>
            <a:xfrm>
              <a:off x="4462113" y="1197025"/>
              <a:ext cx="235458" cy="281554"/>
            </a:xfrm>
            <a:custGeom>
              <a:avLst/>
              <a:gdLst/>
              <a:ahLst/>
              <a:cxnLst/>
              <a:rect l="l" t="t" r="r" b="b"/>
              <a:pathLst>
                <a:path w="7330" h="8765" extrusionOk="0">
                  <a:moveTo>
                    <a:pt x="1598" y="494"/>
                  </a:moveTo>
                  <a:cubicBezTo>
                    <a:pt x="1742" y="494"/>
                    <a:pt x="1886" y="537"/>
                    <a:pt x="1995" y="632"/>
                  </a:cubicBezTo>
                  <a:cubicBezTo>
                    <a:pt x="2217" y="822"/>
                    <a:pt x="2280" y="1171"/>
                    <a:pt x="2312" y="1456"/>
                  </a:cubicBezTo>
                  <a:cubicBezTo>
                    <a:pt x="2393" y="1881"/>
                    <a:pt x="2383" y="2306"/>
                    <a:pt x="2358" y="2731"/>
                  </a:cubicBezTo>
                  <a:lnTo>
                    <a:pt x="2358" y="2731"/>
                  </a:lnTo>
                  <a:cubicBezTo>
                    <a:pt x="2357" y="2731"/>
                    <a:pt x="2356" y="2731"/>
                    <a:pt x="2355" y="2731"/>
                  </a:cubicBezTo>
                  <a:cubicBezTo>
                    <a:pt x="2231" y="2731"/>
                    <a:pt x="2100" y="2709"/>
                    <a:pt x="1964" y="2659"/>
                  </a:cubicBezTo>
                  <a:cubicBezTo>
                    <a:pt x="1520" y="2501"/>
                    <a:pt x="1203" y="2121"/>
                    <a:pt x="1045" y="1709"/>
                  </a:cubicBezTo>
                  <a:cubicBezTo>
                    <a:pt x="918" y="1392"/>
                    <a:pt x="823" y="949"/>
                    <a:pt x="1108" y="696"/>
                  </a:cubicBezTo>
                  <a:cubicBezTo>
                    <a:pt x="1217" y="569"/>
                    <a:pt x="1407" y="494"/>
                    <a:pt x="1598" y="494"/>
                  </a:cubicBezTo>
                  <a:close/>
                  <a:moveTo>
                    <a:pt x="6610" y="1807"/>
                  </a:moveTo>
                  <a:cubicBezTo>
                    <a:pt x="6705" y="1807"/>
                    <a:pt x="6762" y="1893"/>
                    <a:pt x="6746" y="2121"/>
                  </a:cubicBezTo>
                  <a:cubicBezTo>
                    <a:pt x="6746" y="2740"/>
                    <a:pt x="6262" y="3389"/>
                    <a:pt x="5590" y="3389"/>
                  </a:cubicBezTo>
                  <a:cubicBezTo>
                    <a:pt x="5574" y="3389"/>
                    <a:pt x="5558" y="3388"/>
                    <a:pt x="5542" y="3388"/>
                  </a:cubicBezTo>
                  <a:cubicBezTo>
                    <a:pt x="5419" y="3380"/>
                    <a:pt x="5312" y="3346"/>
                    <a:pt x="5219" y="3292"/>
                  </a:cubicBezTo>
                  <a:lnTo>
                    <a:pt x="5219" y="3292"/>
                  </a:lnTo>
                  <a:cubicBezTo>
                    <a:pt x="5359" y="3063"/>
                    <a:pt x="5508" y="2840"/>
                    <a:pt x="5669" y="2628"/>
                  </a:cubicBezTo>
                  <a:cubicBezTo>
                    <a:pt x="5785" y="2465"/>
                    <a:pt x="6345" y="1807"/>
                    <a:pt x="6610" y="1807"/>
                  </a:cubicBezTo>
                  <a:close/>
                  <a:moveTo>
                    <a:pt x="1653" y="0"/>
                  </a:moveTo>
                  <a:cubicBezTo>
                    <a:pt x="1301" y="0"/>
                    <a:pt x="921" y="137"/>
                    <a:pt x="697" y="411"/>
                  </a:cubicBezTo>
                  <a:cubicBezTo>
                    <a:pt x="0" y="1202"/>
                    <a:pt x="728" y="2533"/>
                    <a:pt x="1488" y="2976"/>
                  </a:cubicBezTo>
                  <a:cubicBezTo>
                    <a:pt x="1784" y="3152"/>
                    <a:pt x="2062" y="3228"/>
                    <a:pt x="2324" y="3228"/>
                  </a:cubicBezTo>
                  <a:lnTo>
                    <a:pt x="2324" y="3228"/>
                  </a:lnTo>
                  <a:cubicBezTo>
                    <a:pt x="2320" y="3302"/>
                    <a:pt x="2315" y="3377"/>
                    <a:pt x="2312" y="3451"/>
                  </a:cubicBezTo>
                  <a:cubicBezTo>
                    <a:pt x="2280" y="4084"/>
                    <a:pt x="2344" y="4718"/>
                    <a:pt x="2249" y="5383"/>
                  </a:cubicBezTo>
                  <a:cubicBezTo>
                    <a:pt x="2122" y="6206"/>
                    <a:pt x="1837" y="6966"/>
                    <a:pt x="1267" y="7631"/>
                  </a:cubicBezTo>
                  <a:cubicBezTo>
                    <a:pt x="1123" y="7822"/>
                    <a:pt x="1287" y="8068"/>
                    <a:pt x="1471" y="8068"/>
                  </a:cubicBezTo>
                  <a:cubicBezTo>
                    <a:pt x="1530" y="8068"/>
                    <a:pt x="1592" y="8042"/>
                    <a:pt x="1647" y="7980"/>
                  </a:cubicBezTo>
                  <a:cubicBezTo>
                    <a:pt x="2217" y="7315"/>
                    <a:pt x="2565" y="6523"/>
                    <a:pt x="2724" y="5636"/>
                  </a:cubicBezTo>
                  <a:cubicBezTo>
                    <a:pt x="2850" y="4908"/>
                    <a:pt x="2755" y="4179"/>
                    <a:pt x="2819" y="3451"/>
                  </a:cubicBezTo>
                  <a:cubicBezTo>
                    <a:pt x="2823" y="3345"/>
                    <a:pt x="2828" y="3238"/>
                    <a:pt x="2834" y="3132"/>
                  </a:cubicBezTo>
                  <a:lnTo>
                    <a:pt x="2834" y="3132"/>
                  </a:lnTo>
                  <a:cubicBezTo>
                    <a:pt x="3371" y="2925"/>
                    <a:pt x="3819" y="2417"/>
                    <a:pt x="4171" y="1875"/>
                  </a:cubicBezTo>
                  <a:lnTo>
                    <a:pt x="4171" y="1875"/>
                  </a:lnTo>
                  <a:cubicBezTo>
                    <a:pt x="4205" y="2421"/>
                    <a:pt x="4324" y="2991"/>
                    <a:pt x="4626" y="3390"/>
                  </a:cubicBezTo>
                  <a:lnTo>
                    <a:pt x="4626" y="3390"/>
                  </a:lnTo>
                  <a:cubicBezTo>
                    <a:pt x="4514" y="3606"/>
                    <a:pt x="4408" y="3827"/>
                    <a:pt x="4307" y="4053"/>
                  </a:cubicBezTo>
                  <a:cubicBezTo>
                    <a:pt x="3674" y="5446"/>
                    <a:pt x="3262" y="6935"/>
                    <a:pt x="2945" y="8455"/>
                  </a:cubicBezTo>
                  <a:cubicBezTo>
                    <a:pt x="2926" y="8643"/>
                    <a:pt x="3088" y="8765"/>
                    <a:pt x="3234" y="8765"/>
                  </a:cubicBezTo>
                  <a:cubicBezTo>
                    <a:pt x="3334" y="8765"/>
                    <a:pt x="3426" y="8709"/>
                    <a:pt x="3452" y="8581"/>
                  </a:cubicBezTo>
                  <a:cubicBezTo>
                    <a:pt x="3755" y="6967"/>
                    <a:pt x="4178" y="5212"/>
                    <a:pt x="4978" y="3717"/>
                  </a:cubicBezTo>
                  <a:lnTo>
                    <a:pt x="4978" y="3717"/>
                  </a:lnTo>
                  <a:cubicBezTo>
                    <a:pt x="5006" y="3735"/>
                    <a:pt x="5036" y="3752"/>
                    <a:pt x="5067" y="3768"/>
                  </a:cubicBezTo>
                  <a:cubicBezTo>
                    <a:pt x="5251" y="3863"/>
                    <a:pt x="5438" y="3906"/>
                    <a:pt x="5621" y="3906"/>
                  </a:cubicBezTo>
                  <a:cubicBezTo>
                    <a:pt x="6289" y="3906"/>
                    <a:pt x="6909" y="3337"/>
                    <a:pt x="7157" y="2691"/>
                  </a:cubicBezTo>
                  <a:cubicBezTo>
                    <a:pt x="7330" y="2230"/>
                    <a:pt x="7293" y="1299"/>
                    <a:pt x="6668" y="1299"/>
                  </a:cubicBezTo>
                  <a:cubicBezTo>
                    <a:pt x="6605" y="1299"/>
                    <a:pt x="6536" y="1309"/>
                    <a:pt x="6461" y="1329"/>
                  </a:cubicBezTo>
                  <a:cubicBezTo>
                    <a:pt x="5985" y="1456"/>
                    <a:pt x="5605" y="1931"/>
                    <a:pt x="5320" y="2279"/>
                  </a:cubicBezTo>
                  <a:cubicBezTo>
                    <a:pt x="5164" y="2484"/>
                    <a:pt x="5021" y="2699"/>
                    <a:pt x="4888" y="2920"/>
                  </a:cubicBezTo>
                  <a:lnTo>
                    <a:pt x="4888" y="2920"/>
                  </a:lnTo>
                  <a:cubicBezTo>
                    <a:pt x="4597" y="2356"/>
                    <a:pt x="4634" y="1424"/>
                    <a:pt x="4655" y="949"/>
                  </a:cubicBezTo>
                  <a:cubicBezTo>
                    <a:pt x="4655" y="794"/>
                    <a:pt x="4525" y="698"/>
                    <a:pt x="4402" y="698"/>
                  </a:cubicBezTo>
                  <a:cubicBezTo>
                    <a:pt x="4324" y="698"/>
                    <a:pt x="4249" y="736"/>
                    <a:pt x="4212" y="822"/>
                  </a:cubicBezTo>
                  <a:cubicBezTo>
                    <a:pt x="3922" y="1380"/>
                    <a:pt x="3491" y="2268"/>
                    <a:pt x="2863" y="2600"/>
                  </a:cubicBezTo>
                  <a:lnTo>
                    <a:pt x="2863" y="2600"/>
                  </a:lnTo>
                  <a:cubicBezTo>
                    <a:pt x="2889" y="2019"/>
                    <a:pt x="2883" y="1438"/>
                    <a:pt x="2692" y="886"/>
                  </a:cubicBezTo>
                  <a:cubicBezTo>
                    <a:pt x="2565" y="506"/>
                    <a:pt x="2344" y="157"/>
                    <a:pt x="1932" y="31"/>
                  </a:cubicBezTo>
                  <a:cubicBezTo>
                    <a:pt x="1844" y="10"/>
                    <a:pt x="1750" y="0"/>
                    <a:pt x="1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0578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" name="Google Shape;2497;p55">
            <a:hlinkClick r:id="rId12" action="ppaction://hlinksldjump"/>
          </p:cNvPr>
          <p:cNvSpPr/>
          <p:nvPr/>
        </p:nvSpPr>
        <p:spPr>
          <a:xfrm>
            <a:off x="3168864" y="1738312"/>
            <a:ext cx="1295064" cy="1041703"/>
          </a:xfrm>
          <a:custGeom>
            <a:avLst/>
            <a:gdLst/>
            <a:ahLst/>
            <a:cxnLst/>
            <a:rect l="l" t="t" r="r" b="b"/>
            <a:pathLst>
              <a:path w="23450" h="19253" extrusionOk="0">
                <a:moveTo>
                  <a:pt x="10539" y="0"/>
                </a:moveTo>
                <a:cubicBezTo>
                  <a:pt x="6406" y="0"/>
                  <a:pt x="2271" y="2113"/>
                  <a:pt x="729" y="6187"/>
                </a:cubicBezTo>
                <a:cubicBezTo>
                  <a:pt x="285" y="7359"/>
                  <a:pt x="127" y="8563"/>
                  <a:pt x="222" y="9734"/>
                </a:cubicBezTo>
                <a:cubicBezTo>
                  <a:pt x="0" y="11349"/>
                  <a:pt x="254" y="12996"/>
                  <a:pt x="1014" y="14611"/>
                </a:cubicBezTo>
                <a:cubicBezTo>
                  <a:pt x="2407" y="17493"/>
                  <a:pt x="5796" y="18918"/>
                  <a:pt x="8804" y="19203"/>
                </a:cubicBezTo>
                <a:cubicBezTo>
                  <a:pt x="9140" y="19236"/>
                  <a:pt x="9475" y="19252"/>
                  <a:pt x="9810" y="19252"/>
                </a:cubicBezTo>
                <a:cubicBezTo>
                  <a:pt x="16863" y="19252"/>
                  <a:pt x="23449" y="12095"/>
                  <a:pt x="19730" y="5111"/>
                </a:cubicBezTo>
                <a:cubicBezTo>
                  <a:pt x="17882" y="1669"/>
                  <a:pt x="14212" y="0"/>
                  <a:pt x="105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algn="ctr" defTabSz="905786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endParaRPr sz="28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" name="Google Shape;1396;p35"/>
          <p:cNvSpPr/>
          <p:nvPr/>
        </p:nvSpPr>
        <p:spPr>
          <a:xfrm rot="-4499874">
            <a:off x="1070427" y="2674563"/>
            <a:ext cx="1880178" cy="2275674"/>
          </a:xfrm>
          <a:custGeom>
            <a:avLst/>
            <a:gdLst/>
            <a:ahLst/>
            <a:cxnLst/>
            <a:rect l="l" t="t" r="r" b="b"/>
            <a:pathLst>
              <a:path w="23292" h="24907" extrusionOk="0">
                <a:moveTo>
                  <a:pt x="17201" y="537"/>
                </a:moveTo>
                <a:cubicBezTo>
                  <a:pt x="18672" y="7181"/>
                  <a:pt x="20855" y="13647"/>
                  <a:pt x="22718" y="20200"/>
                </a:cubicBezTo>
                <a:lnTo>
                  <a:pt x="22718" y="20200"/>
                </a:lnTo>
                <a:cubicBezTo>
                  <a:pt x="21519" y="20627"/>
                  <a:pt x="20268" y="20899"/>
                  <a:pt x="19016" y="21227"/>
                </a:cubicBezTo>
                <a:cubicBezTo>
                  <a:pt x="16577" y="21828"/>
                  <a:pt x="14139" y="22430"/>
                  <a:pt x="11669" y="23032"/>
                </a:cubicBezTo>
                <a:cubicBezTo>
                  <a:pt x="9942" y="23456"/>
                  <a:pt x="8186" y="23909"/>
                  <a:pt x="6429" y="24363"/>
                </a:cubicBezTo>
                <a:lnTo>
                  <a:pt x="6429" y="24363"/>
                </a:lnTo>
                <a:cubicBezTo>
                  <a:pt x="5417" y="21487"/>
                  <a:pt x="4554" y="18523"/>
                  <a:pt x="3720" y="15590"/>
                </a:cubicBezTo>
                <a:cubicBezTo>
                  <a:pt x="2699" y="11939"/>
                  <a:pt x="1678" y="8257"/>
                  <a:pt x="598" y="4605"/>
                </a:cubicBezTo>
                <a:lnTo>
                  <a:pt x="598" y="4605"/>
                </a:lnTo>
                <a:cubicBezTo>
                  <a:pt x="4973" y="3632"/>
                  <a:pt x="9318" y="2394"/>
                  <a:pt x="13664" y="1339"/>
                </a:cubicBezTo>
                <a:cubicBezTo>
                  <a:pt x="14843" y="1073"/>
                  <a:pt x="16022" y="781"/>
                  <a:pt x="17201" y="537"/>
                </a:cubicBezTo>
                <a:close/>
                <a:moveTo>
                  <a:pt x="17405" y="0"/>
                </a:moveTo>
                <a:cubicBezTo>
                  <a:pt x="17382" y="0"/>
                  <a:pt x="17359" y="3"/>
                  <a:pt x="17337" y="9"/>
                </a:cubicBezTo>
                <a:cubicBezTo>
                  <a:pt x="12555" y="990"/>
                  <a:pt x="7868" y="2289"/>
                  <a:pt x="3150" y="3460"/>
                </a:cubicBezTo>
                <a:cubicBezTo>
                  <a:pt x="2191" y="3708"/>
                  <a:pt x="1232" y="3955"/>
                  <a:pt x="273" y="4173"/>
                </a:cubicBezTo>
                <a:lnTo>
                  <a:pt x="273" y="4173"/>
                </a:lnTo>
                <a:cubicBezTo>
                  <a:pt x="241" y="4176"/>
                  <a:pt x="209" y="4183"/>
                  <a:pt x="178" y="4195"/>
                </a:cubicBezTo>
                <a:lnTo>
                  <a:pt x="178" y="4195"/>
                </a:lnTo>
                <a:cubicBezTo>
                  <a:pt x="111" y="4215"/>
                  <a:pt x="67" y="4255"/>
                  <a:pt x="43" y="4304"/>
                </a:cubicBezTo>
                <a:lnTo>
                  <a:pt x="43" y="4304"/>
                </a:lnTo>
                <a:cubicBezTo>
                  <a:pt x="13" y="4352"/>
                  <a:pt x="0" y="4409"/>
                  <a:pt x="14" y="4474"/>
                </a:cubicBezTo>
                <a:cubicBezTo>
                  <a:pt x="1155" y="8211"/>
                  <a:pt x="2168" y="11979"/>
                  <a:pt x="3245" y="15716"/>
                </a:cubicBezTo>
                <a:cubicBezTo>
                  <a:pt x="4100" y="18725"/>
                  <a:pt x="4955" y="21765"/>
                  <a:pt x="6032" y="24710"/>
                </a:cubicBezTo>
                <a:cubicBezTo>
                  <a:pt x="6059" y="24820"/>
                  <a:pt x="6158" y="24906"/>
                  <a:pt x="6267" y="24906"/>
                </a:cubicBezTo>
                <a:cubicBezTo>
                  <a:pt x="6283" y="24906"/>
                  <a:pt x="6300" y="24904"/>
                  <a:pt x="6317" y="24900"/>
                </a:cubicBezTo>
                <a:cubicBezTo>
                  <a:pt x="11320" y="23602"/>
                  <a:pt x="16324" y="22462"/>
                  <a:pt x="21296" y="21132"/>
                </a:cubicBezTo>
                <a:cubicBezTo>
                  <a:pt x="21898" y="20973"/>
                  <a:pt x="22500" y="20815"/>
                  <a:pt x="23070" y="20593"/>
                </a:cubicBezTo>
                <a:cubicBezTo>
                  <a:pt x="23196" y="20562"/>
                  <a:pt x="23291" y="20435"/>
                  <a:pt x="23260" y="20308"/>
                </a:cubicBezTo>
                <a:cubicBezTo>
                  <a:pt x="21391" y="13594"/>
                  <a:pt x="19111" y="6976"/>
                  <a:pt x="17654" y="167"/>
                </a:cubicBezTo>
                <a:cubicBezTo>
                  <a:pt x="17628" y="62"/>
                  <a:pt x="17515" y="0"/>
                  <a:pt x="1740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defTabSz="90578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2651;p59"/>
          <p:cNvSpPr/>
          <p:nvPr/>
        </p:nvSpPr>
        <p:spPr>
          <a:xfrm>
            <a:off x="2922478" y="2931935"/>
            <a:ext cx="1992778" cy="1724708"/>
          </a:xfrm>
          <a:custGeom>
            <a:avLst/>
            <a:gdLst/>
            <a:ahLst/>
            <a:cxnLst/>
            <a:rect l="l" t="t" r="r" b="b"/>
            <a:pathLst>
              <a:path w="23450" h="19253" extrusionOk="0">
                <a:moveTo>
                  <a:pt x="10539" y="0"/>
                </a:moveTo>
                <a:cubicBezTo>
                  <a:pt x="6406" y="0"/>
                  <a:pt x="2271" y="2113"/>
                  <a:pt x="729" y="6187"/>
                </a:cubicBezTo>
                <a:cubicBezTo>
                  <a:pt x="285" y="7359"/>
                  <a:pt x="127" y="8563"/>
                  <a:pt x="222" y="9734"/>
                </a:cubicBezTo>
                <a:cubicBezTo>
                  <a:pt x="0" y="11349"/>
                  <a:pt x="254" y="12996"/>
                  <a:pt x="1014" y="14611"/>
                </a:cubicBezTo>
                <a:cubicBezTo>
                  <a:pt x="2407" y="17493"/>
                  <a:pt x="5796" y="18918"/>
                  <a:pt x="8804" y="19203"/>
                </a:cubicBezTo>
                <a:cubicBezTo>
                  <a:pt x="9140" y="19236"/>
                  <a:pt x="9475" y="19252"/>
                  <a:pt x="9810" y="19252"/>
                </a:cubicBezTo>
                <a:cubicBezTo>
                  <a:pt x="16863" y="19252"/>
                  <a:pt x="23449" y="12095"/>
                  <a:pt x="19730" y="5111"/>
                </a:cubicBezTo>
                <a:cubicBezTo>
                  <a:pt x="17882" y="1669"/>
                  <a:pt x="14212" y="0"/>
                  <a:pt x="105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algn="ctr" defTabSz="905786">
              <a:buClr>
                <a:srgbClr val="000000"/>
              </a:buClr>
            </a:pPr>
            <a:endParaRPr sz="2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8" name="Google Shape;2652;p59"/>
          <p:cNvSpPr/>
          <p:nvPr/>
        </p:nvSpPr>
        <p:spPr>
          <a:xfrm>
            <a:off x="4791854" y="2931934"/>
            <a:ext cx="1912878" cy="1724709"/>
          </a:xfrm>
          <a:custGeom>
            <a:avLst/>
            <a:gdLst/>
            <a:ahLst/>
            <a:cxnLst/>
            <a:rect l="l" t="t" r="r" b="b"/>
            <a:pathLst>
              <a:path w="23450" h="19253" extrusionOk="0">
                <a:moveTo>
                  <a:pt x="10539" y="0"/>
                </a:moveTo>
                <a:cubicBezTo>
                  <a:pt x="6406" y="0"/>
                  <a:pt x="2271" y="2113"/>
                  <a:pt x="729" y="6187"/>
                </a:cubicBezTo>
                <a:cubicBezTo>
                  <a:pt x="285" y="7359"/>
                  <a:pt x="127" y="8563"/>
                  <a:pt x="222" y="9734"/>
                </a:cubicBezTo>
                <a:cubicBezTo>
                  <a:pt x="0" y="11349"/>
                  <a:pt x="254" y="12996"/>
                  <a:pt x="1014" y="14611"/>
                </a:cubicBezTo>
                <a:cubicBezTo>
                  <a:pt x="2407" y="17493"/>
                  <a:pt x="5796" y="18918"/>
                  <a:pt x="8804" y="19203"/>
                </a:cubicBezTo>
                <a:cubicBezTo>
                  <a:pt x="9140" y="19236"/>
                  <a:pt x="9475" y="19252"/>
                  <a:pt x="9810" y="19252"/>
                </a:cubicBezTo>
                <a:cubicBezTo>
                  <a:pt x="16863" y="19252"/>
                  <a:pt x="23449" y="12095"/>
                  <a:pt x="19730" y="5111"/>
                </a:cubicBezTo>
                <a:cubicBezTo>
                  <a:pt x="17882" y="1669"/>
                  <a:pt x="14212" y="0"/>
                  <a:pt x="10539" y="0"/>
                </a:cubicBezTo>
                <a:close/>
              </a:path>
            </a:pathLst>
          </a:custGeom>
          <a:solidFill>
            <a:srgbClr val="0396A6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algn="ctr" defTabSz="905786">
              <a:buClr>
                <a:srgbClr val="000000"/>
              </a:buClr>
            </a:pPr>
            <a:endParaRPr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0" name="Google Shape;1396;p35"/>
          <p:cNvSpPr/>
          <p:nvPr/>
        </p:nvSpPr>
        <p:spPr>
          <a:xfrm rot="-4499874">
            <a:off x="6839795" y="2602059"/>
            <a:ext cx="1851597" cy="2307662"/>
          </a:xfrm>
          <a:custGeom>
            <a:avLst/>
            <a:gdLst/>
            <a:ahLst/>
            <a:cxnLst/>
            <a:rect l="l" t="t" r="r" b="b"/>
            <a:pathLst>
              <a:path w="23292" h="24907" extrusionOk="0">
                <a:moveTo>
                  <a:pt x="17201" y="537"/>
                </a:moveTo>
                <a:cubicBezTo>
                  <a:pt x="18672" y="7181"/>
                  <a:pt x="20855" y="13647"/>
                  <a:pt x="22718" y="20200"/>
                </a:cubicBezTo>
                <a:lnTo>
                  <a:pt x="22718" y="20200"/>
                </a:lnTo>
                <a:cubicBezTo>
                  <a:pt x="21519" y="20627"/>
                  <a:pt x="20268" y="20899"/>
                  <a:pt x="19016" y="21227"/>
                </a:cubicBezTo>
                <a:cubicBezTo>
                  <a:pt x="16577" y="21828"/>
                  <a:pt x="14139" y="22430"/>
                  <a:pt x="11669" y="23032"/>
                </a:cubicBezTo>
                <a:cubicBezTo>
                  <a:pt x="9942" y="23456"/>
                  <a:pt x="8186" y="23909"/>
                  <a:pt x="6429" y="24363"/>
                </a:cubicBezTo>
                <a:lnTo>
                  <a:pt x="6429" y="24363"/>
                </a:lnTo>
                <a:cubicBezTo>
                  <a:pt x="5417" y="21487"/>
                  <a:pt x="4554" y="18523"/>
                  <a:pt x="3720" y="15590"/>
                </a:cubicBezTo>
                <a:cubicBezTo>
                  <a:pt x="2699" y="11939"/>
                  <a:pt x="1678" y="8257"/>
                  <a:pt x="598" y="4605"/>
                </a:cubicBezTo>
                <a:lnTo>
                  <a:pt x="598" y="4605"/>
                </a:lnTo>
                <a:cubicBezTo>
                  <a:pt x="4973" y="3632"/>
                  <a:pt x="9318" y="2394"/>
                  <a:pt x="13664" y="1339"/>
                </a:cubicBezTo>
                <a:cubicBezTo>
                  <a:pt x="14843" y="1073"/>
                  <a:pt x="16022" y="781"/>
                  <a:pt x="17201" y="537"/>
                </a:cubicBezTo>
                <a:close/>
                <a:moveTo>
                  <a:pt x="17405" y="0"/>
                </a:moveTo>
                <a:cubicBezTo>
                  <a:pt x="17382" y="0"/>
                  <a:pt x="17359" y="3"/>
                  <a:pt x="17337" y="9"/>
                </a:cubicBezTo>
                <a:cubicBezTo>
                  <a:pt x="12555" y="990"/>
                  <a:pt x="7868" y="2289"/>
                  <a:pt x="3150" y="3460"/>
                </a:cubicBezTo>
                <a:cubicBezTo>
                  <a:pt x="2191" y="3708"/>
                  <a:pt x="1232" y="3955"/>
                  <a:pt x="273" y="4173"/>
                </a:cubicBezTo>
                <a:lnTo>
                  <a:pt x="273" y="4173"/>
                </a:lnTo>
                <a:cubicBezTo>
                  <a:pt x="241" y="4176"/>
                  <a:pt x="209" y="4183"/>
                  <a:pt x="178" y="4195"/>
                </a:cubicBezTo>
                <a:lnTo>
                  <a:pt x="178" y="4195"/>
                </a:lnTo>
                <a:cubicBezTo>
                  <a:pt x="111" y="4215"/>
                  <a:pt x="67" y="4255"/>
                  <a:pt x="43" y="4304"/>
                </a:cubicBezTo>
                <a:lnTo>
                  <a:pt x="43" y="4304"/>
                </a:lnTo>
                <a:cubicBezTo>
                  <a:pt x="13" y="4352"/>
                  <a:pt x="0" y="4409"/>
                  <a:pt x="14" y="4474"/>
                </a:cubicBezTo>
                <a:cubicBezTo>
                  <a:pt x="1155" y="8211"/>
                  <a:pt x="2168" y="11979"/>
                  <a:pt x="3245" y="15716"/>
                </a:cubicBezTo>
                <a:cubicBezTo>
                  <a:pt x="4100" y="18725"/>
                  <a:pt x="4955" y="21765"/>
                  <a:pt x="6032" y="24710"/>
                </a:cubicBezTo>
                <a:cubicBezTo>
                  <a:pt x="6059" y="24820"/>
                  <a:pt x="6158" y="24906"/>
                  <a:pt x="6267" y="24906"/>
                </a:cubicBezTo>
                <a:cubicBezTo>
                  <a:pt x="6283" y="24906"/>
                  <a:pt x="6300" y="24904"/>
                  <a:pt x="6317" y="24900"/>
                </a:cubicBezTo>
                <a:cubicBezTo>
                  <a:pt x="11320" y="23602"/>
                  <a:pt x="16324" y="22462"/>
                  <a:pt x="21296" y="21132"/>
                </a:cubicBezTo>
                <a:cubicBezTo>
                  <a:pt x="21898" y="20973"/>
                  <a:pt x="22500" y="20815"/>
                  <a:pt x="23070" y="20593"/>
                </a:cubicBezTo>
                <a:cubicBezTo>
                  <a:pt x="23196" y="20562"/>
                  <a:pt x="23291" y="20435"/>
                  <a:pt x="23260" y="20308"/>
                </a:cubicBezTo>
                <a:cubicBezTo>
                  <a:pt x="21391" y="13594"/>
                  <a:pt x="19111" y="6976"/>
                  <a:pt x="17654" y="167"/>
                </a:cubicBezTo>
                <a:cubicBezTo>
                  <a:pt x="17628" y="62"/>
                  <a:pt x="17515" y="0"/>
                  <a:pt x="17405" y="0"/>
                </a:cubicBezTo>
                <a:close/>
              </a:path>
            </a:pathLst>
          </a:custGeom>
          <a:solidFill>
            <a:srgbClr val="FF00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defTabSz="90578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61319" y="3049151"/>
            <a:ext cx="1981529" cy="461803"/>
          </a:xfrm>
          <a:prstGeom prst="rect">
            <a:avLst/>
          </a:prstGeom>
          <a:noFill/>
        </p:spPr>
        <p:txBody>
          <a:bodyPr wrap="square" lIns="90578" tIns="45286" rIns="90578" bIns="45286" rtlCol="0">
            <a:spAutoFit/>
          </a:bodyPr>
          <a:lstStyle/>
          <a:p>
            <a:pPr algn="ctr" defTabSz="905786">
              <a:buClr>
                <a:srgbClr val="000000"/>
              </a:buClr>
            </a:pPr>
            <a:endParaRPr lang="en-US" sz="2400" kern="0" dirty="0">
              <a:solidFill>
                <a:srgbClr val="00354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1059" y="1798100"/>
            <a:ext cx="846191" cy="846453"/>
          </a:xfrm>
          <a:prstGeom prst="rect">
            <a:avLst/>
          </a:prstGeom>
        </p:spPr>
      </p:pic>
      <p:sp>
        <p:nvSpPr>
          <p:cNvPr id="24" name="Google Shape;2499;p55">
            <a:hlinkClick r:id="rId15" action="ppaction://hlinksldjump"/>
          </p:cNvPr>
          <p:cNvSpPr/>
          <p:nvPr/>
        </p:nvSpPr>
        <p:spPr>
          <a:xfrm>
            <a:off x="4892927" y="1708468"/>
            <a:ext cx="1263249" cy="1041703"/>
          </a:xfrm>
          <a:custGeom>
            <a:avLst/>
            <a:gdLst/>
            <a:ahLst/>
            <a:cxnLst/>
            <a:rect l="l" t="t" r="r" b="b"/>
            <a:pathLst>
              <a:path w="23418" h="19253" extrusionOk="0">
                <a:moveTo>
                  <a:pt x="10507" y="0"/>
                </a:moveTo>
                <a:cubicBezTo>
                  <a:pt x="6375" y="0"/>
                  <a:pt x="2240" y="2113"/>
                  <a:pt x="697" y="6187"/>
                </a:cubicBezTo>
                <a:cubicBezTo>
                  <a:pt x="254" y="7359"/>
                  <a:pt x="95" y="8563"/>
                  <a:pt x="190" y="9734"/>
                </a:cubicBezTo>
                <a:cubicBezTo>
                  <a:pt x="0" y="11349"/>
                  <a:pt x="222" y="12996"/>
                  <a:pt x="982" y="14611"/>
                </a:cubicBezTo>
                <a:cubicBezTo>
                  <a:pt x="2375" y="17493"/>
                  <a:pt x="5764" y="18918"/>
                  <a:pt x="8773" y="19203"/>
                </a:cubicBezTo>
                <a:cubicBezTo>
                  <a:pt x="9108" y="19236"/>
                  <a:pt x="9444" y="19252"/>
                  <a:pt x="9778" y="19252"/>
                </a:cubicBezTo>
                <a:cubicBezTo>
                  <a:pt x="16831" y="19252"/>
                  <a:pt x="23417" y="12095"/>
                  <a:pt x="19698" y="5111"/>
                </a:cubicBezTo>
                <a:cubicBezTo>
                  <a:pt x="17851" y="1669"/>
                  <a:pt x="14180" y="0"/>
                  <a:pt x="10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566" tIns="90566" rIns="90566" bIns="90566" anchor="ctr" anchorCtr="0">
            <a:noAutofit/>
          </a:bodyPr>
          <a:lstStyle/>
          <a:p>
            <a:pPr algn="ctr" defTabSz="905786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endParaRPr sz="28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ight Arrow Callout 4">
            <a:hlinkClick r:id="rId16" action="ppaction://hlinksldjump"/>
          </p:cNvPr>
          <p:cNvSpPr/>
          <p:nvPr/>
        </p:nvSpPr>
        <p:spPr>
          <a:xfrm>
            <a:off x="7352027" y="4831724"/>
            <a:ext cx="990765" cy="18325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32" tIns="33966" rIns="67932" bIns="33966" rtlCol="0" anchor="ctr"/>
          <a:lstStyle/>
          <a:p>
            <a:pPr algn="ctr" defTabSz="679125"/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42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2" grpId="0" animBg="1"/>
      <p:bldP spid="30" grpId="0" animBg="1"/>
      <p:bldP spid="30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/>
      <p:bldP spid="41" grpId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5387973"/>
            <a:ext cx="1632585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524" y="738250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802" y="59612"/>
            <a:ext cx="3363123" cy="336370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139"/>
          <p:cNvGrpSpPr/>
          <p:nvPr/>
        </p:nvGrpSpPr>
        <p:grpSpPr>
          <a:xfrm>
            <a:off x="3962506" y="4241875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/>
          <p:nvPr/>
        </p:nvCxnSpPr>
        <p:spPr>
          <a:xfrm flipH="1">
            <a:off x="3480320" y="1026951"/>
            <a:ext cx="169" cy="2862075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3254548" y="542221"/>
            <a:ext cx="473804" cy="500448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3257689" y="1559719"/>
            <a:ext cx="473803" cy="498504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3259749" y="2647450"/>
            <a:ext cx="441143" cy="441133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2" name="椭圆 64"/>
          <p:cNvSpPr/>
          <p:nvPr/>
        </p:nvSpPr>
        <p:spPr>
          <a:xfrm>
            <a:off x="3044544" y="327081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0584" tIns="45288" rIns="90584" bIns="45288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85" name="椭圆 64"/>
          <p:cNvSpPr/>
          <p:nvPr/>
        </p:nvSpPr>
        <p:spPr>
          <a:xfrm>
            <a:off x="3063651" y="1422752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0584" tIns="45288" rIns="90584" bIns="45288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86" name="椭圆 64"/>
          <p:cNvSpPr/>
          <p:nvPr/>
        </p:nvSpPr>
        <p:spPr>
          <a:xfrm>
            <a:off x="3044544" y="2534431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0584" tIns="45288" rIns="90584" bIns="45288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3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4839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2909252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1032" y="1121877"/>
            <a:ext cx="1939411" cy="1323439"/>
          </a:xfrm>
          <a:prstGeom prst="rect">
            <a:avLst/>
          </a:prstGeom>
          <a:noFill/>
        </p:spPr>
        <p:txBody>
          <a:bodyPr wrap="square" lIns="90584" tIns="45288" rIns="90584" bIns="45288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: Rounded Corners 5">
            <a:extLst>
              <a:ext uri="{FF2B5EF4-FFF2-40B4-BE49-F238E27FC236}">
                <a16:creationId xmlns:a16="http://schemas.microsoft.com/office/drawing/2014/main" xmlns="" id="{E251AD20-8C98-40FE-AE1B-648D64085EB3}"/>
              </a:ext>
            </a:extLst>
          </p:cNvPr>
          <p:cNvSpPr/>
          <p:nvPr/>
        </p:nvSpPr>
        <p:spPr>
          <a:xfrm>
            <a:off x="4057682" y="380010"/>
            <a:ext cx="2510757" cy="623636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4" tIns="45288" rIns="90584" bIns="45288"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: Rounded Corners 14">
            <a:extLst>
              <a:ext uri="{FF2B5EF4-FFF2-40B4-BE49-F238E27FC236}">
                <a16:creationId xmlns:a16="http://schemas.microsoft.com/office/drawing/2014/main" xmlns="" id="{479184A6-4EF3-434A-8F67-BE933F8941DC}"/>
              </a:ext>
            </a:extLst>
          </p:cNvPr>
          <p:cNvSpPr/>
          <p:nvPr/>
        </p:nvSpPr>
        <p:spPr>
          <a:xfrm>
            <a:off x="4057735" y="1553099"/>
            <a:ext cx="5086319" cy="570841"/>
          </a:xfrm>
          <a:prstGeom prst="roundRect">
            <a:avLst/>
          </a:prstGeom>
          <a:solidFill>
            <a:srgbClr val="99FF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4" tIns="45288" rIns="90584" bIns="45288"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组合 171"/>
          <p:cNvGrpSpPr/>
          <p:nvPr/>
        </p:nvGrpSpPr>
        <p:grpSpPr>
          <a:xfrm>
            <a:off x="3272527" y="3652460"/>
            <a:ext cx="441143" cy="441133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74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6" name="椭圆 64"/>
          <p:cNvSpPr/>
          <p:nvPr/>
        </p:nvSpPr>
        <p:spPr>
          <a:xfrm>
            <a:off x="3044544" y="3619324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lIns="90584" tIns="45288" rIns="90584" bIns="45288" anchor="ctr"/>
          <a:lstStyle/>
          <a:p>
            <a:pPr algn="ctr" latinLnBrk="1"/>
            <a:r>
              <a:rPr kumimoji="1" lang="en-US" sz="3200" b="1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kumimoji="1" lang="en-US" sz="3200" b="1" dirty="0">
              <a:solidFill>
                <a:srgbClr val="FF0000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Rectangle: Rounded Corners 15">
            <a:extLst>
              <a:ext uri="{FF2B5EF4-FFF2-40B4-BE49-F238E27FC236}">
                <a16:creationId xmlns:a16="http://schemas.microsoft.com/office/drawing/2014/main" xmlns="" id="{B21158E3-24C7-4623-9214-961993ED201B}"/>
              </a:ext>
            </a:extLst>
          </p:cNvPr>
          <p:cNvSpPr/>
          <p:nvPr/>
        </p:nvSpPr>
        <p:spPr>
          <a:xfrm>
            <a:off x="4057706" y="2545301"/>
            <a:ext cx="2905279" cy="647710"/>
          </a:xfrm>
          <a:prstGeom prst="roundRect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4" tIns="45288" rIns="90584" bIns="45288"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: Rounded Corners 15">
            <a:extLst>
              <a:ext uri="{FF2B5EF4-FFF2-40B4-BE49-F238E27FC236}">
                <a16:creationId xmlns:a16="http://schemas.microsoft.com/office/drawing/2014/main" xmlns="" id="{B21158E3-24C7-4623-9214-961993ED201B}"/>
              </a:ext>
            </a:extLst>
          </p:cNvPr>
          <p:cNvSpPr/>
          <p:nvPr/>
        </p:nvSpPr>
        <p:spPr>
          <a:xfrm>
            <a:off x="4066022" y="3636881"/>
            <a:ext cx="2905279" cy="647710"/>
          </a:xfrm>
          <a:prstGeom prst="roundRect">
            <a:avLst/>
          </a:prstGeom>
          <a:solidFill>
            <a:srgbClr val="DDEAD6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4" tIns="45288" rIns="90584" bIns="45288"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3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3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5" grpId="0" animBg="1"/>
      <p:bldP spid="86" grpId="0" animBg="1"/>
      <p:bldP spid="18" grpId="0"/>
      <p:bldP spid="68" grpId="0" animBg="1"/>
      <p:bldP spid="69" grpId="0" animBg="1"/>
      <p:bldP spid="76" grpId="0" animBg="1"/>
      <p:bldP spid="78" grpId="0" animBg="1"/>
      <p:bldP spid="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2238" y="4129959"/>
            <a:ext cx="7203170" cy="97342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679839"/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defTabSz="679839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10" name="Picture 8" descr="Clipart Resolution 2551*1795 - Khung Anh Ngo Nghinh - 900x633 PNG Download  - PNG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850" y="42794"/>
            <a:ext cx="8535571" cy="426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05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06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07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08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09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0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1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2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3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5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6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7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8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9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20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21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22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23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24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5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26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7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28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29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30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31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3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3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3428255" y="3755613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36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3438718" y="3746617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4" name="Rectangle 3"/>
          <p:cNvSpPr/>
          <p:nvPr/>
        </p:nvSpPr>
        <p:spPr>
          <a:xfrm>
            <a:off x="863588" y="628328"/>
            <a:ext cx="8100900" cy="2608849"/>
          </a:xfrm>
          <a:prstGeom prst="rect">
            <a:avLst/>
          </a:prstGeom>
        </p:spPr>
        <p:txBody>
          <a:bodyPr wrap="square" lIns="67992" tIns="34001" rIns="67992" bIns="3400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Microsoft Word. 		C. Microsoft Excel.</a:t>
            </a:r>
          </a:p>
          <a:p>
            <a:pPr lvl="0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Microsoft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D. Microsoft Access.</a:t>
            </a:r>
          </a:p>
        </p:txBody>
      </p:sp>
      <p:sp>
        <p:nvSpPr>
          <p:cNvPr id="2" name="Left Arrow 1">
            <a:hlinkClick r:id="rId6" action="ppaction://hlinksldjump"/>
          </p:cNvPr>
          <p:cNvSpPr/>
          <p:nvPr/>
        </p:nvSpPr>
        <p:spPr>
          <a:xfrm>
            <a:off x="8153257" y="4557748"/>
            <a:ext cx="870326" cy="492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97" tIns="34001" rIns="67997" bIns="34001" spcCol="0" rtlCol="0" anchor="ctr"/>
          <a:lstStyle/>
          <a:p>
            <a:pPr algn="ctr" defTabSz="679839"/>
            <a:endParaRPr lang="en-US" sz="1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71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4" grpId="0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6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9266" y="3976700"/>
            <a:ext cx="7203170" cy="97342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679839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0" name="Picture 8" descr="Clipart Resolution 2551*1795 - Khung Anh Ngo Nghinh - 900x633 PNG Download  - PNG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060" y="-883840"/>
            <a:ext cx="853557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05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06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07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08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09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0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1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2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3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5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6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7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8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9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20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21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22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23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24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5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26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7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28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29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30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31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3420228" y="3809561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3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3420228" y="3845565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3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3437094" y="3832684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36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3437094" y="3881569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557" y="124272"/>
            <a:ext cx="8448026" cy="2608849"/>
          </a:xfrm>
          <a:prstGeom prst="rect">
            <a:avLst/>
          </a:prstGeom>
        </p:spPr>
        <p:txBody>
          <a:bodyPr wrap="square" lIns="67992" tIns="34001" rIns="67992" bIns="3400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Left Arrow 1">
            <a:hlinkClick r:id="rId6" action="ppaction://hlinksldjump"/>
          </p:cNvPr>
          <p:cNvSpPr/>
          <p:nvPr/>
        </p:nvSpPr>
        <p:spPr>
          <a:xfrm>
            <a:off x="8153257" y="4557748"/>
            <a:ext cx="870326" cy="492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97" tIns="34001" rIns="67997" bIns="34001" spcCol="0" rtlCol="0" anchor="ctr"/>
          <a:lstStyle/>
          <a:p>
            <a:pPr algn="ctr" defTabSz="679839"/>
            <a:endParaRPr lang="en-US" sz="1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4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4" grpId="0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3588" y="4171663"/>
            <a:ext cx="7203170" cy="97342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679839"/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defTabSz="679839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0" name="Picture 8" descr="Clipart Resolution 2551*1795 - Khung Anh Ngo Nghinh - 900x633 PNG Download  - PNG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060" y="52265"/>
            <a:ext cx="8535571" cy="45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05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06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07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08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09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0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1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2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3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5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6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7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8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9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20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21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22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23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24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5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26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7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28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29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30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31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3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3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3437094" y="3707135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36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3437094" y="3709498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889502"/>
            <a:ext cx="8100900" cy="2653989"/>
          </a:xfrm>
          <a:prstGeom prst="rect">
            <a:avLst/>
          </a:prstGeom>
        </p:spPr>
        <p:txBody>
          <a:bodyPr wrap="square" lIns="67992" tIns="34001" rIns="67992" bIns="34001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Data/Data Tools/Consolidate.</a:t>
            </a:r>
          </a:p>
          <a:p>
            <a:pPr lvl="0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Data/Data Tools/Data Validation.</a:t>
            </a:r>
          </a:p>
          <a:p>
            <a:pPr lvl="0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Data/Data Tools/Flash Fill.</a:t>
            </a:r>
          </a:p>
          <a:p>
            <a:pPr lvl="0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D. Data/Data Tools/Remove Duplicates.</a:t>
            </a:r>
          </a:p>
        </p:txBody>
      </p:sp>
      <p:sp>
        <p:nvSpPr>
          <p:cNvPr id="2" name="Left Arrow 1">
            <a:hlinkClick r:id="rId6" action="ppaction://hlinksldjump"/>
          </p:cNvPr>
          <p:cNvSpPr/>
          <p:nvPr/>
        </p:nvSpPr>
        <p:spPr>
          <a:xfrm>
            <a:off x="8153257" y="4557748"/>
            <a:ext cx="870326" cy="492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97" tIns="34001" rIns="67997" bIns="34001" spcCol="0" rtlCol="0" anchor="ctr"/>
          <a:lstStyle/>
          <a:p>
            <a:pPr algn="ctr" defTabSz="679839"/>
            <a:endParaRPr lang="en-US" sz="1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95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4" grpId="0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6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4260" y="4071035"/>
            <a:ext cx="7203170" cy="97342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679839"/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defTabSz="679839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10" name="Picture 8" descr="Clipart Resolution 2551*1795 - Khung Anh Ngo Nghinh - 900x633 PNG Download  - PNG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060" y="0"/>
            <a:ext cx="8535571" cy="426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05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06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07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08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09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0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1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2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3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5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6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7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8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9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20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21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22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23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24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5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26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7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28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29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30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31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3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3420228" y="3737622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3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3437094" y="3707135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36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3437094" y="3709498"/>
            <a:ext cx="22919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5" tIns="34001" rIns="67985" bIns="34001" rtlCol="0" anchor="ctr"/>
          <a:lstStyle/>
          <a:p>
            <a:pPr algn="ctr" defTabSz="906176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4" name="Rectangle 3"/>
          <p:cNvSpPr/>
          <p:nvPr/>
        </p:nvSpPr>
        <p:spPr>
          <a:xfrm>
            <a:off x="863588" y="818074"/>
            <a:ext cx="8100900" cy="2705798"/>
          </a:xfrm>
          <a:prstGeom prst="rect">
            <a:avLst/>
          </a:prstGeom>
        </p:spPr>
        <p:txBody>
          <a:bodyPr wrap="square" lIns="67992" tIns="34001" rIns="67992" bIns="34001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Validation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A. Settings 			 C. Input Message</a:t>
            </a:r>
          </a:p>
          <a:p>
            <a:pPr lvl="0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B. Error Alert. 	           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" name="Left Arrow 1">
            <a:hlinkClick r:id="rId6" action="ppaction://hlinksldjump"/>
          </p:cNvPr>
          <p:cNvSpPr/>
          <p:nvPr/>
        </p:nvSpPr>
        <p:spPr>
          <a:xfrm>
            <a:off x="8153257" y="4557748"/>
            <a:ext cx="870326" cy="492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97" tIns="34001" rIns="67997" bIns="34001" spcCol="0" rtlCol="0" anchor="ctr"/>
          <a:lstStyle/>
          <a:p>
            <a:pPr algn="ctr" defTabSz="679839"/>
            <a:endParaRPr lang="en-US" sz="1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9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4" grpId="0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6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9462" y="196281"/>
            <a:ext cx="8912633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3668" y="318110"/>
            <a:ext cx="6333104" cy="4751294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18388" y="4579650"/>
            <a:ext cx="1405185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81" tIns="34049" rIns="68081" bIns="34049" rtlCol="0" anchor="ctr"/>
          <a:lstStyle/>
          <a:p>
            <a:pPr algn="ctr" defTabSz="680571">
              <a:defRPr/>
            </a:pPr>
            <a:r>
              <a:rPr lang="en-US" sz="1700" dirty="0">
                <a:solidFill>
                  <a:prstClr val="black"/>
                </a:solidFill>
                <a:hlinkClick r:id="rId5" action="ppaction://hlinksldjump"/>
              </a:rPr>
              <a:t>BACK</a:t>
            </a:r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7939" y="578327"/>
            <a:ext cx="6925135" cy="1293039"/>
          </a:xfrm>
          <a:prstGeom prst="rect">
            <a:avLst/>
          </a:prstGeom>
          <a:noFill/>
        </p:spPr>
        <p:txBody>
          <a:bodyPr wrap="square" lIns="68060" tIns="34040" rIns="68060" bIns="34040">
            <a:spAutoFit/>
          </a:bodyPr>
          <a:lstStyle/>
          <a:p>
            <a:pPr algn="ctr" defTabSz="680571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7845" y="1600436"/>
            <a:ext cx="2988332" cy="28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14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9462" y="196281"/>
            <a:ext cx="8912633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977" y="524217"/>
            <a:ext cx="6669431" cy="47512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3273" y="612374"/>
            <a:ext cx="6925135" cy="1293039"/>
          </a:xfrm>
          <a:prstGeom prst="rect">
            <a:avLst/>
          </a:prstGeom>
          <a:noFill/>
        </p:spPr>
        <p:txBody>
          <a:bodyPr wrap="square" lIns="68288" tIns="34154" rIns="68288" bIns="34154">
            <a:spAutoFit/>
          </a:bodyPr>
          <a:lstStyle/>
          <a:p>
            <a:pPr algn="ctr" defTabSz="682838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2838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7618388" y="4579650"/>
            <a:ext cx="1405185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09" tIns="34163" rIns="68309" bIns="34163" rtlCol="0" anchor="ctr"/>
          <a:lstStyle/>
          <a:p>
            <a:pPr algn="ctr" defTabSz="682838">
              <a:defRPr/>
            </a:pPr>
            <a:r>
              <a:rPr lang="en-US" sz="1700" dirty="0">
                <a:solidFill>
                  <a:prstClr val="black"/>
                </a:solidFill>
              </a:rPr>
              <a:t>BACK</a:t>
            </a: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3788" y="1744452"/>
            <a:ext cx="3204356" cy="28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272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59" y="67955"/>
            <a:ext cx="8960161" cy="488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1944" y="67986"/>
            <a:ext cx="6209696" cy="465871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51944" y="228229"/>
            <a:ext cx="6209696" cy="1177587"/>
          </a:xfrm>
          <a:prstGeom prst="rect">
            <a:avLst/>
          </a:prstGeom>
          <a:noFill/>
        </p:spPr>
        <p:txBody>
          <a:bodyPr wrap="square" lIns="68168" tIns="34094" rIns="68168" bIns="34094">
            <a:spAutoFit/>
          </a:bodyPr>
          <a:lstStyle/>
          <a:p>
            <a:pPr algn="ctr" defTabSz="681642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7618388" y="4579650"/>
            <a:ext cx="1405185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89" tIns="34103" rIns="68189" bIns="34103" rtlCol="0" anchor="ctr"/>
          <a:lstStyle/>
          <a:p>
            <a:pPr algn="ctr" defTabSz="681642">
              <a:defRPr/>
            </a:pPr>
            <a:r>
              <a:rPr lang="en-US" sz="1700" dirty="0">
                <a:solidFill>
                  <a:prstClr val="black"/>
                </a:solidFill>
                <a:hlinkClick r:id="rId5" action="ppaction://hlinksldjump"/>
              </a:rPr>
              <a:t>BACK</a:t>
            </a:r>
            <a:endParaRPr lang="en-US" sz="1700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5" y="1405796"/>
            <a:ext cx="3204356" cy="26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299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9462" y="196281"/>
            <a:ext cx="8912633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977" y="524217"/>
            <a:ext cx="6669431" cy="47512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3273" y="612374"/>
            <a:ext cx="6925135" cy="1293039"/>
          </a:xfrm>
          <a:prstGeom prst="rect">
            <a:avLst/>
          </a:prstGeom>
          <a:noFill/>
        </p:spPr>
        <p:txBody>
          <a:bodyPr wrap="square" lIns="68288" tIns="34154" rIns="68288" bIns="34154">
            <a:spAutoFit/>
          </a:bodyPr>
          <a:lstStyle/>
          <a:p>
            <a:pPr algn="ctr" defTabSz="682838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4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2838">
              <a:defRPr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7618388" y="4579650"/>
            <a:ext cx="1405185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09" tIns="34163" rIns="68309" bIns="34163" rtlCol="0" anchor="ctr"/>
          <a:lstStyle/>
          <a:p>
            <a:pPr algn="ctr" defTabSz="682838">
              <a:defRPr/>
            </a:pPr>
            <a:r>
              <a:rPr lang="en-US" sz="1700" dirty="0">
                <a:solidFill>
                  <a:prstClr val="black"/>
                </a:solidFill>
                <a:hlinkClick r:id="rId5" action="ppaction://hlinksldjump"/>
              </a:rPr>
              <a:t>BACK</a:t>
            </a:r>
            <a:endParaRPr lang="en-US" sz="1700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9149" y="1257247"/>
            <a:ext cx="4284476" cy="41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422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1751"/>
            <a:ext cx="9361040" cy="55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878" y="-88462"/>
            <a:ext cx="1872208" cy="18725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3122" y="-104535"/>
            <a:ext cx="1888850" cy="188917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139"/>
          <p:cNvGrpSpPr/>
          <p:nvPr/>
        </p:nvGrpSpPr>
        <p:grpSpPr>
          <a:xfrm>
            <a:off x="3962506" y="4529907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2053" y="66339"/>
            <a:ext cx="1484681" cy="1322567"/>
          </a:xfrm>
          <a:prstGeom prst="rect">
            <a:avLst/>
          </a:prstGeom>
          <a:noFill/>
        </p:spPr>
        <p:txBody>
          <a:bodyPr wrap="square" lIns="90584" tIns="45288" rIns="90584" bIns="45288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Google Shape;1341;p30"/>
          <p:cNvSpPr txBox="1">
            <a:spLocks/>
          </p:cNvSpPr>
          <p:nvPr/>
        </p:nvSpPr>
        <p:spPr>
          <a:xfrm>
            <a:off x="2683693" y="125293"/>
            <a:ext cx="6208787" cy="927423"/>
          </a:xfrm>
          <a:prstGeom prst="roundRect">
            <a:avLst>
              <a:gd name="adj" fmla="val 43921"/>
            </a:avLst>
          </a:prstGeom>
          <a:solidFill>
            <a:srgbClr val="0396A6"/>
          </a:solidFill>
        </p:spPr>
        <p:txBody>
          <a:bodyPr spcFirstLastPara="1" wrap="square" lIns="121860" tIns="121860" rIns="121860" bIns="1218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US" sz="2800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5052" y="1043134"/>
            <a:ext cx="76368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TaiChinhGiaDinh.xlsx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9a.6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F.</a:t>
            </a:r>
          </a:p>
        </p:txBody>
      </p:sp>
    </p:spTree>
    <p:extLst>
      <p:ext uri="{BB962C8B-B14F-4D97-AF65-F5344CB8AC3E}">
        <p14:creationId xmlns:p14="http://schemas.microsoft.com/office/powerpoint/2010/main" xmlns="" val="27615990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0" grpId="0" animBg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Google Shape;1341;p30"/>
          <p:cNvSpPr txBox="1">
            <a:spLocks/>
          </p:cNvSpPr>
          <p:nvPr/>
        </p:nvSpPr>
        <p:spPr>
          <a:xfrm>
            <a:off x="1665373" y="44200"/>
            <a:ext cx="6208787" cy="747367"/>
          </a:xfrm>
          <a:prstGeom prst="roundRect">
            <a:avLst>
              <a:gd name="adj" fmla="val 43921"/>
            </a:avLst>
          </a:prstGeom>
          <a:solidFill>
            <a:srgbClr val="0396A6"/>
          </a:solidFill>
        </p:spPr>
        <p:txBody>
          <a:bodyPr spcFirstLastPara="1" wrap="square" lIns="121860" tIns="121860" rIns="121860" bIns="1218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 ĐỘNG VẬN DỤNG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8360" y="761087"/>
            <a:ext cx="89630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B3:B6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Data/Data Tools/Data Validation,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Validation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Setting,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Allow: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Source: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F$2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:$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F$6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0648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31" y="0"/>
            <a:ext cx="9130169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476855" y="2342687"/>
            <a:ext cx="2126697" cy="1932119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5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5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20022" y="2270785"/>
            <a:ext cx="2246197" cy="205632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5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5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26013" y="2308311"/>
            <a:ext cx="2182799" cy="1980220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5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5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41300" y="52264"/>
            <a:ext cx="1588897" cy="523220"/>
          </a:xfrm>
          <a:prstGeom prst="rect">
            <a:avLst/>
          </a:prstGeom>
          <a:noFill/>
        </p:spPr>
        <p:txBody>
          <a:bodyPr wrap="none" lIns="90584" tIns="45288" rIns="90584" bIns="45288" rtlCol="0">
            <a:spAutoFit/>
          </a:bodyPr>
          <a:lstStyle/>
          <a:p>
            <a:pPr>
              <a:defRPr/>
            </a:pPr>
            <a:r>
              <a:rPr lang="en-US" sz="2800" i="1" dirty="0" err="1">
                <a:solidFill>
                  <a:srgbClr val="FF0000"/>
                </a:solidFill>
                <a:latin typeface="Times New Roman"/>
              </a:rPr>
              <a:t>Chú</a:t>
            </a:r>
            <a:r>
              <a:rPr lang="en-US" sz="2800" i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</a:rPr>
              <a:t>thích</a:t>
            </a:r>
            <a:endParaRPr lang="en-US" sz="2800" i="1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18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1812" y="1651197"/>
            <a:ext cx="2638381" cy="23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124" y="2308311"/>
            <a:ext cx="1999818" cy="20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5907" y="2042064"/>
            <a:ext cx="1926665" cy="192666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83972" y="532760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4" tIns="45288" rIns="90584" bIns="45288"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3676239" y="461113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4" tIns="45288" rIns="90584" bIns="45288"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6517983" y="532760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4" tIns="45288" rIns="90584" bIns="45288"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96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41"/>
          <p:cNvSpPr txBox="1">
            <a:spLocks noGrp="1"/>
          </p:cNvSpPr>
          <p:nvPr>
            <p:ph type="title"/>
          </p:nvPr>
        </p:nvSpPr>
        <p:spPr>
          <a:xfrm>
            <a:off x="300684" y="-72631"/>
            <a:ext cx="7727700" cy="412927"/>
          </a:xfrm>
          <a:prstGeom prst="rect">
            <a:avLst/>
          </a:prstGeom>
        </p:spPr>
        <p:txBody>
          <a:bodyPr spcFirstLastPara="1" wrap="square" lIns="90533" tIns="90533" rIns="90533" bIns="90533" anchor="t" anchorCtr="0">
            <a:noAutofit/>
          </a:bodyPr>
          <a:lstStyle/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-38088" y="1178406"/>
            <a:ext cx="1621756" cy="377040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20" tIns="33960" rIns="67920" bIns="33960" rtlCol="0" anchor="ctr"/>
          <a:lstStyle/>
          <a:p>
            <a:pPr lvl="0" algn="ctr" defTabSz="905402">
              <a:buClr>
                <a:srgbClr val="000000"/>
              </a:buClr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75" name="Curved Connector 74"/>
          <p:cNvCxnSpPr>
            <a:endCxn id="91" idx="1"/>
          </p:cNvCxnSpPr>
          <p:nvPr/>
        </p:nvCxnSpPr>
        <p:spPr>
          <a:xfrm>
            <a:off x="1583668" y="2824572"/>
            <a:ext cx="540060" cy="12700"/>
          </a:xfrm>
          <a:prstGeom prst="curvedConnector3">
            <a:avLst>
              <a:gd name="adj1" fmla="val 50000"/>
            </a:avLst>
          </a:prstGeom>
          <a:ln>
            <a:solidFill>
              <a:srgbClr val="60D5DD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2123728" y="1492424"/>
            <a:ext cx="936104" cy="2664296"/>
          </a:xfrm>
          <a:prstGeom prst="roundRect">
            <a:avLst/>
          </a:prstGeom>
          <a:solidFill>
            <a:srgbClr val="60D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20" tIns="33960" rIns="67920" bIns="33960" rtlCol="0" anchor="ctr"/>
          <a:lstStyle/>
          <a:p>
            <a:pPr lvl="0" algn="ctr" defTabSz="679007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472217" y="3024396"/>
            <a:ext cx="5652628" cy="118813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60D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20" tIns="33960" rIns="67920" bIns="33960" rtlCol="0" anchor="ctr"/>
          <a:lstStyle/>
          <a:p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value, Whole number, Decimal, List, Date, Time, Text length, Custom.</a:t>
            </a:r>
          </a:p>
        </p:txBody>
      </p:sp>
      <p:cxnSp>
        <p:nvCxnSpPr>
          <p:cNvPr id="43" name="Curved Connector 42"/>
          <p:cNvCxnSpPr/>
          <p:nvPr/>
        </p:nvCxnSpPr>
        <p:spPr>
          <a:xfrm rot="5400000" flipH="1" flipV="1">
            <a:off x="2665906" y="1844395"/>
            <a:ext cx="1301405" cy="495580"/>
          </a:xfrm>
          <a:prstGeom prst="curvedConnector3">
            <a:avLst>
              <a:gd name="adj1" fmla="val 50000"/>
            </a:avLst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16200000" flipH="1">
            <a:off x="2433628" y="3390599"/>
            <a:ext cx="1675089" cy="426215"/>
          </a:xfrm>
          <a:prstGeom prst="curvedConnector3">
            <a:avLst>
              <a:gd name="adj1" fmla="val 55870"/>
            </a:avLst>
          </a:prstGeom>
          <a:ln>
            <a:solidFill>
              <a:srgbClr val="FFB707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3484280" y="4386024"/>
            <a:ext cx="5659720" cy="706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0D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13" tIns="33959" rIns="67913" bIns="33959" rtlCol="0" anchor="ctr"/>
          <a:lstStyle/>
          <a:p>
            <a:pPr lvl="0" algn="just" defTabSz="905402">
              <a:buClr>
                <a:srgbClr val="000000"/>
              </a:buClr>
            </a:pP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64396" y="481128"/>
            <a:ext cx="5580112" cy="2340260"/>
          </a:xfrm>
          <a:prstGeom prst="roundRect">
            <a:avLst/>
          </a:prstGeom>
          <a:solidFill>
            <a:srgbClr val="92D050"/>
          </a:solidFill>
          <a:ln>
            <a:solidFill>
              <a:srgbClr val="60D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20" tIns="33960" rIns="67920" bIns="33960" rtlCol="0" anchor="ctr"/>
          <a:lstStyle/>
          <a:p>
            <a:pPr algn="just"/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Tools 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Validation.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Validation 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 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 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9" name="Curved Connector 28"/>
          <p:cNvCxnSpPr/>
          <p:nvPr/>
        </p:nvCxnSpPr>
        <p:spPr>
          <a:xfrm>
            <a:off x="3059832" y="2782758"/>
            <a:ext cx="424448" cy="365850"/>
          </a:xfrm>
          <a:prstGeom prst="curvedConnector3">
            <a:avLst>
              <a:gd name="adj1" fmla="val 50000"/>
            </a:avLst>
          </a:prstGeom>
          <a:ln>
            <a:solidFill>
              <a:srgbClr val="24C5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963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1" grpId="0" animBg="1"/>
      <p:bldP spid="104" grpId="0" animBg="1"/>
      <p:bldP spid="62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1980" y="0"/>
            <a:ext cx="6860117" cy="51450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70786" y="1086185"/>
            <a:ext cx="5659596" cy="3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84" tIns="45288" rIns="90584" bIns="4528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9526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1400" b="1">
              <a:solidFill>
                <a:srgbClr val="FFFF00"/>
              </a:solidFill>
              <a:latin typeface="Times New Roman" pitchFamily="18" charset="0"/>
              <a:cs typeface="Arial"/>
            </a:endParaRPr>
          </a:p>
        </p:txBody>
      </p:sp>
      <p:pic>
        <p:nvPicPr>
          <p:cNvPr id="92164" name="Picture 9" descr="original_pencil_w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586" y="850423"/>
            <a:ext cx="800347" cy="44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10" descr="original_pencil_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132" y="814639"/>
            <a:ext cx="762235" cy="5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Rectangle 1"/>
          <p:cNvSpPr>
            <a:spLocks noChangeArrowheads="1"/>
          </p:cNvSpPr>
          <p:nvPr/>
        </p:nvSpPr>
        <p:spPr bwMode="auto">
          <a:xfrm>
            <a:off x="1874185" y="749183"/>
            <a:ext cx="5545261" cy="54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84" tIns="45288" rIns="90584" bIns="45288">
            <a:spAutoFit/>
          </a:bodyPr>
          <a:lstStyle/>
          <a:p>
            <a:pPr algn="ctr" defTabSz="679526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 dẫn về nhà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8111" y="1558042"/>
            <a:ext cx="555619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95295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793603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827953" y="686012"/>
            <a:ext cx="5773932" cy="914682"/>
          </a:xfrm>
          <a:prstGeom prst="rect">
            <a:avLst/>
          </a:prstGeom>
        </p:spPr>
        <p:txBody>
          <a:bodyPr wrap="none" lIns="90584" tIns="45288" rIns="90584" bIns="452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79526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 ƠN  QUÝ THẦY CÔ VÀ CÁC EM ĐÃ THAM DỰ TIẾT HỌC 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2299604" y="1829365"/>
            <a:ext cx="4587703" cy="827740"/>
          </a:xfrm>
          <a:prstGeom prst="rect">
            <a:avLst/>
          </a:prstGeom>
        </p:spPr>
        <p:txBody>
          <a:bodyPr wrap="none" lIns="90584" tIns="45288" rIns="90584" bIns="452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79526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9ED3D7"/>
                </a:solidFill>
                <a:latin typeface="Times New Roman"/>
                <a:cs typeface="Times New Roman"/>
              </a:rPr>
              <a:t>CHÚC QUÝ THẦY CÔ SỨC KHỎE! 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685468" y="3208534"/>
            <a:ext cx="3773064" cy="678866"/>
          </a:xfrm>
          <a:prstGeom prst="rect">
            <a:avLst/>
          </a:prstGeom>
        </p:spPr>
        <p:txBody>
          <a:bodyPr wrap="none" lIns="90584" tIns="45288" rIns="90584" bIns="452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79526" fontAlgn="base">
              <a:spcBef>
                <a:spcPct val="0"/>
              </a:spcBef>
              <a:spcAft>
                <a:spcPct val="0"/>
              </a:spcAft>
            </a:pPr>
            <a:r>
              <a:rPr lang="pt-BR" sz="27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en-US" sz="2700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3752631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745"/>
            <a:ext cx="9397044" cy="53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82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17165"/>
            <a:ext cx="3365058" cy="336564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5516" y="1493252"/>
            <a:ext cx="2417565" cy="707886"/>
          </a:xfrm>
          <a:prstGeom prst="rect">
            <a:avLst/>
          </a:prstGeom>
          <a:noFill/>
        </p:spPr>
        <p:txBody>
          <a:bodyPr wrap="square" lIns="90584" tIns="45288" rIns="90584" bIns="45288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777097" y="700336"/>
            <a:ext cx="6295403" cy="3769390"/>
          </a:xfrm>
          <a:prstGeom prst="rect">
            <a:avLst/>
          </a:prstGeom>
          <a:solidFill>
            <a:srgbClr val="FFF789"/>
          </a:solidFill>
        </p:spPr>
        <p:txBody>
          <a:bodyPr wrap="square" lIns="90584" tIns="45288" rIns="90584" bIns="45288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marR="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0" name="Picture 49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1E61C368-4B21-4144-9765-940015756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9041" y="2668108"/>
            <a:ext cx="1508441" cy="25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3846917"/>
      </p:ext>
    </p:extLst>
  </p:cSld>
  <p:clrMapOvr>
    <a:masterClrMapping/>
  </p:clrMapOvr>
  <p:transition spd="slow">
    <p:comb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2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4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2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4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50"/>
            <a:ext cx="9144000" cy="53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93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101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90" y="4921762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93" y="5040491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907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306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6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9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9" y="4706199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5" y="4606646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C5E6D80A-8BE6-4774-8FD5-6C1DB9B450A7}"/>
              </a:ext>
            </a:extLst>
          </p:cNvPr>
          <p:cNvGrpSpPr/>
          <p:nvPr/>
        </p:nvGrpSpPr>
        <p:grpSpPr>
          <a:xfrm>
            <a:off x="3568056" y="-127756"/>
            <a:ext cx="5432436" cy="5318738"/>
            <a:chOff x="1431834" y="704537"/>
            <a:chExt cx="9764828" cy="546600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4E235462-7F70-4717-BBA3-D37344DEB7E6}"/>
                </a:ext>
              </a:extLst>
            </p:cNvPr>
            <p:cNvGrpSpPr/>
            <p:nvPr/>
          </p:nvGrpSpPr>
          <p:grpSpPr>
            <a:xfrm>
              <a:off x="1431834" y="817924"/>
              <a:ext cx="9764828" cy="5352619"/>
              <a:chOff x="1440466" y="4644163"/>
              <a:chExt cx="9764828" cy="5352619"/>
            </a:xfrm>
          </p:grpSpPr>
          <p:sp>
            <p:nvSpPr>
              <p:cNvPr id="56" name="Rectangle: Rounded Corners 6">
                <a:extLst>
                  <a:ext uri="{FF2B5EF4-FFF2-40B4-BE49-F238E27FC236}">
                    <a16:creationId xmlns:a16="http://schemas.microsoft.com/office/drawing/2014/main" xmlns="" id="{A4BB3E57-C800-421B-BFBD-A34E6182EC0D}"/>
                  </a:ext>
                </a:extLst>
              </p:cNvPr>
              <p:cNvSpPr/>
              <p:nvPr/>
            </p:nvSpPr>
            <p:spPr>
              <a:xfrm>
                <a:off x="3005140" y="5074750"/>
                <a:ext cx="8200154" cy="4922032"/>
              </a:xfrm>
              <a:prstGeom prst="roundRect">
                <a:avLst>
                  <a:gd name="adj" fmla="val 11737"/>
                </a:avLst>
              </a:prstGeom>
              <a:solidFill>
                <a:srgbClr val="C2E2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9FE8564F-E6B8-41EB-AEAE-D5961E0DB16C}"/>
                  </a:ext>
                </a:extLst>
              </p:cNvPr>
              <p:cNvSpPr/>
              <p:nvPr/>
            </p:nvSpPr>
            <p:spPr>
              <a:xfrm>
                <a:off x="1514259" y="4644163"/>
                <a:ext cx="9598057" cy="511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339662">
                  <a:lnSpc>
                    <a:spcPct val="135000"/>
                  </a:lnSpc>
                  <a:defRPr/>
                </a:pPr>
                <a:endParaRPr lang="vi-VN" sz="2000">
                  <a:solidFill>
                    <a:prstClr val="black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2D141BF4-17B9-45C7-AB00-9D89661F651B}"/>
                  </a:ext>
                </a:extLst>
              </p:cNvPr>
              <p:cNvSpPr/>
              <p:nvPr/>
            </p:nvSpPr>
            <p:spPr>
              <a:xfrm>
                <a:off x="1440466" y="4684259"/>
                <a:ext cx="4378356" cy="651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339662">
                  <a:lnSpc>
                    <a:spcPct val="150000"/>
                  </a:lnSpc>
                  <a:defRPr/>
                </a:pPr>
                <a:endParaRPr lang="vi-VN" sz="2400" dirty="0">
                  <a:solidFill>
                    <a:prstClr val="black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AA44AA6C-6AFC-4543-9C29-F62F86FA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2841" y="974018"/>
              <a:ext cx="903656" cy="885726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AFF69CAA-F888-47D1-8BA6-6C7A12BF6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33338" y="704537"/>
              <a:ext cx="661756" cy="554444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4514832" y="933442"/>
            <a:ext cx="4572000" cy="4182837"/>
          </a:xfrm>
          <a:prstGeom prst="rect">
            <a:avLst/>
          </a:prstGeom>
        </p:spPr>
        <p:txBody>
          <a:bodyPr lIns="90584" tIns="45288" rIns="90584" bIns="45288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 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43509" y="124272"/>
            <a:ext cx="4212976" cy="4958434"/>
          </a:xfrm>
          <a:prstGeom prst="rect">
            <a:avLst/>
          </a:prstGeom>
          <a:solidFill>
            <a:srgbClr val="FFF789"/>
          </a:solidFill>
        </p:spPr>
        <p:txBody>
          <a:bodyPr wrap="square" lIns="90584" tIns="45288" rIns="90584" bIns="45288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marR="0" lvl="0" indent="-342900" algn="just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0" name="Picture 59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1E61C368-4B21-4144-9765-9400157567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3610" y="24058"/>
            <a:ext cx="1070409" cy="9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001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39"/>
          <p:cNvGrpSpPr/>
          <p:nvPr/>
        </p:nvGrpSpPr>
        <p:grpSpPr>
          <a:xfrm>
            <a:off x="3962506" y="4529907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24484" y="424154"/>
            <a:ext cx="4446900" cy="4400332"/>
          </a:xfrm>
          <a:prstGeom prst="rect">
            <a:avLst/>
          </a:prstGeom>
        </p:spPr>
        <p:txBody>
          <a:bodyPr wrap="square" lIns="90584" tIns="45288" rIns="90584" bIns="4528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986" y="210710"/>
            <a:ext cx="4377636" cy="4803520"/>
          </a:xfrm>
          <a:prstGeom prst="rect">
            <a:avLst/>
          </a:prstGeom>
          <a:solidFill>
            <a:srgbClr val="FFF789"/>
          </a:solidFill>
        </p:spPr>
        <p:txBody>
          <a:bodyPr wrap="square" lIns="90584" tIns="45288" rIns="90584" bIns="45288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marR="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24484" y="580782"/>
            <a:ext cx="4626920" cy="3969445"/>
          </a:xfrm>
          <a:prstGeom prst="rect">
            <a:avLst/>
          </a:prstGeom>
        </p:spPr>
        <p:txBody>
          <a:bodyPr wrap="square" lIns="90584" tIns="45288" rIns="90584" bIns="45288">
            <a:spAutoFit/>
          </a:bodyPr>
          <a:lstStyle/>
          <a:p>
            <a:pPr marL="0" marR="0" lvl="0" indent="0" algn="just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519248" y="563610"/>
            <a:ext cx="4545231" cy="3107671"/>
          </a:xfrm>
          <a:prstGeom prst="rect">
            <a:avLst/>
          </a:prstGeom>
        </p:spPr>
        <p:txBody>
          <a:bodyPr wrap="square" lIns="90584" tIns="45288" rIns="90584" bIns="45288">
            <a:spAutoFit/>
          </a:bodyPr>
          <a:lstStyle/>
          <a:p>
            <a:pPr marL="0" marR="0" lvl="0" indent="0" algn="just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19144695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44" grpId="0" animBg="1"/>
      <p:bldP spid="43" grpId="0" build="allAtOnce"/>
      <p:bldP spid="4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790" y="88268"/>
            <a:ext cx="7842686" cy="125192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9a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3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27684" y="719585"/>
            <a:ext cx="6876764" cy="4064000"/>
            <a:chOff x="2032000" y="1077474"/>
            <a:chExt cx="8128000" cy="5418667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xmlns="" val="2093779111"/>
                </p:ext>
              </p:extLst>
            </p:nvPr>
          </p:nvGraphicFramePr>
          <p:xfrm>
            <a:off x="2032000" y="1077474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2755177" y="2335549"/>
              <a:ext cx="46836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12880" y="4479917"/>
              <a:ext cx="46836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0" name="Picture 3" descr="C:\Users\Administrator\Desktop\微立体创业计划\002.png">
            <a:extLst>
              <a:ext uri="{FF2B5EF4-FFF2-40B4-BE49-F238E27FC236}">
                <a16:creationId xmlns:a16="http://schemas.microsoft.com/office/drawing/2014/main" xmlns="" id="{9C653117-4D86-4E3E-9D1D-6681EC91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1396" y="1490852"/>
            <a:ext cx="2322885" cy="232328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5C4009-FDBD-4E00-8C44-20C3D327099D}"/>
              </a:ext>
            </a:extLst>
          </p:cNvPr>
          <p:cNvSpPr txBox="1"/>
          <p:nvPr/>
        </p:nvSpPr>
        <p:spPr>
          <a:xfrm>
            <a:off x="310139" y="2089280"/>
            <a:ext cx="1939411" cy="1015663"/>
          </a:xfrm>
          <a:prstGeom prst="rect">
            <a:avLst/>
          </a:prstGeom>
          <a:noFill/>
        </p:spPr>
        <p:txBody>
          <a:bodyPr wrap="square" lIns="90584" tIns="45288" rIns="90584" bIns="45288" rtlCol="0">
            <a:spAutoFit/>
          </a:bodyPr>
          <a:lstStyle/>
          <a:p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72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29796"/>
            <a:ext cx="7842686" cy="125192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9a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27684" y="740792"/>
            <a:ext cx="6876764" cy="4064000"/>
            <a:chOff x="2032000" y="1077474"/>
            <a:chExt cx="8128000" cy="5418667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xmlns="" val="3564983461"/>
                </p:ext>
              </p:extLst>
            </p:nvPr>
          </p:nvGraphicFramePr>
          <p:xfrm>
            <a:off x="2032000" y="1077474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2755435" y="3452075"/>
              <a:ext cx="46836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058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0" name="Picture 3" descr="C:\Users\Administrator\Desktop\微立体创业计划\002.png">
            <a:extLst>
              <a:ext uri="{FF2B5EF4-FFF2-40B4-BE49-F238E27FC236}">
                <a16:creationId xmlns:a16="http://schemas.microsoft.com/office/drawing/2014/main" xmlns="" id="{9C653117-4D86-4E3E-9D1D-6681EC91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1396" y="1490852"/>
            <a:ext cx="2322885" cy="232328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5C4009-FDBD-4E00-8C44-20C3D327099D}"/>
              </a:ext>
            </a:extLst>
          </p:cNvPr>
          <p:cNvSpPr txBox="1"/>
          <p:nvPr/>
        </p:nvSpPr>
        <p:spPr>
          <a:xfrm>
            <a:off x="310139" y="2089280"/>
            <a:ext cx="1939411" cy="1015663"/>
          </a:xfrm>
          <a:prstGeom prst="rect">
            <a:avLst/>
          </a:prstGeom>
          <a:noFill/>
        </p:spPr>
        <p:txBody>
          <a:bodyPr wrap="square" lIns="90584" tIns="45288" rIns="90584" bIns="45288" rtlCol="0">
            <a:spAutoFit/>
          </a:bodyPr>
          <a:lstStyle/>
          <a:p>
            <a:pPr marL="0" marR="0" lvl="0" indent="0" algn="l" defTabSz="905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48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500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8" y="322871"/>
            <a:ext cx="14401600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7" y="3197284"/>
            <a:ext cx="184682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584" tIns="45288" rIns="90584" bIns="452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3A46CDC-D2F6-4EBE-92DB-253989A3BBC7}"/>
              </a:ext>
            </a:extLst>
          </p:cNvPr>
          <p:cNvSpPr txBox="1"/>
          <p:nvPr/>
        </p:nvSpPr>
        <p:spPr>
          <a:xfrm>
            <a:off x="253706" y="33088"/>
            <a:ext cx="8803031" cy="523220"/>
          </a:xfrm>
          <a:prstGeom prst="rect">
            <a:avLst/>
          </a:prstGeom>
          <a:noFill/>
        </p:spPr>
        <p:txBody>
          <a:bodyPr wrap="square" lIns="90584" tIns="45288" rIns="90584" bIns="45288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组合 10">
            <a:extLst>
              <a:ext uri="{FF2B5EF4-FFF2-40B4-BE49-F238E27FC236}">
                <a16:creationId xmlns:a16="http://schemas.microsoft.com/office/drawing/2014/main" xmlns="" id="{BBDCC9CB-550F-4A24-B689-3CF317921710}"/>
              </a:ext>
            </a:extLst>
          </p:cNvPr>
          <p:cNvGrpSpPr/>
          <p:nvPr/>
        </p:nvGrpSpPr>
        <p:grpSpPr>
          <a:xfrm>
            <a:off x="7989262" y="139343"/>
            <a:ext cx="828092" cy="824461"/>
            <a:chOff x="2262896" y="1810432"/>
            <a:chExt cx="2293258" cy="2293258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圆角矩形 11">
              <a:extLst>
                <a:ext uri="{FF2B5EF4-FFF2-40B4-BE49-F238E27FC236}">
                  <a16:creationId xmlns:a16="http://schemas.microsoft.com/office/drawing/2014/main" xmlns="" id="{46BE7C48-3BF1-4551-A9AB-0FFE0996E19F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5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圆角矩形 12">
              <a:extLst>
                <a:ext uri="{FF2B5EF4-FFF2-40B4-BE49-F238E27FC236}">
                  <a16:creationId xmlns:a16="http://schemas.microsoft.com/office/drawing/2014/main" xmlns="" id="{14C7DB77-A7D0-4225-A444-E2E29F96404B}"/>
                </a:ext>
              </a:extLst>
            </p:cNvPr>
            <p:cNvSpPr/>
            <p:nvPr/>
          </p:nvSpPr>
          <p:spPr>
            <a:xfrm rot="2700000">
              <a:off x="2263095" y="1882612"/>
              <a:ext cx="2117032" cy="2071761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5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52" name="Picture 4" descr="Trẻ Em, Học Tập, Học Bài, Giáo Dục, Tải hình PNG 109 - Free.Vector6.com">
            <a:extLst>
              <a:ext uri="{FF2B5EF4-FFF2-40B4-BE49-F238E27FC236}">
                <a16:creationId xmlns:a16="http://schemas.microsoft.com/office/drawing/2014/main" xmlns="" id="{5257F51D-6A2E-4D52-8396-1C58139F4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3088" y="-11731"/>
            <a:ext cx="920440" cy="84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172071" y="501915"/>
            <a:ext cx="8977557" cy="4631165"/>
          </a:xfrm>
          <a:prstGeom prst="rect">
            <a:avLst/>
          </a:prstGeom>
        </p:spPr>
        <p:txBody>
          <a:bodyPr wrap="square" lIns="90584" tIns="45288" rIns="90584" bIns="45288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Sử dụng bảng tính để quản lí tài chính gia đình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1/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34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9a.1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9a.6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9a.1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cấu trúc một bảng tính điện tử quản lí tài chính mà em thấy phù hợp với gia đình em.</a:t>
            </a:r>
          </a:p>
        </p:txBody>
      </p:sp>
    </p:spTree>
    <p:extLst>
      <p:ext uri="{BB962C8B-B14F-4D97-AF65-F5344CB8AC3E}">
        <p14:creationId xmlns:p14="http://schemas.microsoft.com/office/powerpoint/2010/main" xmlns="" val="42678371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1786703551"/>
  <p:tag name="ARTICULATE_PROJECT_OPEN" val="0"/>
  <p:tag name="ARTICULATE_SLIDE_COUNT" val="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1_Creative Multi-Education Toolkit by Slidesgo">
  <a:themeElements>
    <a:clrScheme name="Simple Light">
      <a:dk1>
        <a:srgbClr val="003548"/>
      </a:dk1>
      <a:lt1>
        <a:srgbClr val="FFFFFF"/>
      </a:lt1>
      <a:dk2>
        <a:srgbClr val="0396A6"/>
      </a:dk2>
      <a:lt2>
        <a:srgbClr val="60D5DD"/>
      </a:lt2>
      <a:accent1>
        <a:srgbClr val="F07777"/>
      </a:accent1>
      <a:accent2>
        <a:srgbClr val="FFD05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D0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4_Creative Multi-Education Toolkit by Slidesgo">
  <a:themeElements>
    <a:clrScheme name="Simple Light">
      <a:dk1>
        <a:srgbClr val="003548"/>
      </a:dk1>
      <a:lt1>
        <a:srgbClr val="FFFFFF"/>
      </a:lt1>
      <a:dk2>
        <a:srgbClr val="0396A6"/>
      </a:dk2>
      <a:lt2>
        <a:srgbClr val="60D5DD"/>
      </a:lt2>
      <a:accent1>
        <a:srgbClr val="F07777"/>
      </a:accent1>
      <a:accent2>
        <a:srgbClr val="FFD05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D0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1417</Words>
  <Application>Microsoft Office PowerPoint</Application>
  <PresentationFormat>Custom</PresentationFormat>
  <Paragraphs>351</Paragraphs>
  <Slides>32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Office Theme</vt:lpstr>
      <vt:lpstr>1_Office Theme</vt:lpstr>
      <vt:lpstr>2_Office Theme</vt:lpstr>
      <vt:lpstr>1_Creative Multi-Education Toolkit by Slidesgo</vt:lpstr>
      <vt:lpstr>3_Office Theme</vt:lpstr>
      <vt:lpstr>5_Office Theme</vt:lpstr>
      <vt:lpstr>4_Creative Multi-Education Toolkit by Slidesgo</vt:lpstr>
      <vt:lpstr>6_Office Theme</vt:lpstr>
      <vt:lpstr>7_Office Theme</vt:lpstr>
      <vt:lpstr>8_Office Theme</vt:lpstr>
      <vt:lpstr>9_Office Theme</vt:lpstr>
      <vt:lpstr>Slide 1</vt:lpstr>
      <vt:lpstr>Slide 2</vt:lpstr>
      <vt:lpstr>Slide 3</vt:lpstr>
      <vt:lpstr>Slide 4</vt:lpstr>
      <vt:lpstr>Slide 5</vt:lpstr>
      <vt:lpstr>Slide 6</vt:lpstr>
      <vt:lpstr>Bài 9a:  SỬ DỤNG CÔNG CỤ XÁC THỰC DỮ LIỆU (2 tiết)</vt:lpstr>
      <vt:lpstr>Bài 9a: SỬ DỤNG CÔNG CỤ XÁC THỰC DỮ LIỆU (tiết 1)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Lucky gift box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TỔNG KẾT TIẾT HỌC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Administrator</dc:creator>
  <cp:lastModifiedBy>ASUS</cp:lastModifiedBy>
  <cp:revision>551</cp:revision>
  <dcterms:created xsi:type="dcterms:W3CDTF">2017-04-06T01:11:23Z</dcterms:created>
  <dcterms:modified xsi:type="dcterms:W3CDTF">2025-06-22T13:29:12Z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E3E097A4-C9CA-44F0-915C-7318243E99F9</vt:lpwstr>
  </property>
  <property fmtid="{D5CDD505-2E9C-101B-9397-08002B2CF9AE}" pid="3" name="ArticulatePath">
    <vt:lpwstr>T9-B9a-T1-  Su dung cong cu xac thuc du lieu -Đặng Thị Thái Duyên</vt:lpwstr>
  </property>
</Properties>
</file>