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3941" r:id="rId2"/>
  </p:sldMasterIdLst>
  <p:notesMasterIdLst>
    <p:notesMasterId r:id="rId28"/>
  </p:notesMasterIdLst>
  <p:sldIdLst>
    <p:sldId id="311" r:id="rId3"/>
    <p:sldId id="287" r:id="rId4"/>
    <p:sldId id="319" r:id="rId5"/>
    <p:sldId id="376" r:id="rId6"/>
    <p:sldId id="377" r:id="rId7"/>
    <p:sldId id="350" r:id="rId8"/>
    <p:sldId id="348" r:id="rId9"/>
    <p:sldId id="351" r:id="rId10"/>
    <p:sldId id="379" r:id="rId11"/>
    <p:sldId id="384" r:id="rId12"/>
    <p:sldId id="380" r:id="rId13"/>
    <p:sldId id="385" r:id="rId14"/>
    <p:sldId id="386" r:id="rId15"/>
    <p:sldId id="359" r:id="rId16"/>
    <p:sldId id="358" r:id="rId17"/>
    <p:sldId id="387" r:id="rId18"/>
    <p:sldId id="388" r:id="rId19"/>
    <p:sldId id="369" r:id="rId20"/>
    <p:sldId id="267" r:id="rId21"/>
    <p:sldId id="272" r:id="rId22"/>
    <p:sldId id="389" r:id="rId23"/>
    <p:sldId id="390" r:id="rId24"/>
    <p:sldId id="391" r:id="rId25"/>
    <p:sldId id="371" r:id="rId26"/>
    <p:sldId id="372" r:id="rId27"/>
  </p:sldIdLst>
  <p:sldSz cx="9147175" cy="51450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8FFB1"/>
    <a:srgbClr val="FF0000"/>
    <a:srgbClr val="DDEAD6"/>
    <a:srgbClr val="000066"/>
    <a:srgbClr val="96BE80"/>
    <a:srgbClr val="C6DCBA"/>
    <a:srgbClr val="123E61"/>
    <a:srgbClr val="EFEFEF"/>
    <a:srgbClr val="1443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6" autoAdjust="0"/>
    <p:restoredTop sz="94472" autoAdjust="0"/>
  </p:normalViewPr>
  <p:slideViewPr>
    <p:cSldViewPr>
      <p:cViewPr varScale="1">
        <p:scale>
          <a:sx n="90" d="100"/>
          <a:sy n="90" d="100"/>
        </p:scale>
        <p:origin x="-552" y="198"/>
      </p:cViewPr>
      <p:guideLst>
        <p:guide orient="horz" pos="1621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2025/6/22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3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26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-Bắt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hóa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8862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21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9491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9491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1785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28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67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55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54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52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00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12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25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7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68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9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66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40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3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8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57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32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68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25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714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279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09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45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45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99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26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903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653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428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515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919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62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46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26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7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75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239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26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842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537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507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95719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39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30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31264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99098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74809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8741" y="2157265"/>
            <a:ext cx="3969478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7028" y="1122796"/>
            <a:ext cx="1032959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4352" y="3145826"/>
            <a:ext cx="4498261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399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8741" y="2157265"/>
            <a:ext cx="3969478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7028" y="1122796"/>
            <a:ext cx="1032959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4352" y="3145826"/>
            <a:ext cx="4498261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969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2975108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3219837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9433103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7469559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018671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90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4720462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9256126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407148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8165253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6860819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2960687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5726208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3" y="4768742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7" y="4768742"/>
            <a:ext cx="2896606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4" y="4788111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23021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274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729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49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199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125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3"/>
            <a:ext cx="7775099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6" y="2915550"/>
            <a:ext cx="6403023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6049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47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43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64" y="3306197"/>
            <a:ext cx="7775099" cy="1021871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64" y="2180708"/>
            <a:ext cx="7775099" cy="11254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388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59" y="1200522"/>
            <a:ext cx="4040002" cy="3395520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814" y="1200522"/>
            <a:ext cx="4040002" cy="3395520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060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59" y="1151691"/>
            <a:ext cx="4041591" cy="479970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9" y="1631660"/>
            <a:ext cx="4041591" cy="2964381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640" y="1151691"/>
            <a:ext cx="4043178" cy="479970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40" y="1631660"/>
            <a:ext cx="4043178" cy="2964381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799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777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22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41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60" y="204850"/>
            <a:ext cx="3009358" cy="871807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291" y="204852"/>
            <a:ext cx="5113525" cy="4391190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60" y="1076659"/>
            <a:ext cx="3009358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6593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10" y="3601562"/>
            <a:ext cx="5488305" cy="425185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10" y="459723"/>
            <a:ext cx="5488305" cy="3087053"/>
          </a:xfrm>
        </p:spPr>
        <p:txBody>
          <a:bodyPr/>
          <a:lstStyle>
            <a:lvl1pPr marL="0" indent="0">
              <a:buNone/>
              <a:defRPr sz="32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10" y="4026747"/>
            <a:ext cx="5488305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7953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7955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702" y="206043"/>
            <a:ext cx="2058114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59" y="206043"/>
            <a:ext cx="602189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8185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3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3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3" y="4788105"/>
            <a:ext cx="410996" cy="273930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660480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78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82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78">
              <a:defRPr/>
            </a:pPr>
            <a:fld id="{D10F2C41-D146-4299-8CF7-AAADEF542A8B}" type="datetimeFigureOut">
              <a:rPr lang="en-GB" smtClean="0"/>
              <a:pPr defTabSz="685978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78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78">
              <a:defRPr/>
            </a:pPr>
            <a:fld id="{16F86329-3CF8-4C14-BDA1-626E503EBA06}" type="slidenum">
              <a:rPr lang="en-GB" smtClean="0"/>
              <a:pPr defTabSz="685978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942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78" r:id="rId2"/>
    <p:sldLayoutId id="2147483977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40" r:id="rId9"/>
    <p:sldLayoutId id="2147483939" r:id="rId10"/>
    <p:sldLayoutId id="2147483937" r:id="rId11"/>
    <p:sldLayoutId id="2147483936" r:id="rId12"/>
    <p:sldLayoutId id="2147483935" r:id="rId13"/>
    <p:sldLayoutId id="2147483934" r:id="rId14"/>
    <p:sldLayoutId id="2147483933" r:id="rId15"/>
    <p:sldLayoutId id="2147483912" r:id="rId16"/>
    <p:sldLayoutId id="2147483973" r:id="rId17"/>
    <p:sldLayoutId id="2147483972" r:id="rId18"/>
    <p:sldLayoutId id="2147483971" r:id="rId19"/>
    <p:sldLayoutId id="2147483970" r:id="rId20"/>
    <p:sldLayoutId id="2147483969" r:id="rId21"/>
    <p:sldLayoutId id="2147483968" r:id="rId22"/>
    <p:sldLayoutId id="2147483967" r:id="rId23"/>
    <p:sldLayoutId id="2147483965" r:id="rId24"/>
    <p:sldLayoutId id="2147483961" r:id="rId25"/>
    <p:sldLayoutId id="2147483960" r:id="rId26"/>
    <p:sldLayoutId id="2147483932" r:id="rId27"/>
    <p:sldLayoutId id="2147483931" r:id="rId28"/>
    <p:sldLayoutId id="2147483930" r:id="rId29"/>
    <p:sldLayoutId id="2147483929" r:id="rId30"/>
    <p:sldLayoutId id="2147483928" r:id="rId31"/>
    <p:sldLayoutId id="2147483927" r:id="rId32"/>
    <p:sldLayoutId id="2147483926" r:id="rId33"/>
    <p:sldLayoutId id="2147483925" r:id="rId34"/>
    <p:sldLayoutId id="2147483924" r:id="rId35"/>
    <p:sldLayoutId id="2147483913" r:id="rId36"/>
    <p:sldLayoutId id="2147483914" r:id="rId37"/>
    <p:sldLayoutId id="2147483915" r:id="rId38"/>
    <p:sldLayoutId id="2147483916" r:id="rId39"/>
    <p:sldLayoutId id="2147483917" r:id="rId40"/>
    <p:sldLayoutId id="2147483963" r:id="rId41"/>
    <p:sldLayoutId id="2147483959" r:id="rId42"/>
    <p:sldLayoutId id="2147483938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76" r:id="rId49"/>
    <p:sldLayoutId id="2147483974" r:id="rId50"/>
    <p:sldLayoutId id="2147483964" r:id="rId51"/>
    <p:sldLayoutId id="2147483962" r:id="rId52"/>
    <p:sldLayoutId id="2147483923" r:id="rId53"/>
    <p:sldLayoutId id="2147483966" r:id="rId54"/>
    <p:sldLayoutId id="2147483803" r:id="rId55"/>
    <p:sldLayoutId id="2147483802" r:id="rId56"/>
    <p:sldLayoutId id="2147483801" r:id="rId57"/>
    <p:sldLayoutId id="2147483799" r:id="rId58"/>
    <p:sldLayoutId id="2147483797" r:id="rId59"/>
    <p:sldLayoutId id="2147483796" r:id="rId60"/>
    <p:sldLayoutId id="2147483795" r:id="rId61"/>
    <p:sldLayoutId id="2147483794" r:id="rId62"/>
    <p:sldLayoutId id="2147483793" r:id="rId63"/>
    <p:sldLayoutId id="2147483789" r:id="rId64"/>
    <p:sldLayoutId id="2147483788" r:id="rId65"/>
    <p:sldLayoutId id="2147483787" r:id="rId66"/>
    <p:sldLayoutId id="2147483708" r:id="rId67"/>
    <p:sldLayoutId id="2147483662" r:id="rId68"/>
    <p:sldLayoutId id="2147483663" r:id="rId69"/>
    <p:sldLayoutId id="2147483664" r:id="rId70"/>
    <p:sldLayoutId id="2147483665" r:id="rId7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59" y="206042"/>
            <a:ext cx="8232458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59" y="1200522"/>
            <a:ext cx="8232458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59" y="4768735"/>
            <a:ext cx="2134341" cy="273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456-1870-4AE5-A242-0A724C3FC6A6}" type="datetimeFigureOut">
              <a:rPr lang="en-US" smtClean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285" y="4768735"/>
            <a:ext cx="2896605" cy="273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5475" y="4768735"/>
            <a:ext cx="2134341" cy="273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08FC-FDB5-4738-99ED-79C3F1F05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56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75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xStyles>
    <p:titleStyle>
      <a:lvl1pPr algn="ctr" defTabSz="914674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03" indent="-343003" algn="l" defTabSz="914674" rtl="0" eaLnBrk="1" latinLnBrk="0" hangingPunct="1">
        <a:spcBef>
          <a:spcPct val="20000"/>
        </a:spcBef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173" indent="-285836" algn="l" defTabSz="914674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microsoft.com/office/2007/relationships/media" Target="../media/media1.MP3"/><Relationship Id="rId12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jpeg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34.png"/><Relationship Id="rId15" Type="http://schemas.openxmlformats.org/officeDocument/2006/relationships/image" Target="../media/image37.png"/><Relationship Id="rId10" Type="http://schemas.microsoft.com/office/2007/relationships/hdphoto" Target="../media/hdphoto2.wdp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" y="-1"/>
            <a:ext cx="9144001" cy="5145089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31018" y="4516248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1970" y="2572547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3073" y="343014"/>
            <a:ext cx="4230405" cy="41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978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6281" y="343011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6054" y="343012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9111" y="343014"/>
            <a:ext cx="0" cy="45734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9115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3531" y="3830233"/>
            <a:ext cx="1143354" cy="1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8769" y="3090120"/>
            <a:ext cx="4487661" cy="138634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97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7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altLang="en-US" sz="2102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Phước</a:t>
            </a:r>
            <a:endParaRPr lang="en-US" altLang="en-US" sz="210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7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102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THCS Phước Thắng</a:t>
            </a:r>
            <a:endParaRPr lang="en-US" altLang="en-US" sz="210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11" y="-127753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8038" y="2217634"/>
            <a:ext cx="5773932" cy="640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78" fontAlgn="base">
              <a:spcBef>
                <a:spcPct val="0"/>
              </a:spcBef>
              <a:spcAft>
                <a:spcPct val="0"/>
              </a:spcAft>
            </a:pPr>
            <a:r>
              <a:rPr lang="en-US" sz="2102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HỌC SINH </a:t>
            </a:r>
            <a:r>
              <a:rPr lang="en-US" sz="2102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8 </a:t>
            </a:r>
            <a:endParaRPr lang="en-US" sz="2102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1699" y="391772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838" y="399583"/>
            <a:ext cx="1943700" cy="15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15" y="52264"/>
            <a:ext cx="8784976" cy="99447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978" y="85051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6E2F5C-4C40-4331-8D9E-F9DC29FB5B8C}"/>
              </a:ext>
            </a:extLst>
          </p:cNvPr>
          <p:cNvSpPr txBox="1"/>
          <p:nvPr/>
        </p:nvSpPr>
        <p:spPr>
          <a:xfrm>
            <a:off x="1419402" y="700336"/>
            <a:ext cx="7399236" cy="4031873"/>
          </a:xfrm>
          <a:prstGeom prst="rect">
            <a:avLst/>
          </a:prstGeom>
          <a:solidFill>
            <a:srgbClr val="F8FFB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a,b,c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80-82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组合 13"/>
          <p:cNvGrpSpPr/>
          <p:nvPr/>
        </p:nvGrpSpPr>
        <p:grpSpPr>
          <a:xfrm>
            <a:off x="343575" y="821945"/>
            <a:ext cx="915221" cy="994479"/>
            <a:chOff x="2087879" y="1825123"/>
            <a:chExt cx="2076790" cy="2522541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4"/>
            <p:cNvSpPr/>
            <p:nvPr/>
          </p:nvSpPr>
          <p:spPr>
            <a:xfrm rot="2700000">
              <a:off x="1962295" y="2145289"/>
              <a:ext cx="2425484" cy="1979265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5"/>
            <p:cNvSpPr/>
            <p:nvPr/>
          </p:nvSpPr>
          <p:spPr>
            <a:xfrm rot="2700000">
              <a:off x="1893450" y="2019552"/>
              <a:ext cx="2310973" cy="1922115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95" y="604053"/>
            <a:ext cx="993986" cy="9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82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39" y="1240396"/>
            <a:ext cx="7889438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62" y="173394"/>
            <a:ext cx="612068" cy="540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156" y="88268"/>
            <a:ext cx="7760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7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39" y="713454"/>
            <a:ext cx="7889438" cy="35512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“HOAN HÔ!”.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62" y="173394"/>
            <a:ext cx="612068" cy="540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156" y="88268"/>
            <a:ext cx="7760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xmlns="" id="{93C1680A-18B9-4C72-9FB2-4BFE4F55E1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93367" y="2500536"/>
            <a:ext cx="30840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9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39" y="713454"/>
            <a:ext cx="7889438" cy="35512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62" y="173394"/>
            <a:ext cx="612068" cy="540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156" y="88268"/>
            <a:ext cx="776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778091AE-B5F4-4448-8C83-745F97DD094C}"/>
              </a:ext>
            </a:extLst>
          </p:cNvPr>
          <p:cNvPicPr/>
          <p:nvPr/>
        </p:nvPicPr>
        <p:blipFill rotWithShape="1">
          <a:blip r:embed="rId4"/>
          <a:srcRect l="5687" t="12000" r="2952" b="36227"/>
          <a:stretch/>
        </p:blipFill>
        <p:spPr bwMode="auto">
          <a:xfrm>
            <a:off x="2217408" y="1852464"/>
            <a:ext cx="4712357" cy="1093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649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13301" y="1060376"/>
            <a:ext cx="780500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301" y="960963"/>
            <a:ext cx="612068" cy="6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9" y="-4746"/>
            <a:ext cx="9146096" cy="51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983" y="700336"/>
            <a:ext cx="11166400" cy="278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04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466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 defTabSz="1218804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Lặp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 defTabSz="1218804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Lặp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 defTabSz="1218804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Lặp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 defTabSz="1218804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Lặp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 defTabSz="1218804">
              <a:lnSpc>
                <a:spcPct val="120000"/>
              </a:lnSpc>
              <a:defRPr/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34" y="2615612"/>
            <a:ext cx="529774" cy="270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7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595" y="340296"/>
            <a:ext cx="944258" cy="5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1DF5AE-FE29-446D-B52C-D2FD15B01969}"/>
              </a:ext>
            </a:extLst>
          </p:cNvPr>
          <p:cNvSpPr txBox="1"/>
          <p:nvPr/>
        </p:nvSpPr>
        <p:spPr>
          <a:xfrm>
            <a:off x="1081199" y="347071"/>
            <a:ext cx="723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Scratch?</a:t>
            </a:r>
          </a:p>
        </p:txBody>
      </p:sp>
    </p:spTree>
    <p:extLst>
      <p:ext uri="{BB962C8B-B14F-4D97-AF65-F5344CB8AC3E}">
        <p14:creationId xmlns:p14="http://schemas.microsoft.com/office/powerpoint/2010/main" xmlns="" val="36487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933" y="-5456348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11" y="1026229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38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027" y="4391650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2635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8276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0376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8027" y="5040490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4094" y="452985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2840" y="4327053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5571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215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4725" y="4706146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6781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2665" y="4921761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8731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4" y="322919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354" y="3197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4832" y="1618391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09D4523-0B69-402D-B057-A91A650FE9E7}"/>
              </a:ext>
            </a:extLst>
          </p:cNvPr>
          <p:cNvSpPr/>
          <p:nvPr/>
        </p:nvSpPr>
        <p:spPr>
          <a:xfrm>
            <a:off x="3447331" y="1026229"/>
            <a:ext cx="7174928" cy="2022766"/>
          </a:xfrm>
          <a:prstGeom prst="roundRec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14.1.</a:t>
            </a:r>
          </a:p>
        </p:txBody>
      </p:sp>
    </p:spTree>
    <p:extLst>
      <p:ext uri="{BB962C8B-B14F-4D97-AF65-F5344CB8AC3E}">
        <p14:creationId xmlns:p14="http://schemas.microsoft.com/office/powerpoint/2010/main" xmlns="" val="31451784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1081" y="590733"/>
            <a:ext cx="2591600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/>
            <a:r>
              <a:rPr lang="en-US" sz="1801" dirty="0">
                <a:solidFill>
                  <a:prstClr val="black"/>
                </a:solidFill>
                <a:latin typeface="Calibri"/>
              </a:rPr>
              <a:t>a,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" y="-184787"/>
            <a:ext cx="184788" cy="3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8" tIns="45734" rIns="91468" bIns="45734" numCol="1" anchor="ctr" anchorCtr="0" compatLnSpc="1">
            <a:prstTxWarp prst="textNoShape">
              <a:avLst/>
            </a:prstTxWarp>
            <a:spAutoFit/>
          </a:bodyPr>
          <a:lstStyle/>
          <a:p>
            <a:pPr defTabSz="914674"/>
            <a:endParaRPr lang="en-US" sz="180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8481" y="641108"/>
            <a:ext cx="2667823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/>
            <a:r>
              <a:rPr lang="en-US" sz="1801" dirty="0">
                <a:solidFill>
                  <a:prstClr val="black"/>
                </a:solidFill>
                <a:latin typeface="Calibri"/>
              </a:rPr>
              <a:t>b,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6" y="-184787"/>
            <a:ext cx="184788" cy="3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8" tIns="45734" rIns="91468" bIns="45734" numCol="1" anchor="ctr" anchorCtr="0" compatLnSpc="1">
            <a:prstTxWarp prst="textNoShape">
              <a:avLst/>
            </a:prstTxWarp>
            <a:spAutoFit/>
          </a:bodyPr>
          <a:lstStyle/>
          <a:p>
            <a:pPr defTabSz="914674"/>
            <a:endParaRPr lang="en-US" sz="180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635" y="2309889"/>
            <a:ext cx="2591600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/>
            <a:r>
              <a:rPr lang="en-US" sz="1801" dirty="0">
                <a:solidFill>
                  <a:prstClr val="black"/>
                </a:solidFill>
                <a:latin typeface="Calibri"/>
              </a:rPr>
              <a:t>c,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6387" y="2256287"/>
            <a:ext cx="1600695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/>
            <a:r>
              <a:rPr lang="en-US" sz="1801" dirty="0">
                <a:solidFill>
                  <a:prstClr val="black"/>
                </a:solidFill>
                <a:latin typeface="Calibri"/>
              </a:rPr>
              <a:t>d,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6" y="-184787"/>
            <a:ext cx="184788" cy="3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8" tIns="45734" rIns="91468" bIns="45734" numCol="1" anchor="ctr" anchorCtr="0" compatLnSpc="1">
            <a:prstTxWarp prst="textNoShape">
              <a:avLst/>
            </a:prstTxWarp>
            <a:spAutoFit/>
          </a:bodyPr>
          <a:lstStyle/>
          <a:p>
            <a:pPr defTabSz="914674"/>
            <a:endParaRPr lang="en-US" sz="180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6" y="-184787"/>
            <a:ext cx="184788" cy="3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8" tIns="45734" rIns="91468" bIns="45734" numCol="1" anchor="ctr" anchorCtr="0" compatLnSpc="1">
            <a:prstTxWarp prst="textNoShape">
              <a:avLst/>
            </a:prstTxWarp>
            <a:spAutoFit/>
          </a:bodyPr>
          <a:lstStyle/>
          <a:p>
            <a:pPr defTabSz="914674"/>
            <a:endParaRPr lang="en-US" sz="180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443F72A-FC4E-481A-B835-B53278D3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23" y="320547"/>
            <a:ext cx="1542857" cy="16952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18A4E5-AE8C-4656-B403-A3599469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495" y="300271"/>
            <a:ext cx="1485714" cy="16571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385C4AA-0156-445B-84B9-89C973189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518" y="2442506"/>
            <a:ext cx="1504762" cy="1695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2C8F8C5-38DE-467F-B3D6-39D59EAED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495" y="2298251"/>
            <a:ext cx="1504762" cy="17238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FC824F-6CAE-415F-AF5F-FCDB3F18FC02}"/>
              </a:ext>
            </a:extLst>
          </p:cNvPr>
          <p:cNvSpPr txBox="1"/>
          <p:nvPr/>
        </p:nvSpPr>
        <p:spPr>
          <a:xfrm>
            <a:off x="1117201" y="2043360"/>
            <a:ext cx="23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98A23C-C465-44B8-8597-B07DC1998A11}"/>
              </a:ext>
            </a:extLst>
          </p:cNvPr>
          <p:cNvSpPr txBox="1"/>
          <p:nvPr/>
        </p:nvSpPr>
        <p:spPr>
          <a:xfrm>
            <a:off x="5153006" y="1902104"/>
            <a:ext cx="23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E7B537-A40A-426E-986A-D5897C54633D}"/>
              </a:ext>
            </a:extLst>
          </p:cNvPr>
          <p:cNvSpPr txBox="1"/>
          <p:nvPr/>
        </p:nvSpPr>
        <p:spPr>
          <a:xfrm>
            <a:off x="5244115" y="4075692"/>
            <a:ext cx="23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253FF2-BEF3-43ED-942C-B625B97E56F1}"/>
              </a:ext>
            </a:extLst>
          </p:cNvPr>
          <p:cNvSpPr txBox="1"/>
          <p:nvPr/>
        </p:nvSpPr>
        <p:spPr>
          <a:xfrm>
            <a:off x="1132535" y="4137744"/>
            <a:ext cx="23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6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932" y="0"/>
            <a:ext cx="9252520" cy="51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11" y="1026229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37" y="-127756"/>
            <a:ext cx="3583215" cy="358383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027" y="3888613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2635" y="4149501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8276" y="4418724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0376" y="4228845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8027" y="4537453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4094" y="4026817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2840" y="3824016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5571" y="3328628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215" y="3822107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4725" y="4203109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6781" y="4103608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2665" y="4418724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8731" y="4235415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4" y="322919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354" y="3197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9132" y="1276401"/>
            <a:ext cx="241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863B580-7838-2B6D-AB07-43D42EA9C880}"/>
              </a:ext>
            </a:extLst>
          </p:cNvPr>
          <p:cNvSpPr/>
          <p:nvPr/>
        </p:nvSpPr>
        <p:spPr>
          <a:xfrm>
            <a:off x="3258265" y="232285"/>
            <a:ext cx="5707811" cy="3389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1, 2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SGK/tr 85.</a:t>
            </a:r>
          </a:p>
        </p:txBody>
      </p:sp>
    </p:spTree>
    <p:extLst>
      <p:ext uri="{BB962C8B-B14F-4D97-AF65-F5344CB8AC3E}">
        <p14:creationId xmlns:p14="http://schemas.microsoft.com/office/powerpoint/2010/main" xmlns="" val="28809183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023" y="-123706"/>
            <a:ext cx="9293021" cy="53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747" y="355655"/>
            <a:ext cx="3258553" cy="15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73071" y="1126784"/>
            <a:ext cx="3705179" cy="55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GIỎI HƠN</a:t>
            </a:r>
          </a:p>
        </p:txBody>
      </p:sp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229355" y="4104637"/>
            <a:ext cx="457341" cy="411607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766" y="2247167"/>
            <a:ext cx="1593551" cy="2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735" y="2485366"/>
            <a:ext cx="1740040" cy="19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3" descr="giraffe.gif">
            <a:extLst>
              <a:ext uri="{FF2B5EF4-FFF2-40B4-BE49-F238E27FC236}">
                <a16:creationId xmlns:a16="http://schemas.microsoft.com/office/drawing/2014/main" xmlns="" id="{1805DA35-B203-4554-B449-FFC9CF29A1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401" y="2200064"/>
            <a:ext cx="2108951" cy="234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86A1DC0E-9B08-41C7-8265-2FF91191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313" y="2429617"/>
            <a:ext cx="2113755" cy="186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B4C4E1DD-F69A-437B-BF59-E2BA9A761C0E}"/>
              </a:ext>
            </a:extLst>
          </p:cNvPr>
          <p:cNvGrpSpPr/>
          <p:nvPr/>
        </p:nvGrpSpPr>
        <p:grpSpPr>
          <a:xfrm>
            <a:off x="1311781" y="1553497"/>
            <a:ext cx="1299976" cy="1150503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11">
              <a:extLst>
                <a:ext uri="{FF2B5EF4-FFF2-40B4-BE49-F238E27FC236}">
                  <a16:creationId xmlns:a16="http://schemas.microsoft.com/office/drawing/2014/main" xmlns="" id="{05A323F2-EE2C-4CD2-B935-8D49B1757CDE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844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圆角矩形 12">
              <a:extLst>
                <a:ext uri="{FF2B5EF4-FFF2-40B4-BE49-F238E27FC236}">
                  <a16:creationId xmlns:a16="http://schemas.microsoft.com/office/drawing/2014/main" xmlns="" id="{81F55370-BA90-4DCA-AEA9-6D7183882912}"/>
                </a:ext>
              </a:extLst>
            </p:cNvPr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844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844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" name="Picture 1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94BA4AB-2557-4447-9D86-D97469951ED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893" y="1466095"/>
            <a:ext cx="1084084" cy="108408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B761A1F-4FBD-402F-B64D-368E9408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2631" y="701722"/>
            <a:ext cx="403975" cy="41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03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5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214" y="-12065"/>
            <a:ext cx="9178803" cy="53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11" y="73819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214" y="59613"/>
            <a:ext cx="3363122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029" y="4103620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77536" y="4777664"/>
            <a:ext cx="538352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845422" y="479128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0376" y="4443853"/>
            <a:ext cx="540868" cy="5409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8031" y="475245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4098" y="4241824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318369" y="486528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5574" y="3543637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228251" y="4797456"/>
            <a:ext cx="22304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4726" y="4418115"/>
            <a:ext cx="962575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6785" y="431861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2668" y="463373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8730" y="4450423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1859" y="1026953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6135" y="542224"/>
            <a:ext cx="473804" cy="500449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9228" y="1559722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61288" y="2647456"/>
            <a:ext cx="441143" cy="441132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6131" y="327030"/>
            <a:ext cx="853845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065238" y="1422699"/>
            <a:ext cx="853845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046131" y="2534378"/>
            <a:ext cx="853845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5" y="34890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355" y="290930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2566" y="1121826"/>
            <a:ext cx="1939411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xmlns="" id="{E251AD20-8C98-40FE-AE1B-648D64085EB3}"/>
              </a:ext>
            </a:extLst>
          </p:cNvPr>
          <p:cNvSpPr/>
          <p:nvPr/>
        </p:nvSpPr>
        <p:spPr>
          <a:xfrm>
            <a:off x="4059270" y="380014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xmlns="" id="{479184A6-4EF3-434A-8F67-BE933F8941DC}"/>
              </a:ext>
            </a:extLst>
          </p:cNvPr>
          <p:cNvSpPr/>
          <p:nvPr/>
        </p:nvSpPr>
        <p:spPr>
          <a:xfrm>
            <a:off x="4059270" y="1553105"/>
            <a:ext cx="4834797" cy="51097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274065" y="3652466"/>
            <a:ext cx="441143" cy="441132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6131" y="3619272"/>
            <a:ext cx="853845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xmlns="" id="{B21158E3-24C7-4623-9214-961993ED201B}"/>
              </a:ext>
            </a:extLst>
          </p:cNvPr>
          <p:cNvSpPr/>
          <p:nvPr/>
        </p:nvSpPr>
        <p:spPr>
          <a:xfrm>
            <a:off x="4059273" y="2545301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xmlns="" id="{B21158E3-24C7-4623-9214-961993ED201B}"/>
              </a:ext>
            </a:extLst>
          </p:cNvPr>
          <p:cNvSpPr/>
          <p:nvPr/>
        </p:nvSpPr>
        <p:spPr>
          <a:xfrm>
            <a:off x="4067561" y="3636882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1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1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8" y="59142"/>
            <a:ext cx="9071921" cy="50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037" y="268288"/>
            <a:ext cx="10514423" cy="54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893" y="-451792"/>
            <a:ext cx="2711079" cy="19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9800" y="2068488"/>
            <a:ext cx="5760640" cy="321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ts val="25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lắp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dưới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C.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"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endParaRPr lang="vi-VN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384" y="498728"/>
            <a:ext cx="234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00FF"/>
                </a:solidFill>
                <a:latin typeface="+mj-lt"/>
              </a:rPr>
              <a:t>Đáp án: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761C71F-24F6-43E0-A796-4A5832ED9D83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575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2E6C499-6FDE-4E91-BE00-33757764F226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039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E4FEA63-7197-411F-9237-A2EA5012C5E9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039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8DF8F6D-1C3D-46B7-8260-4B948147293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039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00FD7B2-E330-417B-88F1-5314C9701C9D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039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F1C5478-9B43-47AF-8194-11D01CA96A9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26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xmlns="" val="354751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8" y="59142"/>
            <a:ext cx="9071921" cy="50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997" y="0"/>
            <a:ext cx="10250439" cy="53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612" y="-437612"/>
            <a:ext cx="2711079" cy="19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7183" y="1629490"/>
            <a:ext cx="5940660" cy="261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logic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lắp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ghép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xuống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dưới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C.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"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lặp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đến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Cả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đều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9214" y="421662"/>
            <a:ext cx="234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Đáp án: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761C71F-24F6-43E0-A796-4A5832ED9D83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2E6C499-6FDE-4E91-BE00-33757764F226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E4FEA63-7197-411F-9237-A2EA5012C5E9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8DF8F6D-1C3D-46B7-8260-4B948147293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00FD7B2-E330-417B-88F1-5314C9701C9D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F1C5478-9B43-47AF-8194-11D01CA96A9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xmlns="" val="197177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8" y="59142"/>
            <a:ext cx="9071921" cy="50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8107" y="124272"/>
            <a:ext cx="10626289" cy="51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293" y="-119623"/>
            <a:ext cx="2711079" cy="19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9191" y="1662906"/>
            <a:ext cx="6048672" cy="261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logic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lắp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ghép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xuống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dưới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C.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Khối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"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lặp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đến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Cả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đều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2895" y="812621"/>
            <a:ext cx="234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Đáp án: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761C71F-24F6-43E0-A796-4A5832ED9D83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2E6C499-6FDE-4E91-BE00-33757764F226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E4FEA63-7197-411F-9237-A2EA5012C5E9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8DF8F6D-1C3D-46B7-8260-4B948147293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00FD7B2-E330-417B-88F1-5314C9701C9D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F1C5478-9B43-47AF-8194-11D01CA96A9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xmlns="" val="259450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8" y="59142"/>
            <a:ext cx="9071921" cy="50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3017" y="664332"/>
            <a:ext cx="10567210" cy="491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293" y="-119623"/>
            <a:ext cx="2711079" cy="19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6971" y="2106605"/>
            <a:ext cx="5989273" cy="347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800"/>
              </a:spcAf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bí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mật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C. 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noProof="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noProof="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A, B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D.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noProof="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noProof="0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A, B </a:t>
            </a:r>
            <a:r>
              <a:rPr lang="en-US" noProof="0" dirty="0" err="1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sai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5475" y="744828"/>
            <a:ext cx="234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Đáp án: </a:t>
            </a:r>
            <a:r>
              <a:rPr lang="en-US" sz="3600" dirty="0">
                <a:solidFill>
                  <a:srgbClr val="FF0000"/>
                </a:solidFill>
                <a:latin typeface="Calibri Light" panose="020F0302020204030204"/>
              </a:rPr>
              <a:t>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761C71F-24F6-43E0-A796-4A5832ED9D83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2E6C499-6FDE-4E91-BE00-33757764F226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E4FEA63-7197-411F-9237-A2EA5012C5E9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8DF8F6D-1C3D-46B7-8260-4B948147293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00FD7B2-E330-417B-88F1-5314C9701C9D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F1C5478-9B43-47AF-8194-11D01CA96A9F}"/>
              </a:ext>
            </a:extLst>
          </p:cNvPr>
          <p:cNvSpPr/>
          <p:nvPr/>
        </p:nvSpPr>
        <p:spPr>
          <a:xfrm>
            <a:off x="6620440" y="744828"/>
            <a:ext cx="1290001" cy="62076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6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xmlns="" val="236561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530" y="0"/>
            <a:ext cx="6860117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2373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120" y="850370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666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693268" y="700336"/>
            <a:ext cx="5545261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30CA71-FEE2-CBBC-AE06-5CBA9BB9D6F4}"/>
              </a:ext>
            </a:extLst>
          </p:cNvPr>
          <p:cNvSpPr txBox="1"/>
          <p:nvPr/>
        </p:nvSpPr>
        <p:spPr>
          <a:xfrm>
            <a:off x="2150028" y="1709244"/>
            <a:ext cx="4847119" cy="195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4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9540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301174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7055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37026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3" y="-1"/>
            <a:ext cx="9130168" cy="51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8444" y="2342688"/>
            <a:ext cx="2126697" cy="19321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21560" y="2270788"/>
            <a:ext cx="2246197" cy="2056325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lang="zh-CN" altLang="en-US" sz="1500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7549" y="2308314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2839" y="52265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512" y="1722846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1" y="2308314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7441" y="2042065"/>
            <a:ext cx="1926666" cy="192666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5563" y="532760"/>
            <a:ext cx="2628292" cy="126173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7831" y="461113"/>
            <a:ext cx="2628292" cy="126173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9572" y="532760"/>
            <a:ext cx="2628292" cy="126173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96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810" cy="52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05" y="124850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103" y="1248508"/>
            <a:ext cx="2385747" cy="238616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136"/>
          <p:cNvGrpSpPr/>
          <p:nvPr/>
        </p:nvGrpSpPr>
        <p:grpSpPr>
          <a:xfrm>
            <a:off x="768031" y="5040491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4098" y="4529856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221" y="4325148"/>
            <a:ext cx="22304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4726" y="4706147"/>
            <a:ext cx="962575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6785" y="4606648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2668" y="4921762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8730" y="4738455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5" y="322922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768461" y="57930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2333" y="2249430"/>
            <a:ext cx="2417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85323" y="460114"/>
            <a:ext cx="9947651" cy="1430554"/>
            <a:chOff x="2585323" y="460114"/>
            <a:chExt cx="9947651" cy="1430554"/>
          </a:xfrm>
        </p:grpSpPr>
        <p:sp>
          <p:nvSpPr>
            <p:cNvPr id="47" name="圆角矩形 9"/>
            <p:cNvSpPr/>
            <p:nvPr/>
          </p:nvSpPr>
          <p:spPr>
            <a:xfrm rot="2700000">
              <a:off x="2600293" y="445144"/>
              <a:ext cx="1025384" cy="1055324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656412" y="517783"/>
              <a:ext cx="9876562" cy="1372885"/>
              <a:chOff x="2627946" y="520316"/>
              <a:chExt cx="9876562" cy="1372885"/>
            </a:xfrm>
          </p:grpSpPr>
          <p:pic>
            <p:nvPicPr>
              <p:cNvPr id="49" name="Picture 10" descr="Trẻ Em, Mầm Non, Đọc Sách, Học Tập, Cô Bé, Tải hình PNG 342 -  Free.Vector6.co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946" y="520316"/>
                <a:ext cx="970082" cy="970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924726" y="631317"/>
                <a:ext cx="857978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SGK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 80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881832" y="1599617"/>
            <a:ext cx="517089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484858" y="1528428"/>
            <a:ext cx="1620677" cy="1691710"/>
            <a:chOff x="4404878" y="-320340"/>
            <a:chExt cx="2217701" cy="2131166"/>
          </a:xfrm>
        </p:grpSpPr>
        <p:grpSp>
          <p:nvGrpSpPr>
            <p:cNvPr id="58" name="组合 10"/>
            <p:cNvGrpSpPr/>
            <p:nvPr/>
          </p:nvGrpSpPr>
          <p:grpSpPr>
            <a:xfrm>
              <a:off x="4594491" y="424670"/>
              <a:ext cx="1609356" cy="1386156"/>
              <a:chOff x="2260179" y="1727787"/>
              <a:chExt cx="1983214" cy="1673674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圆角矩形 11"/>
              <p:cNvSpPr/>
              <p:nvPr/>
            </p:nvSpPr>
            <p:spPr>
              <a:xfrm rot="2700000">
                <a:off x="2456795" y="1614864"/>
                <a:ext cx="1589981" cy="1983214"/>
              </a:xfrm>
              <a:prstGeom prst="roundRect">
                <a:avLst>
                  <a:gd name="adj" fmla="val 12083"/>
                </a:avLst>
              </a:prstGeom>
              <a:solidFill>
                <a:schemeClr val="bg1">
                  <a:lumMod val="95000"/>
                </a:schemeClr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500" kern="0" dirty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圆角矩形 12"/>
              <p:cNvSpPr/>
              <p:nvPr/>
            </p:nvSpPr>
            <p:spPr>
              <a:xfrm rot="2700000">
                <a:off x="2341492" y="1668147"/>
                <a:ext cx="1625006" cy="1744286"/>
              </a:xfrm>
              <a:prstGeom prst="roundRect">
                <a:avLst>
                  <a:gd name="adj" fmla="val 12083"/>
                </a:avLst>
              </a:prstGeom>
              <a:solidFill>
                <a:srgbClr val="123E61"/>
              </a:soli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500" kern="0">
                    <a:solidFill>
                      <a:prstClr val="white"/>
                    </a:solidFill>
                    <a:latin typeface="Arial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lang="zh-CN" altLang="en-US" sz="1500" kern="0" dirty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59" name="Picture 4" descr="Trẻ Em, Học Tập, Học Bài, Giáo Dục, Tải hình PNG 109 - Free.Vector6.co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878" y="-320340"/>
              <a:ext cx="2217701" cy="1948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469778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3301" y="556320"/>
            <a:ext cx="7805006" cy="40324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/>
              <a:t> </a:t>
            </a:r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199" y="556320"/>
            <a:ext cx="612068" cy="614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C57853-2507-441B-F9B3-79F20F789DB7}"/>
              </a:ext>
            </a:extLst>
          </p:cNvPr>
          <p:cNvSpPr txBox="1"/>
          <p:nvPr/>
        </p:nvSpPr>
        <p:spPr>
          <a:xfrm>
            <a:off x="3133427" y="77234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  <p:extLst>
      <p:ext uri="{BB962C8B-B14F-4D97-AF65-F5344CB8AC3E}">
        <p14:creationId xmlns:p14="http://schemas.microsoft.com/office/powerpoint/2010/main" xmlns="" val="40740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184" y="160280"/>
            <a:ext cx="8748972" cy="1440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1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1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1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CẤU TRÚC ĐIỀU KHIỂN (</a:t>
            </a:r>
            <a:r>
              <a:rPr lang="en-US" sz="4501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1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50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169431" y="2212504"/>
            <a:ext cx="2232248" cy="169218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ĐIỀU KHIỂN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874" y="2171630"/>
            <a:ext cx="3147581" cy="1111375"/>
            <a:chOff x="237874" y="2171630"/>
            <a:chExt cx="3147581" cy="1111375"/>
          </a:xfrm>
        </p:grpSpPr>
        <p:cxnSp>
          <p:nvCxnSpPr>
            <p:cNvPr id="9" name="Curved Connector 8"/>
            <p:cNvCxnSpPr/>
            <p:nvPr/>
          </p:nvCxnSpPr>
          <p:spPr>
            <a:xfrm rot="10800000">
              <a:off x="2233327" y="2752568"/>
              <a:ext cx="1152128" cy="180019"/>
            </a:xfrm>
            <a:prstGeom prst="curvedConnector3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37874" y="2171630"/>
              <a:ext cx="2000627" cy="111137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01679" y="2212504"/>
            <a:ext cx="2899725" cy="1044115"/>
            <a:chOff x="5401679" y="2212504"/>
            <a:chExt cx="2899725" cy="1044115"/>
          </a:xfrm>
        </p:grpSpPr>
        <p:cxnSp>
          <p:nvCxnSpPr>
            <p:cNvPr id="6" name="Curved Connector 5"/>
            <p:cNvCxnSpPr/>
            <p:nvPr/>
          </p:nvCxnSpPr>
          <p:spPr>
            <a:xfrm flipV="1">
              <a:off x="5401679" y="2572548"/>
              <a:ext cx="648072" cy="360040"/>
            </a:xfrm>
            <a:prstGeom prst="curvedConnector3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6157763" y="2212504"/>
              <a:ext cx="2143641" cy="1044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8185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" y="2388"/>
            <a:ext cx="9163054" cy="514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929" y="1026230"/>
            <a:ext cx="2556285" cy="25567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431" y="503230"/>
            <a:ext cx="2618787" cy="261924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8165" y="245978"/>
            <a:ext cx="1440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355" y="312039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595" y="1335798"/>
            <a:ext cx="2272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Round Same Side Corner Rectangle 51"/>
          <p:cNvSpPr/>
          <p:nvPr/>
        </p:nvSpPr>
        <p:spPr>
          <a:xfrm rot="5400000">
            <a:off x="5569901" y="-1629429"/>
            <a:ext cx="543298" cy="6280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92"/>
          <p:cNvSpPr>
            <a:spLocks noChangeAspect="1" noChangeArrowheads="1"/>
          </p:cNvSpPr>
          <p:nvPr/>
        </p:nvSpPr>
        <p:spPr bwMode="auto">
          <a:xfrm rot="16200000" flipH="1">
            <a:off x="2111987" y="1073705"/>
            <a:ext cx="768000" cy="88535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20603" y="1300942"/>
            <a:ext cx="875832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2270320" y="1208609"/>
            <a:ext cx="7321981" cy="52322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19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15" y="52264"/>
            <a:ext cx="8784976" cy="99447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978" y="85051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endParaRPr lang="en-US" sz="2800" i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81099" y="970888"/>
            <a:ext cx="2916324" cy="144616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270AC7-141C-42B6-A588-1774D6468839}"/>
              </a:ext>
            </a:extLst>
          </p:cNvPr>
          <p:cNvSpPr txBox="1"/>
          <p:nvPr/>
        </p:nvSpPr>
        <p:spPr>
          <a:xfrm>
            <a:off x="3133427" y="1114381"/>
            <a:ext cx="6303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6E2F5C-4C40-4331-8D9E-F9DC29FB5B8C}"/>
              </a:ext>
            </a:extLst>
          </p:cNvPr>
          <p:cNvSpPr txBox="1"/>
          <p:nvPr/>
        </p:nvSpPr>
        <p:spPr>
          <a:xfrm>
            <a:off x="2647889" y="2135558"/>
            <a:ext cx="6282182" cy="1569660"/>
          </a:xfrm>
          <a:prstGeom prst="rect">
            <a:avLst/>
          </a:prstGeom>
          <a:solidFill>
            <a:srgbClr val="F8FFB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(SGK/tr80)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组合 13"/>
          <p:cNvGrpSpPr/>
          <p:nvPr/>
        </p:nvGrpSpPr>
        <p:grpSpPr>
          <a:xfrm>
            <a:off x="376786" y="2774508"/>
            <a:ext cx="1842056" cy="1828384"/>
            <a:chOff x="2087879" y="1825123"/>
            <a:chExt cx="2076790" cy="2522541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4"/>
            <p:cNvSpPr/>
            <p:nvPr/>
          </p:nvSpPr>
          <p:spPr>
            <a:xfrm rot="2700000">
              <a:off x="1962295" y="2145289"/>
              <a:ext cx="2425484" cy="1979265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8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5"/>
            <p:cNvSpPr/>
            <p:nvPr/>
          </p:nvSpPr>
          <p:spPr>
            <a:xfrm rot="2700000">
              <a:off x="1893450" y="2019552"/>
              <a:ext cx="2310973" cy="1922115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r>
                <a:rPr lang="en-US" altLang="zh-CN" sz="28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8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31" y="2417422"/>
            <a:ext cx="1790777" cy="17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6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726" y="1708448"/>
            <a:ext cx="7870328" cy="183075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62" y="484312"/>
            <a:ext cx="612068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8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76837409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1219</Words>
  <Application>Microsoft Office PowerPoint</Application>
  <PresentationFormat>Custom</PresentationFormat>
  <Paragraphs>219</Paragraphs>
  <Slides>25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1. Giao tiếp, ứng xử có văn hoá qua mạng.</vt:lpstr>
      <vt:lpstr>Slide 9</vt:lpstr>
      <vt:lpstr>1. Giao tiếp, ứng xử có văn hoá qua mạng.</vt:lpstr>
      <vt:lpstr>Slide 11</vt:lpstr>
      <vt:lpstr>Slide 12</vt:lpstr>
      <vt:lpstr>Slide 13</vt:lpstr>
      <vt:lpstr>1. Cấu trúc điều khiển cơ bản.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ASUS</cp:lastModifiedBy>
  <cp:revision>470</cp:revision>
  <dcterms:created xsi:type="dcterms:W3CDTF">2017-04-06T01:11:23Z</dcterms:created>
  <dcterms:modified xsi:type="dcterms:W3CDTF">2025-06-22T13:14:33Z</dcterms:modified>
</cp:coreProperties>
</file>