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855" r:id="rId2"/>
    <p:sldMasterId id="2147483859" r:id="rId3"/>
    <p:sldMasterId id="2147483910" r:id="rId4"/>
    <p:sldMasterId id="2147483939" r:id="rId5"/>
  </p:sldMasterIdLst>
  <p:notesMasterIdLst>
    <p:notesMasterId r:id="rId40"/>
  </p:notesMasterIdLst>
  <p:sldIdLst>
    <p:sldId id="311" r:id="rId6"/>
    <p:sldId id="287" r:id="rId7"/>
    <p:sldId id="355" r:id="rId8"/>
    <p:sldId id="352" r:id="rId9"/>
    <p:sldId id="350" r:id="rId10"/>
    <p:sldId id="300" r:id="rId11"/>
    <p:sldId id="319" r:id="rId12"/>
    <p:sldId id="385" r:id="rId13"/>
    <p:sldId id="386" r:id="rId14"/>
    <p:sldId id="387" r:id="rId15"/>
    <p:sldId id="388" r:id="rId16"/>
    <p:sldId id="389" r:id="rId17"/>
    <p:sldId id="390" r:id="rId18"/>
    <p:sldId id="391" r:id="rId19"/>
    <p:sldId id="392" r:id="rId20"/>
    <p:sldId id="394" r:id="rId21"/>
    <p:sldId id="415" r:id="rId22"/>
    <p:sldId id="416" r:id="rId23"/>
    <p:sldId id="395" r:id="rId24"/>
    <p:sldId id="396" r:id="rId25"/>
    <p:sldId id="397" r:id="rId26"/>
    <p:sldId id="398" r:id="rId27"/>
    <p:sldId id="409" r:id="rId28"/>
    <p:sldId id="410" r:id="rId29"/>
    <p:sldId id="411" r:id="rId30"/>
    <p:sldId id="412" r:id="rId31"/>
    <p:sldId id="413" r:id="rId32"/>
    <p:sldId id="414" r:id="rId33"/>
    <p:sldId id="405" r:id="rId34"/>
    <p:sldId id="406" r:id="rId35"/>
    <p:sldId id="407" r:id="rId36"/>
    <p:sldId id="408" r:id="rId37"/>
    <p:sldId id="419" r:id="rId38"/>
    <p:sldId id="420" r:id="rId39"/>
  </p:sldIdLst>
  <p:sldSz cx="9144000" cy="5143500" type="screen16x9"/>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23E61"/>
    <a:srgbClr val="DDEAD6"/>
    <a:srgbClr val="0000FF"/>
    <a:srgbClr val="000066"/>
    <a:srgbClr val="FF0000"/>
    <a:srgbClr val="F8FFB1"/>
    <a:srgbClr val="96BE80"/>
    <a:srgbClr val="C6DCBA"/>
    <a:srgbClr val="EFEFEF"/>
    <a:srgbClr val="14436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BB754-0A48-4739-AE7E-93721696041A}" v="228" dt="2023-06-27T18:01:00.634"/>
    <p1510:client id="{5A662E85-2BB1-4A7F-9BF3-1E2E4DC44149}" v="299" dt="2023-06-27T01:29:29.324"/>
    <p1510:client id="{92456296-A30B-4F20-8CA0-E1A275F360D6}" v="6" dt="2023-06-27T17:07:06.061"/>
    <p1510:client id="{F539FD33-2809-48F6-BC66-4D6AEA185563}" v="3478" dt="2023-06-26T19:18:19.118"/>
    <p1510:client id="{FBB6A6B9-2FF3-4236-8FD9-239CD4A92481}" v="250" dt="2023-06-27T18:24:55.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891" autoAdjust="0"/>
    <p:restoredTop sz="64748" autoAdjust="0"/>
  </p:normalViewPr>
  <p:slideViewPr>
    <p:cSldViewPr>
      <p:cViewPr varScale="1">
        <p:scale>
          <a:sx n="90" d="100"/>
          <a:sy n="90" d="100"/>
        </p:scale>
        <p:origin x="-498" y="-378"/>
      </p:cViewPr>
      <p:guideLst>
        <p:guide orient="horz" pos="1620"/>
        <p:guide pos="2880"/>
      </p:guideLst>
    </p:cSldViewPr>
  </p:slideViewPr>
  <p:notesTextViewPr>
    <p:cViewPr>
      <p:scale>
        <a:sx n="100" d="100"/>
        <a:sy n="100" d="100"/>
      </p:scale>
      <p:origin x="0" y="0"/>
    </p:cViewPr>
  </p:notesTextViewPr>
  <p:sorterViewPr>
    <p:cViewPr>
      <p:scale>
        <a:sx n="174" d="100"/>
        <a:sy n="17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ng Lê" userId="3d033713555c1416" providerId="LiveId" clId="{5A662E85-2BB1-4A7F-9BF3-1E2E4DC44149}"/>
    <pc:docChg chg="undo custSel addSld delSld modSld sldOrd delMainMaster">
      <pc:chgData name="Chung Lê" userId="3d033713555c1416" providerId="LiveId" clId="{5A662E85-2BB1-4A7F-9BF3-1E2E4DC44149}" dt="2023-06-27T01:49:30.921" v="349" actId="47"/>
      <pc:docMkLst>
        <pc:docMk/>
      </pc:docMkLst>
      <pc:sldChg chg="add del setBg">
        <pc:chgData name="Chung Lê" userId="3d033713555c1416" providerId="LiveId" clId="{5A662E85-2BB1-4A7F-9BF3-1E2E4DC44149}" dt="2023-06-27T01:27:30.760" v="326" actId="47"/>
        <pc:sldMkLst>
          <pc:docMk/>
          <pc:sldMk cId="1286858470" sldId="267"/>
        </pc:sldMkLst>
      </pc:sldChg>
      <pc:sldChg chg="add del setBg">
        <pc:chgData name="Chung Lê" userId="3d033713555c1416" providerId="LiveId" clId="{5A662E85-2BB1-4A7F-9BF3-1E2E4DC44149}" dt="2023-06-26T23:59:15.929" v="6" actId="47"/>
        <pc:sldMkLst>
          <pc:docMk/>
          <pc:sldMk cId="1328497220" sldId="276"/>
        </pc:sldMkLst>
      </pc:sldChg>
      <pc:sldChg chg="addSp delSp modSp add del mod">
        <pc:chgData name="Chung Lê" userId="3d033713555c1416" providerId="LiveId" clId="{5A662E85-2BB1-4A7F-9BF3-1E2E4DC44149}" dt="2023-06-27T01:49:30.921" v="349" actId="47"/>
        <pc:sldMkLst>
          <pc:docMk/>
          <pc:sldMk cId="1590850819" sldId="276"/>
        </pc:sldMkLst>
        <pc:spChg chg="add mod">
          <ac:chgData name="Chung Lê" userId="3d033713555c1416" providerId="LiveId" clId="{5A662E85-2BB1-4A7F-9BF3-1E2E4DC44149}" dt="2023-06-27T01:28:02.873" v="332" actId="1076"/>
          <ac:spMkLst>
            <pc:docMk/>
            <pc:sldMk cId="1590850819" sldId="276"/>
            <ac:spMk id="2" creationId="{C22AB1D8-6438-C7DE-5FE2-4399CEADC56C}"/>
          </ac:spMkLst>
        </pc:spChg>
        <pc:picChg chg="del mod">
          <ac:chgData name="Chung Lê" userId="3d033713555c1416" providerId="LiveId" clId="{5A662E85-2BB1-4A7F-9BF3-1E2E4DC44149}" dt="2023-06-27T01:27:55.359" v="328" actId="478"/>
          <ac:picMkLst>
            <pc:docMk/>
            <pc:sldMk cId="1590850819" sldId="276"/>
            <ac:picMk id="22" creationId="{00000000-0000-0000-0000-000000000000}"/>
          </ac:picMkLst>
        </pc:picChg>
        <pc:picChg chg="del mod">
          <ac:chgData name="Chung Lê" userId="3d033713555c1416" providerId="LiveId" clId="{5A662E85-2BB1-4A7F-9BF3-1E2E4DC44149}" dt="2023-06-27T01:27:56.493" v="330" actId="478"/>
          <ac:picMkLst>
            <pc:docMk/>
            <pc:sldMk cId="1590850819" sldId="276"/>
            <ac:picMk id="29" creationId="{00000000-0000-0000-0000-000000000000}"/>
          </ac:picMkLst>
        </pc:picChg>
        <pc:picChg chg="del">
          <ac:chgData name="Chung Lê" userId="3d033713555c1416" providerId="LiveId" clId="{5A662E85-2BB1-4A7F-9BF3-1E2E4DC44149}" dt="2023-06-27T01:27:58.131" v="331" actId="478"/>
          <ac:picMkLst>
            <pc:docMk/>
            <pc:sldMk cId="1590850819" sldId="276"/>
            <ac:picMk id="30" creationId="{00000000-0000-0000-0000-000000000000}"/>
          </ac:picMkLst>
        </pc:picChg>
      </pc:sldChg>
      <pc:sldChg chg="add del">
        <pc:chgData name="Chung Lê" userId="3d033713555c1416" providerId="LiveId" clId="{5A662E85-2BB1-4A7F-9BF3-1E2E4DC44149}" dt="2023-06-26T23:59:27.167" v="8" actId="47"/>
        <pc:sldMkLst>
          <pc:docMk/>
          <pc:sldMk cId="2178490347" sldId="276"/>
        </pc:sldMkLst>
      </pc:sldChg>
      <pc:sldChg chg="add del">
        <pc:chgData name="Chung Lê" userId="3d033713555c1416" providerId="LiveId" clId="{5A662E85-2BB1-4A7F-9BF3-1E2E4DC44149}" dt="2023-06-27T00:00:33.641" v="16" actId="47"/>
        <pc:sldMkLst>
          <pc:docMk/>
          <pc:sldMk cId="1312231800" sldId="282"/>
        </pc:sldMkLst>
      </pc:sldChg>
      <pc:sldChg chg="add del">
        <pc:chgData name="Chung Lê" userId="3d033713555c1416" providerId="LiveId" clId="{5A662E85-2BB1-4A7F-9BF3-1E2E4DC44149}" dt="2023-06-27T00:02:02.519" v="25" actId="47"/>
        <pc:sldMkLst>
          <pc:docMk/>
          <pc:sldMk cId="583523429" sldId="283"/>
        </pc:sldMkLst>
      </pc:sldChg>
      <pc:sldChg chg="modSp add mod">
        <pc:chgData name="Chung Lê" userId="3d033713555c1416" providerId="LiveId" clId="{5A662E85-2BB1-4A7F-9BF3-1E2E4DC44149}" dt="2023-06-27T01:21:12.883" v="293"/>
        <pc:sldMkLst>
          <pc:docMk/>
          <pc:sldMk cId="1984728371" sldId="320"/>
        </pc:sldMkLst>
        <pc:spChg chg="mod">
          <ac:chgData name="Chung Lê" userId="3d033713555c1416" providerId="LiveId" clId="{5A662E85-2BB1-4A7F-9BF3-1E2E4DC44149}" dt="2023-06-27T00:56:02.341" v="217" actId="14100"/>
          <ac:spMkLst>
            <pc:docMk/>
            <pc:sldMk cId="1984728371" sldId="320"/>
            <ac:spMk id="18" creationId="{F950CB63-E1CD-494C-9A37-A619EBC9B6F2}"/>
          </ac:spMkLst>
        </pc:spChg>
        <pc:spChg chg="mod">
          <ac:chgData name="Chung Lê" userId="3d033713555c1416" providerId="LiveId" clId="{5A662E85-2BB1-4A7F-9BF3-1E2E4DC44149}" dt="2023-06-27T00:56:08.522" v="220" actId="20577"/>
          <ac:spMkLst>
            <pc:docMk/>
            <pc:sldMk cId="1984728371" sldId="320"/>
            <ac:spMk id="28" creationId="{02105D08-1F14-416F-86C2-51DFEA1D8826}"/>
          </ac:spMkLst>
        </pc:spChg>
        <pc:spChg chg="mod">
          <ac:chgData name="Chung Lê" userId="3d033713555c1416" providerId="LiveId" clId="{5A662E85-2BB1-4A7F-9BF3-1E2E4DC44149}" dt="2023-06-27T01:21:12.883" v="293"/>
          <ac:spMkLst>
            <pc:docMk/>
            <pc:sldMk cId="1984728371" sldId="320"/>
            <ac:spMk id="31" creationId="{AA693000-41B6-4481-BACC-F3E8F4F6DBBA}"/>
          </ac:spMkLst>
        </pc:spChg>
        <pc:picChg chg="mod">
          <ac:chgData name="Chung Lê" userId="3d033713555c1416" providerId="LiveId" clId="{5A662E85-2BB1-4A7F-9BF3-1E2E4DC44149}" dt="2023-06-27T00:56:05.018" v="218" actId="1076"/>
          <ac:picMkLst>
            <pc:docMk/>
            <pc:sldMk cId="1984728371" sldId="320"/>
            <ac:picMk id="64514" creationId="{00000000-0000-0000-0000-000000000000}"/>
          </ac:picMkLst>
        </pc:picChg>
      </pc:sldChg>
      <pc:sldChg chg="addSp delSp modSp mod ord">
        <pc:chgData name="Chung Lê" userId="3d033713555c1416" providerId="LiveId" clId="{5A662E85-2BB1-4A7F-9BF3-1E2E4DC44149}" dt="2023-06-27T01:28:26.832" v="337"/>
        <pc:sldMkLst>
          <pc:docMk/>
          <pc:sldMk cId="2761599099" sldId="349"/>
        </pc:sldMkLst>
        <pc:spChg chg="add mod">
          <ac:chgData name="Chung Lê" userId="3d033713555c1416" providerId="LiveId" clId="{5A662E85-2BB1-4A7F-9BF3-1E2E4DC44149}" dt="2023-06-27T01:27:24.948" v="324" actId="1076"/>
          <ac:spMkLst>
            <pc:docMk/>
            <pc:sldMk cId="2761599099" sldId="349"/>
            <ac:spMk id="2" creationId="{A41411C7-7AA3-571E-782A-434CDDE6D778}"/>
          </ac:spMkLst>
        </pc:spChg>
        <pc:spChg chg="mod">
          <ac:chgData name="Chung Lê" userId="3d033713555c1416" providerId="LiveId" clId="{5A662E85-2BB1-4A7F-9BF3-1E2E4DC44149}" dt="2023-06-27T00:01:55.212" v="24" actId="1076"/>
          <ac:spMkLst>
            <pc:docMk/>
            <pc:sldMk cId="2761599099" sldId="349"/>
            <ac:spMk id="18" creationId="{00000000-0000-0000-0000-000000000000}"/>
          </ac:spMkLst>
        </pc:spChg>
        <pc:spChg chg="mod">
          <ac:chgData name="Chung Lê" userId="3d033713555c1416" providerId="LiveId" clId="{5A662E85-2BB1-4A7F-9BF3-1E2E4DC44149}" dt="2023-06-27T00:01:55.212" v="24" actId="1076"/>
          <ac:spMkLst>
            <pc:docMk/>
            <pc:sldMk cId="2761599099" sldId="349"/>
            <ac:spMk id="27" creationId="{00000000-0000-0000-0000-000000000000}"/>
          </ac:spMkLst>
        </pc:spChg>
        <pc:spChg chg="del">
          <ac:chgData name="Chung Lê" userId="3d033713555c1416" providerId="LiveId" clId="{5A662E85-2BB1-4A7F-9BF3-1E2E4DC44149}" dt="2023-06-27T00:01:34.486" v="21" actId="478"/>
          <ac:spMkLst>
            <pc:docMk/>
            <pc:sldMk cId="2761599099" sldId="349"/>
            <ac:spMk id="48" creationId="{5AAE5917-3FA8-9870-0ACF-B565F5038358}"/>
          </ac:spMkLst>
        </pc:spChg>
        <pc:spChg chg="mod">
          <ac:chgData name="Chung Lê" userId="3d033713555c1416" providerId="LiveId" clId="{5A662E85-2BB1-4A7F-9BF3-1E2E4DC44149}" dt="2023-06-27T00:01:55.212" v="24" actId="1076"/>
          <ac:spMkLst>
            <pc:docMk/>
            <pc:sldMk cId="2761599099" sldId="349"/>
            <ac:spMk id="162" creationId="{00000000-0000-0000-0000-000000000000}"/>
          </ac:spMkLst>
        </pc:spChg>
        <pc:spChg chg="mod">
          <ac:chgData name="Chung Lê" userId="3d033713555c1416" providerId="LiveId" clId="{5A662E85-2BB1-4A7F-9BF3-1E2E4DC44149}" dt="2023-06-27T00:01:55.212" v="24" actId="1076"/>
          <ac:spMkLst>
            <pc:docMk/>
            <pc:sldMk cId="2761599099" sldId="349"/>
            <ac:spMk id="163" creationId="{00000000-0000-0000-0000-000000000000}"/>
          </ac:spMkLst>
        </pc:spChg>
        <pc:grpChg chg="mod">
          <ac:chgData name="Chung Lê" userId="3d033713555c1416" providerId="LiveId" clId="{5A662E85-2BB1-4A7F-9BF3-1E2E4DC44149}" dt="2023-06-27T00:01:55.212" v="24" actId="1076"/>
          <ac:grpSpMkLst>
            <pc:docMk/>
            <pc:sldMk cId="2761599099" sldId="349"/>
            <ac:grpSpMk id="14" creationId="{00000000-0000-0000-0000-000000000000}"/>
          </ac:grpSpMkLst>
        </pc:grpChg>
        <pc:picChg chg="add mod">
          <ac:chgData name="Chung Lê" userId="3d033713555c1416" providerId="LiveId" clId="{5A662E85-2BB1-4A7F-9BF3-1E2E4DC44149}" dt="2023-06-27T01:27:28.485" v="325" actId="1076"/>
          <ac:picMkLst>
            <pc:docMk/>
            <pc:sldMk cId="2761599099" sldId="349"/>
            <ac:picMk id="3" creationId="{C9710091-0A00-418C-813F-C53117A34EC1}"/>
          </ac:picMkLst>
        </pc:picChg>
        <pc:picChg chg="mod">
          <ac:chgData name="Chung Lê" userId="3d033713555c1416" providerId="LiveId" clId="{5A662E85-2BB1-4A7F-9BF3-1E2E4DC44149}" dt="2023-06-27T00:01:55.212" v="24" actId="1076"/>
          <ac:picMkLst>
            <pc:docMk/>
            <pc:sldMk cId="2761599099" sldId="349"/>
            <ac:picMk id="117" creationId="{00000000-0000-0000-0000-000000000000}"/>
          </ac:picMkLst>
        </pc:picChg>
        <pc:picChg chg="mod">
          <ac:chgData name="Chung Lê" userId="3d033713555c1416" providerId="LiveId" clId="{5A662E85-2BB1-4A7F-9BF3-1E2E4DC44149}" dt="2023-06-27T00:01:55.212" v="24" actId="1076"/>
          <ac:picMkLst>
            <pc:docMk/>
            <pc:sldMk cId="2761599099" sldId="349"/>
            <ac:picMk id="118" creationId="{00000000-0000-0000-0000-000000000000}"/>
          </ac:picMkLst>
        </pc:picChg>
      </pc:sldChg>
      <pc:sldChg chg="modSp mod">
        <pc:chgData name="Chung Lê" userId="3d033713555c1416" providerId="LiveId" clId="{5A662E85-2BB1-4A7F-9BF3-1E2E4DC44149}" dt="2023-06-26T23:57:58.579" v="3" actId="20577"/>
        <pc:sldMkLst>
          <pc:docMk/>
          <pc:sldMk cId="1681854975" sldId="350"/>
        </pc:sldMkLst>
        <pc:spChg chg="mod">
          <ac:chgData name="Chung Lê" userId="3d033713555c1416" providerId="LiveId" clId="{5A662E85-2BB1-4A7F-9BF3-1E2E4DC44149}" dt="2023-06-26T23:57:58.579" v="3" actId="20577"/>
          <ac:spMkLst>
            <pc:docMk/>
            <pc:sldMk cId="1681854975" sldId="350"/>
            <ac:spMk id="2" creationId="{1D56E074-443E-04F9-C065-F48A49A3E639}"/>
          </ac:spMkLst>
        </pc:spChg>
        <pc:spChg chg="mod">
          <ac:chgData name="Chung Lê" userId="3d033713555c1416" providerId="LiveId" clId="{5A662E85-2BB1-4A7F-9BF3-1E2E4DC44149}" dt="2023-06-26T23:57:54.498" v="1" actId="20577"/>
          <ac:spMkLst>
            <pc:docMk/>
            <pc:sldMk cId="1681854975" sldId="350"/>
            <ac:spMk id="3" creationId="{00000000-0000-0000-0000-000000000000}"/>
          </ac:spMkLst>
        </pc:spChg>
      </pc:sldChg>
      <pc:sldChg chg="del ord">
        <pc:chgData name="Chung Lê" userId="3d033713555c1416" providerId="LiveId" clId="{5A662E85-2BB1-4A7F-9BF3-1E2E4DC44149}" dt="2023-06-27T00:59:54.739" v="268" actId="47"/>
        <pc:sldMkLst>
          <pc:docMk/>
          <pc:sldMk cId="3837287391" sldId="365"/>
        </pc:sldMkLst>
      </pc:sldChg>
      <pc:sldChg chg="add del">
        <pc:chgData name="Chung Lê" userId="3d033713555c1416" providerId="LiveId" clId="{5A662E85-2BB1-4A7F-9BF3-1E2E4DC44149}" dt="2023-06-27T01:08:04.447" v="271" actId="47"/>
        <pc:sldMkLst>
          <pc:docMk/>
          <pc:sldMk cId="1803187552" sldId="378"/>
        </pc:sldMkLst>
      </pc:sldChg>
      <pc:sldChg chg="add del">
        <pc:chgData name="Chung Lê" userId="3d033713555c1416" providerId="LiveId" clId="{5A662E85-2BB1-4A7F-9BF3-1E2E4DC44149}" dt="2023-06-27T01:06:55.216" v="269" actId="47"/>
        <pc:sldMkLst>
          <pc:docMk/>
          <pc:sldMk cId="2168253103" sldId="378"/>
        </pc:sldMkLst>
      </pc:sldChg>
      <pc:sldChg chg="modSp add modAnim">
        <pc:chgData name="Chung Lê" userId="3d033713555c1416" providerId="LiveId" clId="{5A662E85-2BB1-4A7F-9BF3-1E2E4DC44149}" dt="2023-06-27T01:18:52.859" v="289"/>
        <pc:sldMkLst>
          <pc:docMk/>
          <pc:sldMk cId="233638081" sldId="379"/>
        </pc:sldMkLst>
        <pc:spChg chg="mod">
          <ac:chgData name="Chung Lê" userId="3d033713555c1416" providerId="LiveId" clId="{5A662E85-2BB1-4A7F-9BF3-1E2E4DC44149}" dt="2023-06-27T00:05:39.359" v="163" actId="6549"/>
          <ac:spMkLst>
            <pc:docMk/>
            <pc:sldMk cId="233638081" sldId="379"/>
            <ac:spMk id="27" creationId="{A468FF43-48BE-45C8-AE0E-72371E21D00D}"/>
          </ac:spMkLst>
        </pc:spChg>
        <pc:spChg chg="mod">
          <ac:chgData name="Chung Lê" userId="3d033713555c1416" providerId="LiveId" clId="{5A662E85-2BB1-4A7F-9BF3-1E2E4DC44149}" dt="2023-06-27T00:05:47.023" v="165" actId="20577"/>
          <ac:spMkLst>
            <pc:docMk/>
            <pc:sldMk cId="233638081" sldId="379"/>
            <ac:spMk id="28" creationId="{02105D08-1F14-416F-86C2-51DFEA1D8826}"/>
          </ac:spMkLst>
        </pc:spChg>
        <pc:spChg chg="mod">
          <ac:chgData name="Chung Lê" userId="3d033713555c1416" providerId="LiveId" clId="{5A662E85-2BB1-4A7F-9BF3-1E2E4DC44149}" dt="2023-06-27T01:18:52.859" v="289"/>
          <ac:spMkLst>
            <pc:docMk/>
            <pc:sldMk cId="233638081" sldId="379"/>
            <ac:spMk id="31" creationId="{AA693000-41B6-4481-BACC-F3E8F4F6DBBA}"/>
          </ac:spMkLst>
        </pc:spChg>
        <pc:picChg chg="mod">
          <ac:chgData name="Chung Lê" userId="3d033713555c1416" providerId="LiveId" clId="{5A662E85-2BB1-4A7F-9BF3-1E2E4DC44149}" dt="2023-06-27T00:04:17.958" v="85" actId="1076"/>
          <ac:picMkLst>
            <pc:docMk/>
            <pc:sldMk cId="233638081" sldId="379"/>
            <ac:picMk id="62466" creationId="{00000000-0000-0000-0000-000000000000}"/>
          </ac:picMkLst>
        </pc:picChg>
      </pc:sldChg>
      <pc:sldChg chg="modSp add mod modAnim">
        <pc:chgData name="Chung Lê" userId="3d033713555c1416" providerId="LiveId" clId="{5A662E85-2BB1-4A7F-9BF3-1E2E4DC44149}" dt="2023-06-27T01:19:09.218" v="290"/>
        <pc:sldMkLst>
          <pc:docMk/>
          <pc:sldMk cId="2599122850" sldId="380"/>
        </pc:sldMkLst>
        <pc:spChg chg="mod">
          <ac:chgData name="Chung Lê" userId="3d033713555c1416" providerId="LiveId" clId="{5A662E85-2BB1-4A7F-9BF3-1E2E4DC44149}" dt="2023-06-27T01:19:09.218" v="290"/>
          <ac:spMkLst>
            <pc:docMk/>
            <pc:sldMk cId="2599122850" sldId="380"/>
            <ac:spMk id="16" creationId="{67DB6B99-7F13-A2EA-4671-5B6FC5A37C36}"/>
          </ac:spMkLst>
        </pc:spChg>
        <pc:spChg chg="mod">
          <ac:chgData name="Chung Lê" userId="3d033713555c1416" providerId="LiveId" clId="{5A662E85-2BB1-4A7F-9BF3-1E2E4DC44149}" dt="2023-06-27T00:53:57.910" v="195" actId="20577"/>
          <ac:spMkLst>
            <pc:docMk/>
            <pc:sldMk cId="2599122850" sldId="380"/>
            <ac:spMk id="18" creationId="{A0A9ED38-35A7-4874-8932-F4CFA20C8076}"/>
          </ac:spMkLst>
        </pc:spChg>
        <pc:spChg chg="mod">
          <ac:chgData name="Chung Lê" userId="3d033713555c1416" providerId="LiveId" clId="{5A662E85-2BB1-4A7F-9BF3-1E2E4DC44149}" dt="2023-06-27T00:54:01.608" v="197" actId="20577"/>
          <ac:spMkLst>
            <pc:docMk/>
            <pc:sldMk cId="2599122850" sldId="380"/>
            <ac:spMk id="28" creationId="{02105D08-1F14-416F-86C2-51DFEA1D8826}"/>
          </ac:spMkLst>
        </pc:spChg>
        <pc:picChg chg="mod">
          <ac:chgData name="Chung Lê" userId="3d033713555c1416" providerId="LiveId" clId="{5A662E85-2BB1-4A7F-9BF3-1E2E4DC44149}" dt="2023-06-27T00:53:23.977" v="186" actId="1076"/>
          <ac:picMkLst>
            <pc:docMk/>
            <pc:sldMk cId="2599122850" sldId="380"/>
            <ac:picMk id="20" creationId="{F488631F-8CFC-1DA6-D6C7-107BB662B136}"/>
          </ac:picMkLst>
        </pc:picChg>
      </pc:sldChg>
      <pc:sldChg chg="add del">
        <pc:chgData name="Chung Lê" userId="3d033713555c1416" providerId="LiveId" clId="{5A662E85-2BB1-4A7F-9BF3-1E2E4DC44149}" dt="2023-06-27T00:00:36.502" v="17" actId="47"/>
        <pc:sldMkLst>
          <pc:docMk/>
          <pc:sldMk cId="2691470743" sldId="381"/>
        </pc:sldMkLst>
      </pc:sldChg>
      <pc:sldChg chg="modSp add mod">
        <pc:chgData name="Chung Lê" userId="3d033713555c1416" providerId="LiveId" clId="{5A662E85-2BB1-4A7F-9BF3-1E2E4DC44149}" dt="2023-06-27T01:24:57.945" v="313"/>
        <pc:sldMkLst>
          <pc:docMk/>
          <pc:sldMk cId="3855162621" sldId="381"/>
        </pc:sldMkLst>
        <pc:spChg chg="mod">
          <ac:chgData name="Chung Lê" userId="3d033713555c1416" providerId="LiveId" clId="{5A662E85-2BB1-4A7F-9BF3-1E2E4DC44149}" dt="2023-06-27T01:24:57.945" v="313"/>
          <ac:spMkLst>
            <pc:docMk/>
            <pc:sldMk cId="3855162621" sldId="381"/>
            <ac:spMk id="15" creationId="{492A9EC8-570B-51A5-AA75-2601E3D99F34}"/>
          </ac:spMkLst>
        </pc:spChg>
        <pc:spChg chg="mod">
          <ac:chgData name="Chung Lê" userId="3d033713555c1416" providerId="LiveId" clId="{5A662E85-2BB1-4A7F-9BF3-1E2E4DC44149}" dt="2023-06-27T00:57:20.013" v="234" actId="20577"/>
          <ac:spMkLst>
            <pc:docMk/>
            <pc:sldMk cId="3855162621" sldId="381"/>
            <ac:spMk id="18" creationId="{4D661571-97C4-49B5-A024-248391395284}"/>
          </ac:spMkLst>
        </pc:spChg>
        <pc:spChg chg="mod">
          <ac:chgData name="Chung Lê" userId="3d033713555c1416" providerId="LiveId" clId="{5A662E85-2BB1-4A7F-9BF3-1E2E4DC44149}" dt="2023-06-27T00:57:28.183" v="238" actId="20577"/>
          <ac:spMkLst>
            <pc:docMk/>
            <pc:sldMk cId="3855162621" sldId="381"/>
            <ac:spMk id="28" creationId="{02105D08-1F14-416F-86C2-51DFEA1D8826}"/>
          </ac:spMkLst>
        </pc:spChg>
        <pc:picChg chg="mod">
          <ac:chgData name="Chung Lê" userId="3d033713555c1416" providerId="LiveId" clId="{5A662E85-2BB1-4A7F-9BF3-1E2E4DC44149}" dt="2023-06-27T00:57:05.874" v="229" actId="1076"/>
          <ac:picMkLst>
            <pc:docMk/>
            <pc:sldMk cId="3855162621" sldId="381"/>
            <ac:picMk id="65538" creationId="{00000000-0000-0000-0000-000000000000}"/>
          </ac:picMkLst>
        </pc:picChg>
      </pc:sldChg>
      <pc:sldChg chg="modSp add">
        <pc:chgData name="Chung Lê" userId="3d033713555c1416" providerId="LiveId" clId="{5A662E85-2BB1-4A7F-9BF3-1E2E4DC44149}" dt="2023-06-27T01:20:15.322" v="292"/>
        <pc:sldMkLst>
          <pc:docMk/>
          <pc:sldMk cId="2070459669" sldId="382"/>
        </pc:sldMkLst>
        <pc:spChg chg="mod">
          <ac:chgData name="Chung Lê" userId="3d033713555c1416" providerId="LiveId" clId="{5A662E85-2BB1-4A7F-9BF3-1E2E4DC44149}" dt="2023-06-27T01:20:15.322" v="292"/>
          <ac:spMkLst>
            <pc:docMk/>
            <pc:sldMk cId="2070459669" sldId="382"/>
            <ac:spMk id="15" creationId="{BA4368F9-1984-38CD-C164-CF2B8A150DA8}"/>
          </ac:spMkLst>
        </pc:spChg>
        <pc:spChg chg="mod">
          <ac:chgData name="Chung Lê" userId="3d033713555c1416" providerId="LiveId" clId="{5A662E85-2BB1-4A7F-9BF3-1E2E4DC44149}" dt="2023-06-27T00:59:03.881" v="262" actId="20577"/>
          <ac:spMkLst>
            <pc:docMk/>
            <pc:sldMk cId="2070459669" sldId="382"/>
            <ac:spMk id="18" creationId="{4D661571-97C4-49B5-A024-248391395284}"/>
          </ac:spMkLst>
        </pc:spChg>
        <pc:spChg chg="mod">
          <ac:chgData name="Chung Lê" userId="3d033713555c1416" providerId="LiveId" clId="{5A662E85-2BB1-4A7F-9BF3-1E2E4DC44149}" dt="2023-06-27T00:59:15.201" v="267" actId="20577"/>
          <ac:spMkLst>
            <pc:docMk/>
            <pc:sldMk cId="2070459669" sldId="382"/>
            <ac:spMk id="28" creationId="{02105D08-1F14-416F-86C2-51DFEA1D8826}"/>
          </ac:spMkLst>
        </pc:spChg>
        <pc:picChg chg="mod">
          <ac:chgData name="Chung Lê" userId="3d033713555c1416" providerId="LiveId" clId="{5A662E85-2BB1-4A7F-9BF3-1E2E4DC44149}" dt="2023-06-27T00:58:52.164" v="258" actId="1076"/>
          <ac:picMkLst>
            <pc:docMk/>
            <pc:sldMk cId="2070459669" sldId="382"/>
            <ac:picMk id="65538" creationId="{00000000-0000-0000-0000-000000000000}"/>
          </ac:picMkLst>
        </pc:picChg>
      </pc:sldChg>
      <pc:sldChg chg="addSp delSp modSp modAnim">
        <pc:chgData name="Chung Lê" userId="3d033713555c1416" providerId="LiveId" clId="{5A662E85-2BB1-4A7F-9BF3-1E2E4DC44149}" dt="2023-06-27T01:24:55.498" v="312" actId="478"/>
        <pc:sldMkLst>
          <pc:docMk/>
          <pc:sldMk cId="2646107329" sldId="383"/>
        </pc:sldMkLst>
        <pc:spChg chg="add del mod">
          <ac:chgData name="Chung Lê" userId="3d033713555c1416" providerId="LiveId" clId="{5A662E85-2BB1-4A7F-9BF3-1E2E4DC44149}" dt="2023-06-27T01:23:46.510" v="300"/>
          <ac:spMkLst>
            <pc:docMk/>
            <pc:sldMk cId="2646107329" sldId="383"/>
            <ac:spMk id="2" creationId="{8D54A993-E61F-921A-CA98-21F5952CA6F9}"/>
          </ac:spMkLst>
        </pc:spChg>
        <pc:picChg chg="add del mod">
          <ac:chgData name="Chung Lê" userId="3d033713555c1416" providerId="LiveId" clId="{5A662E85-2BB1-4A7F-9BF3-1E2E4DC44149}" dt="2023-06-27T01:24:21.094" v="304"/>
          <ac:picMkLst>
            <pc:docMk/>
            <pc:sldMk cId="2646107329" sldId="383"/>
            <ac:picMk id="3" creationId="{A76D864D-A05F-7881-C19E-DF2A383473DC}"/>
          </ac:picMkLst>
        </pc:picChg>
        <pc:picChg chg="add del mod">
          <ac:chgData name="Chung Lê" userId="3d033713555c1416" providerId="LiveId" clId="{5A662E85-2BB1-4A7F-9BF3-1E2E4DC44149}" dt="2023-06-27T01:24:21.094" v="304"/>
          <ac:picMkLst>
            <pc:docMk/>
            <pc:sldMk cId="2646107329" sldId="383"/>
            <ac:picMk id="4" creationId="{63648EE2-1298-2231-D9C9-D9E8E7FC2EC8}"/>
          </ac:picMkLst>
        </pc:picChg>
        <pc:picChg chg="add del mod">
          <ac:chgData name="Chung Lê" userId="3d033713555c1416" providerId="LiveId" clId="{5A662E85-2BB1-4A7F-9BF3-1E2E4DC44149}" dt="2023-06-27T01:24:52.627" v="310"/>
          <ac:picMkLst>
            <pc:docMk/>
            <pc:sldMk cId="2646107329" sldId="383"/>
            <ac:picMk id="5" creationId="{C425DEC7-EED8-8DF5-487B-82F8E5967803}"/>
          </ac:picMkLst>
        </pc:picChg>
        <pc:picChg chg="add del mod">
          <ac:chgData name="Chung Lê" userId="3d033713555c1416" providerId="LiveId" clId="{5A662E85-2BB1-4A7F-9BF3-1E2E4DC44149}" dt="2023-06-27T01:24:52.627" v="310"/>
          <ac:picMkLst>
            <pc:docMk/>
            <pc:sldMk cId="2646107329" sldId="383"/>
            <ac:picMk id="6" creationId="{0DE6A061-F0D2-B84D-2501-282ACC95B6BD}"/>
          </ac:picMkLst>
        </pc:picChg>
        <pc:picChg chg="mod">
          <ac:chgData name="Chung Lê" userId="3d033713555c1416" providerId="LiveId" clId="{5A662E85-2BB1-4A7F-9BF3-1E2E4DC44149}" dt="2023-06-27T01:13:01.937" v="278"/>
          <ac:picMkLst>
            <pc:docMk/>
            <pc:sldMk cId="2646107329" sldId="383"/>
            <ac:picMk id="8" creationId="{00000000-0000-0000-0000-000000000000}"/>
          </ac:picMkLst>
        </pc:picChg>
        <pc:picChg chg="mod">
          <ac:chgData name="Chung Lê" userId="3d033713555c1416" providerId="LiveId" clId="{5A662E85-2BB1-4A7F-9BF3-1E2E4DC44149}" dt="2023-06-27T01:15:53.994" v="284"/>
          <ac:picMkLst>
            <pc:docMk/>
            <pc:sldMk cId="2646107329" sldId="383"/>
            <ac:picMk id="9" creationId="{00000000-0000-0000-0000-000000000000}"/>
          </ac:picMkLst>
        </pc:picChg>
        <pc:picChg chg="mod">
          <ac:chgData name="Chung Lê" userId="3d033713555c1416" providerId="LiveId" clId="{5A662E85-2BB1-4A7F-9BF3-1E2E4DC44149}" dt="2023-06-27T01:14:14.020" v="280"/>
          <ac:picMkLst>
            <pc:docMk/>
            <pc:sldMk cId="2646107329" sldId="383"/>
            <ac:picMk id="10" creationId="{00000000-0000-0000-0000-000000000000}"/>
          </ac:picMkLst>
        </pc:picChg>
        <pc:picChg chg="mod">
          <ac:chgData name="Chung Lê" userId="3d033713555c1416" providerId="LiveId" clId="{5A662E85-2BB1-4A7F-9BF3-1E2E4DC44149}" dt="2023-06-27T01:16:14.363" v="285"/>
          <ac:picMkLst>
            <pc:docMk/>
            <pc:sldMk cId="2646107329" sldId="383"/>
            <ac:picMk id="11" creationId="{00000000-0000-0000-0000-000000000000}"/>
          </ac:picMkLst>
        </pc:picChg>
        <pc:picChg chg="mod">
          <ac:chgData name="Chung Lê" userId="3d033713555c1416" providerId="LiveId" clId="{5A662E85-2BB1-4A7F-9BF3-1E2E4DC44149}" dt="2023-06-27T01:14:33.998" v="281"/>
          <ac:picMkLst>
            <pc:docMk/>
            <pc:sldMk cId="2646107329" sldId="383"/>
            <ac:picMk id="12" creationId="{00000000-0000-0000-0000-000000000000}"/>
          </ac:picMkLst>
        </pc:picChg>
        <pc:picChg chg="mod">
          <ac:chgData name="Chung Lê" userId="3d033713555c1416" providerId="LiveId" clId="{5A662E85-2BB1-4A7F-9BF3-1E2E4DC44149}" dt="2023-06-27T01:16:30.165" v="286"/>
          <ac:picMkLst>
            <pc:docMk/>
            <pc:sldMk cId="2646107329" sldId="383"/>
            <ac:picMk id="13" creationId="{00000000-0000-0000-0000-000000000000}"/>
          </ac:picMkLst>
        </pc:picChg>
        <pc:picChg chg="mod">
          <ac:chgData name="Chung Lê" userId="3d033713555c1416" providerId="LiveId" clId="{5A662E85-2BB1-4A7F-9BF3-1E2E4DC44149}" dt="2023-06-27T01:14:59.935" v="282"/>
          <ac:picMkLst>
            <pc:docMk/>
            <pc:sldMk cId="2646107329" sldId="383"/>
            <ac:picMk id="14" creationId="{00000000-0000-0000-0000-000000000000}"/>
          </ac:picMkLst>
        </pc:picChg>
        <pc:picChg chg="mod">
          <ac:chgData name="Chung Lê" userId="3d033713555c1416" providerId="LiveId" clId="{5A662E85-2BB1-4A7F-9BF3-1E2E4DC44149}" dt="2023-06-27T01:16:40.592" v="287"/>
          <ac:picMkLst>
            <pc:docMk/>
            <pc:sldMk cId="2646107329" sldId="383"/>
            <ac:picMk id="15" creationId="{00000000-0000-0000-0000-000000000000}"/>
          </ac:picMkLst>
        </pc:picChg>
        <pc:picChg chg="add del mod">
          <ac:chgData name="Chung Lê" userId="3d033713555c1416" providerId="LiveId" clId="{5A662E85-2BB1-4A7F-9BF3-1E2E4DC44149}" dt="2023-06-27T01:24:55.498" v="312" actId="478"/>
          <ac:picMkLst>
            <pc:docMk/>
            <pc:sldMk cId="2646107329" sldId="383"/>
            <ac:picMk id="16" creationId="{00000000-0000-0000-0000-000000000000}"/>
          </ac:picMkLst>
        </pc:picChg>
        <pc:picChg chg="add del mod">
          <ac:chgData name="Chung Lê" userId="3d033713555c1416" providerId="LiveId" clId="{5A662E85-2BB1-4A7F-9BF3-1E2E4DC44149}" dt="2023-06-27T01:24:54.809" v="311" actId="478"/>
          <ac:picMkLst>
            <pc:docMk/>
            <pc:sldMk cId="2646107329" sldId="383"/>
            <ac:picMk id="17" creationId="{00000000-0000-0000-0000-000000000000}"/>
          </ac:picMkLst>
        </pc:picChg>
      </pc:sldChg>
      <pc:sldChg chg="add del">
        <pc:chgData name="Chung Lê" userId="3d033713555c1416" providerId="LiveId" clId="{5A662E85-2BB1-4A7F-9BF3-1E2E4DC44149}" dt="2023-06-27T01:11:36.001" v="274"/>
        <pc:sldMkLst>
          <pc:docMk/>
          <pc:sldMk cId="457164876" sldId="384"/>
        </pc:sldMkLst>
      </pc:sldChg>
      <pc:sldChg chg="addSp delSp modSp add mod ord delAnim modAnim">
        <pc:chgData name="Chung Lê" userId="3d033713555c1416" providerId="LiveId" clId="{5A662E85-2BB1-4A7F-9BF3-1E2E4DC44149}" dt="2023-06-27T01:29:38.401" v="348" actId="1076"/>
        <pc:sldMkLst>
          <pc:docMk/>
          <pc:sldMk cId="2646660757" sldId="384"/>
        </pc:sldMkLst>
        <pc:spChg chg="del">
          <ac:chgData name="Chung Lê" userId="3d033713555c1416" providerId="LiveId" clId="{5A662E85-2BB1-4A7F-9BF3-1E2E4DC44149}" dt="2023-06-27T01:28:32.453" v="338" actId="478"/>
          <ac:spMkLst>
            <pc:docMk/>
            <pc:sldMk cId="2646660757" sldId="384"/>
            <ac:spMk id="3" creationId="{B5E58DCB-FD78-53ED-6272-2B4730CCB37E}"/>
          </ac:spMkLst>
        </pc:spChg>
        <pc:spChg chg="add del mod">
          <ac:chgData name="Chung Lê" userId="3d033713555c1416" providerId="LiveId" clId="{5A662E85-2BB1-4A7F-9BF3-1E2E4DC44149}" dt="2023-06-27T01:28:43.995" v="342" actId="478"/>
          <ac:spMkLst>
            <pc:docMk/>
            <pc:sldMk cId="2646660757" sldId="384"/>
            <ac:spMk id="4" creationId="{56371B6F-9AB7-ECDA-A026-7057FA7BA90F}"/>
          </ac:spMkLst>
        </pc:spChg>
        <pc:spChg chg="add mod">
          <ac:chgData name="Chung Lê" userId="3d033713555c1416" providerId="LiveId" clId="{5A662E85-2BB1-4A7F-9BF3-1E2E4DC44149}" dt="2023-06-27T01:29:13.148" v="345" actId="3062"/>
          <ac:spMkLst>
            <pc:docMk/>
            <pc:sldMk cId="2646660757" sldId="384"/>
            <ac:spMk id="5" creationId="{624CA7D5-CB8F-F64A-4FF6-3EF09C414DC5}"/>
          </ac:spMkLst>
        </pc:spChg>
        <pc:spChg chg="del">
          <ac:chgData name="Chung Lê" userId="3d033713555c1416" providerId="LiveId" clId="{5A662E85-2BB1-4A7F-9BF3-1E2E4DC44149}" dt="2023-06-27T01:28:40.293" v="341" actId="478"/>
          <ac:spMkLst>
            <pc:docMk/>
            <pc:sldMk cId="2646660757" sldId="384"/>
            <ac:spMk id="7" creationId="{DC8642AE-BB8F-EF68-8D34-E3F5EA8C2D5A}"/>
          </ac:spMkLst>
        </pc:spChg>
        <pc:spChg chg="add mod">
          <ac:chgData name="Chung Lê" userId="3d033713555c1416" providerId="LiveId" clId="{5A662E85-2BB1-4A7F-9BF3-1E2E4DC44149}" dt="2023-06-27T01:29:38.401" v="348" actId="1076"/>
          <ac:spMkLst>
            <pc:docMk/>
            <pc:sldMk cId="2646660757" sldId="384"/>
            <ac:spMk id="8" creationId="{0FF3D381-76E8-5738-8A37-2FD33360C1C3}"/>
          </ac:spMkLst>
        </pc:spChg>
        <pc:spChg chg="del">
          <ac:chgData name="Chung Lê" userId="3d033713555c1416" providerId="LiveId" clId="{5A662E85-2BB1-4A7F-9BF3-1E2E4DC44149}" dt="2023-06-27T01:28:37.685" v="340" actId="478"/>
          <ac:spMkLst>
            <pc:docMk/>
            <pc:sldMk cId="2646660757" sldId="384"/>
            <ac:spMk id="3056" creationId="{00000000-0000-0000-0000-000000000000}"/>
          </ac:spMkLst>
        </pc:spChg>
        <pc:picChg chg="del">
          <ac:chgData name="Chung Lê" userId="3d033713555c1416" providerId="LiveId" clId="{5A662E85-2BB1-4A7F-9BF3-1E2E4DC44149}" dt="2023-06-27T01:28:34.964" v="339" actId="478"/>
          <ac:picMkLst>
            <pc:docMk/>
            <pc:sldMk cId="2646660757" sldId="384"/>
            <ac:picMk id="6" creationId="{0CBD8862-7853-AA9B-878E-A355ED2A9BB3}"/>
          </ac:picMkLst>
        </pc:picChg>
      </pc:sldChg>
      <pc:sldChg chg="add del">
        <pc:chgData name="Chung Lê" userId="3d033713555c1416" providerId="LiveId" clId="{5A662E85-2BB1-4A7F-9BF3-1E2E4DC44149}" dt="2023-06-27T01:12:13.333" v="277" actId="2890"/>
        <pc:sldMkLst>
          <pc:docMk/>
          <pc:sldMk cId="3172854636" sldId="384"/>
        </pc:sldMkLst>
      </pc:sldChg>
      <pc:sldMasterChg chg="del delSldLayout">
        <pc:chgData name="Chung Lê" userId="3d033713555c1416" providerId="LiveId" clId="{5A662E85-2BB1-4A7F-9BF3-1E2E4DC44149}" dt="2023-06-27T01:49:30.921" v="349" actId="47"/>
        <pc:sldMasterMkLst>
          <pc:docMk/>
          <pc:sldMasterMk cId="750348706" sldId="2147483851"/>
        </pc:sldMasterMkLst>
        <pc:sldLayoutChg chg="del">
          <pc:chgData name="Chung Lê" userId="3d033713555c1416" providerId="LiveId" clId="{5A662E85-2BB1-4A7F-9BF3-1E2E4DC44149}" dt="2023-06-27T01:49:30.921" v="349" actId="47"/>
          <pc:sldLayoutMkLst>
            <pc:docMk/>
            <pc:sldMasterMk cId="750348706" sldId="2147483851"/>
            <pc:sldLayoutMk cId="1745925394" sldId="2147483852"/>
          </pc:sldLayoutMkLst>
        </pc:sldLayoutChg>
      </pc:sldMasterChg>
      <pc:sldMasterChg chg="del delSldLayout">
        <pc:chgData name="Chung Lê" userId="3d033713555c1416" providerId="LiveId" clId="{5A662E85-2BB1-4A7F-9BF3-1E2E4DC44149}" dt="2023-06-26T23:59:27.167" v="8" actId="47"/>
        <pc:sldMasterMkLst>
          <pc:docMk/>
          <pc:sldMasterMk cId="3564664864" sldId="2147483851"/>
        </pc:sldMasterMkLst>
        <pc:sldLayoutChg chg="del">
          <pc:chgData name="Chung Lê" userId="3d033713555c1416" providerId="LiveId" clId="{5A662E85-2BB1-4A7F-9BF3-1E2E4DC44149}" dt="2023-06-26T23:59:27.167" v="8" actId="47"/>
          <pc:sldLayoutMkLst>
            <pc:docMk/>
            <pc:sldMasterMk cId="3564664864" sldId="2147483851"/>
            <pc:sldLayoutMk cId="4176452394" sldId="2147483852"/>
          </pc:sldLayoutMkLst>
        </pc:sldLayoutChg>
      </pc:sldMasterChg>
      <pc:sldMasterChg chg="del delSldLayout">
        <pc:chgData name="Chung Lê" userId="3d033713555c1416" providerId="LiveId" clId="{5A662E85-2BB1-4A7F-9BF3-1E2E4DC44149}" dt="2023-06-27T01:06:55.216" v="269" actId="47"/>
        <pc:sldMasterMkLst>
          <pc:docMk/>
          <pc:sldMasterMk cId="3991663141" sldId="2147483853"/>
        </pc:sldMasterMkLst>
        <pc:sldLayoutChg chg="del">
          <pc:chgData name="Chung Lê" userId="3d033713555c1416" providerId="LiveId" clId="{5A662E85-2BB1-4A7F-9BF3-1E2E4DC44149}" dt="2023-06-27T01:06:55.216" v="269" actId="47"/>
          <pc:sldLayoutMkLst>
            <pc:docMk/>
            <pc:sldMasterMk cId="3991663141" sldId="2147483853"/>
            <pc:sldLayoutMk cId="2515325915" sldId="2147483854"/>
          </pc:sldLayoutMkLst>
        </pc:sldLayoutChg>
      </pc:sldMasterChg>
    </pc:docChg>
  </pc:docChgLst>
  <pc:docChgLst>
    <pc:chgData name="Chung Lê" userId="3d033713555c1416" providerId="LiveId" clId="{F539FD33-2809-48F6-BC66-4D6AEA185563}"/>
    <pc:docChg chg="undo custSel addSld delSld modSld">
      <pc:chgData name="Chung Lê" userId="3d033713555c1416" providerId="LiveId" clId="{F539FD33-2809-48F6-BC66-4D6AEA185563}" dt="2023-06-26T19:19:41.220" v="5946" actId="1076"/>
      <pc:docMkLst>
        <pc:docMk/>
      </pc:docMkLst>
      <pc:sldChg chg="delSp modSp mod modAnim">
        <pc:chgData name="Chung Lê" userId="3d033713555c1416" providerId="LiveId" clId="{F539FD33-2809-48F6-BC66-4D6AEA185563}" dt="2023-06-26T17:42:29.819" v="884" actId="1036"/>
        <pc:sldMkLst>
          <pc:docMk/>
          <pc:sldMk cId="531220176" sldId="300"/>
        </pc:sldMkLst>
        <pc:spChg chg="mod">
          <ac:chgData name="Chung Lê" userId="3d033713555c1416" providerId="LiveId" clId="{F539FD33-2809-48F6-BC66-4D6AEA185563}" dt="2023-06-26T17:41:41.675" v="870" actId="1036"/>
          <ac:spMkLst>
            <pc:docMk/>
            <pc:sldMk cId="531220176" sldId="300"/>
            <ac:spMk id="99" creationId="{554350D2-ECE6-7427-D62A-E0B6C5731824}"/>
          </ac:spMkLst>
        </pc:spChg>
        <pc:spChg chg="mod">
          <ac:chgData name="Chung Lê" userId="3d033713555c1416" providerId="LiveId" clId="{F539FD33-2809-48F6-BC66-4D6AEA185563}" dt="2023-06-26T17:41:41.675" v="870" actId="1036"/>
          <ac:spMkLst>
            <pc:docMk/>
            <pc:sldMk cId="531220176" sldId="300"/>
            <ac:spMk id="100" creationId="{640C1097-1CA5-5843-F9E2-61DD26FC40DB}"/>
          </ac:spMkLst>
        </pc:spChg>
        <pc:spChg chg="mod">
          <ac:chgData name="Chung Lê" userId="3d033713555c1416" providerId="LiveId" clId="{F539FD33-2809-48F6-BC66-4D6AEA185563}" dt="2023-06-26T17:41:41.675" v="870" actId="1036"/>
          <ac:spMkLst>
            <pc:docMk/>
            <pc:sldMk cId="531220176" sldId="300"/>
            <ac:spMk id="101" creationId="{99D22E31-8F1E-38B4-5E7E-F3CE72351590}"/>
          </ac:spMkLst>
        </pc:spChg>
        <pc:spChg chg="mod">
          <ac:chgData name="Chung Lê" userId="3d033713555c1416" providerId="LiveId" clId="{F539FD33-2809-48F6-BC66-4D6AEA185563}" dt="2023-06-26T17:41:41.675" v="870" actId="1036"/>
          <ac:spMkLst>
            <pc:docMk/>
            <pc:sldMk cId="531220176" sldId="300"/>
            <ac:spMk id="102" creationId="{0B6D8C97-589E-ECB8-67E4-C030370B2054}"/>
          </ac:spMkLst>
        </pc:spChg>
        <pc:spChg chg="mod">
          <ac:chgData name="Chung Lê" userId="3d033713555c1416" providerId="LiveId" clId="{F539FD33-2809-48F6-BC66-4D6AEA185563}" dt="2023-06-26T17:41:41.675" v="870" actId="1036"/>
          <ac:spMkLst>
            <pc:docMk/>
            <pc:sldMk cId="531220176" sldId="300"/>
            <ac:spMk id="103" creationId="{A619865F-0E75-A9FD-CF5D-6392DE2D6ED8}"/>
          </ac:spMkLst>
        </pc:spChg>
        <pc:spChg chg="mod">
          <ac:chgData name="Chung Lê" userId="3d033713555c1416" providerId="LiveId" clId="{F539FD33-2809-48F6-BC66-4D6AEA185563}" dt="2023-06-26T17:41:41.675" v="870" actId="1036"/>
          <ac:spMkLst>
            <pc:docMk/>
            <pc:sldMk cId="531220176" sldId="300"/>
            <ac:spMk id="104" creationId="{A01DB9F7-FCD0-FECF-9A88-93A52E79CD42}"/>
          </ac:spMkLst>
        </pc:spChg>
        <pc:spChg chg="mod">
          <ac:chgData name="Chung Lê" userId="3d033713555c1416" providerId="LiveId" clId="{F539FD33-2809-48F6-BC66-4D6AEA185563}" dt="2023-06-26T17:41:41.675" v="870" actId="1036"/>
          <ac:spMkLst>
            <pc:docMk/>
            <pc:sldMk cId="531220176" sldId="300"/>
            <ac:spMk id="107" creationId="{2B65957B-FE11-B780-1097-2A965E188AF6}"/>
          </ac:spMkLst>
        </pc:spChg>
        <pc:spChg chg="mod">
          <ac:chgData name="Chung Lê" userId="3d033713555c1416" providerId="LiveId" clId="{F539FD33-2809-48F6-BC66-4D6AEA185563}" dt="2023-06-26T17:41:41.675" v="870" actId="1036"/>
          <ac:spMkLst>
            <pc:docMk/>
            <pc:sldMk cId="531220176" sldId="300"/>
            <ac:spMk id="108" creationId="{C0EBDA4D-3A4A-EC64-C6CC-0524D4B7B803}"/>
          </ac:spMkLst>
        </pc:spChg>
        <pc:spChg chg="mod">
          <ac:chgData name="Chung Lê" userId="3d033713555c1416" providerId="LiveId" clId="{F539FD33-2809-48F6-BC66-4D6AEA185563}" dt="2023-06-26T17:41:41.675" v="870" actId="1036"/>
          <ac:spMkLst>
            <pc:docMk/>
            <pc:sldMk cId="531220176" sldId="300"/>
            <ac:spMk id="109" creationId="{EF6DC050-ABD2-BF28-1E64-7685037F201B}"/>
          </ac:spMkLst>
        </pc:spChg>
        <pc:spChg chg="mod">
          <ac:chgData name="Chung Lê" userId="3d033713555c1416" providerId="LiveId" clId="{F539FD33-2809-48F6-BC66-4D6AEA185563}" dt="2023-06-26T17:41:41.675" v="870" actId="1036"/>
          <ac:spMkLst>
            <pc:docMk/>
            <pc:sldMk cId="531220176" sldId="300"/>
            <ac:spMk id="110" creationId="{60CAFA20-9A4F-19FF-5C20-9219C71468AD}"/>
          </ac:spMkLst>
        </pc:spChg>
        <pc:spChg chg="mod">
          <ac:chgData name="Chung Lê" userId="3d033713555c1416" providerId="LiveId" clId="{F539FD33-2809-48F6-BC66-4D6AEA185563}" dt="2023-06-26T17:41:41.675" v="870" actId="1036"/>
          <ac:spMkLst>
            <pc:docMk/>
            <pc:sldMk cId="531220176" sldId="300"/>
            <ac:spMk id="111" creationId="{9CF92128-AD91-7D94-F008-07A73342C880}"/>
          </ac:spMkLst>
        </pc:spChg>
        <pc:spChg chg="mod">
          <ac:chgData name="Chung Lê" userId="3d033713555c1416" providerId="LiveId" clId="{F539FD33-2809-48F6-BC66-4D6AEA185563}" dt="2023-06-26T17:41:41.675" v="870" actId="1036"/>
          <ac:spMkLst>
            <pc:docMk/>
            <pc:sldMk cId="531220176" sldId="300"/>
            <ac:spMk id="112" creationId="{4CCBAD3B-8ECD-287E-CF69-A1B1D78DB711}"/>
          </ac:spMkLst>
        </pc:spChg>
        <pc:spChg chg="mod">
          <ac:chgData name="Chung Lê" userId="3d033713555c1416" providerId="LiveId" clId="{F539FD33-2809-48F6-BC66-4D6AEA185563}" dt="2023-06-26T17:42:29.819" v="884" actId="1036"/>
          <ac:spMkLst>
            <pc:docMk/>
            <pc:sldMk cId="531220176" sldId="300"/>
            <ac:spMk id="115" creationId="{4F20B532-2DDB-0087-4302-5994AA47CE0E}"/>
          </ac:spMkLst>
        </pc:spChg>
        <pc:spChg chg="mod">
          <ac:chgData name="Chung Lê" userId="3d033713555c1416" providerId="LiveId" clId="{F539FD33-2809-48F6-BC66-4D6AEA185563}" dt="2023-06-26T17:42:29.819" v="884" actId="1036"/>
          <ac:spMkLst>
            <pc:docMk/>
            <pc:sldMk cId="531220176" sldId="300"/>
            <ac:spMk id="116" creationId="{613AEA17-40ED-9CE0-D7B7-DF4AAB303FCA}"/>
          </ac:spMkLst>
        </pc:spChg>
        <pc:spChg chg="mod">
          <ac:chgData name="Chung Lê" userId="3d033713555c1416" providerId="LiveId" clId="{F539FD33-2809-48F6-BC66-4D6AEA185563}" dt="2023-06-26T17:42:29.819" v="884" actId="1036"/>
          <ac:spMkLst>
            <pc:docMk/>
            <pc:sldMk cId="531220176" sldId="300"/>
            <ac:spMk id="117" creationId="{A482EAC5-0553-0BD6-6A10-933296267164}"/>
          </ac:spMkLst>
        </pc:spChg>
        <pc:spChg chg="mod">
          <ac:chgData name="Chung Lê" userId="3d033713555c1416" providerId="LiveId" clId="{F539FD33-2809-48F6-BC66-4D6AEA185563}" dt="2023-06-26T17:42:29.819" v="884" actId="1036"/>
          <ac:spMkLst>
            <pc:docMk/>
            <pc:sldMk cId="531220176" sldId="300"/>
            <ac:spMk id="118" creationId="{CE589BE1-2E59-3174-91D3-C01E45C685AA}"/>
          </ac:spMkLst>
        </pc:spChg>
        <pc:spChg chg="mod">
          <ac:chgData name="Chung Lê" userId="3d033713555c1416" providerId="LiveId" clId="{F539FD33-2809-48F6-BC66-4D6AEA185563}" dt="2023-06-26T17:42:29.819" v="884" actId="1036"/>
          <ac:spMkLst>
            <pc:docMk/>
            <pc:sldMk cId="531220176" sldId="300"/>
            <ac:spMk id="119" creationId="{EAC8D61B-8582-7783-1C83-5DF38E4A279A}"/>
          </ac:spMkLst>
        </pc:spChg>
        <pc:spChg chg="mod">
          <ac:chgData name="Chung Lê" userId="3d033713555c1416" providerId="LiveId" clId="{F539FD33-2809-48F6-BC66-4D6AEA185563}" dt="2023-06-26T17:42:29.819" v="884" actId="1036"/>
          <ac:spMkLst>
            <pc:docMk/>
            <pc:sldMk cId="531220176" sldId="300"/>
            <ac:spMk id="120" creationId="{D949FDAE-D05C-8E8C-7127-0C6A54B43C0D}"/>
          </ac:spMkLst>
        </pc:spChg>
        <pc:spChg chg="mod">
          <ac:chgData name="Chung Lê" userId="3d033713555c1416" providerId="LiveId" clId="{F539FD33-2809-48F6-BC66-4D6AEA185563}" dt="2023-06-26T17:41:22.827" v="839" actId="478"/>
          <ac:spMkLst>
            <pc:docMk/>
            <pc:sldMk cId="531220176" sldId="300"/>
            <ac:spMk id="123" creationId="{7252CBDA-6F10-5BA0-33E4-FC17C21E8EC1}"/>
          </ac:spMkLst>
        </pc:spChg>
        <pc:spChg chg="del">
          <ac:chgData name="Chung Lê" userId="3d033713555c1416" providerId="LiveId" clId="{F539FD33-2809-48F6-BC66-4D6AEA185563}" dt="2023-06-26T17:41:22.827" v="839" actId="478"/>
          <ac:spMkLst>
            <pc:docMk/>
            <pc:sldMk cId="531220176" sldId="300"/>
            <ac:spMk id="124" creationId="{D3499D84-CF29-B4DC-7266-FCF124CCDCB7}"/>
          </ac:spMkLst>
        </pc:spChg>
        <pc:spChg chg="mod">
          <ac:chgData name="Chung Lê" userId="3d033713555c1416" providerId="LiveId" clId="{F539FD33-2809-48F6-BC66-4D6AEA185563}" dt="2023-06-26T17:41:22.827" v="839" actId="478"/>
          <ac:spMkLst>
            <pc:docMk/>
            <pc:sldMk cId="531220176" sldId="300"/>
            <ac:spMk id="125" creationId="{6C635DB5-937B-6E4D-0CCC-18DCDC958E02}"/>
          </ac:spMkLst>
        </pc:spChg>
        <pc:spChg chg="mod">
          <ac:chgData name="Chung Lê" userId="3d033713555c1416" providerId="LiveId" clId="{F539FD33-2809-48F6-BC66-4D6AEA185563}" dt="2023-06-26T17:41:22.827" v="839" actId="478"/>
          <ac:spMkLst>
            <pc:docMk/>
            <pc:sldMk cId="531220176" sldId="300"/>
            <ac:spMk id="126" creationId="{E2B3E811-96D1-AB5B-7069-C12DAE49DCD1}"/>
          </ac:spMkLst>
        </pc:spChg>
        <pc:spChg chg="mod">
          <ac:chgData name="Chung Lê" userId="3d033713555c1416" providerId="LiveId" clId="{F539FD33-2809-48F6-BC66-4D6AEA185563}" dt="2023-06-26T17:41:22.827" v="839" actId="478"/>
          <ac:spMkLst>
            <pc:docMk/>
            <pc:sldMk cId="531220176" sldId="300"/>
            <ac:spMk id="127" creationId="{A223EB67-4CC8-E7A3-C29E-2A11E00CD0B8}"/>
          </ac:spMkLst>
        </pc:spChg>
        <pc:spChg chg="mod">
          <ac:chgData name="Chung Lê" userId="3d033713555c1416" providerId="LiveId" clId="{F539FD33-2809-48F6-BC66-4D6AEA185563}" dt="2023-06-26T17:41:22.827" v="839" actId="478"/>
          <ac:spMkLst>
            <pc:docMk/>
            <pc:sldMk cId="531220176" sldId="300"/>
            <ac:spMk id="128" creationId="{81695EF5-20E6-9B45-7093-DD91EB12941B}"/>
          </ac:spMkLst>
        </pc:spChg>
        <pc:grpChg chg="mod">
          <ac:chgData name="Chung Lê" userId="3d033713555c1416" providerId="LiveId" clId="{F539FD33-2809-48F6-BC66-4D6AEA185563}" dt="2023-06-26T17:41:41.675" v="870" actId="1036"/>
          <ac:grpSpMkLst>
            <pc:docMk/>
            <pc:sldMk cId="531220176" sldId="300"/>
            <ac:grpSpMk id="97" creationId="{D328E37C-F499-ACFE-EC23-DBDB450EF37F}"/>
          </ac:grpSpMkLst>
        </pc:grpChg>
        <pc:grpChg chg="mod">
          <ac:chgData name="Chung Lê" userId="3d033713555c1416" providerId="LiveId" clId="{F539FD33-2809-48F6-BC66-4D6AEA185563}" dt="2023-06-26T17:41:41.675" v="870" actId="1036"/>
          <ac:grpSpMkLst>
            <pc:docMk/>
            <pc:sldMk cId="531220176" sldId="300"/>
            <ac:grpSpMk id="98" creationId="{AC1BFD5C-27AD-2544-56A8-FD7D13C2A1D8}"/>
          </ac:grpSpMkLst>
        </pc:grpChg>
        <pc:grpChg chg="mod">
          <ac:chgData name="Chung Lê" userId="3d033713555c1416" providerId="LiveId" clId="{F539FD33-2809-48F6-BC66-4D6AEA185563}" dt="2023-06-26T17:41:41.675" v="870" actId="1036"/>
          <ac:grpSpMkLst>
            <pc:docMk/>
            <pc:sldMk cId="531220176" sldId="300"/>
            <ac:grpSpMk id="105" creationId="{BC4DD102-78FC-0318-70E7-73DCEEA0E99E}"/>
          </ac:grpSpMkLst>
        </pc:grpChg>
        <pc:grpChg chg="mod">
          <ac:chgData name="Chung Lê" userId="3d033713555c1416" providerId="LiveId" clId="{F539FD33-2809-48F6-BC66-4D6AEA185563}" dt="2023-06-26T17:41:41.675" v="870" actId="1036"/>
          <ac:grpSpMkLst>
            <pc:docMk/>
            <pc:sldMk cId="531220176" sldId="300"/>
            <ac:grpSpMk id="106" creationId="{E5F66C7B-29F1-2E7D-E8C2-FE99B9359DA1}"/>
          </ac:grpSpMkLst>
        </pc:grpChg>
        <pc:grpChg chg="mod">
          <ac:chgData name="Chung Lê" userId="3d033713555c1416" providerId="LiveId" clId="{F539FD33-2809-48F6-BC66-4D6AEA185563}" dt="2023-06-26T17:42:29.819" v="884" actId="1036"/>
          <ac:grpSpMkLst>
            <pc:docMk/>
            <pc:sldMk cId="531220176" sldId="300"/>
            <ac:grpSpMk id="113" creationId="{3DBE5093-1891-6E35-B409-335F81735A6E}"/>
          </ac:grpSpMkLst>
        </pc:grpChg>
        <pc:grpChg chg="mod">
          <ac:chgData name="Chung Lê" userId="3d033713555c1416" providerId="LiveId" clId="{F539FD33-2809-48F6-BC66-4D6AEA185563}" dt="2023-06-26T17:42:29.819" v="884" actId="1036"/>
          <ac:grpSpMkLst>
            <pc:docMk/>
            <pc:sldMk cId="531220176" sldId="300"/>
            <ac:grpSpMk id="114" creationId="{CB57F35F-A6DB-33CA-DBFD-AF97E2772046}"/>
          </ac:grpSpMkLst>
        </pc:grpChg>
        <pc:grpChg chg="del mod">
          <ac:chgData name="Chung Lê" userId="3d033713555c1416" providerId="LiveId" clId="{F539FD33-2809-48F6-BC66-4D6AEA185563}" dt="2023-06-26T17:41:24.310" v="840" actId="478"/>
          <ac:grpSpMkLst>
            <pc:docMk/>
            <pc:sldMk cId="531220176" sldId="300"/>
            <ac:grpSpMk id="121" creationId="{7E0348A1-3F84-4891-8104-454C89BC2F92}"/>
          </ac:grpSpMkLst>
        </pc:grpChg>
        <pc:grpChg chg="mod">
          <ac:chgData name="Chung Lê" userId="3d033713555c1416" providerId="LiveId" clId="{F539FD33-2809-48F6-BC66-4D6AEA185563}" dt="2023-06-26T17:41:22.827" v="839" actId="478"/>
          <ac:grpSpMkLst>
            <pc:docMk/>
            <pc:sldMk cId="531220176" sldId="300"/>
            <ac:grpSpMk id="122" creationId="{923E0056-88C0-36B1-4A30-A7BC81DAB2DA}"/>
          </ac:grpSpMkLst>
        </pc:grpChg>
        <pc:picChg chg="mod">
          <ac:chgData name="Chung Lê" userId="3d033713555c1416" providerId="LiveId" clId="{F539FD33-2809-48F6-BC66-4D6AEA185563}" dt="2023-06-26T17:41:54.532" v="875" actId="14100"/>
          <ac:picMkLst>
            <pc:docMk/>
            <pc:sldMk cId="531220176" sldId="300"/>
            <ac:picMk id="96" creationId="{D3CCC0FD-649B-F973-647F-BB3C515CCFF6}"/>
          </ac:picMkLst>
        </pc:picChg>
      </pc:sldChg>
      <pc:sldChg chg="modSp mod">
        <pc:chgData name="Chung Lê" userId="3d033713555c1416" providerId="LiveId" clId="{F539FD33-2809-48F6-BC66-4D6AEA185563}" dt="2023-06-26T19:19:41.220" v="5946" actId="1076"/>
        <pc:sldMkLst>
          <pc:docMk/>
          <pc:sldMk cId="595295541" sldId="341"/>
        </pc:sldMkLst>
        <pc:spChg chg="mod">
          <ac:chgData name="Chung Lê" userId="3d033713555c1416" providerId="LiveId" clId="{F539FD33-2809-48F6-BC66-4D6AEA185563}" dt="2023-06-26T19:19:41.220" v="5946" actId="1076"/>
          <ac:spMkLst>
            <pc:docMk/>
            <pc:sldMk cId="595295541" sldId="341"/>
            <ac:spMk id="7" creationId="{A1DFE1CA-4305-91CD-506A-94283E71B7EB}"/>
          </ac:spMkLst>
        </pc:spChg>
      </pc:sldChg>
      <pc:sldChg chg="modSp mod">
        <pc:chgData name="Chung Lê" userId="3d033713555c1416" providerId="LiveId" clId="{F539FD33-2809-48F6-BC66-4D6AEA185563}" dt="2023-06-26T19:05:04.633" v="4423" actId="6549"/>
        <pc:sldMkLst>
          <pc:docMk/>
          <pc:sldMk cId="2761599099" sldId="349"/>
        </pc:sldMkLst>
        <pc:spChg chg="mod">
          <ac:chgData name="Chung Lê" userId="3d033713555c1416" providerId="LiveId" clId="{F539FD33-2809-48F6-BC66-4D6AEA185563}" dt="2023-06-26T19:05:04.633" v="4423" actId="6549"/>
          <ac:spMkLst>
            <pc:docMk/>
            <pc:sldMk cId="2761599099" sldId="349"/>
            <ac:spMk id="48" creationId="{5AAE5917-3FA8-9870-0ACF-B565F5038358}"/>
          </ac:spMkLst>
        </pc:spChg>
      </pc:sldChg>
      <pc:sldChg chg="modSp mod">
        <pc:chgData name="Chung Lê" userId="3d033713555c1416" providerId="LiveId" clId="{F539FD33-2809-48F6-BC66-4D6AEA185563}" dt="2023-06-26T17:38:28.421" v="595" actId="20577"/>
        <pc:sldMkLst>
          <pc:docMk/>
          <pc:sldMk cId="1681854975" sldId="350"/>
        </pc:sldMkLst>
        <pc:spChg chg="mod">
          <ac:chgData name="Chung Lê" userId="3d033713555c1416" providerId="LiveId" clId="{F539FD33-2809-48F6-BC66-4D6AEA185563}" dt="2023-06-26T17:38:28.421" v="595" actId="20577"/>
          <ac:spMkLst>
            <pc:docMk/>
            <pc:sldMk cId="1681854975" sldId="350"/>
            <ac:spMk id="2" creationId="{1D56E074-443E-04F9-C065-F48A49A3E639}"/>
          </ac:spMkLst>
        </pc:spChg>
        <pc:spChg chg="mod">
          <ac:chgData name="Chung Lê" userId="3d033713555c1416" providerId="LiveId" clId="{F539FD33-2809-48F6-BC66-4D6AEA185563}" dt="2023-06-26T17:37:48.241" v="532" actId="14100"/>
          <ac:spMkLst>
            <pc:docMk/>
            <pc:sldMk cId="1681854975" sldId="350"/>
            <ac:spMk id="3" creationId="{00000000-0000-0000-0000-000000000000}"/>
          </ac:spMkLst>
        </pc:spChg>
      </pc:sldChg>
      <pc:sldChg chg="modSp">
        <pc:chgData name="Chung Lê" userId="3d033713555c1416" providerId="LiveId" clId="{F539FD33-2809-48F6-BC66-4D6AEA185563}" dt="2023-06-26T17:37:05.918" v="525" actId="20577"/>
        <pc:sldMkLst>
          <pc:docMk/>
          <pc:sldMk cId="2818664056" sldId="352"/>
        </pc:sldMkLst>
        <pc:spChg chg="mod">
          <ac:chgData name="Chung Lê" userId="3d033713555c1416" providerId="LiveId" clId="{F539FD33-2809-48F6-BC66-4D6AEA185563}" dt="2023-06-26T17:31:43.975" v="117" actId="20577"/>
          <ac:spMkLst>
            <pc:docMk/>
            <pc:sldMk cId="2818664056" sldId="352"/>
            <ac:spMk id="16" creationId="{3F9366A2-81D1-E6B5-405B-D12BA877492F}"/>
          </ac:spMkLst>
        </pc:spChg>
        <pc:spChg chg="mod">
          <ac:chgData name="Chung Lê" userId="3d033713555c1416" providerId="LiveId" clId="{F539FD33-2809-48F6-BC66-4D6AEA185563}" dt="2023-06-26T17:37:05.918" v="525" actId="20577"/>
          <ac:spMkLst>
            <pc:docMk/>
            <pc:sldMk cId="2818664056" sldId="352"/>
            <ac:spMk id="53" creationId="{4C90CEE0-E203-CE97-AB6B-E938B5876647}"/>
          </ac:spMkLst>
        </pc:spChg>
      </pc:sldChg>
      <pc:sldChg chg="addSp delSp modSp mod addAnim delAnim">
        <pc:chgData name="Chung Lê" userId="3d033713555c1416" providerId="LiveId" clId="{F539FD33-2809-48F6-BC66-4D6AEA185563}" dt="2023-06-26T17:31:12.579" v="84" actId="1076"/>
        <pc:sldMkLst>
          <pc:docMk/>
          <pc:sldMk cId="1261306686" sldId="355"/>
        </pc:sldMkLst>
        <pc:spChg chg="mod">
          <ac:chgData name="Chung Lê" userId="3d033713555c1416" providerId="LiveId" clId="{F539FD33-2809-48F6-BC66-4D6AEA185563}" dt="2023-06-26T17:31:03.980" v="81" actId="20577"/>
          <ac:spMkLst>
            <pc:docMk/>
            <pc:sldMk cId="1261306686" sldId="355"/>
            <ac:spMk id="24" creationId="{F18DE712-8DA9-6ECB-96EB-55C793DC650F}"/>
          </ac:spMkLst>
        </pc:spChg>
        <pc:spChg chg="add del mod">
          <ac:chgData name="Chung Lê" userId="3d033713555c1416" providerId="LiveId" clId="{F539FD33-2809-48F6-BC66-4D6AEA185563}" dt="2023-06-26T17:31:07.982" v="82" actId="1076"/>
          <ac:spMkLst>
            <pc:docMk/>
            <pc:sldMk cId="1261306686" sldId="355"/>
            <ac:spMk id="29" creationId="{94ED334E-CAEA-9D53-7DFC-80CECAB2B557}"/>
          </ac:spMkLst>
        </pc:spChg>
        <pc:spChg chg="add del mod">
          <ac:chgData name="Chung Lê" userId="3d033713555c1416" providerId="LiveId" clId="{F539FD33-2809-48F6-BC66-4D6AEA185563}" dt="2023-06-26T17:31:10.666" v="83" actId="1076"/>
          <ac:spMkLst>
            <pc:docMk/>
            <pc:sldMk cId="1261306686" sldId="355"/>
            <ac:spMk id="31" creationId="{74430277-3F1F-8836-E472-95BF7A52AF0F}"/>
          </ac:spMkLst>
        </pc:spChg>
        <pc:picChg chg="add del mod">
          <ac:chgData name="Chung Lê" userId="3d033713555c1416" providerId="LiveId" clId="{F539FD33-2809-48F6-BC66-4D6AEA185563}" dt="2023-06-26T17:28:52.037" v="44" actId="478"/>
          <ac:picMkLst>
            <pc:docMk/>
            <pc:sldMk cId="1261306686" sldId="355"/>
            <ac:picMk id="3" creationId="{3BA7B5A0-CDE5-193F-AF26-FCCE39FFA8B7}"/>
          </ac:picMkLst>
        </pc:picChg>
        <pc:picChg chg="add del mod">
          <ac:chgData name="Chung Lê" userId="3d033713555c1416" providerId="LiveId" clId="{F539FD33-2809-48F6-BC66-4D6AEA185563}" dt="2023-06-26T17:28:44.277" v="39" actId="22"/>
          <ac:picMkLst>
            <pc:docMk/>
            <pc:sldMk cId="1261306686" sldId="355"/>
            <ac:picMk id="5" creationId="{758CBA84-8D94-6DB7-6B24-CD7AD8D95B80}"/>
          </ac:picMkLst>
        </pc:picChg>
        <pc:picChg chg="add del mod">
          <ac:chgData name="Chung Lê" userId="3d033713555c1416" providerId="LiveId" clId="{F539FD33-2809-48F6-BC66-4D6AEA185563}" dt="2023-06-26T17:28:41.196" v="33" actId="22"/>
          <ac:picMkLst>
            <pc:docMk/>
            <pc:sldMk cId="1261306686" sldId="355"/>
            <ac:picMk id="7" creationId="{2547E3DA-E1E9-425B-1B39-A48FA5EE2F37}"/>
          </ac:picMkLst>
        </pc:picChg>
        <pc:picChg chg="add mod">
          <ac:chgData name="Chung Lê" userId="3d033713555c1416" providerId="LiveId" clId="{F539FD33-2809-48F6-BC66-4D6AEA185563}" dt="2023-06-26T17:29:29.379" v="49" actId="1076"/>
          <ac:picMkLst>
            <pc:docMk/>
            <pc:sldMk cId="1261306686" sldId="355"/>
            <ac:picMk id="9" creationId="{A8426C6A-559A-0764-1228-EE7C5014C7B6}"/>
          </ac:picMkLst>
        </pc:picChg>
        <pc:picChg chg="add mod modCrop">
          <ac:chgData name="Chung Lê" userId="3d033713555c1416" providerId="LiveId" clId="{F539FD33-2809-48F6-BC66-4D6AEA185563}" dt="2023-06-26T17:31:12.579" v="84" actId="1076"/>
          <ac:picMkLst>
            <pc:docMk/>
            <pc:sldMk cId="1261306686" sldId="355"/>
            <ac:picMk id="11" creationId="{59B2F2B1-2B7D-6D12-556F-1D9AEA923B3D}"/>
          </ac:picMkLst>
        </pc:picChg>
        <pc:picChg chg="del">
          <ac:chgData name="Chung Lê" userId="3d033713555c1416" providerId="LiveId" clId="{F539FD33-2809-48F6-BC66-4D6AEA185563}" dt="2023-06-26T16:54:25.596" v="1" actId="478"/>
          <ac:picMkLst>
            <pc:docMk/>
            <pc:sldMk cId="1261306686" sldId="355"/>
            <ac:picMk id="25" creationId="{3CE265E6-D170-E564-46DD-01E9357AE6DF}"/>
          </ac:picMkLst>
        </pc:picChg>
        <pc:picChg chg="del">
          <ac:chgData name="Chung Lê" userId="3d033713555c1416" providerId="LiveId" clId="{F539FD33-2809-48F6-BC66-4D6AEA185563}" dt="2023-06-26T16:54:24.784" v="0" actId="478"/>
          <ac:picMkLst>
            <pc:docMk/>
            <pc:sldMk cId="1261306686" sldId="355"/>
            <ac:picMk id="26" creationId="{CABF0046-126C-0A44-1B8C-A73D4EE1252E}"/>
          </ac:picMkLst>
        </pc:picChg>
      </pc:sldChg>
      <pc:sldChg chg="modSp mod modAnim">
        <pc:chgData name="Chung Lê" userId="3d033713555c1416" providerId="LiveId" clId="{F539FD33-2809-48F6-BC66-4D6AEA185563}" dt="2023-06-26T18:57:06.788" v="3936" actId="20577"/>
        <pc:sldMkLst>
          <pc:docMk/>
          <pc:sldMk cId="0" sldId="357"/>
        </pc:sldMkLst>
        <pc:spChg chg="mod">
          <ac:chgData name="Chung Lê" userId="3d033713555c1416" providerId="LiveId" clId="{F539FD33-2809-48F6-BC66-4D6AEA185563}" dt="2023-06-26T18:57:06.788" v="3936" actId="20577"/>
          <ac:spMkLst>
            <pc:docMk/>
            <pc:sldMk cId="0" sldId="357"/>
            <ac:spMk id="33" creationId="{00000000-0000-0000-0000-000000000000}"/>
          </ac:spMkLst>
        </pc:spChg>
        <pc:spChg chg="mod">
          <ac:chgData name="Chung Lê" userId="3d033713555c1416" providerId="LiveId" clId="{F539FD33-2809-48F6-BC66-4D6AEA185563}" dt="2023-06-26T17:43:31.954" v="962" actId="1037"/>
          <ac:spMkLst>
            <pc:docMk/>
            <pc:sldMk cId="0" sldId="357"/>
            <ac:spMk id="3056" creationId="{00000000-0000-0000-0000-000000000000}"/>
          </ac:spMkLst>
        </pc:spChg>
      </pc:sldChg>
      <pc:sldChg chg="addSp delSp modSp mod modAnim">
        <pc:chgData name="Chung Lê" userId="3d033713555c1416" providerId="LiveId" clId="{F539FD33-2809-48F6-BC66-4D6AEA185563}" dt="2023-06-26T18:21:32.747" v="2299" actId="255"/>
        <pc:sldMkLst>
          <pc:docMk/>
          <pc:sldMk cId="3119780140" sldId="358"/>
        </pc:sldMkLst>
        <pc:spChg chg="mod">
          <ac:chgData name="Chung Lê" userId="3d033713555c1416" providerId="LiveId" clId="{F539FD33-2809-48F6-BC66-4D6AEA185563}" dt="2023-06-26T18:21:32.747" v="2299" actId="255"/>
          <ac:spMkLst>
            <pc:docMk/>
            <pc:sldMk cId="3119780140" sldId="358"/>
            <ac:spMk id="33" creationId="{00000000-0000-0000-0000-000000000000}"/>
          </ac:spMkLst>
        </pc:spChg>
        <pc:spChg chg="mod">
          <ac:chgData name="Chung Lê" userId="3d033713555c1416" providerId="LiveId" clId="{F539FD33-2809-48F6-BC66-4D6AEA185563}" dt="2023-06-26T18:21:13.949" v="2298" actId="255"/>
          <ac:spMkLst>
            <pc:docMk/>
            <pc:sldMk cId="3119780140" sldId="358"/>
            <ac:spMk id="3056" creationId="{00000000-0000-0000-0000-000000000000}"/>
          </ac:spMkLst>
        </pc:spChg>
        <pc:picChg chg="add mod">
          <ac:chgData name="Chung Lê" userId="3d033713555c1416" providerId="LiveId" clId="{F539FD33-2809-48F6-BC66-4D6AEA185563}" dt="2023-06-26T18:12:44.898" v="2241" actId="1076"/>
          <ac:picMkLst>
            <pc:docMk/>
            <pc:sldMk cId="3119780140" sldId="358"/>
            <ac:picMk id="2" creationId="{13CB5066-0F7A-B903-C803-9C572D80F3C3}"/>
          </ac:picMkLst>
        </pc:picChg>
        <pc:picChg chg="del">
          <ac:chgData name="Chung Lê" userId="3d033713555c1416" providerId="LiveId" clId="{F539FD33-2809-48F6-BC66-4D6AEA185563}" dt="2023-06-26T17:56:12.826" v="1713" actId="478"/>
          <ac:picMkLst>
            <pc:docMk/>
            <pc:sldMk cId="3119780140" sldId="358"/>
            <ac:picMk id="16" creationId="{BF053737-842B-CF04-B440-AA5E38CAC3B1}"/>
          </ac:picMkLst>
        </pc:picChg>
      </pc:sldChg>
      <pc:sldChg chg="del">
        <pc:chgData name="Chung Lê" userId="3d033713555c1416" providerId="LiveId" clId="{F539FD33-2809-48F6-BC66-4D6AEA185563}" dt="2023-06-26T18:05:16.066" v="2090" actId="47"/>
        <pc:sldMkLst>
          <pc:docMk/>
          <pc:sldMk cId="831728284" sldId="360"/>
        </pc:sldMkLst>
      </pc:sldChg>
      <pc:sldChg chg="modSp del mod modAnim">
        <pc:chgData name="Chung Lê" userId="3d033713555c1416" providerId="LiveId" clId="{F539FD33-2809-48F6-BC66-4D6AEA185563}" dt="2023-06-26T18:34:09.161" v="2789" actId="47"/>
        <pc:sldMkLst>
          <pc:docMk/>
          <pc:sldMk cId="3435176242" sldId="361"/>
        </pc:sldMkLst>
        <pc:spChg chg="mod">
          <ac:chgData name="Chung Lê" userId="3d033713555c1416" providerId="LiveId" clId="{F539FD33-2809-48F6-BC66-4D6AEA185563}" dt="2023-06-26T18:06:25.544" v="2188" actId="6549"/>
          <ac:spMkLst>
            <pc:docMk/>
            <pc:sldMk cId="3435176242" sldId="361"/>
            <ac:spMk id="33" creationId="{00000000-0000-0000-0000-000000000000}"/>
          </ac:spMkLst>
        </pc:spChg>
        <pc:spChg chg="mod">
          <ac:chgData name="Chung Lê" userId="3d033713555c1416" providerId="LiveId" clId="{F539FD33-2809-48F6-BC66-4D6AEA185563}" dt="2023-06-26T18:05:43.273" v="2175" actId="20577"/>
          <ac:spMkLst>
            <pc:docMk/>
            <pc:sldMk cId="3435176242" sldId="361"/>
            <ac:spMk id="3056" creationId="{00000000-0000-0000-0000-000000000000}"/>
          </ac:spMkLst>
        </pc:spChg>
      </pc:sldChg>
      <pc:sldChg chg="del">
        <pc:chgData name="Chung Lê" userId="3d033713555c1416" providerId="LiveId" clId="{F539FD33-2809-48F6-BC66-4D6AEA185563}" dt="2023-06-26T18:34:06.569" v="2788" actId="47"/>
        <pc:sldMkLst>
          <pc:docMk/>
          <pc:sldMk cId="2003706169" sldId="362"/>
        </pc:sldMkLst>
      </pc:sldChg>
      <pc:sldChg chg="modSp del mod">
        <pc:chgData name="Chung Lê" userId="3d033713555c1416" providerId="LiveId" clId="{F539FD33-2809-48F6-BC66-4D6AEA185563}" dt="2023-06-26T18:46:00.898" v="3391" actId="47"/>
        <pc:sldMkLst>
          <pc:docMk/>
          <pc:sldMk cId="593316843" sldId="363"/>
        </pc:sldMkLst>
        <pc:spChg chg="mod">
          <ac:chgData name="Chung Lê" userId="3d033713555c1416" providerId="LiveId" clId="{F539FD33-2809-48F6-BC66-4D6AEA185563}" dt="2023-06-26T18:34:35.589" v="2838" actId="6549"/>
          <ac:spMkLst>
            <pc:docMk/>
            <pc:sldMk cId="593316843" sldId="363"/>
            <ac:spMk id="17" creationId="{D7701830-DF0E-517E-C7CC-33118068636D}"/>
          </ac:spMkLst>
        </pc:spChg>
        <pc:spChg chg="mod">
          <ac:chgData name="Chung Lê" userId="3d033713555c1416" providerId="LiveId" clId="{F539FD33-2809-48F6-BC66-4D6AEA185563}" dt="2023-06-26T18:34:29.607" v="2837" actId="20577"/>
          <ac:spMkLst>
            <pc:docMk/>
            <pc:sldMk cId="593316843" sldId="363"/>
            <ac:spMk id="3056" creationId="{00000000-0000-0000-0000-000000000000}"/>
          </ac:spMkLst>
        </pc:spChg>
      </pc:sldChg>
      <pc:sldChg chg="del">
        <pc:chgData name="Chung Lê" userId="3d033713555c1416" providerId="LiveId" clId="{F539FD33-2809-48F6-BC66-4D6AEA185563}" dt="2023-06-26T19:05:07.428" v="4424" actId="47"/>
        <pc:sldMkLst>
          <pc:docMk/>
          <pc:sldMk cId="1375111403" sldId="364"/>
        </pc:sldMkLst>
      </pc:sldChg>
      <pc:sldChg chg="modSp mod">
        <pc:chgData name="Chung Lê" userId="3d033713555c1416" providerId="LiveId" clId="{F539FD33-2809-48F6-BC66-4D6AEA185563}" dt="2023-06-26T19:11:15.930" v="5274" actId="1076"/>
        <pc:sldMkLst>
          <pc:docMk/>
          <pc:sldMk cId="602648055" sldId="366"/>
        </pc:sldMkLst>
        <pc:spChg chg="mod">
          <ac:chgData name="Chung Lê" userId="3d033713555c1416" providerId="LiveId" clId="{F539FD33-2809-48F6-BC66-4D6AEA185563}" dt="2023-06-26T19:11:15.930" v="5274" actId="1076"/>
          <ac:spMkLst>
            <pc:docMk/>
            <pc:sldMk cId="602648055" sldId="366"/>
            <ac:spMk id="48" creationId="{5AAE5917-3FA8-9870-0ACF-B565F5038358}"/>
          </ac:spMkLst>
        </pc:spChg>
      </pc:sldChg>
      <pc:sldChg chg="delSp modSp mod">
        <pc:chgData name="Chung Lê" userId="3d033713555c1416" providerId="LiveId" clId="{F539FD33-2809-48F6-BC66-4D6AEA185563}" dt="2023-06-26T19:15:25.121" v="5627" actId="20577"/>
        <pc:sldMkLst>
          <pc:docMk/>
          <pc:sldMk cId="1361189478" sldId="367"/>
        </pc:sldMkLst>
        <pc:spChg chg="del">
          <ac:chgData name="Chung Lê" userId="3d033713555c1416" providerId="LiveId" clId="{F539FD33-2809-48F6-BC66-4D6AEA185563}" dt="2023-06-26T19:12:56.727" v="5320" actId="478"/>
          <ac:spMkLst>
            <pc:docMk/>
            <pc:sldMk cId="1361189478" sldId="367"/>
            <ac:spMk id="2" creationId="{57D5246B-9627-7BF4-EF2C-29C18EAC0356}"/>
          </ac:spMkLst>
        </pc:spChg>
        <pc:spChg chg="mod">
          <ac:chgData name="Chung Lê" userId="3d033713555c1416" providerId="LiveId" clId="{F539FD33-2809-48F6-BC66-4D6AEA185563}" dt="2023-06-26T19:15:25.121" v="5627" actId="20577"/>
          <ac:spMkLst>
            <pc:docMk/>
            <pc:sldMk cId="1361189478" sldId="367"/>
            <ac:spMk id="28" creationId="{2E34FEF8-9FE2-9737-6C1D-6D6D4B198BC7}"/>
          </ac:spMkLst>
        </pc:spChg>
      </pc:sldChg>
      <pc:sldChg chg="delSp modSp mod">
        <pc:chgData name="Chung Lê" userId="3d033713555c1416" providerId="LiveId" clId="{F539FD33-2809-48F6-BC66-4D6AEA185563}" dt="2023-06-26T19:18:24.944" v="5823" actId="207"/>
        <pc:sldMkLst>
          <pc:docMk/>
          <pc:sldMk cId="1540707413" sldId="368"/>
        </pc:sldMkLst>
        <pc:spChg chg="mod">
          <ac:chgData name="Chung Lê" userId="3d033713555c1416" providerId="LiveId" clId="{F539FD33-2809-48F6-BC66-4D6AEA185563}" dt="2023-06-26T19:18:24.944" v="5823" actId="207"/>
          <ac:spMkLst>
            <pc:docMk/>
            <pc:sldMk cId="1540707413" sldId="368"/>
            <ac:spMk id="38" creationId="{214ED8B4-FFA4-4F8C-A55D-18B940EE9ACC}"/>
          </ac:spMkLst>
        </pc:spChg>
        <pc:spChg chg="mod">
          <ac:chgData name="Chung Lê" userId="3d033713555c1416" providerId="LiveId" clId="{F539FD33-2809-48F6-BC66-4D6AEA185563}" dt="2023-06-26T19:17:52.614" v="5821" actId="1035"/>
          <ac:spMkLst>
            <pc:docMk/>
            <pc:sldMk cId="1540707413" sldId="368"/>
            <ac:spMk id="39" creationId="{780BB726-0555-4A28-B2E4-C9E3289BAD86}"/>
          </ac:spMkLst>
        </pc:spChg>
        <pc:spChg chg="mod">
          <ac:chgData name="Chung Lê" userId="3d033713555c1416" providerId="LiveId" clId="{F539FD33-2809-48F6-BC66-4D6AEA185563}" dt="2023-06-26T19:17:52.614" v="5821" actId="1035"/>
          <ac:spMkLst>
            <pc:docMk/>
            <pc:sldMk cId="1540707413" sldId="368"/>
            <ac:spMk id="40" creationId="{D2E4CD80-0A6A-413C-8467-B893B2736BC0}"/>
          </ac:spMkLst>
        </pc:spChg>
        <pc:spChg chg="del">
          <ac:chgData name="Chung Lê" userId="3d033713555c1416" providerId="LiveId" clId="{F539FD33-2809-48F6-BC66-4D6AEA185563}" dt="2023-06-26T19:17:17.747" v="5797" actId="478"/>
          <ac:spMkLst>
            <pc:docMk/>
            <pc:sldMk cId="1540707413" sldId="368"/>
            <ac:spMk id="41" creationId="{1F90592D-74B5-46C3-B2E8-59F4486335F2}"/>
          </ac:spMkLst>
        </pc:spChg>
        <pc:spChg chg="mod">
          <ac:chgData name="Chung Lê" userId="3d033713555c1416" providerId="LiveId" clId="{F539FD33-2809-48F6-BC66-4D6AEA185563}" dt="2023-06-26T19:17:52.614" v="5821" actId="1035"/>
          <ac:spMkLst>
            <pc:docMk/>
            <pc:sldMk cId="1540707413" sldId="368"/>
            <ac:spMk id="43" creationId="{9DE281A4-BC68-3534-5DD1-AB9F594C9C2C}"/>
          </ac:spMkLst>
        </pc:spChg>
        <pc:picChg chg="mod">
          <ac:chgData name="Chung Lê" userId="3d033713555c1416" providerId="LiveId" clId="{F539FD33-2809-48F6-BC66-4D6AEA185563}" dt="2023-06-26T19:17:32.648" v="5799" actId="1076"/>
          <ac:picMkLst>
            <pc:docMk/>
            <pc:sldMk cId="1540707413" sldId="368"/>
            <ac:picMk id="4098" creationId="{00000000-0000-0000-0000-000000000000}"/>
          </ac:picMkLst>
        </pc:picChg>
      </pc:sldChg>
      <pc:sldChg chg="addSp delSp modSp add mod delAnim modAnim">
        <pc:chgData name="Chung Lê" userId="3d033713555c1416" providerId="LiveId" clId="{F539FD33-2809-48F6-BC66-4D6AEA185563}" dt="2023-06-26T18:23:10.432" v="2319" actId="1076"/>
        <pc:sldMkLst>
          <pc:docMk/>
          <pc:sldMk cId="2518909487" sldId="369"/>
        </pc:sldMkLst>
        <pc:spChg chg="add mod">
          <ac:chgData name="Chung Lê" userId="3d033713555c1416" providerId="LiveId" clId="{F539FD33-2809-48F6-BC66-4D6AEA185563}" dt="2023-06-26T18:23:07.426" v="2318" actId="14100"/>
          <ac:spMkLst>
            <pc:docMk/>
            <pc:sldMk cId="2518909487" sldId="369"/>
            <ac:spMk id="4" creationId="{C9371E26-FDA1-45F9-DE3F-C05407ECFCDD}"/>
          </ac:spMkLst>
        </pc:spChg>
        <pc:spChg chg="mod">
          <ac:chgData name="Chung Lê" userId="3d033713555c1416" providerId="LiveId" clId="{F539FD33-2809-48F6-BC66-4D6AEA185563}" dt="2023-06-26T18:21:51.353" v="2301" actId="255"/>
          <ac:spMkLst>
            <pc:docMk/>
            <pc:sldMk cId="2518909487" sldId="369"/>
            <ac:spMk id="33" creationId="{00000000-0000-0000-0000-000000000000}"/>
          </ac:spMkLst>
        </pc:spChg>
        <pc:spChg chg="mod">
          <ac:chgData name="Chung Lê" userId="3d033713555c1416" providerId="LiveId" clId="{F539FD33-2809-48F6-BC66-4D6AEA185563}" dt="2023-06-26T18:21:07.566" v="2297" actId="255"/>
          <ac:spMkLst>
            <pc:docMk/>
            <pc:sldMk cId="2518909487" sldId="369"/>
            <ac:spMk id="3056" creationId="{00000000-0000-0000-0000-000000000000}"/>
          </ac:spMkLst>
        </pc:spChg>
        <pc:picChg chg="add del mod">
          <ac:chgData name="Chung Lê" userId="3d033713555c1416" providerId="LiveId" clId="{F539FD33-2809-48F6-BC66-4D6AEA185563}" dt="2023-06-26T18:16:59.772" v="2277" actId="478"/>
          <ac:picMkLst>
            <pc:docMk/>
            <pc:sldMk cId="2518909487" sldId="369"/>
            <ac:picMk id="3" creationId="{9E54C092-6A6D-CD70-5AFE-2A88D98212E5}"/>
          </ac:picMkLst>
        </pc:picChg>
        <pc:picChg chg="add del">
          <ac:chgData name="Chung Lê" userId="3d033713555c1416" providerId="LiveId" clId="{F539FD33-2809-48F6-BC66-4D6AEA185563}" dt="2023-06-26T18:18:20.961" v="2279" actId="478"/>
          <ac:picMkLst>
            <pc:docMk/>
            <pc:sldMk cId="2518909487" sldId="369"/>
            <ac:picMk id="6" creationId="{3702D7B0-74BE-FA3E-6FE4-1358B87A9E2D}"/>
          </ac:picMkLst>
        </pc:picChg>
        <pc:picChg chg="add mod">
          <ac:chgData name="Chung Lê" userId="3d033713555c1416" providerId="LiveId" clId="{F539FD33-2809-48F6-BC66-4D6AEA185563}" dt="2023-06-26T18:23:10.432" v="2319" actId="1076"/>
          <ac:picMkLst>
            <pc:docMk/>
            <pc:sldMk cId="2518909487" sldId="369"/>
            <ac:picMk id="8" creationId="{157F0A65-88E9-989F-6BC8-2B41032D753B}"/>
          </ac:picMkLst>
        </pc:picChg>
      </pc:sldChg>
      <pc:sldChg chg="addSp delSp modSp add mod delAnim modAnim">
        <pc:chgData name="Chung Lê" userId="3d033713555c1416" providerId="LiveId" clId="{F539FD33-2809-48F6-BC66-4D6AEA185563}" dt="2023-06-26T18:48:01.911" v="3489" actId="12"/>
        <pc:sldMkLst>
          <pc:docMk/>
          <pc:sldMk cId="2789224793" sldId="370"/>
        </pc:sldMkLst>
        <pc:spChg chg="mod">
          <ac:chgData name="Chung Lê" userId="3d033713555c1416" providerId="LiveId" clId="{F539FD33-2809-48F6-BC66-4D6AEA185563}" dt="2023-06-26T18:48:01.911" v="3489" actId="12"/>
          <ac:spMkLst>
            <pc:docMk/>
            <pc:sldMk cId="2789224793" sldId="370"/>
            <ac:spMk id="4" creationId="{C9371E26-FDA1-45F9-DE3F-C05407ECFCDD}"/>
          </ac:spMkLst>
        </pc:spChg>
        <pc:spChg chg="add mod">
          <ac:chgData name="Chung Lê" userId="3d033713555c1416" providerId="LiveId" clId="{F539FD33-2809-48F6-BC66-4D6AEA185563}" dt="2023-06-26T18:40:27.033" v="3095" actId="14100"/>
          <ac:spMkLst>
            <pc:docMk/>
            <pc:sldMk cId="2789224793" sldId="370"/>
            <ac:spMk id="5" creationId="{65EFF64C-83BA-69E3-E04B-A84AC4C04FEF}"/>
          </ac:spMkLst>
        </pc:spChg>
        <pc:spChg chg="mod">
          <ac:chgData name="Chung Lê" userId="3d033713555c1416" providerId="LiveId" clId="{F539FD33-2809-48F6-BC66-4D6AEA185563}" dt="2023-06-26T18:38:12.840" v="3023" actId="20577"/>
          <ac:spMkLst>
            <pc:docMk/>
            <pc:sldMk cId="2789224793" sldId="370"/>
            <ac:spMk id="33" creationId="{00000000-0000-0000-0000-000000000000}"/>
          </ac:spMkLst>
        </pc:spChg>
        <pc:spChg chg="mod">
          <ac:chgData name="Chung Lê" userId="3d033713555c1416" providerId="LiveId" clId="{F539FD33-2809-48F6-BC66-4D6AEA185563}" dt="2023-06-26T18:20:58.801" v="2296" actId="255"/>
          <ac:spMkLst>
            <pc:docMk/>
            <pc:sldMk cId="2789224793" sldId="370"/>
            <ac:spMk id="3056" creationId="{00000000-0000-0000-0000-000000000000}"/>
          </ac:spMkLst>
        </pc:spChg>
        <pc:picChg chg="add del mod">
          <ac:chgData name="Chung Lê" userId="3d033713555c1416" providerId="LiveId" clId="{F539FD33-2809-48F6-BC66-4D6AEA185563}" dt="2023-06-26T18:39:32.784" v="3086" actId="478"/>
          <ac:picMkLst>
            <pc:docMk/>
            <pc:sldMk cId="2789224793" sldId="370"/>
            <ac:picMk id="3" creationId="{5E588903-99E4-8CEB-9355-93103C924A6C}"/>
          </ac:picMkLst>
        </pc:picChg>
        <pc:picChg chg="add mod ord modCrop">
          <ac:chgData name="Chung Lê" userId="3d033713555c1416" providerId="LiveId" clId="{F539FD33-2809-48F6-BC66-4D6AEA185563}" dt="2023-06-26T18:40:19.923" v="3093" actId="14100"/>
          <ac:picMkLst>
            <pc:docMk/>
            <pc:sldMk cId="2789224793" sldId="370"/>
            <ac:picMk id="7" creationId="{C74CFA74-AAA4-B997-B839-4EB7FEA5708D}"/>
          </ac:picMkLst>
        </pc:picChg>
        <pc:picChg chg="del">
          <ac:chgData name="Chung Lê" userId="3d033713555c1416" providerId="LiveId" clId="{F539FD33-2809-48F6-BC66-4D6AEA185563}" dt="2023-06-26T18:25:41.228" v="2432" actId="478"/>
          <ac:picMkLst>
            <pc:docMk/>
            <pc:sldMk cId="2789224793" sldId="370"/>
            <ac:picMk id="8" creationId="{157F0A65-88E9-989F-6BC8-2B41032D753B}"/>
          </ac:picMkLst>
        </pc:picChg>
      </pc:sldChg>
      <pc:sldChg chg="modSp add mod">
        <pc:chgData name="Chung Lê" userId="3d033713555c1416" providerId="LiveId" clId="{F539FD33-2809-48F6-BC66-4D6AEA185563}" dt="2023-06-26T18:48:37.512" v="3491" actId="12"/>
        <pc:sldMkLst>
          <pc:docMk/>
          <pc:sldMk cId="1773704495" sldId="371"/>
        </pc:sldMkLst>
        <pc:spChg chg="mod">
          <ac:chgData name="Chung Lê" userId="3d033713555c1416" providerId="LiveId" clId="{F539FD33-2809-48F6-BC66-4D6AEA185563}" dt="2023-06-26T18:48:37.512" v="3491" actId="12"/>
          <ac:spMkLst>
            <pc:docMk/>
            <pc:sldMk cId="1773704495" sldId="371"/>
            <ac:spMk id="4" creationId="{C9371E26-FDA1-45F9-DE3F-C05407ECFCDD}"/>
          </ac:spMkLst>
        </pc:spChg>
        <pc:spChg chg="mod">
          <ac:chgData name="Chung Lê" userId="3d033713555c1416" providerId="LiveId" clId="{F539FD33-2809-48F6-BC66-4D6AEA185563}" dt="2023-06-26T18:31:39.957" v="2594" actId="14100"/>
          <ac:spMkLst>
            <pc:docMk/>
            <pc:sldMk cId="1773704495" sldId="371"/>
            <ac:spMk id="5" creationId="{65EFF64C-83BA-69E3-E04B-A84AC4C04FEF}"/>
          </ac:spMkLst>
        </pc:spChg>
        <pc:spChg chg="mod">
          <ac:chgData name="Chung Lê" userId="3d033713555c1416" providerId="LiveId" clId="{F539FD33-2809-48F6-BC66-4D6AEA185563}" dt="2023-06-26T18:31:10.983" v="2583" actId="20577"/>
          <ac:spMkLst>
            <pc:docMk/>
            <pc:sldMk cId="1773704495" sldId="371"/>
            <ac:spMk id="33" creationId="{00000000-0000-0000-0000-000000000000}"/>
          </ac:spMkLst>
        </pc:spChg>
        <pc:picChg chg="mod">
          <ac:chgData name="Chung Lê" userId="3d033713555c1416" providerId="LiveId" clId="{F539FD33-2809-48F6-BC66-4D6AEA185563}" dt="2023-06-26T18:31:27.988" v="2592" actId="1076"/>
          <ac:picMkLst>
            <pc:docMk/>
            <pc:sldMk cId="1773704495" sldId="371"/>
            <ac:picMk id="3" creationId="{5E588903-99E4-8CEB-9355-93103C924A6C}"/>
          </ac:picMkLst>
        </pc:picChg>
      </pc:sldChg>
      <pc:sldChg chg="modSp add mod">
        <pc:chgData name="Chung Lê" userId="3d033713555c1416" providerId="LiveId" clId="{F539FD33-2809-48F6-BC66-4D6AEA185563}" dt="2023-06-26T18:49:07.061" v="3497" actId="14100"/>
        <pc:sldMkLst>
          <pc:docMk/>
          <pc:sldMk cId="312846880" sldId="372"/>
        </pc:sldMkLst>
        <pc:spChg chg="mod">
          <ac:chgData name="Chung Lê" userId="3d033713555c1416" providerId="LiveId" clId="{F539FD33-2809-48F6-BC66-4D6AEA185563}" dt="2023-06-26T18:49:07.061" v="3497" actId="14100"/>
          <ac:spMkLst>
            <pc:docMk/>
            <pc:sldMk cId="312846880" sldId="372"/>
            <ac:spMk id="4" creationId="{C9371E26-FDA1-45F9-DE3F-C05407ECFCDD}"/>
          </ac:spMkLst>
        </pc:spChg>
        <pc:spChg chg="mod">
          <ac:chgData name="Chung Lê" userId="3d033713555c1416" providerId="LiveId" clId="{F539FD33-2809-48F6-BC66-4D6AEA185563}" dt="2023-06-26T18:49:01.643" v="3496" actId="14100"/>
          <ac:spMkLst>
            <pc:docMk/>
            <pc:sldMk cId="312846880" sldId="372"/>
            <ac:spMk id="5" creationId="{65EFF64C-83BA-69E3-E04B-A84AC4C04FEF}"/>
          </ac:spMkLst>
        </pc:spChg>
        <pc:picChg chg="mod">
          <ac:chgData name="Chung Lê" userId="3d033713555c1416" providerId="LiveId" clId="{F539FD33-2809-48F6-BC66-4D6AEA185563}" dt="2023-06-26T18:48:55.065" v="3494" actId="1076"/>
          <ac:picMkLst>
            <pc:docMk/>
            <pc:sldMk cId="312846880" sldId="372"/>
            <ac:picMk id="3" creationId="{5E588903-99E4-8CEB-9355-93103C924A6C}"/>
          </ac:picMkLst>
        </pc:picChg>
      </pc:sldChg>
      <pc:sldChg chg="modSp add mod">
        <pc:chgData name="Chung Lê" userId="3d033713555c1416" providerId="LiveId" clId="{F539FD33-2809-48F6-BC66-4D6AEA185563}" dt="2023-06-26T18:37:34.427" v="2985" actId="20577"/>
        <pc:sldMkLst>
          <pc:docMk/>
          <pc:sldMk cId="1213279912" sldId="373"/>
        </pc:sldMkLst>
        <pc:spChg chg="mod">
          <ac:chgData name="Chung Lê" userId="3d033713555c1416" providerId="LiveId" clId="{F539FD33-2809-48F6-BC66-4D6AEA185563}" dt="2023-06-26T18:37:34.427" v="2985" actId="20577"/>
          <ac:spMkLst>
            <pc:docMk/>
            <pc:sldMk cId="1213279912" sldId="373"/>
            <ac:spMk id="3056" creationId="{00000000-0000-0000-0000-000000000000}"/>
          </ac:spMkLst>
        </pc:spChg>
      </pc:sldChg>
      <pc:sldChg chg="modSp add">
        <pc:chgData name="Chung Lê" userId="3d033713555c1416" providerId="LiveId" clId="{F539FD33-2809-48F6-BC66-4D6AEA185563}" dt="2023-06-26T18:48:26.996" v="3490" actId="12"/>
        <pc:sldMkLst>
          <pc:docMk/>
          <pc:sldMk cId="447525761" sldId="374"/>
        </pc:sldMkLst>
        <pc:spChg chg="mod">
          <ac:chgData name="Chung Lê" userId="3d033713555c1416" providerId="LiveId" clId="{F539FD33-2809-48F6-BC66-4D6AEA185563}" dt="2023-06-26T18:48:26.996" v="3490" actId="12"/>
          <ac:spMkLst>
            <pc:docMk/>
            <pc:sldMk cId="447525761" sldId="374"/>
            <ac:spMk id="4" creationId="{C9371E26-FDA1-45F9-DE3F-C05407ECFCDD}"/>
          </ac:spMkLst>
        </pc:spChg>
      </pc:sldChg>
      <pc:sldChg chg="addSp delSp modSp add mod delAnim modAnim">
        <pc:chgData name="Chung Lê" userId="3d033713555c1416" providerId="LiveId" clId="{F539FD33-2809-48F6-BC66-4D6AEA185563}" dt="2023-06-26T18:55:13.560" v="3765" actId="20577"/>
        <pc:sldMkLst>
          <pc:docMk/>
          <pc:sldMk cId="603500034" sldId="375"/>
        </pc:sldMkLst>
        <pc:spChg chg="mod">
          <ac:chgData name="Chung Lê" userId="3d033713555c1416" providerId="LiveId" clId="{F539FD33-2809-48F6-BC66-4D6AEA185563}" dt="2023-06-26T18:55:13.560" v="3765" actId="20577"/>
          <ac:spMkLst>
            <pc:docMk/>
            <pc:sldMk cId="603500034" sldId="375"/>
            <ac:spMk id="4" creationId="{C9371E26-FDA1-45F9-DE3F-C05407ECFCDD}"/>
          </ac:spMkLst>
        </pc:spChg>
        <pc:spChg chg="del">
          <ac:chgData name="Chung Lê" userId="3d033713555c1416" providerId="LiveId" clId="{F539FD33-2809-48F6-BC66-4D6AEA185563}" dt="2023-06-26T18:50:42.994" v="3500" actId="478"/>
          <ac:spMkLst>
            <pc:docMk/>
            <pc:sldMk cId="603500034" sldId="375"/>
            <ac:spMk id="5" creationId="{65EFF64C-83BA-69E3-E04B-A84AC4C04FEF}"/>
          </ac:spMkLst>
        </pc:spChg>
        <pc:spChg chg="del mod">
          <ac:chgData name="Chung Lê" userId="3d033713555c1416" providerId="LiveId" clId="{F539FD33-2809-48F6-BC66-4D6AEA185563}" dt="2023-06-26T18:50:37.346" v="3498" actId="478"/>
          <ac:spMkLst>
            <pc:docMk/>
            <pc:sldMk cId="603500034" sldId="375"/>
            <ac:spMk id="33" creationId="{00000000-0000-0000-0000-000000000000}"/>
          </ac:spMkLst>
        </pc:spChg>
        <pc:spChg chg="mod">
          <ac:chgData name="Chung Lê" userId="3d033713555c1416" providerId="LiveId" clId="{F539FD33-2809-48F6-BC66-4D6AEA185563}" dt="2023-06-26T18:46:41.463" v="3455" actId="20577"/>
          <ac:spMkLst>
            <pc:docMk/>
            <pc:sldMk cId="603500034" sldId="375"/>
            <ac:spMk id="3056" creationId="{00000000-0000-0000-0000-000000000000}"/>
          </ac:spMkLst>
        </pc:spChg>
        <pc:picChg chg="add mod">
          <ac:chgData name="Chung Lê" userId="3d033713555c1416" providerId="LiveId" clId="{F539FD33-2809-48F6-BC66-4D6AEA185563}" dt="2023-06-26T18:54:54.823" v="3745" actId="14100"/>
          <ac:picMkLst>
            <pc:docMk/>
            <pc:sldMk cId="603500034" sldId="375"/>
            <ac:picMk id="2" creationId="{4433D8B0-F34E-6CC1-1BE9-5E5F9E15E527}"/>
          </ac:picMkLst>
        </pc:picChg>
        <pc:picChg chg="del">
          <ac:chgData name="Chung Lê" userId="3d033713555c1416" providerId="LiveId" clId="{F539FD33-2809-48F6-BC66-4D6AEA185563}" dt="2023-06-26T18:46:07.523" v="3392" actId="478"/>
          <ac:picMkLst>
            <pc:docMk/>
            <pc:sldMk cId="603500034" sldId="375"/>
            <ac:picMk id="3" creationId="{5E588903-99E4-8CEB-9355-93103C924A6C}"/>
          </ac:picMkLst>
        </pc:picChg>
      </pc:sldChg>
      <pc:sldChg chg="addSp delSp modSp add mod delAnim modAnim">
        <pc:chgData name="Chung Lê" userId="3d033713555c1416" providerId="LiveId" clId="{F539FD33-2809-48F6-BC66-4D6AEA185563}" dt="2023-06-26T18:45:40.994" v="3390" actId="14100"/>
        <pc:sldMkLst>
          <pc:docMk/>
          <pc:sldMk cId="88088425" sldId="376"/>
        </pc:sldMkLst>
        <pc:spChg chg="mod">
          <ac:chgData name="Chung Lê" userId="3d033713555c1416" providerId="LiveId" clId="{F539FD33-2809-48F6-BC66-4D6AEA185563}" dt="2023-06-26T18:44:51.415" v="3386" actId="20577"/>
          <ac:spMkLst>
            <pc:docMk/>
            <pc:sldMk cId="88088425" sldId="376"/>
            <ac:spMk id="4" creationId="{C9371E26-FDA1-45F9-DE3F-C05407ECFCDD}"/>
          </ac:spMkLst>
        </pc:spChg>
        <pc:spChg chg="del">
          <ac:chgData name="Chung Lê" userId="3d033713555c1416" providerId="LiveId" clId="{F539FD33-2809-48F6-BC66-4D6AEA185563}" dt="2023-06-26T18:43:21.161" v="3336" actId="478"/>
          <ac:spMkLst>
            <pc:docMk/>
            <pc:sldMk cId="88088425" sldId="376"/>
            <ac:spMk id="5" creationId="{65EFF64C-83BA-69E3-E04B-A84AC4C04FEF}"/>
          </ac:spMkLst>
        </pc:spChg>
        <pc:spChg chg="add mod">
          <ac:chgData name="Chung Lê" userId="3d033713555c1416" providerId="LiveId" clId="{F539FD33-2809-48F6-BC66-4D6AEA185563}" dt="2023-06-26T18:45:40.994" v="3390" actId="14100"/>
          <ac:spMkLst>
            <pc:docMk/>
            <pc:sldMk cId="88088425" sldId="376"/>
            <ac:spMk id="6" creationId="{6F38AEEA-EB98-4A51-857F-78EFDEF0E038}"/>
          </ac:spMkLst>
        </pc:spChg>
        <pc:spChg chg="mod">
          <ac:chgData name="Chung Lê" userId="3d033713555c1416" providerId="LiveId" clId="{F539FD33-2809-48F6-BC66-4D6AEA185563}" dt="2023-06-26T18:42:55.566" v="3272" actId="20577"/>
          <ac:spMkLst>
            <pc:docMk/>
            <pc:sldMk cId="88088425" sldId="376"/>
            <ac:spMk id="33" creationId="{00000000-0000-0000-0000-000000000000}"/>
          </ac:spMkLst>
        </pc:spChg>
        <pc:picChg chg="add mod">
          <ac:chgData name="Chung Lê" userId="3d033713555c1416" providerId="LiveId" clId="{F539FD33-2809-48F6-BC66-4D6AEA185563}" dt="2023-06-26T18:45:32.758" v="3388" actId="1076"/>
          <ac:picMkLst>
            <pc:docMk/>
            <pc:sldMk cId="88088425" sldId="376"/>
            <ac:picMk id="2" creationId="{76F897F5-9C42-5D7F-E64D-9A24157A0004}"/>
          </ac:picMkLst>
        </pc:picChg>
        <pc:picChg chg="del">
          <ac:chgData name="Chung Lê" userId="3d033713555c1416" providerId="LiveId" clId="{F539FD33-2809-48F6-BC66-4D6AEA185563}" dt="2023-06-26T18:43:18.274" v="3335" actId="478"/>
          <ac:picMkLst>
            <pc:docMk/>
            <pc:sldMk cId="88088425" sldId="376"/>
            <ac:picMk id="3" creationId="{5E588903-99E4-8CEB-9355-93103C924A6C}"/>
          </ac:picMkLst>
        </pc:picChg>
      </pc:sldChg>
      <pc:sldChg chg="addSp delSp modSp add mod delAnim modAnim">
        <pc:chgData name="Chung Lê" userId="3d033713555c1416" providerId="LiveId" clId="{F539FD33-2809-48F6-BC66-4D6AEA185563}" dt="2023-06-26T19:02:24.364" v="4422" actId="1076"/>
        <pc:sldMkLst>
          <pc:docMk/>
          <pc:sldMk cId="1936724333" sldId="377"/>
        </pc:sldMkLst>
        <pc:spChg chg="add mod">
          <ac:chgData name="Chung Lê" userId="3d033713555c1416" providerId="LiveId" clId="{F539FD33-2809-48F6-BC66-4D6AEA185563}" dt="2023-06-26T18:59:45.078" v="4263" actId="1076"/>
          <ac:spMkLst>
            <pc:docMk/>
            <pc:sldMk cId="1936724333" sldId="377"/>
            <ac:spMk id="3" creationId="{B5E58DCB-FD78-53ED-6272-2B4730CCB37E}"/>
          </ac:spMkLst>
        </pc:spChg>
        <pc:spChg chg="del">
          <ac:chgData name="Chung Lê" userId="3d033713555c1416" providerId="LiveId" clId="{F539FD33-2809-48F6-BC66-4D6AEA185563}" dt="2023-06-26T18:58:10.212" v="3937" actId="478"/>
          <ac:spMkLst>
            <pc:docMk/>
            <pc:sldMk cId="1936724333" sldId="377"/>
            <ac:spMk id="4" creationId="{C9371E26-FDA1-45F9-DE3F-C05407ECFCDD}"/>
          </ac:spMkLst>
        </pc:spChg>
        <pc:spChg chg="add mod">
          <ac:chgData name="Chung Lê" userId="3d033713555c1416" providerId="LiveId" clId="{F539FD33-2809-48F6-BC66-4D6AEA185563}" dt="2023-06-26T19:02:24.364" v="4422" actId="1076"/>
          <ac:spMkLst>
            <pc:docMk/>
            <pc:sldMk cId="1936724333" sldId="377"/>
            <ac:spMk id="7" creationId="{DC8642AE-BB8F-EF68-8D34-E3F5EA8C2D5A}"/>
          </ac:spMkLst>
        </pc:spChg>
        <pc:spChg chg="mod">
          <ac:chgData name="Chung Lê" userId="3d033713555c1416" providerId="LiveId" clId="{F539FD33-2809-48F6-BC66-4D6AEA185563}" dt="2023-06-26T18:56:33.771" v="3855" actId="20577"/>
          <ac:spMkLst>
            <pc:docMk/>
            <pc:sldMk cId="1936724333" sldId="377"/>
            <ac:spMk id="3056" creationId="{00000000-0000-0000-0000-000000000000}"/>
          </ac:spMkLst>
        </pc:spChg>
        <pc:picChg chg="del">
          <ac:chgData name="Chung Lê" userId="3d033713555c1416" providerId="LiveId" clId="{F539FD33-2809-48F6-BC66-4D6AEA185563}" dt="2023-06-26T18:56:37.875" v="3856" actId="478"/>
          <ac:picMkLst>
            <pc:docMk/>
            <pc:sldMk cId="1936724333" sldId="377"/>
            <ac:picMk id="2" creationId="{4433D8B0-F34E-6CC1-1BE9-5E5F9E15E527}"/>
          </ac:picMkLst>
        </pc:picChg>
        <pc:picChg chg="add mod">
          <ac:chgData name="Chung Lê" userId="3d033713555c1416" providerId="LiveId" clId="{F539FD33-2809-48F6-BC66-4D6AEA185563}" dt="2023-06-26T19:02:19.880" v="4421" actId="14100"/>
          <ac:picMkLst>
            <pc:docMk/>
            <pc:sldMk cId="1936724333" sldId="377"/>
            <ac:picMk id="6" creationId="{0CBD8862-7853-AA9B-878E-A355ED2A9BB3}"/>
          </ac:picMkLst>
        </pc:picChg>
      </pc:sldChg>
    </pc:docChg>
  </pc:docChgLst>
  <pc:docChgLst>
    <pc:chgData name="Chung Lê" userId="3d033713555c1416" providerId="LiveId" clId="{FBB6A6B9-2FF3-4236-8FD9-239CD4A92481}"/>
    <pc:docChg chg="undo custSel modSld">
      <pc:chgData name="Chung Lê" userId="3d033713555c1416" providerId="LiveId" clId="{FBB6A6B9-2FF3-4236-8FD9-239CD4A92481}" dt="2023-06-27T18:25:51.694" v="316" actId="1076"/>
      <pc:docMkLst>
        <pc:docMk/>
      </pc:docMkLst>
      <pc:sldChg chg="modSp mod">
        <pc:chgData name="Chung Lê" userId="3d033713555c1416" providerId="LiveId" clId="{FBB6A6B9-2FF3-4236-8FD9-239CD4A92481}" dt="2023-06-27T18:19:43.013" v="284" actId="1076"/>
        <pc:sldMkLst>
          <pc:docMk/>
          <pc:sldMk cId="0" sldId="287"/>
        </pc:sldMkLst>
        <pc:spChg chg="mod">
          <ac:chgData name="Chung Lê" userId="3d033713555c1416" providerId="LiveId" clId="{FBB6A6B9-2FF3-4236-8FD9-239CD4A92481}" dt="2023-06-27T18:19:43.013" v="284" actId="1076"/>
          <ac:spMkLst>
            <pc:docMk/>
            <pc:sldMk cId="0" sldId="287"/>
            <ac:spMk id="18" creationId="{00000000-0000-0000-0000-000000000000}"/>
          </ac:spMkLst>
        </pc:spChg>
        <pc:spChg chg="mod">
          <ac:chgData name="Chung Lê" userId="3d033713555c1416" providerId="LiveId" clId="{FBB6A6B9-2FF3-4236-8FD9-239CD4A92481}" dt="2023-06-27T18:19:25.151" v="279"/>
          <ac:spMkLst>
            <pc:docMk/>
            <pc:sldMk cId="0" sldId="287"/>
            <ac:spMk id="68" creationId="{E251AD20-8C98-40FE-AE1B-648D64085EB3}"/>
          </ac:spMkLst>
        </pc:spChg>
        <pc:spChg chg="mod">
          <ac:chgData name="Chung Lê" userId="3d033713555c1416" providerId="LiveId" clId="{FBB6A6B9-2FF3-4236-8FD9-239CD4A92481}" dt="2023-06-27T18:19:15.848" v="278"/>
          <ac:spMkLst>
            <pc:docMk/>
            <pc:sldMk cId="0" sldId="287"/>
            <ac:spMk id="69" creationId="{479184A6-4EF3-434A-8F67-BE933F8941DC}"/>
          </ac:spMkLst>
        </pc:spChg>
        <pc:spChg chg="mod">
          <ac:chgData name="Chung Lê" userId="3d033713555c1416" providerId="LiveId" clId="{FBB6A6B9-2FF3-4236-8FD9-239CD4A92481}" dt="2023-06-27T18:19:07.937" v="277"/>
          <ac:spMkLst>
            <pc:docMk/>
            <pc:sldMk cId="0" sldId="287"/>
            <ac:spMk id="78" creationId="{B21158E3-24C7-4623-9214-961993ED201B}"/>
          </ac:spMkLst>
        </pc:spChg>
        <pc:spChg chg="mod">
          <ac:chgData name="Chung Lê" userId="3d033713555c1416" providerId="LiveId" clId="{FBB6A6B9-2FF3-4236-8FD9-239CD4A92481}" dt="2023-06-27T18:18:57.342" v="276"/>
          <ac:spMkLst>
            <pc:docMk/>
            <pc:sldMk cId="0" sldId="287"/>
            <ac:spMk id="79" creationId="{B21158E3-24C7-4623-9214-961993ED201B}"/>
          </ac:spMkLst>
        </pc:spChg>
      </pc:sldChg>
      <pc:sldChg chg="modSp mod">
        <pc:chgData name="Chung Lê" userId="3d033713555c1416" providerId="LiveId" clId="{FBB6A6B9-2FF3-4236-8FD9-239CD4A92481}" dt="2023-06-27T18:16:57.698" v="273" actId="1076"/>
        <pc:sldMkLst>
          <pc:docMk/>
          <pc:sldMk cId="3283962531" sldId="319"/>
        </pc:sldMkLst>
        <pc:spChg chg="mod">
          <ac:chgData name="Chung Lê" userId="3d033713555c1416" providerId="LiveId" clId="{FBB6A6B9-2FF3-4236-8FD9-239CD4A92481}" dt="2023-06-27T18:16:48.666" v="271" actId="255"/>
          <ac:spMkLst>
            <pc:docMk/>
            <pc:sldMk cId="3283962531" sldId="319"/>
            <ac:spMk id="7" creationId="{00000000-0000-0000-0000-000000000000}"/>
          </ac:spMkLst>
        </pc:spChg>
        <pc:spChg chg="mod">
          <ac:chgData name="Chung Lê" userId="3d033713555c1416" providerId="LiveId" clId="{FBB6A6B9-2FF3-4236-8FD9-239CD4A92481}" dt="2023-06-27T18:16:57.698" v="273" actId="1076"/>
          <ac:spMkLst>
            <pc:docMk/>
            <pc:sldMk cId="3283962531" sldId="319"/>
            <ac:spMk id="21" creationId="{131CC656-11A8-7C42-84CD-DB22DA44ACB9}"/>
          </ac:spMkLst>
        </pc:spChg>
        <pc:spChg chg="mod">
          <ac:chgData name="Chung Lê" userId="3d033713555c1416" providerId="LiveId" clId="{FBB6A6B9-2FF3-4236-8FD9-239CD4A92481}" dt="2023-06-27T18:16:48.666" v="271" actId="255"/>
          <ac:spMkLst>
            <pc:docMk/>
            <pc:sldMk cId="3283962531" sldId="319"/>
            <ac:spMk id="30" creationId="{00000000-0000-0000-0000-000000000000}"/>
          </ac:spMkLst>
        </pc:spChg>
        <pc:spChg chg="mod">
          <ac:chgData name="Chung Lê" userId="3d033713555c1416" providerId="LiveId" clId="{FBB6A6B9-2FF3-4236-8FD9-239CD4A92481}" dt="2023-06-27T18:16:48.666" v="271" actId="255"/>
          <ac:spMkLst>
            <pc:docMk/>
            <pc:sldMk cId="3283962531" sldId="319"/>
            <ac:spMk id="32" creationId="{00000000-0000-0000-0000-000000000000}"/>
          </ac:spMkLst>
        </pc:spChg>
      </pc:sldChg>
      <pc:sldChg chg="modSp mod">
        <pc:chgData name="Chung Lê" userId="3d033713555c1416" providerId="LiveId" clId="{FBB6A6B9-2FF3-4236-8FD9-239CD4A92481}" dt="2023-06-27T18:25:51.694" v="316" actId="1076"/>
        <pc:sldMkLst>
          <pc:docMk/>
          <pc:sldMk cId="1681854975" sldId="350"/>
        </pc:sldMkLst>
        <pc:spChg chg="mod">
          <ac:chgData name="Chung Lê" userId="3d033713555c1416" providerId="LiveId" clId="{FBB6A6B9-2FF3-4236-8FD9-239CD4A92481}" dt="2023-06-27T18:25:48.463" v="315" actId="3062"/>
          <ac:spMkLst>
            <pc:docMk/>
            <pc:sldMk cId="1681854975" sldId="350"/>
            <ac:spMk id="2" creationId="{1D56E074-443E-04F9-C065-F48A49A3E639}"/>
          </ac:spMkLst>
        </pc:spChg>
        <pc:spChg chg="mod">
          <ac:chgData name="Chung Lê" userId="3d033713555c1416" providerId="LiveId" clId="{FBB6A6B9-2FF3-4236-8FD9-239CD4A92481}" dt="2023-06-27T18:25:04.202" v="310" actId="1076"/>
          <ac:spMkLst>
            <pc:docMk/>
            <pc:sldMk cId="1681854975" sldId="350"/>
            <ac:spMk id="3" creationId="{00000000-0000-0000-0000-000000000000}"/>
          </ac:spMkLst>
        </pc:spChg>
        <pc:picChg chg="mod">
          <ac:chgData name="Chung Lê" userId="3d033713555c1416" providerId="LiveId" clId="{FBB6A6B9-2FF3-4236-8FD9-239CD4A92481}" dt="2023-06-27T18:25:51.694" v="316" actId="1076"/>
          <ac:picMkLst>
            <pc:docMk/>
            <pc:sldMk cId="1681854975" sldId="350"/>
            <ac:picMk id="4" creationId="{24B2AE68-5AB2-CB9A-AB7E-9F9D6061D2C1}"/>
          </ac:picMkLst>
        </pc:picChg>
      </pc:sldChg>
      <pc:sldChg chg="modSp mod">
        <pc:chgData name="Chung Lê" userId="3d033713555c1416" providerId="LiveId" clId="{FBB6A6B9-2FF3-4236-8FD9-239CD4A92481}" dt="2023-06-27T18:24:55.636" v="309" actId="122"/>
        <pc:sldMkLst>
          <pc:docMk/>
          <pc:sldMk cId="2818664056" sldId="352"/>
        </pc:sldMkLst>
        <pc:spChg chg="mod">
          <ac:chgData name="Chung Lê" userId="3d033713555c1416" providerId="LiveId" clId="{FBB6A6B9-2FF3-4236-8FD9-239CD4A92481}" dt="2023-06-27T18:21:16.055" v="297" actId="114"/>
          <ac:spMkLst>
            <pc:docMk/>
            <pc:sldMk cId="2818664056" sldId="352"/>
            <ac:spMk id="16" creationId="{3F9366A2-81D1-E6B5-405B-D12BA877492F}"/>
          </ac:spMkLst>
        </pc:spChg>
        <pc:spChg chg="mod">
          <ac:chgData name="Chung Lê" userId="3d033713555c1416" providerId="LiveId" clId="{FBB6A6B9-2FF3-4236-8FD9-239CD4A92481}" dt="2023-06-27T18:20:15.623" v="288" actId="1076"/>
          <ac:spMkLst>
            <pc:docMk/>
            <pc:sldMk cId="2818664056" sldId="352"/>
            <ac:spMk id="18" creationId="{00000000-0000-0000-0000-000000000000}"/>
          </ac:spMkLst>
        </pc:spChg>
        <pc:spChg chg="mod">
          <ac:chgData name="Chung Lê" userId="3d033713555c1416" providerId="LiveId" clId="{FBB6A6B9-2FF3-4236-8FD9-239CD4A92481}" dt="2023-06-27T18:24:55.636" v="309" actId="122"/>
          <ac:spMkLst>
            <pc:docMk/>
            <pc:sldMk cId="2818664056" sldId="352"/>
            <ac:spMk id="53" creationId="{4C90CEE0-E203-CE97-AB6B-E938B5876647}"/>
          </ac:spMkLst>
        </pc:spChg>
        <pc:grpChg chg="mod">
          <ac:chgData name="Chung Lê" userId="3d033713555c1416" providerId="LiveId" clId="{FBB6A6B9-2FF3-4236-8FD9-239CD4A92481}" dt="2023-06-27T18:23:19.842" v="302" actId="1076"/>
          <ac:grpSpMkLst>
            <pc:docMk/>
            <pc:sldMk cId="2818664056" sldId="352"/>
            <ac:grpSpMk id="7" creationId="{00000000-0000-0000-0000-000000000000}"/>
          </ac:grpSpMkLst>
        </pc:grpChg>
        <pc:picChg chg="mod">
          <ac:chgData name="Chung Lê" userId="3d033713555c1416" providerId="LiveId" clId="{FBB6A6B9-2FF3-4236-8FD9-239CD4A92481}" dt="2023-06-27T18:24:41.686" v="308" actId="14100"/>
          <ac:picMkLst>
            <pc:docMk/>
            <pc:sldMk cId="2818664056" sldId="352"/>
            <ac:picMk id="1248" creationId="{00000000-0000-0000-0000-000000000000}"/>
          </ac:picMkLst>
        </pc:picChg>
      </pc:sldChg>
      <pc:sldChg chg="modSp mod">
        <pc:chgData name="Chung Lê" userId="3d033713555c1416" providerId="LiveId" clId="{FBB6A6B9-2FF3-4236-8FD9-239CD4A92481}" dt="2023-06-27T18:20:03.922" v="286" actId="1076"/>
        <pc:sldMkLst>
          <pc:docMk/>
          <pc:sldMk cId="1261306686" sldId="355"/>
        </pc:sldMkLst>
        <pc:spChg chg="mod">
          <ac:chgData name="Chung Lê" userId="3d033713555c1416" providerId="LiveId" clId="{FBB6A6B9-2FF3-4236-8FD9-239CD4A92481}" dt="2023-06-27T18:19:58.070" v="285" actId="113"/>
          <ac:spMkLst>
            <pc:docMk/>
            <pc:sldMk cId="1261306686" sldId="355"/>
            <ac:spMk id="23" creationId="{57E7B186-939B-0C13-AC5B-023AE49F1904}"/>
          </ac:spMkLst>
        </pc:spChg>
        <pc:picChg chg="mod">
          <ac:chgData name="Chung Lê" userId="3d033713555c1416" providerId="LiveId" clId="{FBB6A6B9-2FF3-4236-8FD9-239CD4A92481}" dt="2023-06-27T18:20:03.922" v="286" actId="1076"/>
          <ac:picMkLst>
            <pc:docMk/>
            <pc:sldMk cId="1261306686" sldId="355"/>
            <ac:picMk id="9" creationId="{A8426C6A-559A-0764-1228-EE7C5014C7B6}"/>
          </ac:picMkLst>
        </pc:picChg>
      </pc:sldChg>
      <pc:sldChg chg="modSp">
        <pc:chgData name="Chung Lê" userId="3d033713555c1416" providerId="LiveId" clId="{FBB6A6B9-2FF3-4236-8FD9-239CD4A92481}" dt="2023-06-27T18:06:06.442" v="80" actId="6549"/>
        <pc:sldMkLst>
          <pc:docMk/>
          <pc:sldMk cId="0" sldId="385"/>
        </pc:sldMkLst>
        <pc:spChg chg="mod">
          <ac:chgData name="Chung Lê" userId="3d033713555c1416" providerId="LiveId" clId="{FBB6A6B9-2FF3-4236-8FD9-239CD4A92481}" dt="2023-06-27T18:06:06.442" v="80" actId="6549"/>
          <ac:spMkLst>
            <pc:docMk/>
            <pc:sldMk cId="0" sldId="385"/>
            <ac:spMk id="33" creationId="{00000000-0000-0000-0000-000000000000}"/>
          </ac:spMkLst>
        </pc:spChg>
      </pc:sldChg>
      <pc:sldChg chg="modSp mod modAnim">
        <pc:chgData name="Chung Lê" userId="3d033713555c1416" providerId="LiveId" clId="{FBB6A6B9-2FF3-4236-8FD9-239CD4A92481}" dt="2023-06-27T18:06:57.103" v="124" actId="20577"/>
        <pc:sldMkLst>
          <pc:docMk/>
          <pc:sldMk cId="3302697062" sldId="386"/>
        </pc:sldMkLst>
        <pc:spChg chg="mod">
          <ac:chgData name="Chung Lê" userId="3d033713555c1416" providerId="LiveId" clId="{FBB6A6B9-2FF3-4236-8FD9-239CD4A92481}" dt="2023-06-27T18:06:32.002" v="93" actId="20577"/>
          <ac:spMkLst>
            <pc:docMk/>
            <pc:sldMk cId="3302697062" sldId="386"/>
            <ac:spMk id="33" creationId="{00000000-0000-0000-0000-000000000000}"/>
          </ac:spMkLst>
        </pc:spChg>
        <pc:spChg chg="mod">
          <ac:chgData name="Chung Lê" userId="3d033713555c1416" providerId="LiveId" clId="{FBB6A6B9-2FF3-4236-8FD9-239CD4A92481}" dt="2023-06-27T18:06:57.103" v="124" actId="20577"/>
          <ac:spMkLst>
            <pc:docMk/>
            <pc:sldMk cId="3302697062" sldId="386"/>
            <ac:spMk id="3056" creationId="{00000000-0000-0000-0000-000000000000}"/>
          </ac:spMkLst>
        </pc:spChg>
      </pc:sldChg>
      <pc:sldChg chg="modSp mod">
        <pc:chgData name="Chung Lê" userId="3d033713555c1416" providerId="LiveId" clId="{FBB6A6B9-2FF3-4236-8FD9-239CD4A92481}" dt="2023-06-27T18:07:07.022" v="125"/>
        <pc:sldMkLst>
          <pc:docMk/>
          <pc:sldMk cId="709962383" sldId="387"/>
        </pc:sldMkLst>
        <pc:spChg chg="mod">
          <ac:chgData name="Chung Lê" userId="3d033713555c1416" providerId="LiveId" clId="{FBB6A6B9-2FF3-4236-8FD9-239CD4A92481}" dt="2023-06-27T18:07:07.022" v="125"/>
          <ac:spMkLst>
            <pc:docMk/>
            <pc:sldMk cId="709962383" sldId="387"/>
            <ac:spMk id="3056" creationId="{00000000-0000-0000-0000-000000000000}"/>
          </ac:spMkLst>
        </pc:spChg>
      </pc:sldChg>
      <pc:sldChg chg="modSp mod">
        <pc:chgData name="Chung Lê" userId="3d033713555c1416" providerId="LiveId" clId="{FBB6A6B9-2FF3-4236-8FD9-239CD4A92481}" dt="2023-06-27T18:09:47.366" v="195" actId="20577"/>
        <pc:sldMkLst>
          <pc:docMk/>
          <pc:sldMk cId="1722609322" sldId="388"/>
        </pc:sldMkLst>
        <pc:spChg chg="mod">
          <ac:chgData name="Chung Lê" userId="3d033713555c1416" providerId="LiveId" clId="{FBB6A6B9-2FF3-4236-8FD9-239CD4A92481}" dt="2023-06-27T18:09:47.366" v="195" actId="20577"/>
          <ac:spMkLst>
            <pc:docMk/>
            <pc:sldMk cId="1722609322" sldId="388"/>
            <ac:spMk id="4" creationId="{C9371E26-FDA1-45F9-DE3F-C05407ECFCDD}"/>
          </ac:spMkLst>
        </pc:spChg>
        <pc:spChg chg="mod">
          <ac:chgData name="Chung Lê" userId="3d033713555c1416" providerId="LiveId" clId="{FBB6A6B9-2FF3-4236-8FD9-239CD4A92481}" dt="2023-06-27T18:09:31.249" v="176" actId="20577"/>
          <ac:spMkLst>
            <pc:docMk/>
            <pc:sldMk cId="1722609322" sldId="388"/>
            <ac:spMk id="33" creationId="{00000000-0000-0000-0000-000000000000}"/>
          </ac:spMkLst>
        </pc:spChg>
        <pc:spChg chg="mod">
          <ac:chgData name="Chung Lê" userId="3d033713555c1416" providerId="LiveId" clId="{FBB6A6B9-2FF3-4236-8FD9-239CD4A92481}" dt="2023-06-27T18:07:55.643" v="139" actId="1076"/>
          <ac:spMkLst>
            <pc:docMk/>
            <pc:sldMk cId="1722609322" sldId="388"/>
            <ac:spMk id="3056" creationId="{00000000-0000-0000-0000-000000000000}"/>
          </ac:spMkLst>
        </pc:spChg>
      </pc:sldChg>
      <pc:sldChg chg="modSp mod modAnim">
        <pc:chgData name="Chung Lê" userId="3d033713555c1416" providerId="LiveId" clId="{FBB6A6B9-2FF3-4236-8FD9-239CD4A92481}" dt="2023-06-27T18:10:16.893" v="205" actId="6549"/>
        <pc:sldMkLst>
          <pc:docMk/>
          <pc:sldMk cId="73622456" sldId="389"/>
        </pc:sldMkLst>
        <pc:spChg chg="mod">
          <ac:chgData name="Chung Lê" userId="3d033713555c1416" providerId="LiveId" clId="{FBB6A6B9-2FF3-4236-8FD9-239CD4A92481}" dt="2023-06-27T18:10:12.871" v="200" actId="6549"/>
          <ac:spMkLst>
            <pc:docMk/>
            <pc:sldMk cId="73622456" sldId="389"/>
            <ac:spMk id="4" creationId="{C9371E26-FDA1-45F9-DE3F-C05407ECFCDD}"/>
          </ac:spMkLst>
        </pc:spChg>
        <pc:spChg chg="mod">
          <ac:chgData name="Chung Lê" userId="3d033713555c1416" providerId="LiveId" clId="{FBB6A6B9-2FF3-4236-8FD9-239CD4A92481}" dt="2023-06-27T18:08:09.239" v="140"/>
          <ac:spMkLst>
            <pc:docMk/>
            <pc:sldMk cId="73622456" sldId="389"/>
            <ac:spMk id="3056" creationId="{00000000-0000-0000-0000-000000000000}"/>
          </ac:spMkLst>
        </pc:spChg>
      </pc:sldChg>
      <pc:sldChg chg="modSp mod">
        <pc:chgData name="Chung Lê" userId="3d033713555c1416" providerId="LiveId" clId="{FBB6A6B9-2FF3-4236-8FD9-239CD4A92481}" dt="2023-06-27T18:08:58.276" v="149" actId="1076"/>
        <pc:sldMkLst>
          <pc:docMk/>
          <pc:sldMk cId="783141868" sldId="390"/>
        </pc:sldMkLst>
        <pc:spChg chg="mod">
          <ac:chgData name="Chung Lê" userId="3d033713555c1416" providerId="LiveId" clId="{FBB6A6B9-2FF3-4236-8FD9-239CD4A92481}" dt="2023-06-27T18:08:58.276" v="149" actId="1076"/>
          <ac:spMkLst>
            <pc:docMk/>
            <pc:sldMk cId="783141868" sldId="390"/>
            <ac:spMk id="33" creationId="{00000000-0000-0000-0000-000000000000}"/>
          </ac:spMkLst>
        </pc:spChg>
        <pc:spChg chg="mod">
          <ac:chgData name="Chung Lê" userId="3d033713555c1416" providerId="LiveId" clId="{FBB6A6B9-2FF3-4236-8FD9-239CD4A92481}" dt="2023-06-27T18:08:14.212" v="141"/>
          <ac:spMkLst>
            <pc:docMk/>
            <pc:sldMk cId="783141868" sldId="390"/>
            <ac:spMk id="3056" creationId="{00000000-0000-0000-0000-000000000000}"/>
          </ac:spMkLst>
        </pc:spChg>
      </pc:sldChg>
      <pc:sldChg chg="modSp mod">
        <pc:chgData name="Chung Lê" userId="3d033713555c1416" providerId="LiveId" clId="{FBB6A6B9-2FF3-4236-8FD9-239CD4A92481}" dt="2023-06-27T18:08:47.907" v="148" actId="6549"/>
        <pc:sldMkLst>
          <pc:docMk/>
          <pc:sldMk cId="3928776201" sldId="391"/>
        </pc:sldMkLst>
        <pc:spChg chg="mod">
          <ac:chgData name="Chung Lê" userId="3d033713555c1416" providerId="LiveId" clId="{FBB6A6B9-2FF3-4236-8FD9-239CD4A92481}" dt="2023-06-27T18:08:47.907" v="148" actId="6549"/>
          <ac:spMkLst>
            <pc:docMk/>
            <pc:sldMk cId="3928776201" sldId="391"/>
            <ac:spMk id="4" creationId="{C9371E26-FDA1-45F9-DE3F-C05407ECFCDD}"/>
          </ac:spMkLst>
        </pc:spChg>
        <pc:spChg chg="mod">
          <ac:chgData name="Chung Lê" userId="3d033713555c1416" providerId="LiveId" clId="{FBB6A6B9-2FF3-4236-8FD9-239CD4A92481}" dt="2023-06-27T18:08:39.165" v="145" actId="1076"/>
          <ac:spMkLst>
            <pc:docMk/>
            <pc:sldMk cId="3928776201" sldId="391"/>
            <ac:spMk id="3056" creationId="{00000000-0000-0000-0000-000000000000}"/>
          </ac:spMkLst>
        </pc:spChg>
      </pc:sldChg>
      <pc:sldChg chg="modSp mod">
        <pc:chgData name="Chung Lê" userId="3d033713555c1416" providerId="LiveId" clId="{FBB6A6B9-2FF3-4236-8FD9-239CD4A92481}" dt="2023-06-27T18:08:34.075" v="144" actId="1076"/>
        <pc:sldMkLst>
          <pc:docMk/>
          <pc:sldMk cId="3137490203" sldId="392"/>
        </pc:sldMkLst>
        <pc:spChg chg="mod">
          <ac:chgData name="Chung Lê" userId="3d033713555c1416" providerId="LiveId" clId="{FBB6A6B9-2FF3-4236-8FD9-239CD4A92481}" dt="2023-06-27T18:08:34.075" v="144" actId="1076"/>
          <ac:spMkLst>
            <pc:docMk/>
            <pc:sldMk cId="3137490203" sldId="392"/>
            <ac:spMk id="3056" creationId="{00000000-0000-0000-0000-000000000000}"/>
          </ac:spMkLst>
        </pc:spChg>
      </pc:sldChg>
      <pc:sldChg chg="modSp">
        <pc:chgData name="Chung Lê" userId="3d033713555c1416" providerId="LiveId" clId="{FBB6A6B9-2FF3-4236-8FD9-239CD4A92481}" dt="2023-06-27T18:11:45.824" v="207" actId="255"/>
        <pc:sldMkLst>
          <pc:docMk/>
          <pc:sldMk cId="3586766263" sldId="410"/>
        </pc:sldMkLst>
        <pc:spChg chg="mod">
          <ac:chgData name="Chung Lê" userId="3d033713555c1416" providerId="LiveId" clId="{FBB6A6B9-2FF3-4236-8FD9-239CD4A92481}" dt="2023-06-27T18:11:45.824" v="207" actId="255"/>
          <ac:spMkLst>
            <pc:docMk/>
            <pc:sldMk cId="3586766263" sldId="410"/>
            <ac:spMk id="18" creationId="{A0A9ED38-35A7-4874-8932-F4CFA20C8076}"/>
          </ac:spMkLst>
        </pc:spChg>
      </pc:sldChg>
      <pc:sldChg chg="modSp mod modAnim">
        <pc:chgData name="Chung Lê" userId="3d033713555c1416" providerId="LiveId" clId="{FBB6A6B9-2FF3-4236-8FD9-239CD4A92481}" dt="2023-06-27T18:15:30.202" v="268" actId="20577"/>
        <pc:sldMkLst>
          <pc:docMk/>
          <pc:sldMk cId="2810098231" sldId="412"/>
        </pc:sldMkLst>
        <pc:spChg chg="mod">
          <ac:chgData name="Chung Lê" userId="3d033713555c1416" providerId="LiveId" clId="{FBB6A6B9-2FF3-4236-8FD9-239CD4A92481}" dt="2023-06-27T18:15:30.202" v="268" actId="20577"/>
          <ac:spMkLst>
            <pc:docMk/>
            <pc:sldMk cId="2810098231" sldId="412"/>
            <ac:spMk id="18" creationId="{4D661571-97C4-49B5-A024-248391395284}"/>
          </ac:spMkLst>
        </pc:spChg>
        <pc:picChg chg="mod">
          <ac:chgData name="Chung Lê" userId="3d033713555c1416" providerId="LiveId" clId="{FBB6A6B9-2FF3-4236-8FD9-239CD4A92481}" dt="2023-06-27T18:13:39.665" v="217" actId="14100"/>
          <ac:picMkLst>
            <pc:docMk/>
            <pc:sldMk cId="2810098231" sldId="412"/>
            <ac:picMk id="65538" creationId="{00000000-0000-0000-0000-000000000000}"/>
          </ac:picMkLst>
        </pc:picChg>
      </pc:sldChg>
    </pc:docChg>
  </pc:docChgLst>
  <pc:docChgLst>
    <pc:chgData name="Chung Lê" userId="3d033713555c1416" providerId="LiveId" clId="{20CBB754-0A48-4739-AE7E-93721696041A}"/>
    <pc:docChg chg="undo redo custSel addSld delSld modSld sldOrd addMainMaster delMainMaster">
      <pc:chgData name="Chung Lê" userId="3d033713555c1416" providerId="LiveId" clId="{20CBB754-0A48-4739-AE7E-93721696041A}" dt="2023-06-27T18:01:00.634" v="501" actId="1038"/>
      <pc:docMkLst>
        <pc:docMk/>
      </pc:docMkLst>
      <pc:sldChg chg="del">
        <pc:chgData name="Chung Lê" userId="3d033713555c1416" providerId="LiveId" clId="{20CBB754-0A48-4739-AE7E-93721696041A}" dt="2023-06-27T17:45:21.738" v="306" actId="47"/>
        <pc:sldMkLst>
          <pc:docMk/>
          <pc:sldMk cId="1984728371" sldId="320"/>
        </pc:sldMkLst>
      </pc:sldChg>
      <pc:sldChg chg="del">
        <pc:chgData name="Chung Lê" userId="3d033713555c1416" providerId="LiveId" clId="{20CBB754-0A48-4739-AE7E-93721696041A}" dt="2023-06-27T17:58:34.184" v="494" actId="47"/>
        <pc:sldMkLst>
          <pc:docMk/>
          <pc:sldMk cId="595295541" sldId="341"/>
        </pc:sldMkLst>
      </pc:sldChg>
      <pc:sldChg chg="del">
        <pc:chgData name="Chung Lê" userId="3d033713555c1416" providerId="LiveId" clId="{20CBB754-0A48-4739-AE7E-93721696041A}" dt="2023-06-27T17:58:35.219" v="495" actId="47"/>
        <pc:sldMkLst>
          <pc:docMk/>
          <pc:sldMk cId="2337526312" sldId="342"/>
        </pc:sldMkLst>
      </pc:sldChg>
      <pc:sldChg chg="del">
        <pc:chgData name="Chung Lê" userId="3d033713555c1416" providerId="LiveId" clId="{20CBB754-0A48-4739-AE7E-93721696041A}" dt="2023-06-27T17:45:16.870" v="301" actId="47"/>
        <pc:sldMkLst>
          <pc:docMk/>
          <pc:sldMk cId="2761599099" sldId="349"/>
        </pc:sldMkLst>
      </pc:sldChg>
      <pc:sldChg chg="delSp modSp del mod">
        <pc:chgData name="Chung Lê" userId="3d033713555c1416" providerId="LiveId" clId="{20CBB754-0A48-4739-AE7E-93721696041A}" dt="2023-06-27T17:13:54.487" v="21" actId="47"/>
        <pc:sldMkLst>
          <pc:docMk/>
          <pc:sldMk cId="0" sldId="357"/>
        </pc:sldMkLst>
        <pc:spChg chg="mod">
          <ac:chgData name="Chung Lê" userId="3d033713555c1416" providerId="LiveId" clId="{20CBB754-0A48-4739-AE7E-93721696041A}" dt="2023-06-27T17:11:58.304" v="16" actId="1076"/>
          <ac:spMkLst>
            <pc:docMk/>
            <pc:sldMk cId="0" sldId="357"/>
            <ac:spMk id="2" creationId="{6151245A-3FD6-1E28-E109-D0F9593C9CE0}"/>
          </ac:spMkLst>
        </pc:spChg>
        <pc:spChg chg="mod">
          <ac:chgData name="Chung Lê" userId="3d033713555c1416" providerId="LiveId" clId="{20CBB754-0A48-4739-AE7E-93721696041A}" dt="2023-06-27T17:12:00.981" v="17" actId="1076"/>
          <ac:spMkLst>
            <pc:docMk/>
            <pc:sldMk cId="0" sldId="357"/>
            <ac:spMk id="33" creationId="{00000000-0000-0000-0000-000000000000}"/>
          </ac:spMkLst>
        </pc:spChg>
        <pc:spChg chg="mod">
          <ac:chgData name="Chung Lê" userId="3d033713555c1416" providerId="LiveId" clId="{20CBB754-0A48-4739-AE7E-93721696041A}" dt="2023-06-27T17:11:40.086" v="11" actId="1076"/>
          <ac:spMkLst>
            <pc:docMk/>
            <pc:sldMk cId="0" sldId="357"/>
            <ac:spMk id="3056" creationId="{00000000-0000-0000-0000-000000000000}"/>
          </ac:spMkLst>
        </pc:spChg>
        <pc:picChg chg="del">
          <ac:chgData name="Chung Lê" userId="3d033713555c1416" providerId="LiveId" clId="{20CBB754-0A48-4739-AE7E-93721696041A}" dt="2023-06-27T17:13:23.671" v="20"/>
          <ac:picMkLst>
            <pc:docMk/>
            <pc:sldMk cId="0" sldId="357"/>
            <ac:picMk id="3" creationId="{FF40BDC0-057F-1965-6562-B28D6D76EA65}"/>
          </ac:picMkLst>
        </pc:picChg>
      </pc:sldChg>
      <pc:sldChg chg="del">
        <pc:chgData name="Chung Lê" userId="3d033713555c1416" providerId="LiveId" clId="{20CBB754-0A48-4739-AE7E-93721696041A}" dt="2023-06-27T17:44:58.850" v="291" actId="47"/>
        <pc:sldMkLst>
          <pc:docMk/>
          <pc:sldMk cId="3119780140" sldId="358"/>
        </pc:sldMkLst>
      </pc:sldChg>
      <pc:sldChg chg="del">
        <pc:chgData name="Chung Lê" userId="3d033713555c1416" providerId="LiveId" clId="{20CBB754-0A48-4739-AE7E-93721696041A}" dt="2023-06-27T17:58:15.263" v="486" actId="47"/>
        <pc:sldMkLst>
          <pc:docMk/>
          <pc:sldMk cId="602648055" sldId="366"/>
        </pc:sldMkLst>
      </pc:sldChg>
      <pc:sldChg chg="del">
        <pc:chgData name="Chung Lê" userId="3d033713555c1416" providerId="LiveId" clId="{20CBB754-0A48-4739-AE7E-93721696041A}" dt="2023-06-27T17:58:16.401" v="487" actId="47"/>
        <pc:sldMkLst>
          <pc:docMk/>
          <pc:sldMk cId="1361189478" sldId="367"/>
        </pc:sldMkLst>
      </pc:sldChg>
      <pc:sldChg chg="add del">
        <pc:chgData name="Chung Lê" userId="3d033713555c1416" providerId="LiveId" clId="{20CBB754-0A48-4739-AE7E-93721696041A}" dt="2023-06-27T17:58:33.037" v="493" actId="47"/>
        <pc:sldMkLst>
          <pc:docMk/>
          <pc:sldMk cId="1540707413" sldId="368"/>
        </pc:sldMkLst>
      </pc:sldChg>
      <pc:sldChg chg="del">
        <pc:chgData name="Chung Lê" userId="3d033713555c1416" providerId="LiveId" clId="{20CBB754-0A48-4739-AE7E-93721696041A}" dt="2023-06-27T17:44:59.720" v="292" actId="47"/>
        <pc:sldMkLst>
          <pc:docMk/>
          <pc:sldMk cId="2518909487" sldId="369"/>
        </pc:sldMkLst>
      </pc:sldChg>
      <pc:sldChg chg="del">
        <pc:chgData name="Chung Lê" userId="3d033713555c1416" providerId="LiveId" clId="{20CBB754-0A48-4739-AE7E-93721696041A}" dt="2023-06-27T17:45:02.951" v="293" actId="47"/>
        <pc:sldMkLst>
          <pc:docMk/>
          <pc:sldMk cId="2789224793" sldId="370"/>
        </pc:sldMkLst>
      </pc:sldChg>
      <pc:sldChg chg="del">
        <pc:chgData name="Chung Lê" userId="3d033713555c1416" providerId="LiveId" clId="{20CBB754-0A48-4739-AE7E-93721696041A}" dt="2023-06-27T17:45:05.347" v="295" actId="47"/>
        <pc:sldMkLst>
          <pc:docMk/>
          <pc:sldMk cId="1773704495" sldId="371"/>
        </pc:sldMkLst>
      </pc:sldChg>
      <pc:sldChg chg="del">
        <pc:chgData name="Chung Lê" userId="3d033713555c1416" providerId="LiveId" clId="{20CBB754-0A48-4739-AE7E-93721696041A}" dt="2023-06-27T17:45:08.812" v="296" actId="47"/>
        <pc:sldMkLst>
          <pc:docMk/>
          <pc:sldMk cId="312846880" sldId="372"/>
        </pc:sldMkLst>
      </pc:sldChg>
      <pc:sldChg chg="del">
        <pc:chgData name="Chung Lê" userId="3d033713555c1416" providerId="LiveId" clId="{20CBB754-0A48-4739-AE7E-93721696041A}" dt="2023-06-27T17:45:12.795" v="298" actId="47"/>
        <pc:sldMkLst>
          <pc:docMk/>
          <pc:sldMk cId="1213279912" sldId="373"/>
        </pc:sldMkLst>
      </pc:sldChg>
      <pc:sldChg chg="del">
        <pc:chgData name="Chung Lê" userId="3d033713555c1416" providerId="LiveId" clId="{20CBB754-0A48-4739-AE7E-93721696041A}" dt="2023-06-27T17:45:04.107" v="294" actId="47"/>
        <pc:sldMkLst>
          <pc:docMk/>
          <pc:sldMk cId="447525761" sldId="374"/>
        </pc:sldMkLst>
      </pc:sldChg>
      <pc:sldChg chg="del">
        <pc:chgData name="Chung Lê" userId="3d033713555c1416" providerId="LiveId" clId="{20CBB754-0A48-4739-AE7E-93721696041A}" dt="2023-06-27T17:45:14.093" v="299" actId="47"/>
        <pc:sldMkLst>
          <pc:docMk/>
          <pc:sldMk cId="603500034" sldId="375"/>
        </pc:sldMkLst>
      </pc:sldChg>
      <pc:sldChg chg="del">
        <pc:chgData name="Chung Lê" userId="3d033713555c1416" providerId="LiveId" clId="{20CBB754-0A48-4739-AE7E-93721696041A}" dt="2023-06-27T17:45:10.118" v="297" actId="47"/>
        <pc:sldMkLst>
          <pc:docMk/>
          <pc:sldMk cId="88088425" sldId="376"/>
        </pc:sldMkLst>
      </pc:sldChg>
      <pc:sldChg chg="del">
        <pc:chgData name="Chung Lê" userId="3d033713555c1416" providerId="LiveId" clId="{20CBB754-0A48-4739-AE7E-93721696041A}" dt="2023-06-27T17:45:15.432" v="300" actId="47"/>
        <pc:sldMkLst>
          <pc:docMk/>
          <pc:sldMk cId="1936724333" sldId="377"/>
        </pc:sldMkLst>
      </pc:sldChg>
      <pc:sldChg chg="del">
        <pc:chgData name="Chung Lê" userId="3d033713555c1416" providerId="LiveId" clId="{20CBB754-0A48-4739-AE7E-93721696041A}" dt="2023-06-27T17:45:19.816" v="304" actId="47"/>
        <pc:sldMkLst>
          <pc:docMk/>
          <pc:sldMk cId="233638081" sldId="379"/>
        </pc:sldMkLst>
      </pc:sldChg>
      <pc:sldChg chg="del">
        <pc:chgData name="Chung Lê" userId="3d033713555c1416" providerId="LiveId" clId="{20CBB754-0A48-4739-AE7E-93721696041A}" dt="2023-06-27T17:45:20.772" v="305" actId="47"/>
        <pc:sldMkLst>
          <pc:docMk/>
          <pc:sldMk cId="2599122850" sldId="380"/>
        </pc:sldMkLst>
      </pc:sldChg>
      <pc:sldChg chg="del">
        <pc:chgData name="Chung Lê" userId="3d033713555c1416" providerId="LiveId" clId="{20CBB754-0A48-4739-AE7E-93721696041A}" dt="2023-06-27T17:45:23.118" v="307" actId="47"/>
        <pc:sldMkLst>
          <pc:docMk/>
          <pc:sldMk cId="3855162621" sldId="381"/>
        </pc:sldMkLst>
      </pc:sldChg>
      <pc:sldChg chg="del">
        <pc:chgData name="Chung Lê" userId="3d033713555c1416" providerId="LiveId" clId="{20CBB754-0A48-4739-AE7E-93721696041A}" dt="2023-06-27T17:45:24.318" v="308" actId="47"/>
        <pc:sldMkLst>
          <pc:docMk/>
          <pc:sldMk cId="2070459669" sldId="382"/>
        </pc:sldMkLst>
      </pc:sldChg>
      <pc:sldChg chg="del">
        <pc:chgData name="Chung Lê" userId="3d033713555c1416" providerId="LiveId" clId="{20CBB754-0A48-4739-AE7E-93721696041A}" dt="2023-06-27T17:45:18.901" v="303" actId="47"/>
        <pc:sldMkLst>
          <pc:docMk/>
          <pc:sldMk cId="2646107329" sldId="383"/>
        </pc:sldMkLst>
      </pc:sldChg>
      <pc:sldChg chg="del">
        <pc:chgData name="Chung Lê" userId="3d033713555c1416" providerId="LiveId" clId="{20CBB754-0A48-4739-AE7E-93721696041A}" dt="2023-06-27T17:45:17.995" v="302" actId="47"/>
        <pc:sldMkLst>
          <pc:docMk/>
          <pc:sldMk cId="2646660757" sldId="384"/>
        </pc:sldMkLst>
      </pc:sldChg>
      <pc:sldChg chg="delSp modSp add del mod">
        <pc:chgData name="Chung Lê" userId="3d033713555c1416" providerId="LiveId" clId="{20CBB754-0A48-4739-AE7E-93721696041A}" dt="2023-06-27T17:17:08.851" v="60" actId="1076"/>
        <pc:sldMkLst>
          <pc:docMk/>
          <pc:sldMk cId="0" sldId="385"/>
        </pc:sldMkLst>
        <pc:spChg chg="mod">
          <ac:chgData name="Chung Lê" userId="3d033713555c1416" providerId="LiveId" clId="{20CBB754-0A48-4739-AE7E-93721696041A}" dt="2023-06-27T17:17:08.851" v="60" actId="1076"/>
          <ac:spMkLst>
            <pc:docMk/>
            <pc:sldMk cId="0" sldId="385"/>
            <ac:spMk id="2" creationId="{6151245A-3FD6-1E28-E109-D0F9593C9CE0}"/>
          </ac:spMkLst>
        </pc:spChg>
        <pc:spChg chg="mod">
          <ac:chgData name="Chung Lê" userId="3d033713555c1416" providerId="LiveId" clId="{20CBB754-0A48-4739-AE7E-93721696041A}" dt="2023-06-27T17:14:36.338" v="31" actId="255"/>
          <ac:spMkLst>
            <pc:docMk/>
            <pc:sldMk cId="0" sldId="385"/>
            <ac:spMk id="33" creationId="{00000000-0000-0000-0000-000000000000}"/>
          </ac:spMkLst>
        </pc:spChg>
        <pc:spChg chg="mod">
          <ac:chgData name="Chung Lê" userId="3d033713555c1416" providerId="LiveId" clId="{20CBB754-0A48-4739-AE7E-93721696041A}" dt="2023-06-27T17:17:01.269" v="59" actId="14100"/>
          <ac:spMkLst>
            <pc:docMk/>
            <pc:sldMk cId="0" sldId="385"/>
            <ac:spMk id="3056" creationId="{00000000-0000-0000-0000-000000000000}"/>
          </ac:spMkLst>
        </pc:spChg>
        <pc:grpChg chg="del mod">
          <ac:chgData name="Chung Lê" userId="3d033713555c1416" providerId="LiveId" clId="{20CBB754-0A48-4739-AE7E-93721696041A}" dt="2023-06-27T17:16:56.063" v="58" actId="478"/>
          <ac:grpSpMkLst>
            <pc:docMk/>
            <pc:sldMk cId="0" sldId="385"/>
            <ac:grpSpMk id="43" creationId="{00000000-0000-0000-0000-000000000000}"/>
          </ac:grpSpMkLst>
        </pc:grpChg>
      </pc:sldChg>
      <pc:sldChg chg="modSp add mod">
        <pc:chgData name="Chung Lê" userId="3d033713555c1416" providerId="LiveId" clId="{20CBB754-0A48-4739-AE7E-93721696041A}" dt="2023-06-27T17:20:31.302" v="86" actId="1076"/>
        <pc:sldMkLst>
          <pc:docMk/>
          <pc:sldMk cId="3302697062" sldId="386"/>
        </pc:sldMkLst>
        <pc:spChg chg="mod">
          <ac:chgData name="Chung Lê" userId="3d033713555c1416" providerId="LiveId" clId="{20CBB754-0A48-4739-AE7E-93721696041A}" dt="2023-06-27T17:20:31.302" v="86" actId="1076"/>
          <ac:spMkLst>
            <pc:docMk/>
            <pc:sldMk cId="3302697062" sldId="386"/>
            <ac:spMk id="33" creationId="{00000000-0000-0000-0000-000000000000}"/>
          </ac:spMkLst>
        </pc:spChg>
        <pc:spChg chg="mod">
          <ac:chgData name="Chung Lê" userId="3d033713555c1416" providerId="LiveId" clId="{20CBB754-0A48-4739-AE7E-93721696041A}" dt="2023-06-27T17:20:27.310" v="85" actId="1076"/>
          <ac:spMkLst>
            <pc:docMk/>
            <pc:sldMk cId="3302697062" sldId="386"/>
            <ac:spMk id="3056" creationId="{00000000-0000-0000-0000-000000000000}"/>
          </ac:spMkLst>
        </pc:spChg>
        <pc:grpChg chg="mod">
          <ac:chgData name="Chung Lê" userId="3d033713555c1416" providerId="LiveId" clId="{20CBB754-0A48-4739-AE7E-93721696041A}" dt="2023-06-27T17:20:07.772" v="82" actId="1076"/>
          <ac:grpSpMkLst>
            <pc:docMk/>
            <pc:sldMk cId="3302697062" sldId="386"/>
            <ac:grpSpMk id="43" creationId="{00000000-0000-0000-0000-000000000000}"/>
          </ac:grpSpMkLst>
        </pc:grpChg>
      </pc:sldChg>
      <pc:sldChg chg="modSp add mod">
        <pc:chgData name="Chung Lê" userId="3d033713555c1416" providerId="LiveId" clId="{20CBB754-0A48-4739-AE7E-93721696041A}" dt="2023-06-27T17:20:20.469" v="84" actId="1076"/>
        <pc:sldMkLst>
          <pc:docMk/>
          <pc:sldMk cId="709962383" sldId="387"/>
        </pc:sldMkLst>
        <pc:spChg chg="mod">
          <ac:chgData name="Chung Lê" userId="3d033713555c1416" providerId="LiveId" clId="{20CBB754-0A48-4739-AE7E-93721696041A}" dt="2023-06-27T17:18:56.049" v="71" actId="1076"/>
          <ac:spMkLst>
            <pc:docMk/>
            <pc:sldMk cId="709962383" sldId="387"/>
            <ac:spMk id="4" creationId="{C9371E26-FDA1-45F9-DE3F-C05407ECFCDD}"/>
          </ac:spMkLst>
        </pc:spChg>
        <pc:spChg chg="mod">
          <ac:chgData name="Chung Lê" userId="3d033713555c1416" providerId="LiveId" clId="{20CBB754-0A48-4739-AE7E-93721696041A}" dt="2023-06-27T17:18:26.003" v="64" actId="255"/>
          <ac:spMkLst>
            <pc:docMk/>
            <pc:sldMk cId="709962383" sldId="387"/>
            <ac:spMk id="33" creationId="{00000000-0000-0000-0000-000000000000}"/>
          </ac:spMkLst>
        </pc:spChg>
        <pc:spChg chg="mod">
          <ac:chgData name="Chung Lê" userId="3d033713555c1416" providerId="LiveId" clId="{20CBB754-0A48-4739-AE7E-93721696041A}" dt="2023-06-27T17:20:20.469" v="84" actId="1076"/>
          <ac:spMkLst>
            <pc:docMk/>
            <pc:sldMk cId="709962383" sldId="387"/>
            <ac:spMk id="3056" creationId="{00000000-0000-0000-0000-000000000000}"/>
          </ac:spMkLst>
        </pc:spChg>
        <pc:grpChg chg="mod">
          <ac:chgData name="Chung Lê" userId="3d033713555c1416" providerId="LiveId" clId="{20CBB754-0A48-4739-AE7E-93721696041A}" dt="2023-06-27T17:20:14.875" v="83" actId="1076"/>
          <ac:grpSpMkLst>
            <pc:docMk/>
            <pc:sldMk cId="709962383" sldId="387"/>
            <ac:grpSpMk id="43" creationId="{00000000-0000-0000-0000-000000000000}"/>
          </ac:grpSpMkLst>
        </pc:grpChg>
        <pc:picChg chg="mod">
          <ac:chgData name="Chung Lê" userId="3d033713555c1416" providerId="LiveId" clId="{20CBB754-0A48-4739-AE7E-93721696041A}" dt="2023-06-27T17:19:38.230" v="77" actId="14100"/>
          <ac:picMkLst>
            <pc:docMk/>
            <pc:sldMk cId="709962383" sldId="387"/>
            <ac:picMk id="8" creationId="{157F0A65-88E9-989F-6BC8-2B41032D753B}"/>
          </ac:picMkLst>
        </pc:picChg>
      </pc:sldChg>
      <pc:sldChg chg="modSp add mod">
        <pc:chgData name="Chung Lê" userId="3d033713555c1416" providerId="LiveId" clId="{20CBB754-0A48-4739-AE7E-93721696041A}" dt="2023-06-27T17:31:37.544" v="174" actId="1076"/>
        <pc:sldMkLst>
          <pc:docMk/>
          <pc:sldMk cId="1722609322" sldId="388"/>
        </pc:sldMkLst>
        <pc:spChg chg="mod">
          <ac:chgData name="Chung Lê" userId="3d033713555c1416" providerId="LiveId" clId="{20CBB754-0A48-4739-AE7E-93721696041A}" dt="2023-06-27T17:31:32.498" v="173" actId="1076"/>
          <ac:spMkLst>
            <pc:docMk/>
            <pc:sldMk cId="1722609322" sldId="388"/>
            <ac:spMk id="4" creationId="{C9371E26-FDA1-45F9-DE3F-C05407ECFCDD}"/>
          </ac:spMkLst>
        </pc:spChg>
        <pc:spChg chg="mod">
          <ac:chgData name="Chung Lê" userId="3d033713555c1416" providerId="LiveId" clId="{20CBB754-0A48-4739-AE7E-93721696041A}" dt="2023-06-27T17:31:24.806" v="171" actId="1076"/>
          <ac:spMkLst>
            <pc:docMk/>
            <pc:sldMk cId="1722609322" sldId="388"/>
            <ac:spMk id="5" creationId="{65EFF64C-83BA-69E3-E04B-A84AC4C04FEF}"/>
          </ac:spMkLst>
        </pc:spChg>
        <pc:spChg chg="mod">
          <ac:chgData name="Chung Lê" userId="3d033713555c1416" providerId="LiveId" clId="{20CBB754-0A48-4739-AE7E-93721696041A}" dt="2023-06-27T17:31:37.544" v="174" actId="1076"/>
          <ac:spMkLst>
            <pc:docMk/>
            <pc:sldMk cId="1722609322" sldId="388"/>
            <ac:spMk id="33" creationId="{00000000-0000-0000-0000-000000000000}"/>
          </ac:spMkLst>
        </pc:spChg>
        <pc:spChg chg="mod">
          <ac:chgData name="Chung Lê" userId="3d033713555c1416" providerId="LiveId" clId="{20CBB754-0A48-4739-AE7E-93721696041A}" dt="2023-06-27T17:20:01.894" v="81" actId="1076"/>
          <ac:spMkLst>
            <pc:docMk/>
            <pc:sldMk cId="1722609322" sldId="388"/>
            <ac:spMk id="3056" creationId="{00000000-0000-0000-0000-000000000000}"/>
          </ac:spMkLst>
        </pc:spChg>
        <pc:grpChg chg="mod">
          <ac:chgData name="Chung Lê" userId="3d033713555c1416" providerId="LiveId" clId="{20CBB754-0A48-4739-AE7E-93721696041A}" dt="2023-06-27T17:19:58.209" v="80" actId="1076"/>
          <ac:grpSpMkLst>
            <pc:docMk/>
            <pc:sldMk cId="1722609322" sldId="388"/>
            <ac:grpSpMk id="43" creationId="{00000000-0000-0000-0000-000000000000}"/>
          </ac:grpSpMkLst>
        </pc:grpChg>
        <pc:picChg chg="mod modCrop">
          <ac:chgData name="Chung Lê" userId="3d033713555c1416" providerId="LiveId" clId="{20CBB754-0A48-4739-AE7E-93721696041A}" dt="2023-06-27T17:31:24.806" v="171" actId="1076"/>
          <ac:picMkLst>
            <pc:docMk/>
            <pc:sldMk cId="1722609322" sldId="388"/>
            <ac:picMk id="7" creationId="{C74CFA74-AAA4-B997-B839-4EB7FEA5708D}"/>
          </ac:picMkLst>
        </pc:picChg>
      </pc:sldChg>
      <pc:sldChg chg="modSp add mod">
        <pc:chgData name="Chung Lê" userId="3d033713555c1416" providerId="LiveId" clId="{20CBB754-0A48-4739-AE7E-93721696041A}" dt="2023-06-27T17:21:36.977" v="101" actId="1038"/>
        <pc:sldMkLst>
          <pc:docMk/>
          <pc:sldMk cId="73622456" sldId="389"/>
        </pc:sldMkLst>
        <pc:spChg chg="mod">
          <ac:chgData name="Chung Lê" userId="3d033713555c1416" providerId="LiveId" clId="{20CBB754-0A48-4739-AE7E-93721696041A}" dt="2023-06-27T17:21:16.691" v="93" actId="14100"/>
          <ac:spMkLst>
            <pc:docMk/>
            <pc:sldMk cId="73622456" sldId="389"/>
            <ac:spMk id="4" creationId="{C9371E26-FDA1-45F9-DE3F-C05407ECFCDD}"/>
          </ac:spMkLst>
        </pc:spChg>
        <pc:spChg chg="mod">
          <ac:chgData name="Chung Lê" userId="3d033713555c1416" providerId="LiveId" clId="{20CBB754-0A48-4739-AE7E-93721696041A}" dt="2023-06-27T17:21:36.977" v="101" actId="1038"/>
          <ac:spMkLst>
            <pc:docMk/>
            <pc:sldMk cId="73622456" sldId="389"/>
            <ac:spMk id="5" creationId="{65EFF64C-83BA-69E3-E04B-A84AC4C04FEF}"/>
          </ac:spMkLst>
        </pc:spChg>
        <pc:spChg chg="mod">
          <ac:chgData name="Chung Lê" userId="3d033713555c1416" providerId="LiveId" clId="{20CBB754-0A48-4739-AE7E-93721696041A}" dt="2023-06-27T17:21:06.208" v="91" actId="1076"/>
          <ac:spMkLst>
            <pc:docMk/>
            <pc:sldMk cId="73622456" sldId="389"/>
            <ac:spMk id="33" creationId="{00000000-0000-0000-0000-000000000000}"/>
          </ac:spMkLst>
        </pc:spChg>
        <pc:spChg chg="mod">
          <ac:chgData name="Chung Lê" userId="3d033713555c1416" providerId="LiveId" clId="{20CBB754-0A48-4739-AE7E-93721696041A}" dt="2023-06-27T17:20:53.117" v="89" actId="1076"/>
          <ac:spMkLst>
            <pc:docMk/>
            <pc:sldMk cId="73622456" sldId="389"/>
            <ac:spMk id="3056" creationId="{00000000-0000-0000-0000-000000000000}"/>
          </ac:spMkLst>
        </pc:spChg>
        <pc:grpChg chg="mod">
          <ac:chgData name="Chung Lê" userId="3d033713555c1416" providerId="LiveId" clId="{20CBB754-0A48-4739-AE7E-93721696041A}" dt="2023-06-27T17:20:48.491" v="88" actId="1076"/>
          <ac:grpSpMkLst>
            <pc:docMk/>
            <pc:sldMk cId="73622456" sldId="389"/>
            <ac:grpSpMk id="43" creationId="{00000000-0000-0000-0000-000000000000}"/>
          </ac:grpSpMkLst>
        </pc:grpChg>
        <pc:picChg chg="mod modCrop">
          <ac:chgData name="Chung Lê" userId="3d033713555c1416" providerId="LiveId" clId="{20CBB754-0A48-4739-AE7E-93721696041A}" dt="2023-06-27T17:21:36.977" v="101" actId="1038"/>
          <ac:picMkLst>
            <pc:docMk/>
            <pc:sldMk cId="73622456" sldId="389"/>
            <ac:picMk id="3" creationId="{5E588903-99E4-8CEB-9355-93103C924A6C}"/>
          </ac:picMkLst>
        </pc:picChg>
      </pc:sldChg>
      <pc:sldChg chg="modSp add mod">
        <pc:chgData name="Chung Lê" userId="3d033713555c1416" providerId="LiveId" clId="{20CBB754-0A48-4739-AE7E-93721696041A}" dt="2023-06-27T17:24:33.539" v="130" actId="1076"/>
        <pc:sldMkLst>
          <pc:docMk/>
          <pc:sldMk cId="783141868" sldId="390"/>
        </pc:sldMkLst>
        <pc:spChg chg="mod">
          <ac:chgData name="Chung Lê" userId="3d033713555c1416" providerId="LiveId" clId="{20CBB754-0A48-4739-AE7E-93721696041A}" dt="2023-06-27T17:24:33.539" v="130" actId="1076"/>
          <ac:spMkLst>
            <pc:docMk/>
            <pc:sldMk cId="783141868" sldId="390"/>
            <ac:spMk id="4" creationId="{C9371E26-FDA1-45F9-DE3F-C05407ECFCDD}"/>
          </ac:spMkLst>
        </pc:spChg>
        <pc:spChg chg="mod">
          <ac:chgData name="Chung Lê" userId="3d033713555c1416" providerId="LiveId" clId="{20CBB754-0A48-4739-AE7E-93721696041A}" dt="2023-06-27T17:23:34.837" v="122" actId="1038"/>
          <ac:spMkLst>
            <pc:docMk/>
            <pc:sldMk cId="783141868" sldId="390"/>
            <ac:spMk id="5" creationId="{65EFF64C-83BA-69E3-E04B-A84AC4C04FEF}"/>
          </ac:spMkLst>
        </pc:spChg>
        <pc:spChg chg="mod">
          <ac:chgData name="Chung Lê" userId="3d033713555c1416" providerId="LiveId" clId="{20CBB754-0A48-4739-AE7E-93721696041A}" dt="2023-06-27T17:23:59.921" v="125" actId="1076"/>
          <ac:spMkLst>
            <pc:docMk/>
            <pc:sldMk cId="783141868" sldId="390"/>
            <ac:spMk id="33" creationId="{00000000-0000-0000-0000-000000000000}"/>
          </ac:spMkLst>
        </pc:spChg>
        <pc:spChg chg="mod">
          <ac:chgData name="Chung Lê" userId="3d033713555c1416" providerId="LiveId" clId="{20CBB754-0A48-4739-AE7E-93721696041A}" dt="2023-06-27T17:22:06.641" v="104" actId="255"/>
          <ac:spMkLst>
            <pc:docMk/>
            <pc:sldMk cId="783141868" sldId="390"/>
            <ac:spMk id="3056" creationId="{00000000-0000-0000-0000-000000000000}"/>
          </ac:spMkLst>
        </pc:spChg>
        <pc:grpChg chg="mod">
          <ac:chgData name="Chung Lê" userId="3d033713555c1416" providerId="LiveId" clId="{20CBB754-0A48-4739-AE7E-93721696041A}" dt="2023-06-27T17:21:59.118" v="102" actId="1076"/>
          <ac:grpSpMkLst>
            <pc:docMk/>
            <pc:sldMk cId="783141868" sldId="390"/>
            <ac:grpSpMk id="43" creationId="{00000000-0000-0000-0000-000000000000}"/>
          </ac:grpSpMkLst>
        </pc:grpChg>
        <pc:picChg chg="mod modCrop">
          <ac:chgData name="Chung Lê" userId="3d033713555c1416" providerId="LiveId" clId="{20CBB754-0A48-4739-AE7E-93721696041A}" dt="2023-06-27T17:23:40.917" v="123" actId="732"/>
          <ac:picMkLst>
            <pc:docMk/>
            <pc:sldMk cId="783141868" sldId="390"/>
            <ac:picMk id="3" creationId="{5E588903-99E4-8CEB-9355-93103C924A6C}"/>
          </ac:picMkLst>
        </pc:picChg>
      </pc:sldChg>
      <pc:sldChg chg="modSp add mod">
        <pc:chgData name="Chung Lê" userId="3d033713555c1416" providerId="LiveId" clId="{20CBB754-0A48-4739-AE7E-93721696041A}" dt="2023-06-27T17:33:15.120" v="202" actId="20577"/>
        <pc:sldMkLst>
          <pc:docMk/>
          <pc:sldMk cId="3928776201" sldId="391"/>
        </pc:sldMkLst>
        <pc:spChg chg="mod">
          <ac:chgData name="Chung Lê" userId="3d033713555c1416" providerId="LiveId" clId="{20CBB754-0A48-4739-AE7E-93721696041A}" dt="2023-06-27T17:33:15.120" v="202" actId="20577"/>
          <ac:spMkLst>
            <pc:docMk/>
            <pc:sldMk cId="3928776201" sldId="391"/>
            <ac:spMk id="4" creationId="{C9371E26-FDA1-45F9-DE3F-C05407ECFCDD}"/>
          </ac:spMkLst>
        </pc:spChg>
        <pc:spChg chg="mod">
          <ac:chgData name="Chung Lê" userId="3d033713555c1416" providerId="LiveId" clId="{20CBB754-0A48-4739-AE7E-93721696041A}" dt="2023-06-27T17:32:56.050" v="200" actId="20577"/>
          <ac:spMkLst>
            <pc:docMk/>
            <pc:sldMk cId="3928776201" sldId="391"/>
            <ac:spMk id="33" creationId="{00000000-0000-0000-0000-000000000000}"/>
          </ac:spMkLst>
        </pc:spChg>
        <pc:spChg chg="mod">
          <ac:chgData name="Chung Lê" userId="3d033713555c1416" providerId="LiveId" clId="{20CBB754-0A48-4739-AE7E-93721696041A}" dt="2023-06-27T17:28:23.529" v="161" actId="255"/>
          <ac:spMkLst>
            <pc:docMk/>
            <pc:sldMk cId="3928776201" sldId="391"/>
            <ac:spMk id="3056" creationId="{00000000-0000-0000-0000-000000000000}"/>
          </ac:spMkLst>
        </pc:spChg>
        <pc:grpChg chg="mod">
          <ac:chgData name="Chung Lê" userId="3d033713555c1416" providerId="LiveId" clId="{20CBB754-0A48-4739-AE7E-93721696041A}" dt="2023-06-27T17:28:09.449" v="159" actId="1076"/>
          <ac:grpSpMkLst>
            <pc:docMk/>
            <pc:sldMk cId="3928776201" sldId="391"/>
            <ac:grpSpMk id="43" creationId="{00000000-0000-0000-0000-000000000000}"/>
          </ac:grpSpMkLst>
        </pc:grpChg>
        <pc:picChg chg="mod modCrop">
          <ac:chgData name="Chung Lê" userId="3d033713555c1416" providerId="LiveId" clId="{20CBB754-0A48-4739-AE7E-93721696041A}" dt="2023-06-27T17:24:50.471" v="132" actId="208"/>
          <ac:picMkLst>
            <pc:docMk/>
            <pc:sldMk cId="3928776201" sldId="391"/>
            <ac:picMk id="3" creationId="{5E588903-99E4-8CEB-9355-93103C924A6C}"/>
          </ac:picMkLst>
        </pc:picChg>
      </pc:sldChg>
      <pc:sldChg chg="modSp add mod">
        <pc:chgData name="Chung Lê" userId="3d033713555c1416" providerId="LiveId" clId="{20CBB754-0A48-4739-AE7E-93721696041A}" dt="2023-06-27T17:28:03.425" v="158" actId="1076"/>
        <pc:sldMkLst>
          <pc:docMk/>
          <pc:sldMk cId="3137490203" sldId="392"/>
        </pc:sldMkLst>
        <pc:spChg chg="mod">
          <ac:chgData name="Chung Lê" userId="3d033713555c1416" providerId="LiveId" clId="{20CBB754-0A48-4739-AE7E-93721696041A}" dt="2023-06-27T17:27:13.738" v="154" actId="14100"/>
          <ac:spMkLst>
            <pc:docMk/>
            <pc:sldMk cId="3137490203" sldId="392"/>
            <ac:spMk id="4" creationId="{C9371E26-FDA1-45F9-DE3F-C05407ECFCDD}"/>
          </ac:spMkLst>
        </pc:spChg>
        <pc:spChg chg="mod">
          <ac:chgData name="Chung Lê" userId="3d033713555c1416" providerId="LiveId" clId="{20CBB754-0A48-4739-AE7E-93721696041A}" dt="2023-06-27T17:26:26.990" v="147" actId="1076"/>
          <ac:spMkLst>
            <pc:docMk/>
            <pc:sldMk cId="3137490203" sldId="392"/>
            <ac:spMk id="6" creationId="{6F38AEEA-EB98-4A51-857F-78EFDEF0E038}"/>
          </ac:spMkLst>
        </pc:spChg>
        <pc:spChg chg="mod">
          <ac:chgData name="Chung Lê" userId="3d033713555c1416" providerId="LiveId" clId="{20CBB754-0A48-4739-AE7E-93721696041A}" dt="2023-06-27T17:27:19.302" v="155" actId="1076"/>
          <ac:spMkLst>
            <pc:docMk/>
            <pc:sldMk cId="3137490203" sldId="392"/>
            <ac:spMk id="33" creationId="{00000000-0000-0000-0000-000000000000}"/>
          </ac:spMkLst>
        </pc:spChg>
        <pc:spChg chg="mod">
          <ac:chgData name="Chung Lê" userId="3d033713555c1416" providerId="LiveId" clId="{20CBB754-0A48-4739-AE7E-93721696041A}" dt="2023-06-27T17:28:03.425" v="158" actId="1076"/>
          <ac:spMkLst>
            <pc:docMk/>
            <pc:sldMk cId="3137490203" sldId="392"/>
            <ac:spMk id="3056" creationId="{00000000-0000-0000-0000-000000000000}"/>
          </ac:spMkLst>
        </pc:spChg>
        <pc:grpChg chg="mod">
          <ac:chgData name="Chung Lê" userId="3d033713555c1416" providerId="LiveId" clId="{20CBB754-0A48-4739-AE7E-93721696041A}" dt="2023-06-27T17:27:58.723" v="157" actId="1076"/>
          <ac:grpSpMkLst>
            <pc:docMk/>
            <pc:sldMk cId="3137490203" sldId="392"/>
            <ac:grpSpMk id="43" creationId="{00000000-0000-0000-0000-000000000000}"/>
          </ac:grpSpMkLst>
        </pc:grpChg>
        <pc:picChg chg="mod modCrop">
          <ac:chgData name="Chung Lê" userId="3d033713555c1416" providerId="LiveId" clId="{20CBB754-0A48-4739-AE7E-93721696041A}" dt="2023-06-27T17:26:26.990" v="147" actId="1076"/>
          <ac:picMkLst>
            <pc:docMk/>
            <pc:sldMk cId="3137490203" sldId="392"/>
            <ac:picMk id="2" creationId="{76F897F5-9C42-5D7F-E64D-9A24157A0004}"/>
          </ac:picMkLst>
        </pc:picChg>
      </pc:sldChg>
      <pc:sldChg chg="modSp add del mod">
        <pc:chgData name="Chung Lê" userId="3d033713555c1416" providerId="LiveId" clId="{20CBB754-0A48-4739-AE7E-93721696041A}" dt="2023-06-27T17:29:46.905" v="166" actId="47"/>
        <pc:sldMkLst>
          <pc:docMk/>
          <pc:sldMk cId="2476048523" sldId="393"/>
        </pc:sldMkLst>
        <pc:spChg chg="mod">
          <ac:chgData name="Chung Lê" userId="3d033713555c1416" providerId="LiveId" clId="{20CBB754-0A48-4739-AE7E-93721696041A}" dt="2023-06-27T17:28:49.821" v="164" actId="1076"/>
          <ac:spMkLst>
            <pc:docMk/>
            <pc:sldMk cId="2476048523" sldId="393"/>
            <ac:spMk id="3056" creationId="{00000000-0000-0000-0000-000000000000}"/>
          </ac:spMkLst>
        </pc:spChg>
        <pc:grpChg chg="mod">
          <ac:chgData name="Chung Lê" userId="3d033713555c1416" providerId="LiveId" clId="{20CBB754-0A48-4739-AE7E-93721696041A}" dt="2023-06-27T17:28:45.112" v="163" actId="1076"/>
          <ac:grpSpMkLst>
            <pc:docMk/>
            <pc:sldMk cId="2476048523" sldId="393"/>
            <ac:grpSpMk id="43" creationId="{00000000-0000-0000-0000-000000000000}"/>
          </ac:grpSpMkLst>
        </pc:grpChg>
        <pc:picChg chg="mod">
          <ac:chgData name="Chung Lê" userId="3d033713555c1416" providerId="LiveId" clId="{20CBB754-0A48-4739-AE7E-93721696041A}" dt="2023-06-27T17:28:51.282" v="165" actId="1076"/>
          <ac:picMkLst>
            <pc:docMk/>
            <pc:sldMk cId="2476048523" sldId="393"/>
            <ac:picMk id="3" creationId="{5E588903-99E4-8CEB-9355-93103C924A6C}"/>
          </ac:picMkLst>
        </pc:picChg>
      </pc:sldChg>
      <pc:sldChg chg="modSp add mod">
        <pc:chgData name="Chung Lê" userId="3d033713555c1416" providerId="LiveId" clId="{20CBB754-0A48-4739-AE7E-93721696041A}" dt="2023-06-27T17:35:19.569" v="222" actId="1076"/>
        <pc:sldMkLst>
          <pc:docMk/>
          <pc:sldMk cId="2090579822" sldId="394"/>
        </pc:sldMkLst>
        <pc:spChg chg="mod">
          <ac:chgData name="Chung Lê" userId="3d033713555c1416" providerId="LiveId" clId="{20CBB754-0A48-4739-AE7E-93721696041A}" dt="2023-06-27T17:35:12.118" v="219" actId="20577"/>
          <ac:spMkLst>
            <pc:docMk/>
            <pc:sldMk cId="2090579822" sldId="394"/>
            <ac:spMk id="4" creationId="{C9371E26-FDA1-45F9-DE3F-C05407ECFCDD}"/>
          </ac:spMkLst>
        </pc:spChg>
        <pc:spChg chg="mod">
          <ac:chgData name="Chung Lê" userId="3d033713555c1416" providerId="LiveId" clId="{20CBB754-0A48-4739-AE7E-93721696041A}" dt="2023-06-27T17:34:00.414" v="206" actId="14100"/>
          <ac:spMkLst>
            <pc:docMk/>
            <pc:sldMk cId="2090579822" sldId="394"/>
            <ac:spMk id="3056" creationId="{00000000-0000-0000-0000-000000000000}"/>
          </ac:spMkLst>
        </pc:spChg>
        <pc:grpChg chg="mod">
          <ac:chgData name="Chung Lê" userId="3d033713555c1416" providerId="LiveId" clId="{20CBB754-0A48-4739-AE7E-93721696041A}" dt="2023-06-27T17:33:49.216" v="203" actId="1076"/>
          <ac:grpSpMkLst>
            <pc:docMk/>
            <pc:sldMk cId="2090579822" sldId="394"/>
            <ac:grpSpMk id="43" creationId="{00000000-0000-0000-0000-000000000000}"/>
          </ac:grpSpMkLst>
        </pc:grpChg>
        <pc:picChg chg="mod">
          <ac:chgData name="Chung Lê" userId="3d033713555c1416" providerId="LiveId" clId="{20CBB754-0A48-4739-AE7E-93721696041A}" dt="2023-06-27T17:35:19.569" v="222" actId="1076"/>
          <ac:picMkLst>
            <pc:docMk/>
            <pc:sldMk cId="2090579822" sldId="394"/>
            <ac:picMk id="2" creationId="{4433D8B0-F34E-6CC1-1BE9-5E5F9E15E527}"/>
          </ac:picMkLst>
        </pc:picChg>
      </pc:sldChg>
      <pc:sldChg chg="modSp add mod">
        <pc:chgData name="Chung Lê" userId="3d033713555c1416" providerId="LiveId" clId="{20CBB754-0A48-4739-AE7E-93721696041A}" dt="2023-06-27T17:36:33.661" v="233" actId="1076"/>
        <pc:sldMkLst>
          <pc:docMk/>
          <pc:sldMk cId="444933656" sldId="395"/>
        </pc:sldMkLst>
        <pc:spChg chg="mod">
          <ac:chgData name="Chung Lê" userId="3d033713555c1416" providerId="LiveId" clId="{20CBB754-0A48-4739-AE7E-93721696041A}" dt="2023-06-27T17:36:04.502" v="227" actId="1076"/>
          <ac:spMkLst>
            <pc:docMk/>
            <pc:sldMk cId="444933656" sldId="395"/>
            <ac:spMk id="3" creationId="{B5E58DCB-FD78-53ED-6272-2B4730CCB37E}"/>
          </ac:spMkLst>
        </pc:spChg>
        <pc:spChg chg="mod">
          <ac:chgData name="Chung Lê" userId="3d033713555c1416" providerId="LiveId" clId="{20CBB754-0A48-4739-AE7E-93721696041A}" dt="2023-06-27T17:36:33.661" v="233" actId="1076"/>
          <ac:spMkLst>
            <pc:docMk/>
            <pc:sldMk cId="444933656" sldId="395"/>
            <ac:spMk id="7" creationId="{DC8642AE-BB8F-EF68-8D34-E3F5EA8C2D5A}"/>
          </ac:spMkLst>
        </pc:spChg>
        <pc:spChg chg="mod">
          <ac:chgData name="Chung Lê" userId="3d033713555c1416" providerId="LiveId" clId="{20CBB754-0A48-4739-AE7E-93721696041A}" dt="2023-06-27T17:35:55.393" v="225" actId="255"/>
          <ac:spMkLst>
            <pc:docMk/>
            <pc:sldMk cId="444933656" sldId="395"/>
            <ac:spMk id="3056" creationId="{00000000-0000-0000-0000-000000000000}"/>
          </ac:spMkLst>
        </pc:spChg>
        <pc:grpChg chg="mod">
          <ac:chgData name="Chung Lê" userId="3d033713555c1416" providerId="LiveId" clId="{20CBB754-0A48-4739-AE7E-93721696041A}" dt="2023-06-27T17:35:46.238" v="223" actId="1076"/>
          <ac:grpSpMkLst>
            <pc:docMk/>
            <pc:sldMk cId="444933656" sldId="395"/>
            <ac:grpSpMk id="43" creationId="{00000000-0000-0000-0000-000000000000}"/>
          </ac:grpSpMkLst>
        </pc:grpChg>
        <pc:picChg chg="mod">
          <ac:chgData name="Chung Lê" userId="3d033713555c1416" providerId="LiveId" clId="{20CBB754-0A48-4739-AE7E-93721696041A}" dt="2023-06-27T17:36:22.674" v="231" actId="1076"/>
          <ac:picMkLst>
            <pc:docMk/>
            <pc:sldMk cId="444933656" sldId="395"/>
            <ac:picMk id="6" creationId="{0CBD8862-7853-AA9B-878E-A355ED2A9BB3}"/>
          </ac:picMkLst>
        </pc:picChg>
      </pc:sldChg>
      <pc:sldChg chg="addSp delSp modSp add mod modNotes">
        <pc:chgData name="Chung Lê" userId="3d033713555c1416" providerId="LiveId" clId="{20CBB754-0A48-4739-AE7E-93721696041A}" dt="2023-06-27T17:39:25.265" v="259" actId="1076"/>
        <pc:sldMkLst>
          <pc:docMk/>
          <pc:sldMk cId="2380720015" sldId="396"/>
        </pc:sldMkLst>
        <pc:spChg chg="del">
          <ac:chgData name="Chung Lê" userId="3d033713555c1416" providerId="LiveId" clId="{20CBB754-0A48-4739-AE7E-93721696041A}" dt="2023-06-27T17:37:12.421" v="238" actId="478"/>
          <ac:spMkLst>
            <pc:docMk/>
            <pc:sldMk cId="2380720015" sldId="396"/>
            <ac:spMk id="2" creationId="{A41411C7-7AA3-571E-782A-434CDDE6D778}"/>
          </ac:spMkLst>
        </pc:spChg>
        <pc:spChg chg="add del mod">
          <ac:chgData name="Chung Lê" userId="3d033713555c1416" providerId="LiveId" clId="{20CBB754-0A48-4739-AE7E-93721696041A}" dt="2023-06-27T17:36:58.947" v="235" actId="478"/>
          <ac:spMkLst>
            <pc:docMk/>
            <pc:sldMk cId="2380720015" sldId="396"/>
            <ac:spMk id="4" creationId="{D1182D1B-B16E-D071-EBC7-CC5E31A4F50C}"/>
          </ac:spMkLst>
        </pc:spChg>
        <pc:spChg chg="add del mod">
          <ac:chgData name="Chung Lê" userId="3d033713555c1416" providerId="LiveId" clId="{20CBB754-0A48-4739-AE7E-93721696041A}" dt="2023-06-27T17:39:17.304" v="256" actId="478"/>
          <ac:spMkLst>
            <pc:docMk/>
            <pc:sldMk cId="2380720015" sldId="396"/>
            <ac:spMk id="5" creationId="{B24C1625-234B-FEE6-AB85-213C744C6798}"/>
          </ac:spMkLst>
        </pc:spChg>
        <pc:spChg chg="add del mod">
          <ac:chgData name="Chung Lê" userId="3d033713555c1416" providerId="LiveId" clId="{20CBB754-0A48-4739-AE7E-93721696041A}" dt="2023-06-27T17:38:14.410" v="250" actId="33987"/>
          <ac:spMkLst>
            <pc:docMk/>
            <pc:sldMk cId="2380720015" sldId="396"/>
            <ac:spMk id="6" creationId="{C385DD98-1374-A738-7701-BE00E3C87D04}"/>
          </ac:spMkLst>
        </pc:spChg>
        <pc:spChg chg="add mod">
          <ac:chgData name="Chung Lê" userId="3d033713555c1416" providerId="LiveId" clId="{20CBB754-0A48-4739-AE7E-93721696041A}" dt="2023-06-27T17:39:25.265" v="259" actId="1076"/>
          <ac:spMkLst>
            <pc:docMk/>
            <pc:sldMk cId="2380720015" sldId="396"/>
            <ac:spMk id="7" creationId="{1201EBAE-B6B5-3AE3-8B70-663C81134AA7}"/>
          </ac:spMkLst>
        </pc:spChg>
        <pc:picChg chg="mod">
          <ac:chgData name="Chung Lê" userId="3d033713555c1416" providerId="LiveId" clId="{20CBB754-0A48-4739-AE7E-93721696041A}" dt="2023-06-27T17:37:53.949" v="248" actId="1076"/>
          <ac:picMkLst>
            <pc:docMk/>
            <pc:sldMk cId="2380720015" sldId="396"/>
            <ac:picMk id="3" creationId="{C9710091-0A00-418C-813F-C53117A34EC1}"/>
          </ac:picMkLst>
        </pc:picChg>
        <pc:picChg chg="mod">
          <ac:chgData name="Chung Lê" userId="3d033713555c1416" providerId="LiveId" clId="{20CBB754-0A48-4739-AE7E-93721696041A}" dt="2023-06-27T17:39:20.531" v="258" actId="1076"/>
          <ac:picMkLst>
            <pc:docMk/>
            <pc:sldMk cId="2380720015" sldId="396"/>
            <ac:picMk id="1248" creationId="{00000000-0000-0000-0000-000000000000}"/>
          </ac:picMkLst>
        </pc:picChg>
      </pc:sldChg>
      <pc:sldChg chg="modSp add mod">
        <pc:chgData name="Chung Lê" userId="3d033713555c1416" providerId="LiveId" clId="{20CBB754-0A48-4739-AE7E-93721696041A}" dt="2023-06-27T17:40:42.933" v="270" actId="1076"/>
        <pc:sldMkLst>
          <pc:docMk/>
          <pc:sldMk cId="116299082" sldId="397"/>
        </pc:sldMkLst>
        <pc:spChg chg="mod">
          <ac:chgData name="Chung Lê" userId="3d033713555c1416" providerId="LiveId" clId="{20CBB754-0A48-4739-AE7E-93721696041A}" dt="2023-06-27T17:40:42.933" v="270" actId="1076"/>
          <ac:spMkLst>
            <pc:docMk/>
            <pc:sldMk cId="116299082" sldId="397"/>
            <ac:spMk id="5" creationId="{624CA7D5-CB8F-F64A-4FF6-3EF09C414DC5}"/>
          </ac:spMkLst>
        </pc:spChg>
        <pc:spChg chg="mod">
          <ac:chgData name="Chung Lê" userId="3d033713555c1416" providerId="LiveId" clId="{20CBB754-0A48-4739-AE7E-93721696041A}" dt="2023-06-27T17:40:39.475" v="269" actId="1076"/>
          <ac:spMkLst>
            <pc:docMk/>
            <pc:sldMk cId="116299082" sldId="397"/>
            <ac:spMk id="8" creationId="{0FF3D381-76E8-5738-8A37-2FD33360C1C3}"/>
          </ac:spMkLst>
        </pc:spChg>
      </pc:sldChg>
      <pc:sldChg chg="modSp add modTransition setBg">
        <pc:chgData name="Chung Lê" userId="3d033713555c1416" providerId="LiveId" clId="{20CBB754-0A48-4739-AE7E-93721696041A}" dt="2023-06-27T18:01:00.634" v="501" actId="1038"/>
        <pc:sldMkLst>
          <pc:docMk/>
          <pc:sldMk cId="2801978874" sldId="398"/>
        </pc:sldMkLst>
        <pc:picChg chg="mod">
          <ac:chgData name="Chung Lê" userId="3d033713555c1416" providerId="LiveId" clId="{20CBB754-0A48-4739-AE7E-93721696041A}" dt="2023-06-27T17:46:40.603" v="310"/>
          <ac:picMkLst>
            <pc:docMk/>
            <pc:sldMk cId="2801978874" sldId="398"/>
            <ac:picMk id="8" creationId="{00000000-0000-0000-0000-000000000000}"/>
          </ac:picMkLst>
        </pc:picChg>
        <pc:picChg chg="mod">
          <ac:chgData name="Chung Lê" userId="3d033713555c1416" providerId="LiveId" clId="{20CBB754-0A48-4739-AE7E-93721696041A}" dt="2023-06-27T17:46:50.178" v="311"/>
          <ac:picMkLst>
            <pc:docMk/>
            <pc:sldMk cId="2801978874" sldId="398"/>
            <ac:picMk id="9" creationId="{00000000-0000-0000-0000-000000000000}"/>
          </ac:picMkLst>
        </pc:picChg>
        <pc:picChg chg="mod">
          <ac:chgData name="Chung Lê" userId="3d033713555c1416" providerId="LiveId" clId="{20CBB754-0A48-4739-AE7E-93721696041A}" dt="2023-06-27T17:47:10.872" v="313"/>
          <ac:picMkLst>
            <pc:docMk/>
            <pc:sldMk cId="2801978874" sldId="398"/>
            <ac:picMk id="10" creationId="{00000000-0000-0000-0000-000000000000}"/>
          </ac:picMkLst>
        </pc:picChg>
        <pc:picChg chg="mod">
          <ac:chgData name="Chung Lê" userId="3d033713555c1416" providerId="LiveId" clId="{20CBB754-0A48-4739-AE7E-93721696041A}" dt="2023-06-27T18:01:00.634" v="501" actId="1038"/>
          <ac:picMkLst>
            <pc:docMk/>
            <pc:sldMk cId="2801978874" sldId="398"/>
            <ac:picMk id="11" creationId="{00000000-0000-0000-0000-000000000000}"/>
          </ac:picMkLst>
        </pc:picChg>
        <pc:picChg chg="mod">
          <ac:chgData name="Chung Lê" userId="3d033713555c1416" providerId="LiveId" clId="{20CBB754-0A48-4739-AE7E-93721696041A}" dt="2023-06-27T17:47:30.395" v="315"/>
          <ac:picMkLst>
            <pc:docMk/>
            <pc:sldMk cId="2801978874" sldId="398"/>
            <ac:picMk id="12" creationId="{00000000-0000-0000-0000-000000000000}"/>
          </ac:picMkLst>
        </pc:picChg>
        <pc:picChg chg="mod">
          <ac:chgData name="Chung Lê" userId="3d033713555c1416" providerId="LiveId" clId="{20CBB754-0A48-4739-AE7E-93721696041A}" dt="2023-06-27T17:47:21.496" v="314"/>
          <ac:picMkLst>
            <pc:docMk/>
            <pc:sldMk cId="2801978874" sldId="398"/>
            <ac:picMk id="13" creationId="{00000000-0000-0000-0000-000000000000}"/>
          </ac:picMkLst>
        </pc:picChg>
        <pc:picChg chg="mod">
          <ac:chgData name="Chung Lê" userId="3d033713555c1416" providerId="LiveId" clId="{20CBB754-0A48-4739-AE7E-93721696041A}" dt="2023-06-27T17:47:49.783" v="317"/>
          <ac:picMkLst>
            <pc:docMk/>
            <pc:sldMk cId="2801978874" sldId="398"/>
            <ac:picMk id="14" creationId="{00000000-0000-0000-0000-000000000000}"/>
          </ac:picMkLst>
        </pc:picChg>
        <pc:picChg chg="mod">
          <ac:chgData name="Chung Lê" userId="3d033713555c1416" providerId="LiveId" clId="{20CBB754-0A48-4739-AE7E-93721696041A}" dt="2023-06-27T17:47:42.152" v="316"/>
          <ac:picMkLst>
            <pc:docMk/>
            <pc:sldMk cId="2801978874" sldId="398"/>
            <ac:picMk id="15" creationId="{00000000-0000-0000-0000-000000000000}"/>
          </ac:picMkLst>
        </pc:picChg>
        <pc:picChg chg="mod">
          <ac:chgData name="Chung Lê" userId="3d033713555c1416" providerId="LiveId" clId="{20CBB754-0A48-4739-AE7E-93721696041A}" dt="2023-06-27T17:47:57.646" v="318"/>
          <ac:picMkLst>
            <pc:docMk/>
            <pc:sldMk cId="2801978874" sldId="398"/>
            <ac:picMk id="16" creationId="{00000000-0000-0000-0000-000000000000}"/>
          </ac:picMkLst>
        </pc:picChg>
        <pc:picChg chg="mod">
          <ac:chgData name="Chung Lê" userId="3d033713555c1416" providerId="LiveId" clId="{20CBB754-0A48-4739-AE7E-93721696041A}" dt="2023-06-27T17:48:05.438" v="319"/>
          <ac:picMkLst>
            <pc:docMk/>
            <pc:sldMk cId="2801978874" sldId="398"/>
            <ac:picMk id="17" creationId="{00000000-0000-0000-0000-000000000000}"/>
          </ac:picMkLst>
        </pc:picChg>
      </pc:sldChg>
      <pc:sldChg chg="modSp add del setBg">
        <pc:chgData name="Chung Lê" userId="3d033713555c1416" providerId="LiveId" clId="{20CBB754-0A48-4739-AE7E-93721696041A}" dt="2023-06-27T17:42:01.986" v="272" actId="47"/>
        <pc:sldMkLst>
          <pc:docMk/>
          <pc:sldMk cId="1456774910" sldId="399"/>
        </pc:sldMkLst>
        <pc:spChg chg="mod">
          <ac:chgData name="Chung Lê" userId="3d033713555c1416" providerId="LiveId" clId="{20CBB754-0A48-4739-AE7E-93721696041A}" dt="2023-06-27T17:41:03.650" v="271" actId="255"/>
          <ac:spMkLst>
            <pc:docMk/>
            <pc:sldMk cId="1456774910" sldId="399"/>
            <ac:spMk id="27" creationId="{A468FF43-48BE-45C8-AE0E-72371E21D00D}"/>
          </ac:spMkLst>
        </pc:spChg>
      </pc:sldChg>
      <pc:sldChg chg="add del setBg">
        <pc:chgData name="Chung Lê" userId="3d033713555c1416" providerId="LiveId" clId="{20CBB754-0A48-4739-AE7E-93721696041A}" dt="2023-06-27T17:42:05.283" v="273" actId="47"/>
        <pc:sldMkLst>
          <pc:docMk/>
          <pc:sldMk cId="1677427091" sldId="400"/>
        </pc:sldMkLst>
      </pc:sldChg>
      <pc:sldChg chg="add del setBg">
        <pc:chgData name="Chung Lê" userId="3d033713555c1416" providerId="LiveId" clId="{20CBB754-0A48-4739-AE7E-93721696041A}" dt="2023-06-27T17:42:06.738" v="274" actId="47"/>
        <pc:sldMkLst>
          <pc:docMk/>
          <pc:sldMk cId="1113209733" sldId="401"/>
        </pc:sldMkLst>
      </pc:sldChg>
      <pc:sldChg chg="add del setBg">
        <pc:chgData name="Chung Lê" userId="3d033713555c1416" providerId="LiveId" clId="{20CBB754-0A48-4739-AE7E-93721696041A}" dt="2023-06-27T17:42:08.391" v="275" actId="47"/>
        <pc:sldMkLst>
          <pc:docMk/>
          <pc:sldMk cId="1950514588" sldId="402"/>
        </pc:sldMkLst>
      </pc:sldChg>
      <pc:sldChg chg="add del setBg">
        <pc:chgData name="Chung Lê" userId="3d033713555c1416" providerId="LiveId" clId="{20CBB754-0A48-4739-AE7E-93721696041A}" dt="2023-06-27T17:42:10.357" v="276" actId="47"/>
        <pc:sldMkLst>
          <pc:docMk/>
          <pc:sldMk cId="2692301338" sldId="403"/>
        </pc:sldMkLst>
      </pc:sldChg>
      <pc:sldChg chg="add del">
        <pc:chgData name="Chung Lê" userId="3d033713555c1416" providerId="LiveId" clId="{20CBB754-0A48-4739-AE7E-93721696041A}" dt="2023-06-27T17:55:24.786" v="420" actId="47"/>
        <pc:sldMkLst>
          <pc:docMk/>
          <pc:sldMk cId="190219786" sldId="404"/>
        </pc:sldMkLst>
      </pc:sldChg>
      <pc:sldChg chg="modSp add mod">
        <pc:chgData name="Chung Lê" userId="3d033713555c1416" providerId="LiveId" clId="{20CBB754-0A48-4739-AE7E-93721696041A}" dt="2023-06-27T17:55:47.691" v="424" actId="2710"/>
        <pc:sldMkLst>
          <pc:docMk/>
          <pc:sldMk cId="2586247053" sldId="405"/>
        </pc:sldMkLst>
        <pc:spChg chg="mod">
          <ac:chgData name="Chung Lê" userId="3d033713555c1416" providerId="LiveId" clId="{20CBB754-0A48-4739-AE7E-93721696041A}" dt="2023-06-27T17:55:47.691" v="424" actId="2710"/>
          <ac:spMkLst>
            <pc:docMk/>
            <pc:sldMk cId="2586247053" sldId="405"/>
            <ac:spMk id="28" creationId="{2E34FEF8-9FE2-9737-6C1D-6D6D4B198BC7}"/>
          </ac:spMkLst>
        </pc:spChg>
      </pc:sldChg>
      <pc:sldChg chg="modSp add mod">
        <pc:chgData name="Chung Lê" userId="3d033713555c1416" providerId="LiveId" clId="{20CBB754-0A48-4739-AE7E-93721696041A}" dt="2023-06-27T17:57:39.655" v="483" actId="20577"/>
        <pc:sldMkLst>
          <pc:docMk/>
          <pc:sldMk cId="1545475882" sldId="406"/>
        </pc:sldMkLst>
        <pc:spChg chg="mod">
          <ac:chgData name="Chung Lê" userId="3d033713555c1416" providerId="LiveId" clId="{20CBB754-0A48-4739-AE7E-93721696041A}" dt="2023-06-27T17:55:57.926" v="425" actId="1076"/>
          <ac:spMkLst>
            <pc:docMk/>
            <pc:sldMk cId="1545475882" sldId="406"/>
            <ac:spMk id="2" creationId="{722F2756-6BD3-7604-A3A9-56CEABBA00F6}"/>
          </ac:spMkLst>
        </pc:spChg>
        <pc:spChg chg="mod">
          <ac:chgData name="Chung Lê" userId="3d033713555c1416" providerId="LiveId" clId="{20CBB754-0A48-4739-AE7E-93721696041A}" dt="2023-06-27T17:57:39.655" v="483" actId="20577"/>
          <ac:spMkLst>
            <pc:docMk/>
            <pc:sldMk cId="1545475882" sldId="406"/>
            <ac:spMk id="42" creationId="{E4A50A21-1640-4681-BFB6-CC75183FDACC}"/>
          </ac:spMkLst>
        </pc:spChg>
      </pc:sldChg>
      <pc:sldChg chg="modSp add mod modTransition">
        <pc:chgData name="Chung Lê" userId="3d033713555c1416" providerId="LiveId" clId="{20CBB754-0A48-4739-AE7E-93721696041A}" dt="2023-06-27T17:58:09.995" v="485" actId="1076"/>
        <pc:sldMkLst>
          <pc:docMk/>
          <pc:sldMk cId="2827879272" sldId="407"/>
        </pc:sldMkLst>
        <pc:spChg chg="mod">
          <ac:chgData name="Chung Lê" userId="3d033713555c1416" providerId="LiveId" clId="{20CBB754-0A48-4739-AE7E-93721696041A}" dt="2023-06-27T17:58:09.995" v="485" actId="1076"/>
          <ac:spMkLst>
            <pc:docMk/>
            <pc:sldMk cId="2827879272" sldId="407"/>
            <ac:spMk id="2" creationId="{7EE9E50C-2D1A-983B-4F26-5EFFC2D9ADAD}"/>
          </ac:spMkLst>
        </pc:spChg>
      </pc:sldChg>
      <pc:sldChg chg="add ord">
        <pc:chgData name="Chung Lê" userId="3d033713555c1416" providerId="LiveId" clId="{20CBB754-0A48-4739-AE7E-93721696041A}" dt="2023-06-27T17:58:19.720" v="491" actId="20578"/>
        <pc:sldMkLst>
          <pc:docMk/>
          <pc:sldMk cId="3193270340" sldId="408"/>
        </pc:sldMkLst>
      </pc:sldChg>
      <pc:sldChg chg="delSp modSp add mod">
        <pc:chgData name="Chung Lê" userId="3d033713555c1416" providerId="LiveId" clId="{20CBB754-0A48-4739-AE7E-93721696041A}" dt="2023-06-27T17:59:12.093" v="496"/>
        <pc:sldMkLst>
          <pc:docMk/>
          <pc:sldMk cId="178359686" sldId="409"/>
        </pc:sldMkLst>
        <pc:spChg chg="mod">
          <ac:chgData name="Chung Lê" userId="3d033713555c1416" providerId="LiveId" clId="{20CBB754-0A48-4739-AE7E-93721696041A}" dt="2023-06-27T17:43:55.864" v="290" actId="14100"/>
          <ac:spMkLst>
            <pc:docMk/>
            <pc:sldMk cId="178359686" sldId="409"/>
            <ac:spMk id="27" creationId="{A468FF43-48BE-45C8-AE0E-72371E21D00D}"/>
          </ac:spMkLst>
        </pc:spChg>
        <pc:spChg chg="mod">
          <ac:chgData name="Chung Lê" userId="3d033713555c1416" providerId="LiveId" clId="{20CBB754-0A48-4739-AE7E-93721696041A}" dt="2023-06-27T17:59:12.093" v="496"/>
          <ac:spMkLst>
            <pc:docMk/>
            <pc:sldMk cId="178359686" sldId="409"/>
            <ac:spMk id="31" creationId="{AA693000-41B6-4481-BACC-F3E8F4F6DBBA}"/>
          </ac:spMkLst>
        </pc:spChg>
        <pc:picChg chg="del">
          <ac:chgData name="Chung Lê" userId="3d033713555c1416" providerId="LiveId" clId="{20CBB754-0A48-4739-AE7E-93721696041A}" dt="2023-06-27T17:43:25.403" v="285" actId="478"/>
          <ac:picMkLst>
            <pc:docMk/>
            <pc:sldMk cId="178359686" sldId="409"/>
            <ac:picMk id="62466" creationId="{00000000-0000-0000-0000-000000000000}"/>
          </ac:picMkLst>
        </pc:picChg>
      </pc:sldChg>
      <pc:sldChg chg="addSp delSp modSp add mod">
        <pc:chgData name="Chung Lê" userId="3d033713555c1416" providerId="LiveId" clId="{20CBB754-0A48-4739-AE7E-93721696041A}" dt="2023-06-27T17:59:48.708" v="497"/>
        <pc:sldMkLst>
          <pc:docMk/>
          <pc:sldMk cId="3586766263" sldId="410"/>
        </pc:sldMkLst>
        <pc:spChg chg="mod">
          <ac:chgData name="Chung Lê" userId="3d033713555c1416" providerId="LiveId" clId="{20CBB754-0A48-4739-AE7E-93721696041A}" dt="2023-06-27T17:59:48.708" v="497"/>
          <ac:spMkLst>
            <pc:docMk/>
            <pc:sldMk cId="3586766263" sldId="410"/>
            <ac:spMk id="16" creationId="{67DB6B99-7F13-A2EA-4671-5B6FC5A37C36}"/>
          </ac:spMkLst>
        </pc:spChg>
        <pc:spChg chg="mod">
          <ac:chgData name="Chung Lê" userId="3d033713555c1416" providerId="LiveId" clId="{20CBB754-0A48-4739-AE7E-93721696041A}" dt="2023-06-27T17:51:48.472" v="360" actId="255"/>
          <ac:spMkLst>
            <pc:docMk/>
            <pc:sldMk cId="3586766263" sldId="410"/>
            <ac:spMk id="18" creationId="{A0A9ED38-35A7-4874-8932-F4CFA20C8076}"/>
          </ac:spMkLst>
        </pc:spChg>
        <pc:picChg chg="add mod">
          <ac:chgData name="Chung Lê" userId="3d033713555c1416" providerId="LiveId" clId="{20CBB754-0A48-4739-AE7E-93721696041A}" dt="2023-06-27T17:53:07.815" v="378" actId="1076"/>
          <ac:picMkLst>
            <pc:docMk/>
            <pc:sldMk cId="3586766263" sldId="410"/>
            <ac:picMk id="2" creationId="{7EA8F67C-1824-6067-158A-F07C606B1601}"/>
          </ac:picMkLst>
        </pc:picChg>
        <pc:picChg chg="del mod">
          <ac:chgData name="Chung Lê" userId="3d033713555c1416" providerId="LiveId" clId="{20CBB754-0A48-4739-AE7E-93721696041A}" dt="2023-06-27T17:49:22.430" v="332" actId="478"/>
          <ac:picMkLst>
            <pc:docMk/>
            <pc:sldMk cId="3586766263" sldId="410"/>
            <ac:picMk id="20" creationId="{F488631F-8CFC-1DA6-D6C7-107BB662B136}"/>
          </ac:picMkLst>
        </pc:picChg>
      </pc:sldChg>
      <pc:sldChg chg="modSp add mod modAnim">
        <pc:chgData name="Chung Lê" userId="3d033713555c1416" providerId="LiveId" clId="{20CBB754-0A48-4739-AE7E-93721696041A}" dt="2023-06-27T18:00:05.176" v="498"/>
        <pc:sldMkLst>
          <pc:docMk/>
          <pc:sldMk cId="2513774494" sldId="411"/>
        </pc:sldMkLst>
        <pc:spChg chg="mod">
          <ac:chgData name="Chung Lê" userId="3d033713555c1416" providerId="LiveId" clId="{20CBB754-0A48-4739-AE7E-93721696041A}" dt="2023-06-27T17:52:32.468" v="371" actId="20577"/>
          <ac:spMkLst>
            <pc:docMk/>
            <pc:sldMk cId="2513774494" sldId="411"/>
            <ac:spMk id="18" creationId="{F950CB63-E1CD-494C-9A37-A619EBC9B6F2}"/>
          </ac:spMkLst>
        </pc:spChg>
        <pc:spChg chg="mod">
          <ac:chgData name="Chung Lê" userId="3d033713555c1416" providerId="LiveId" clId="{20CBB754-0A48-4739-AE7E-93721696041A}" dt="2023-06-27T18:00:05.176" v="498"/>
          <ac:spMkLst>
            <pc:docMk/>
            <pc:sldMk cId="2513774494" sldId="411"/>
            <ac:spMk id="31" creationId="{AA693000-41B6-4481-BACC-F3E8F4F6DBBA}"/>
          </ac:spMkLst>
        </pc:spChg>
        <pc:picChg chg="mod">
          <ac:chgData name="Chung Lê" userId="3d033713555c1416" providerId="LiveId" clId="{20CBB754-0A48-4739-AE7E-93721696041A}" dt="2023-06-27T17:52:37.628" v="372" actId="1076"/>
          <ac:picMkLst>
            <pc:docMk/>
            <pc:sldMk cId="2513774494" sldId="411"/>
            <ac:picMk id="64514" creationId="{00000000-0000-0000-0000-000000000000}"/>
          </ac:picMkLst>
        </pc:picChg>
      </pc:sldChg>
      <pc:sldChg chg="modSp add">
        <pc:chgData name="Chung Lê" userId="3d033713555c1416" providerId="LiveId" clId="{20CBB754-0A48-4739-AE7E-93721696041A}" dt="2023-06-27T18:00:14.430" v="499"/>
        <pc:sldMkLst>
          <pc:docMk/>
          <pc:sldMk cId="2810098231" sldId="412"/>
        </pc:sldMkLst>
        <pc:spChg chg="mod">
          <ac:chgData name="Chung Lê" userId="3d033713555c1416" providerId="LiveId" clId="{20CBB754-0A48-4739-AE7E-93721696041A}" dt="2023-06-27T18:00:14.430" v="499"/>
          <ac:spMkLst>
            <pc:docMk/>
            <pc:sldMk cId="2810098231" sldId="412"/>
            <ac:spMk id="15" creationId="{492A9EC8-570B-51A5-AA75-2601E3D99F34}"/>
          </ac:spMkLst>
        </pc:spChg>
        <pc:spChg chg="mod">
          <ac:chgData name="Chung Lê" userId="3d033713555c1416" providerId="LiveId" clId="{20CBB754-0A48-4739-AE7E-93721696041A}" dt="2023-06-27T17:53:38.577" v="380" actId="255"/>
          <ac:spMkLst>
            <pc:docMk/>
            <pc:sldMk cId="2810098231" sldId="412"/>
            <ac:spMk id="18" creationId="{4D661571-97C4-49B5-A024-248391395284}"/>
          </ac:spMkLst>
        </pc:spChg>
        <pc:picChg chg="mod">
          <ac:chgData name="Chung Lê" userId="3d033713555c1416" providerId="LiveId" clId="{20CBB754-0A48-4739-AE7E-93721696041A}" dt="2023-06-27T17:53:43.598" v="381" actId="1076"/>
          <ac:picMkLst>
            <pc:docMk/>
            <pc:sldMk cId="2810098231" sldId="412"/>
            <ac:picMk id="65538" creationId="{00000000-0000-0000-0000-000000000000}"/>
          </ac:picMkLst>
        </pc:picChg>
      </pc:sldChg>
      <pc:sldChg chg="modSp add mod">
        <pc:chgData name="Chung Lê" userId="3d033713555c1416" providerId="LiveId" clId="{20CBB754-0A48-4739-AE7E-93721696041A}" dt="2023-06-27T18:00:24.262" v="500"/>
        <pc:sldMkLst>
          <pc:docMk/>
          <pc:sldMk cId="2610361436" sldId="413"/>
        </pc:sldMkLst>
        <pc:spChg chg="mod">
          <ac:chgData name="Chung Lê" userId="3d033713555c1416" providerId="LiveId" clId="{20CBB754-0A48-4739-AE7E-93721696041A}" dt="2023-06-27T18:00:24.262" v="500"/>
          <ac:spMkLst>
            <pc:docMk/>
            <pc:sldMk cId="2610361436" sldId="413"/>
            <ac:spMk id="15" creationId="{BA4368F9-1984-38CD-C164-CF2B8A150DA8}"/>
          </ac:spMkLst>
        </pc:spChg>
        <pc:spChg chg="mod">
          <ac:chgData name="Chung Lê" userId="3d033713555c1416" providerId="LiveId" clId="{20CBB754-0A48-4739-AE7E-93721696041A}" dt="2023-06-27T17:54:58.590" v="419" actId="20577"/>
          <ac:spMkLst>
            <pc:docMk/>
            <pc:sldMk cId="2610361436" sldId="413"/>
            <ac:spMk id="18" creationId="{4D661571-97C4-49B5-A024-248391395284}"/>
          </ac:spMkLst>
        </pc:spChg>
        <pc:picChg chg="mod">
          <ac:chgData name="Chung Lê" userId="3d033713555c1416" providerId="LiveId" clId="{20CBB754-0A48-4739-AE7E-93721696041A}" dt="2023-06-27T17:54:11.047" v="385" actId="1076"/>
          <ac:picMkLst>
            <pc:docMk/>
            <pc:sldMk cId="2610361436" sldId="413"/>
            <ac:picMk id="65538" creationId="{00000000-0000-0000-0000-000000000000}"/>
          </ac:picMkLst>
        </pc:picChg>
      </pc:sldChg>
      <pc:sldChg chg="add">
        <pc:chgData name="Chung Lê" userId="3d033713555c1416" providerId="LiveId" clId="{20CBB754-0A48-4739-AE7E-93721696041A}" dt="2023-06-27T17:42:50.116" v="282"/>
        <pc:sldMkLst>
          <pc:docMk/>
          <pc:sldMk cId="2614397263" sldId="414"/>
        </pc:sldMkLst>
      </pc:sldChg>
      <pc:sldMasterChg chg="add del addSldLayout delSldLayout">
        <pc:chgData name="Chung Lê" userId="3d033713555c1416" providerId="LiveId" clId="{20CBB754-0A48-4739-AE7E-93721696041A}" dt="2023-06-27T17:58:33.037" v="493" actId="47"/>
        <pc:sldMasterMkLst>
          <pc:docMk/>
          <pc:sldMasterMk cId="2209413481" sldId="2147483873"/>
        </pc:sldMasterMkLst>
        <pc:sldLayoutChg chg="add del">
          <pc:chgData name="Chung Lê" userId="3d033713555c1416" providerId="LiveId" clId="{20CBB754-0A48-4739-AE7E-93721696041A}" dt="2023-06-27T17:58:33.037" v="493" actId="47"/>
          <pc:sldLayoutMkLst>
            <pc:docMk/>
            <pc:sldMasterMk cId="2209413481" sldId="2147483873"/>
            <pc:sldLayoutMk cId="1740404166" sldId="2147483874"/>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830602338" sldId="2147483875"/>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4278436391" sldId="2147483876"/>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292941478" sldId="2147483877"/>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3186288755" sldId="2147483878"/>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3115580969" sldId="2147483879"/>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271544005" sldId="2147483880"/>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3022557640" sldId="2147483881"/>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1877966594" sldId="2147483882"/>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1792631514" sldId="2147483883"/>
          </pc:sldLayoutMkLst>
        </pc:sldLayoutChg>
        <pc:sldLayoutChg chg="add del">
          <pc:chgData name="Chung Lê" userId="3d033713555c1416" providerId="LiveId" clId="{20CBB754-0A48-4739-AE7E-93721696041A}" dt="2023-06-27T17:58:33.037" v="493" actId="47"/>
          <pc:sldLayoutMkLst>
            <pc:docMk/>
            <pc:sldMasterMk cId="2209413481" sldId="2147483873"/>
            <pc:sldLayoutMk cId="544202270" sldId="2147483884"/>
          </pc:sldLayoutMkLst>
        </pc:sldLayoutChg>
        <pc:sldLayoutChg chg="del">
          <pc:chgData name="Chung Lê" userId="3d033713555c1416" providerId="LiveId" clId="{20CBB754-0A48-4739-AE7E-93721696041A}" dt="2023-06-27T17:58:16.401" v="487" actId="47"/>
          <pc:sldLayoutMkLst>
            <pc:docMk/>
            <pc:sldMasterMk cId="2209413481" sldId="2147483873"/>
            <pc:sldLayoutMk cId="2988969893" sldId="2147483885"/>
          </pc:sldLayoutMkLst>
        </pc:sldLayoutChg>
      </pc:sldMasterChg>
      <pc:sldMasterChg chg="del delSldLayout">
        <pc:chgData name="Chung Lê" userId="3d033713555c1416" providerId="LiveId" clId="{20CBB754-0A48-4739-AE7E-93721696041A}" dt="2023-06-27T17:45:18.901" v="303" actId="47"/>
        <pc:sldMasterMkLst>
          <pc:docMk/>
          <pc:sldMasterMk cId="334869211" sldId="2147483886"/>
        </pc:sldMasterMkLst>
        <pc:sldLayoutChg chg="del">
          <pc:chgData name="Chung Lê" userId="3d033713555c1416" providerId="LiveId" clId="{20CBB754-0A48-4739-AE7E-93721696041A}" dt="2023-06-27T17:45:18.901" v="303" actId="47"/>
          <pc:sldLayoutMkLst>
            <pc:docMk/>
            <pc:sldMasterMk cId="334869211" sldId="2147483886"/>
            <pc:sldLayoutMk cId="1513046108" sldId="2147483887"/>
          </pc:sldLayoutMkLst>
        </pc:sldLayoutChg>
        <pc:sldLayoutChg chg="del">
          <pc:chgData name="Chung Lê" userId="3d033713555c1416" providerId="LiveId" clId="{20CBB754-0A48-4739-AE7E-93721696041A}" dt="2023-06-27T17:45:18.901" v="303" actId="47"/>
          <pc:sldLayoutMkLst>
            <pc:docMk/>
            <pc:sldMasterMk cId="334869211" sldId="2147483886"/>
            <pc:sldLayoutMk cId="3056661605" sldId="2147483888"/>
          </pc:sldLayoutMkLst>
        </pc:sldLayoutChg>
        <pc:sldLayoutChg chg="del">
          <pc:chgData name="Chung Lê" userId="3d033713555c1416" providerId="LiveId" clId="{20CBB754-0A48-4739-AE7E-93721696041A}" dt="2023-06-27T17:45:18.901" v="303" actId="47"/>
          <pc:sldLayoutMkLst>
            <pc:docMk/>
            <pc:sldMasterMk cId="334869211" sldId="2147483886"/>
            <pc:sldLayoutMk cId="1832727808" sldId="2147483889"/>
          </pc:sldLayoutMkLst>
        </pc:sldLayoutChg>
        <pc:sldLayoutChg chg="del">
          <pc:chgData name="Chung Lê" userId="3d033713555c1416" providerId="LiveId" clId="{20CBB754-0A48-4739-AE7E-93721696041A}" dt="2023-06-27T17:45:18.901" v="303" actId="47"/>
          <pc:sldLayoutMkLst>
            <pc:docMk/>
            <pc:sldMasterMk cId="334869211" sldId="2147483886"/>
            <pc:sldLayoutMk cId="4138826937" sldId="2147483890"/>
          </pc:sldLayoutMkLst>
        </pc:sldLayoutChg>
        <pc:sldLayoutChg chg="del">
          <pc:chgData name="Chung Lê" userId="3d033713555c1416" providerId="LiveId" clId="{20CBB754-0A48-4739-AE7E-93721696041A}" dt="2023-06-27T17:45:18.901" v="303" actId="47"/>
          <pc:sldLayoutMkLst>
            <pc:docMk/>
            <pc:sldMasterMk cId="334869211" sldId="2147483886"/>
            <pc:sldLayoutMk cId="904901592" sldId="2147483891"/>
          </pc:sldLayoutMkLst>
        </pc:sldLayoutChg>
        <pc:sldLayoutChg chg="del">
          <pc:chgData name="Chung Lê" userId="3d033713555c1416" providerId="LiveId" clId="{20CBB754-0A48-4739-AE7E-93721696041A}" dt="2023-06-27T17:45:18.901" v="303" actId="47"/>
          <pc:sldLayoutMkLst>
            <pc:docMk/>
            <pc:sldMasterMk cId="334869211" sldId="2147483886"/>
            <pc:sldLayoutMk cId="396170472" sldId="2147483892"/>
          </pc:sldLayoutMkLst>
        </pc:sldLayoutChg>
        <pc:sldLayoutChg chg="del">
          <pc:chgData name="Chung Lê" userId="3d033713555c1416" providerId="LiveId" clId="{20CBB754-0A48-4739-AE7E-93721696041A}" dt="2023-06-27T17:45:18.901" v="303" actId="47"/>
          <pc:sldLayoutMkLst>
            <pc:docMk/>
            <pc:sldMasterMk cId="334869211" sldId="2147483886"/>
            <pc:sldLayoutMk cId="2256345482" sldId="2147483893"/>
          </pc:sldLayoutMkLst>
        </pc:sldLayoutChg>
        <pc:sldLayoutChg chg="del">
          <pc:chgData name="Chung Lê" userId="3d033713555c1416" providerId="LiveId" clId="{20CBB754-0A48-4739-AE7E-93721696041A}" dt="2023-06-27T17:45:18.901" v="303" actId="47"/>
          <pc:sldLayoutMkLst>
            <pc:docMk/>
            <pc:sldMasterMk cId="334869211" sldId="2147483886"/>
            <pc:sldLayoutMk cId="1018169932" sldId="2147483894"/>
          </pc:sldLayoutMkLst>
        </pc:sldLayoutChg>
        <pc:sldLayoutChg chg="del">
          <pc:chgData name="Chung Lê" userId="3d033713555c1416" providerId="LiveId" clId="{20CBB754-0A48-4739-AE7E-93721696041A}" dt="2023-06-27T17:45:18.901" v="303" actId="47"/>
          <pc:sldLayoutMkLst>
            <pc:docMk/>
            <pc:sldMasterMk cId="334869211" sldId="2147483886"/>
            <pc:sldLayoutMk cId="1946995570" sldId="2147483895"/>
          </pc:sldLayoutMkLst>
        </pc:sldLayoutChg>
        <pc:sldLayoutChg chg="del">
          <pc:chgData name="Chung Lê" userId="3d033713555c1416" providerId="LiveId" clId="{20CBB754-0A48-4739-AE7E-93721696041A}" dt="2023-06-27T17:45:18.901" v="303" actId="47"/>
          <pc:sldLayoutMkLst>
            <pc:docMk/>
            <pc:sldMasterMk cId="334869211" sldId="2147483886"/>
            <pc:sldLayoutMk cId="905267412" sldId="2147483896"/>
          </pc:sldLayoutMkLst>
        </pc:sldLayoutChg>
        <pc:sldLayoutChg chg="del">
          <pc:chgData name="Chung Lê" userId="3d033713555c1416" providerId="LiveId" clId="{20CBB754-0A48-4739-AE7E-93721696041A}" dt="2023-06-27T17:45:18.901" v="303" actId="47"/>
          <pc:sldLayoutMkLst>
            <pc:docMk/>
            <pc:sldMasterMk cId="334869211" sldId="2147483886"/>
            <pc:sldLayoutMk cId="4208820567" sldId="2147483897"/>
          </pc:sldLayoutMkLst>
        </pc:sldLayoutChg>
      </pc:sldMasterChg>
      <pc:sldMasterChg chg="del delSldLayout">
        <pc:chgData name="Chung Lê" userId="3d033713555c1416" providerId="LiveId" clId="{20CBB754-0A48-4739-AE7E-93721696041A}" dt="2023-06-27T17:58:35.219" v="495" actId="47"/>
        <pc:sldMasterMkLst>
          <pc:docMk/>
          <pc:sldMasterMk cId="2135458728" sldId="2147483898"/>
        </pc:sldMasterMkLst>
        <pc:sldLayoutChg chg="del">
          <pc:chgData name="Chung Lê" userId="3d033713555c1416" providerId="LiveId" clId="{20CBB754-0A48-4739-AE7E-93721696041A}" dt="2023-06-27T17:58:35.219" v="495" actId="47"/>
          <pc:sldLayoutMkLst>
            <pc:docMk/>
            <pc:sldMasterMk cId="2135458728" sldId="2147483898"/>
            <pc:sldLayoutMk cId="2697822030" sldId="2147483899"/>
          </pc:sldLayoutMkLst>
        </pc:sldLayoutChg>
        <pc:sldLayoutChg chg="del">
          <pc:chgData name="Chung Lê" userId="3d033713555c1416" providerId="LiveId" clId="{20CBB754-0A48-4739-AE7E-93721696041A}" dt="2023-06-27T17:58:35.219" v="495" actId="47"/>
          <pc:sldLayoutMkLst>
            <pc:docMk/>
            <pc:sldMasterMk cId="2135458728" sldId="2147483898"/>
            <pc:sldLayoutMk cId="826925044" sldId="2147483900"/>
          </pc:sldLayoutMkLst>
        </pc:sldLayoutChg>
        <pc:sldLayoutChg chg="del">
          <pc:chgData name="Chung Lê" userId="3d033713555c1416" providerId="LiveId" clId="{20CBB754-0A48-4739-AE7E-93721696041A}" dt="2023-06-27T17:58:35.219" v="495" actId="47"/>
          <pc:sldLayoutMkLst>
            <pc:docMk/>
            <pc:sldMasterMk cId="2135458728" sldId="2147483898"/>
            <pc:sldLayoutMk cId="880652915" sldId="2147483901"/>
          </pc:sldLayoutMkLst>
        </pc:sldLayoutChg>
        <pc:sldLayoutChg chg="del">
          <pc:chgData name="Chung Lê" userId="3d033713555c1416" providerId="LiveId" clId="{20CBB754-0A48-4739-AE7E-93721696041A}" dt="2023-06-27T17:58:35.219" v="495" actId="47"/>
          <pc:sldLayoutMkLst>
            <pc:docMk/>
            <pc:sldMasterMk cId="2135458728" sldId="2147483898"/>
            <pc:sldLayoutMk cId="222847802" sldId="2147483902"/>
          </pc:sldLayoutMkLst>
        </pc:sldLayoutChg>
        <pc:sldLayoutChg chg="del">
          <pc:chgData name="Chung Lê" userId="3d033713555c1416" providerId="LiveId" clId="{20CBB754-0A48-4739-AE7E-93721696041A}" dt="2023-06-27T17:58:35.219" v="495" actId="47"/>
          <pc:sldLayoutMkLst>
            <pc:docMk/>
            <pc:sldMasterMk cId="2135458728" sldId="2147483898"/>
            <pc:sldLayoutMk cId="2139357749" sldId="2147483903"/>
          </pc:sldLayoutMkLst>
        </pc:sldLayoutChg>
        <pc:sldLayoutChg chg="del">
          <pc:chgData name="Chung Lê" userId="3d033713555c1416" providerId="LiveId" clId="{20CBB754-0A48-4739-AE7E-93721696041A}" dt="2023-06-27T17:58:35.219" v="495" actId="47"/>
          <pc:sldLayoutMkLst>
            <pc:docMk/>
            <pc:sldMasterMk cId="2135458728" sldId="2147483898"/>
            <pc:sldLayoutMk cId="1654063468" sldId="2147483904"/>
          </pc:sldLayoutMkLst>
        </pc:sldLayoutChg>
        <pc:sldLayoutChg chg="del">
          <pc:chgData name="Chung Lê" userId="3d033713555c1416" providerId="LiveId" clId="{20CBB754-0A48-4739-AE7E-93721696041A}" dt="2023-06-27T17:58:35.219" v="495" actId="47"/>
          <pc:sldLayoutMkLst>
            <pc:docMk/>
            <pc:sldMasterMk cId="2135458728" sldId="2147483898"/>
            <pc:sldLayoutMk cId="4055909936" sldId="2147483905"/>
          </pc:sldLayoutMkLst>
        </pc:sldLayoutChg>
        <pc:sldLayoutChg chg="del">
          <pc:chgData name="Chung Lê" userId="3d033713555c1416" providerId="LiveId" clId="{20CBB754-0A48-4739-AE7E-93721696041A}" dt="2023-06-27T17:58:35.219" v="495" actId="47"/>
          <pc:sldLayoutMkLst>
            <pc:docMk/>
            <pc:sldMasterMk cId="2135458728" sldId="2147483898"/>
            <pc:sldLayoutMk cId="4033577175" sldId="2147483906"/>
          </pc:sldLayoutMkLst>
        </pc:sldLayoutChg>
        <pc:sldLayoutChg chg="del">
          <pc:chgData name="Chung Lê" userId="3d033713555c1416" providerId="LiveId" clId="{20CBB754-0A48-4739-AE7E-93721696041A}" dt="2023-06-27T17:58:35.219" v="495" actId="47"/>
          <pc:sldLayoutMkLst>
            <pc:docMk/>
            <pc:sldMasterMk cId="2135458728" sldId="2147483898"/>
            <pc:sldLayoutMk cId="928025918" sldId="2147483907"/>
          </pc:sldLayoutMkLst>
        </pc:sldLayoutChg>
        <pc:sldLayoutChg chg="del">
          <pc:chgData name="Chung Lê" userId="3d033713555c1416" providerId="LiveId" clId="{20CBB754-0A48-4739-AE7E-93721696041A}" dt="2023-06-27T17:58:35.219" v="495" actId="47"/>
          <pc:sldLayoutMkLst>
            <pc:docMk/>
            <pc:sldMasterMk cId="2135458728" sldId="2147483898"/>
            <pc:sldLayoutMk cId="713322714" sldId="2147483908"/>
          </pc:sldLayoutMkLst>
        </pc:sldLayoutChg>
        <pc:sldLayoutChg chg="del">
          <pc:chgData name="Chung Lê" userId="3d033713555c1416" providerId="LiveId" clId="{20CBB754-0A48-4739-AE7E-93721696041A}" dt="2023-06-27T17:58:35.219" v="495" actId="47"/>
          <pc:sldLayoutMkLst>
            <pc:docMk/>
            <pc:sldMasterMk cId="2135458728" sldId="2147483898"/>
            <pc:sldLayoutMk cId="1009060114" sldId="2147483909"/>
          </pc:sldLayoutMkLst>
        </pc:sldLayoutChg>
      </pc:sldMasterChg>
    </pc:docChg>
  </pc:docChgLst>
  <pc:docChgLst>
    <pc:chgData name="Chung Lê" userId="3d033713555c1416" providerId="LiveId" clId="{92456296-A30B-4F20-8CA0-E1A275F360D6}"/>
    <pc:docChg chg="modSld">
      <pc:chgData name="Chung Lê" userId="3d033713555c1416" providerId="LiveId" clId="{92456296-A30B-4F20-8CA0-E1A275F360D6}" dt="2023-06-27T17:06:39.512" v="2" actId="20577"/>
      <pc:docMkLst>
        <pc:docMk/>
      </pc:docMkLst>
      <pc:sldChg chg="modSp">
        <pc:chgData name="Chung Lê" userId="3d033713555c1416" providerId="LiveId" clId="{92456296-A30B-4F20-8CA0-E1A275F360D6}" dt="2023-06-27T17:06:39.512" v="2" actId="20577"/>
        <pc:sldMkLst>
          <pc:docMk/>
          <pc:sldMk cId="1681854975" sldId="350"/>
        </pc:sldMkLst>
        <pc:spChg chg="mod">
          <ac:chgData name="Chung Lê" userId="3d033713555c1416" providerId="LiveId" clId="{92456296-A30B-4F20-8CA0-E1A275F360D6}" dt="2023-06-27T17:06:39.512" v="2" actId="20577"/>
          <ac:spMkLst>
            <pc:docMk/>
            <pc:sldMk cId="1681854975" sldId="35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pPr/>
              <a:t>2025/6/22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pPr/>
              <a:t>‹#›</a:t>
            </a:fld>
            <a:endParaRPr lang="zh-CN" altLang="en-US"/>
          </a:p>
        </p:txBody>
      </p:sp>
    </p:spTree>
    <p:extLst>
      <p:ext uri="{BB962C8B-B14F-4D97-AF65-F5344CB8AC3E}">
        <p14:creationId xmlns:p14="http://schemas.microsoft.com/office/powerpoint/2010/main" xmlns="" val="162575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248E98-4F9C-4F01-A2E4-36C3243D25F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29437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9940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1849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44749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7523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0380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8407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8549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51269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47506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9494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a:t>
            </a:fld>
            <a:endParaRPr lang="en-US" altLang="zh-CN"/>
          </a:p>
        </p:txBody>
      </p:sp>
    </p:spTree>
    <p:extLst>
      <p:ext uri="{BB962C8B-B14F-4D97-AF65-F5344CB8AC3E}">
        <p14:creationId xmlns:p14="http://schemas.microsoft.com/office/powerpoint/2010/main" xmlns="" val="2926507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20</a:t>
            </a:fld>
            <a:endParaRPr lang="en-US" altLang="zh-CN"/>
          </a:p>
        </p:txBody>
      </p:sp>
    </p:spTree>
    <p:extLst>
      <p:ext uri="{BB962C8B-B14F-4D97-AF65-F5344CB8AC3E}">
        <p14:creationId xmlns:p14="http://schemas.microsoft.com/office/powerpoint/2010/main" xmlns="" val="3111774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6510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DEAE63-D6C4-437F-B8DA-DA689F991A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200891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38904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7826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413762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404769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08404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71450" indent="-171450">
              <a:buFontTx/>
              <a:buChar char="-"/>
            </a:pPr>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extLst>
      <p:ext uri="{BB962C8B-B14F-4D97-AF65-F5344CB8AC3E}">
        <p14:creationId xmlns:p14="http://schemas.microsoft.com/office/powerpoint/2010/main" xmlns="" val="291412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6210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57378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08404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9"/>
        <p:cNvGrpSpPr/>
        <p:nvPr/>
      </p:nvGrpSpPr>
      <p:grpSpPr>
        <a:xfrm>
          <a:off x="0" y="0"/>
          <a:ext cx="0" cy="0"/>
          <a:chOff x="0" y="0"/>
          <a:chExt cx="0" cy="0"/>
        </a:xfrm>
      </p:grpSpPr>
      <p:sp>
        <p:nvSpPr>
          <p:cNvPr id="3050" name="Google Shape;3050;gab11b0eab2_0_3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1" name="Google Shape;3051;gab11b0eab2_0_3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4845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7.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25635704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90"/>
            <a:ext cx="3008313" cy="871538"/>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30524845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2"/>
            <a:ext cx="5486400" cy="425054"/>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1792288" y="459584"/>
            <a:ext cx="5486400" cy="30861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85160276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4836684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4"/>
            <a:ext cx="2057400" cy="32920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4"/>
            <a:ext cx="6019800" cy="32920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233607491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767266"/>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6"/>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1" y="4786629"/>
            <a:ext cx="410853" cy="273844"/>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6778487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63246427"/>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143001" y="841773"/>
            <a:ext cx="6858000" cy="1790700"/>
          </a:xfrm>
        </p:spPr>
        <p:txBody>
          <a:bodyPr anchor="b"/>
          <a:lstStyle>
            <a:lvl1pPr algn="ctr">
              <a:defRPr sz="4498"/>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143001" y="2701528"/>
            <a:ext cx="6858000" cy="1241823"/>
          </a:xfrm>
        </p:spPr>
        <p:txBody>
          <a:bodyPr/>
          <a:lstStyle>
            <a:lvl1pPr marL="0" indent="0" algn="ctr">
              <a:buNone/>
              <a:defRPr sz="1799"/>
            </a:lvl1pPr>
            <a:lvl2pPr marL="342694" indent="0" algn="ctr">
              <a:buNone/>
              <a:defRPr sz="1500"/>
            </a:lvl2pPr>
            <a:lvl3pPr marL="685389" indent="0" algn="ctr">
              <a:buNone/>
              <a:defRPr sz="1350"/>
            </a:lvl3pPr>
            <a:lvl4pPr marL="1028083" indent="0" algn="ctr">
              <a:buNone/>
              <a:defRPr sz="1200"/>
            </a:lvl4pPr>
            <a:lvl5pPr marL="1370777" indent="0" algn="ctr">
              <a:buNone/>
              <a:defRPr sz="1200"/>
            </a:lvl5pPr>
            <a:lvl6pPr marL="1713472" indent="0" algn="ctr">
              <a:buNone/>
              <a:defRPr sz="1200"/>
            </a:lvl6pPr>
            <a:lvl7pPr marL="2056166" indent="0" algn="ctr">
              <a:buNone/>
              <a:defRPr sz="1200"/>
            </a:lvl7pPr>
            <a:lvl8pPr marL="2398860" indent="0" algn="ctr">
              <a:buNone/>
              <a:defRPr sz="1200"/>
            </a:lvl8pPr>
            <a:lvl9pPr marL="2741554" indent="0" algn="ctr">
              <a:buNone/>
              <a:defRPr sz="1200"/>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defTabSz="913852" fontAlgn="base">
              <a:spcBef>
                <a:spcPct val="0"/>
              </a:spcBef>
              <a:spcAft>
                <a:spcPct val="0"/>
              </a:spcAft>
            </a:pPr>
            <a:fld id="{3E92F797-248B-411B-88A1-9CD1E9856CE5}" type="datetime1">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6/22/2025</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a:ln/>
        </p:spPr>
        <p:txBody>
          <a:bodyPr/>
          <a:lstStyle>
            <a:lvl1pPr>
              <a:defRPr/>
            </a:lvl1pPr>
          </a:lstStyle>
          <a:p>
            <a:pPr defTabSz="913852" fontAlgn="base">
              <a:spcBef>
                <a:spcPct val="0"/>
              </a:spcBef>
              <a:spcAft>
                <a:spcPct val="0"/>
              </a:spcAft>
            </a:pPr>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a:ln/>
        </p:spPr>
        <p:txBody>
          <a:bodyPr/>
          <a:lstStyle>
            <a:lvl1pPr>
              <a:defRPr/>
            </a:lvl1pPr>
          </a:lstStyle>
          <a:p>
            <a:pPr defTabSz="913852" fontAlgn="base">
              <a:spcBef>
                <a:spcPct val="0"/>
              </a:spcBef>
              <a:spcAft>
                <a:spcPct val="0"/>
              </a:spcAft>
            </a:pPr>
            <a:fld id="{DD98F9A8-0339-448D-B97D-F6098EFE70DF}" type="slidenum">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a:t>
            </a:fld>
            <a:endParaRPr lang="en-US"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10664058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143001" y="841773"/>
            <a:ext cx="6858000" cy="1790700"/>
          </a:xfrm>
        </p:spPr>
        <p:txBody>
          <a:bodyPr anchor="b"/>
          <a:lstStyle>
            <a:lvl1pPr algn="ctr">
              <a:defRPr sz="4498"/>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143001" y="2701528"/>
            <a:ext cx="6858000" cy="1241823"/>
          </a:xfrm>
        </p:spPr>
        <p:txBody>
          <a:bodyPr/>
          <a:lstStyle>
            <a:lvl1pPr marL="0" indent="0" algn="ctr">
              <a:buNone/>
              <a:defRPr sz="1799"/>
            </a:lvl1pPr>
            <a:lvl2pPr marL="342694" indent="0" algn="ctr">
              <a:buNone/>
              <a:defRPr sz="1500"/>
            </a:lvl2pPr>
            <a:lvl3pPr marL="685389" indent="0" algn="ctr">
              <a:buNone/>
              <a:defRPr sz="1350"/>
            </a:lvl3pPr>
            <a:lvl4pPr marL="1028083" indent="0" algn="ctr">
              <a:buNone/>
              <a:defRPr sz="1200"/>
            </a:lvl4pPr>
            <a:lvl5pPr marL="1370777" indent="0" algn="ctr">
              <a:buNone/>
              <a:defRPr sz="1200"/>
            </a:lvl5pPr>
            <a:lvl6pPr marL="1713472" indent="0" algn="ctr">
              <a:buNone/>
              <a:defRPr sz="1200"/>
            </a:lvl6pPr>
            <a:lvl7pPr marL="2056166" indent="0" algn="ctr">
              <a:buNone/>
              <a:defRPr sz="1200"/>
            </a:lvl7pPr>
            <a:lvl8pPr marL="2398860" indent="0" algn="ctr">
              <a:buNone/>
              <a:defRPr sz="1200"/>
            </a:lvl8pPr>
            <a:lvl9pPr marL="2741554" indent="0" algn="ctr">
              <a:buNone/>
              <a:defRPr sz="1200"/>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defTabSz="913852" fontAlgn="base">
              <a:spcBef>
                <a:spcPct val="0"/>
              </a:spcBef>
              <a:spcAft>
                <a:spcPct val="0"/>
              </a:spcAft>
            </a:pPr>
            <a:fld id="{3E92F797-248B-411B-88A1-9CD1E9856CE5}" type="datetime1">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6/22/2025</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a:ln/>
        </p:spPr>
        <p:txBody>
          <a:bodyPr/>
          <a:lstStyle>
            <a:lvl1pPr>
              <a:defRPr/>
            </a:lvl1pPr>
          </a:lstStyle>
          <a:p>
            <a:pPr defTabSz="913852" fontAlgn="base">
              <a:spcBef>
                <a:spcPct val="0"/>
              </a:spcBef>
              <a:spcAft>
                <a:spcPct val="0"/>
              </a:spcAft>
            </a:pPr>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a:ln/>
        </p:spPr>
        <p:txBody>
          <a:bodyPr/>
          <a:lstStyle>
            <a:lvl1pPr>
              <a:defRPr/>
            </a:lvl1pPr>
          </a:lstStyle>
          <a:p>
            <a:pPr defTabSz="913852" fontAlgn="base">
              <a:spcBef>
                <a:spcPct val="0"/>
              </a:spcBef>
              <a:spcAft>
                <a:spcPct val="0"/>
              </a:spcAft>
            </a:pPr>
            <a:fld id="{DD98F9A8-0339-448D-B97D-F6098EFE70DF}" type="slidenum">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a:t>
            </a:fld>
            <a:endParaRPr lang="en-US"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245053347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143001" y="841773"/>
            <a:ext cx="6858000" cy="1790700"/>
          </a:xfrm>
        </p:spPr>
        <p:txBody>
          <a:bodyPr anchor="b"/>
          <a:lstStyle>
            <a:lvl1pPr algn="ctr">
              <a:defRPr sz="4498"/>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143001" y="2701528"/>
            <a:ext cx="6858000" cy="1241823"/>
          </a:xfrm>
        </p:spPr>
        <p:txBody>
          <a:bodyPr/>
          <a:lstStyle>
            <a:lvl1pPr marL="0" indent="0" algn="ctr">
              <a:buNone/>
              <a:defRPr sz="1799"/>
            </a:lvl1pPr>
            <a:lvl2pPr marL="342694" indent="0" algn="ctr">
              <a:buNone/>
              <a:defRPr sz="1500"/>
            </a:lvl2pPr>
            <a:lvl3pPr marL="685389" indent="0" algn="ctr">
              <a:buNone/>
              <a:defRPr sz="1350"/>
            </a:lvl3pPr>
            <a:lvl4pPr marL="1028083" indent="0" algn="ctr">
              <a:buNone/>
              <a:defRPr sz="1200"/>
            </a:lvl4pPr>
            <a:lvl5pPr marL="1370777" indent="0" algn="ctr">
              <a:buNone/>
              <a:defRPr sz="1200"/>
            </a:lvl5pPr>
            <a:lvl6pPr marL="1713472" indent="0" algn="ctr">
              <a:buNone/>
              <a:defRPr sz="1200"/>
            </a:lvl6pPr>
            <a:lvl7pPr marL="2056166" indent="0" algn="ctr">
              <a:buNone/>
              <a:defRPr sz="1200"/>
            </a:lvl7pPr>
            <a:lvl8pPr marL="2398860" indent="0" algn="ctr">
              <a:buNone/>
              <a:defRPr sz="1200"/>
            </a:lvl8pPr>
            <a:lvl9pPr marL="2741554" indent="0" algn="ctr">
              <a:buNone/>
              <a:defRPr sz="1200"/>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defTabSz="913852" fontAlgn="base">
              <a:spcBef>
                <a:spcPct val="0"/>
              </a:spcBef>
              <a:spcAft>
                <a:spcPct val="0"/>
              </a:spcAft>
            </a:pPr>
            <a:fld id="{3E92F797-248B-411B-88A1-9CD1E9856CE5}" type="datetime1">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6/22/2025</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a:ln/>
        </p:spPr>
        <p:txBody>
          <a:bodyPr/>
          <a:lstStyle>
            <a:lvl1pPr>
              <a:defRPr/>
            </a:lvl1pPr>
          </a:lstStyle>
          <a:p>
            <a:pPr defTabSz="913852" fontAlgn="base">
              <a:spcBef>
                <a:spcPct val="0"/>
              </a:spcBef>
              <a:spcAft>
                <a:spcPct val="0"/>
              </a:spcAft>
            </a:pPr>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a:ln/>
        </p:spPr>
        <p:txBody>
          <a:bodyPr/>
          <a:lstStyle>
            <a:lvl1pPr>
              <a:defRPr/>
            </a:lvl1pPr>
          </a:lstStyle>
          <a:p>
            <a:pPr defTabSz="913852" fontAlgn="base">
              <a:spcBef>
                <a:spcPct val="0"/>
              </a:spcBef>
              <a:spcAft>
                <a:spcPct val="0"/>
              </a:spcAft>
            </a:pPr>
            <a:fld id="{DD98F9A8-0339-448D-B97D-F6098EFE70DF}" type="slidenum">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a:t>
            </a:fld>
            <a:endParaRPr lang="en-US"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25836344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143001" y="841773"/>
            <a:ext cx="6858000" cy="1790700"/>
          </a:xfrm>
        </p:spPr>
        <p:txBody>
          <a:bodyPr anchor="b"/>
          <a:lstStyle>
            <a:lvl1pPr algn="ctr">
              <a:defRPr sz="4498"/>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143001" y="2701528"/>
            <a:ext cx="6858000" cy="1241823"/>
          </a:xfrm>
        </p:spPr>
        <p:txBody>
          <a:bodyPr/>
          <a:lstStyle>
            <a:lvl1pPr marL="0" indent="0" algn="ctr">
              <a:buNone/>
              <a:defRPr sz="1799"/>
            </a:lvl1pPr>
            <a:lvl2pPr marL="342694" indent="0" algn="ctr">
              <a:buNone/>
              <a:defRPr sz="1500"/>
            </a:lvl2pPr>
            <a:lvl3pPr marL="685389" indent="0" algn="ctr">
              <a:buNone/>
              <a:defRPr sz="1350"/>
            </a:lvl3pPr>
            <a:lvl4pPr marL="1028083" indent="0" algn="ctr">
              <a:buNone/>
              <a:defRPr sz="1200"/>
            </a:lvl4pPr>
            <a:lvl5pPr marL="1370777" indent="0" algn="ctr">
              <a:buNone/>
              <a:defRPr sz="1200"/>
            </a:lvl5pPr>
            <a:lvl6pPr marL="1713472" indent="0" algn="ctr">
              <a:buNone/>
              <a:defRPr sz="1200"/>
            </a:lvl6pPr>
            <a:lvl7pPr marL="2056166" indent="0" algn="ctr">
              <a:buNone/>
              <a:defRPr sz="1200"/>
            </a:lvl7pPr>
            <a:lvl8pPr marL="2398860" indent="0" algn="ctr">
              <a:buNone/>
              <a:defRPr sz="1200"/>
            </a:lvl8pPr>
            <a:lvl9pPr marL="2741554" indent="0" algn="ctr">
              <a:buNone/>
              <a:defRPr sz="1200"/>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defTabSz="913852" fontAlgn="base">
              <a:spcBef>
                <a:spcPct val="0"/>
              </a:spcBef>
              <a:spcAft>
                <a:spcPct val="0"/>
              </a:spcAft>
            </a:pPr>
            <a:fld id="{3E92F797-248B-411B-88A1-9CD1E9856CE5}" type="datetime1">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6/22/2025</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a:ln/>
        </p:spPr>
        <p:txBody>
          <a:bodyPr/>
          <a:lstStyle>
            <a:lvl1pPr>
              <a:defRPr/>
            </a:lvl1pPr>
          </a:lstStyle>
          <a:p>
            <a:pPr defTabSz="913852" fontAlgn="base">
              <a:spcBef>
                <a:spcPct val="0"/>
              </a:spcBef>
              <a:spcAft>
                <a:spcPct val="0"/>
              </a:spcAft>
            </a:pPr>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a:ln/>
        </p:spPr>
        <p:txBody>
          <a:bodyPr/>
          <a:lstStyle>
            <a:lvl1pPr>
              <a:defRPr/>
            </a:lvl1pPr>
          </a:lstStyle>
          <a:p>
            <a:pPr defTabSz="913852" fontAlgn="base">
              <a:spcBef>
                <a:spcPct val="0"/>
              </a:spcBef>
              <a:spcAft>
                <a:spcPct val="0"/>
              </a:spcAft>
            </a:pPr>
            <a:fld id="{DD98F9A8-0339-448D-B97D-F6098EFE70DF}" type="slidenum">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a:t>
            </a:fld>
            <a:endParaRPr lang="en-US"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106420534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220531895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143001" y="841773"/>
            <a:ext cx="6858000" cy="1790700"/>
          </a:xfrm>
        </p:spPr>
        <p:txBody>
          <a:bodyPr anchor="b"/>
          <a:lstStyle>
            <a:lvl1pPr algn="ctr">
              <a:defRPr sz="4498"/>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143001" y="2701528"/>
            <a:ext cx="6858000" cy="1241823"/>
          </a:xfrm>
        </p:spPr>
        <p:txBody>
          <a:bodyPr/>
          <a:lstStyle>
            <a:lvl1pPr marL="0" indent="0" algn="ctr">
              <a:buNone/>
              <a:defRPr sz="1799"/>
            </a:lvl1pPr>
            <a:lvl2pPr marL="342694" indent="0" algn="ctr">
              <a:buNone/>
              <a:defRPr sz="1500"/>
            </a:lvl2pPr>
            <a:lvl3pPr marL="685389" indent="0" algn="ctr">
              <a:buNone/>
              <a:defRPr sz="1350"/>
            </a:lvl3pPr>
            <a:lvl4pPr marL="1028083" indent="0" algn="ctr">
              <a:buNone/>
              <a:defRPr sz="1200"/>
            </a:lvl4pPr>
            <a:lvl5pPr marL="1370777" indent="0" algn="ctr">
              <a:buNone/>
              <a:defRPr sz="1200"/>
            </a:lvl5pPr>
            <a:lvl6pPr marL="1713472" indent="0" algn="ctr">
              <a:buNone/>
              <a:defRPr sz="1200"/>
            </a:lvl6pPr>
            <a:lvl7pPr marL="2056166" indent="0" algn="ctr">
              <a:buNone/>
              <a:defRPr sz="1200"/>
            </a:lvl7pPr>
            <a:lvl8pPr marL="2398860" indent="0" algn="ctr">
              <a:buNone/>
              <a:defRPr sz="1200"/>
            </a:lvl8pPr>
            <a:lvl9pPr marL="2741554" indent="0" algn="ctr">
              <a:buNone/>
              <a:defRPr sz="1200"/>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defTabSz="913852" fontAlgn="base">
              <a:spcBef>
                <a:spcPct val="0"/>
              </a:spcBef>
              <a:spcAft>
                <a:spcPct val="0"/>
              </a:spcAft>
            </a:pPr>
            <a:fld id="{3E92F797-248B-411B-88A1-9CD1E9856CE5}" type="datetime1">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6/22/2025</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a:ln/>
        </p:spPr>
        <p:txBody>
          <a:bodyPr/>
          <a:lstStyle>
            <a:lvl1pPr>
              <a:defRPr/>
            </a:lvl1pPr>
          </a:lstStyle>
          <a:p>
            <a:pPr defTabSz="913852" fontAlgn="base">
              <a:spcBef>
                <a:spcPct val="0"/>
              </a:spcBef>
              <a:spcAft>
                <a:spcPct val="0"/>
              </a:spcAft>
            </a:pPr>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a:ln/>
        </p:spPr>
        <p:txBody>
          <a:bodyPr/>
          <a:lstStyle>
            <a:lvl1pPr>
              <a:defRPr/>
            </a:lvl1pPr>
          </a:lstStyle>
          <a:p>
            <a:pPr defTabSz="913852" fontAlgn="base">
              <a:spcBef>
                <a:spcPct val="0"/>
              </a:spcBef>
              <a:spcAft>
                <a:spcPct val="0"/>
              </a:spcAft>
            </a:pPr>
            <a:fld id="{DD98F9A8-0339-448D-B97D-F6098EFE70DF}" type="slidenum">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a:t>
            </a:fld>
            <a:endParaRPr lang="en-US"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16753571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6654-EABA-4D43-B242-1901503660B0}"/>
              </a:ext>
            </a:extLst>
          </p:cNvPr>
          <p:cNvSpPr>
            <a:spLocks noGrp="1"/>
          </p:cNvSpPr>
          <p:nvPr>
            <p:ph type="ctrTitle"/>
          </p:nvPr>
        </p:nvSpPr>
        <p:spPr>
          <a:xfrm>
            <a:off x="1143001" y="841773"/>
            <a:ext cx="6858000" cy="1790700"/>
          </a:xfrm>
        </p:spPr>
        <p:txBody>
          <a:bodyPr anchor="b"/>
          <a:lstStyle>
            <a:lvl1pPr algn="ctr">
              <a:defRPr sz="4498"/>
            </a:lvl1pPr>
          </a:lstStyle>
          <a:p>
            <a:r>
              <a:rPr lang="en-US"/>
              <a:t>Click to edit Master title style</a:t>
            </a:r>
          </a:p>
        </p:txBody>
      </p:sp>
      <p:sp>
        <p:nvSpPr>
          <p:cNvPr id="3" name="Subtitle 2">
            <a:extLst>
              <a:ext uri="{FF2B5EF4-FFF2-40B4-BE49-F238E27FC236}">
                <a16:creationId xmlns:a16="http://schemas.microsoft.com/office/drawing/2014/main" xmlns="" id="{0B6AD251-B91D-4887-8919-58CDC7BBFA25}"/>
              </a:ext>
            </a:extLst>
          </p:cNvPr>
          <p:cNvSpPr>
            <a:spLocks noGrp="1"/>
          </p:cNvSpPr>
          <p:nvPr>
            <p:ph type="subTitle" idx="1"/>
          </p:nvPr>
        </p:nvSpPr>
        <p:spPr>
          <a:xfrm>
            <a:off x="1143001" y="2701528"/>
            <a:ext cx="6858000" cy="1241823"/>
          </a:xfrm>
        </p:spPr>
        <p:txBody>
          <a:bodyPr/>
          <a:lstStyle>
            <a:lvl1pPr marL="0" indent="0" algn="ctr">
              <a:buNone/>
              <a:defRPr sz="1799"/>
            </a:lvl1pPr>
            <a:lvl2pPr marL="342694" indent="0" algn="ctr">
              <a:buNone/>
              <a:defRPr sz="1500"/>
            </a:lvl2pPr>
            <a:lvl3pPr marL="685389" indent="0" algn="ctr">
              <a:buNone/>
              <a:defRPr sz="1350"/>
            </a:lvl3pPr>
            <a:lvl4pPr marL="1028083" indent="0" algn="ctr">
              <a:buNone/>
              <a:defRPr sz="1200"/>
            </a:lvl4pPr>
            <a:lvl5pPr marL="1370777" indent="0" algn="ctr">
              <a:buNone/>
              <a:defRPr sz="1200"/>
            </a:lvl5pPr>
            <a:lvl6pPr marL="1713472" indent="0" algn="ctr">
              <a:buNone/>
              <a:defRPr sz="1200"/>
            </a:lvl6pPr>
            <a:lvl7pPr marL="2056166" indent="0" algn="ctr">
              <a:buNone/>
              <a:defRPr sz="1200"/>
            </a:lvl7pPr>
            <a:lvl8pPr marL="2398860" indent="0" algn="ctr">
              <a:buNone/>
              <a:defRPr sz="1200"/>
            </a:lvl8pPr>
            <a:lvl9pPr marL="2741554" indent="0" algn="ctr">
              <a:buNone/>
              <a:defRPr sz="1200"/>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defTabSz="913852" fontAlgn="base">
              <a:spcBef>
                <a:spcPct val="0"/>
              </a:spcBef>
              <a:spcAft>
                <a:spcPct val="0"/>
              </a:spcAft>
            </a:pPr>
            <a:fld id="{3E92F797-248B-411B-88A1-9CD1E9856CE5}" type="datetime1">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6/22/2025</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a:ln/>
        </p:spPr>
        <p:txBody>
          <a:bodyPr/>
          <a:lstStyle>
            <a:lvl1pPr>
              <a:defRPr/>
            </a:lvl1pPr>
          </a:lstStyle>
          <a:p>
            <a:pPr defTabSz="913852" fontAlgn="base">
              <a:spcBef>
                <a:spcPct val="0"/>
              </a:spcBef>
              <a:spcAft>
                <a:spcPct val="0"/>
              </a:spcAft>
            </a:pPr>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a:ln/>
        </p:spPr>
        <p:txBody>
          <a:bodyPr/>
          <a:lstStyle>
            <a:lvl1pPr>
              <a:defRPr/>
            </a:lvl1pPr>
          </a:lstStyle>
          <a:p>
            <a:pPr defTabSz="913852" fontAlgn="base">
              <a:spcBef>
                <a:spcPct val="0"/>
              </a:spcBef>
              <a:spcAft>
                <a:spcPct val="0"/>
              </a:spcAft>
            </a:pPr>
            <a:fld id="{DD98F9A8-0339-448D-B97D-F6098EFE70DF}" type="slidenum">
              <a:rPr lang="en-US" altLang="en-US" smtClean="0">
                <a:latin typeface="Arial" panose="020B0604020202020204" pitchFamily="34" charset="0"/>
                <a:cs typeface="Arial" panose="020B0604020202020204" pitchFamily="34" charset="0"/>
                <a:sym typeface="Arial" panose="020B0604020202020204" pitchFamily="34" charset="0"/>
              </a:rPr>
              <a:pPr defTabSz="913852" fontAlgn="base">
                <a:spcBef>
                  <a:spcPct val="0"/>
                </a:spcBef>
                <a:spcAft>
                  <a:spcPct val="0"/>
                </a:spcAft>
              </a:pPr>
              <a:t>‹#›</a:t>
            </a:fld>
            <a:endParaRPr lang="en-US"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xmlns="" val="154834045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777" fontAlgn="base">
              <a:spcBef>
                <a:spcPct val="0"/>
              </a:spcBef>
              <a:spcAft>
                <a:spcPct val="0"/>
              </a:spcAft>
            </a:pPr>
            <a:fld id="{01D2CDEE-B44F-40D0-A94B-71A458232A0D}"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520260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777" fontAlgn="base">
              <a:spcBef>
                <a:spcPct val="0"/>
              </a:spcBef>
              <a:spcAft>
                <a:spcPct val="0"/>
              </a:spcAft>
            </a:pPr>
            <a:fld id="{91257EB9-0E1B-4384-A04B-006BE92E21A6}"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6665623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777" fontAlgn="base">
              <a:spcBef>
                <a:spcPct val="0"/>
              </a:spcBef>
              <a:spcAft>
                <a:spcPct val="0"/>
              </a:spcAft>
            </a:pPr>
            <a:fld id="{91257EB9-0E1B-4384-A04B-006BE92E21A6}"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9742309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777" fontAlgn="base">
              <a:spcBef>
                <a:spcPct val="0"/>
              </a:spcBef>
              <a:spcAft>
                <a:spcPct val="0"/>
              </a:spcAft>
            </a:pPr>
            <a:fld id="{D7D8E925-3072-4103-A984-60049798CBED}"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87545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777" fontAlgn="base">
              <a:spcBef>
                <a:spcPct val="0"/>
              </a:spcBef>
              <a:spcAft>
                <a:spcPct val="0"/>
              </a:spcAft>
            </a:pPr>
            <a:fld id="{86BDAFB1-17C0-4101-A698-C4F48E3BF680}"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636995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defTabSz="685777" fontAlgn="base">
              <a:spcBef>
                <a:spcPct val="0"/>
              </a:spcBef>
              <a:spcAft>
                <a:spcPct val="0"/>
              </a:spcAft>
            </a:pPr>
            <a:fld id="{9905B381-3D88-4064-A967-3A975BDE3A4C}"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321479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defTabSz="685777" fontAlgn="base">
              <a:spcBef>
                <a:spcPct val="0"/>
              </a:spcBef>
              <a:spcAft>
                <a:spcPct val="0"/>
              </a:spcAft>
            </a:pPr>
            <a:fld id="{C08A34DC-4DD5-41C1-A161-69E979DF2560}"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316025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777" fontAlgn="base">
              <a:spcBef>
                <a:spcPct val="0"/>
              </a:spcBef>
              <a:spcAft>
                <a:spcPct val="0"/>
              </a:spcAft>
            </a:pPr>
            <a:fld id="{3BB545AD-A82C-4FB7-A1EF-4E8FA743B045}"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815807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5"/>
            <a:ext cx="7772400" cy="1021557"/>
          </a:xfrm>
        </p:spPr>
        <p:txBody>
          <a:bodyPr anchor="t"/>
          <a:lstStyle>
            <a:lvl1pPr algn="l">
              <a:defRPr sz="3999" b="1" cap="all"/>
            </a:lvl1pPr>
          </a:lstStyle>
          <a:p>
            <a:r>
              <a:rPr lang="zh-CN" altLang="en-US"/>
              <a:t>单击此处编辑母版标题样式</a:t>
            </a:r>
          </a:p>
        </p:txBody>
      </p:sp>
      <p:sp>
        <p:nvSpPr>
          <p:cNvPr id="3" name="文本占位符 2"/>
          <p:cNvSpPr>
            <a:spLocks noGrp="1"/>
          </p:cNvSpPr>
          <p:nvPr>
            <p:ph type="body" idx="1"/>
          </p:nvPr>
        </p:nvSpPr>
        <p:spPr>
          <a:xfrm>
            <a:off x="722314" y="2180035"/>
            <a:ext cx="7772400" cy="1125141"/>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1006715785"/>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777" fontAlgn="base">
              <a:spcBef>
                <a:spcPct val="0"/>
              </a:spcBef>
              <a:spcAft>
                <a:spcPct val="0"/>
              </a:spcAft>
            </a:pPr>
            <a:fld id="{3BB545AD-A82C-4FB7-A1EF-4E8FA743B045}"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7414149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777" fontAlgn="base">
              <a:spcBef>
                <a:spcPct val="0"/>
              </a:spcBef>
              <a:spcAft>
                <a:spcPct val="0"/>
              </a:spcAft>
            </a:pPr>
            <a:fld id="{7665D65C-FF09-4549-87D6-C2EB0777F7E1}"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893592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777" fontAlgn="base">
              <a:spcBef>
                <a:spcPct val="0"/>
              </a:spcBef>
              <a:spcAft>
                <a:spcPct val="0"/>
              </a:spcAft>
            </a:pPr>
            <a:fld id="{F5988B10-A9BD-4E63-BE82-AA3FB014E01B}"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953157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777" fontAlgn="base">
              <a:spcBef>
                <a:spcPct val="0"/>
              </a:spcBef>
              <a:spcAft>
                <a:spcPct val="0"/>
              </a:spcAft>
            </a:pPr>
            <a:fld id="{A973BB44-E0D1-485D-ABCD-660D61974E85}"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754934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777"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defTabSz="685777"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777" fontAlgn="base">
              <a:spcBef>
                <a:spcPct val="0"/>
              </a:spcBef>
              <a:spcAft>
                <a:spcPct val="0"/>
              </a:spcAft>
            </a:pPr>
            <a:fld id="{07F88807-791C-4860-9AE9-CA8C38FD4D5E}"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1688100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767266"/>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6"/>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1" y="4786629"/>
            <a:ext cx="410853" cy="273844"/>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135756858"/>
      </p:ext>
    </p:extLst>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767266"/>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6"/>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1" y="4786629"/>
            <a:ext cx="410853" cy="273844"/>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863240008"/>
      </p:ext>
    </p:extLst>
  </p:cSld>
  <p:clrMapOvr>
    <a:masterClrMapping/>
  </p:clrMapOvr>
  <p:transition>
    <p:random/>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767266"/>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6"/>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1" y="4786629"/>
            <a:ext cx="410853" cy="273844"/>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414379570"/>
      </p:ext>
    </p:extLst>
  </p:cSld>
  <p:clrMapOvr>
    <a:masterClrMapping/>
  </p:clrMapOvr>
  <p:transition>
    <p:random/>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208" name="Google Shape;208;p3"/>
          <p:cNvSpPr txBox="1">
            <a:spLocks noGrp="1"/>
          </p:cNvSpPr>
          <p:nvPr>
            <p:ph type="title"/>
          </p:nvPr>
        </p:nvSpPr>
        <p:spPr>
          <a:xfrm>
            <a:off x="2497874" y="2156595"/>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598"/>
            </a:lvl1pPr>
            <a:lvl2pPr lvl="1" algn="ctr">
              <a:spcBef>
                <a:spcPts val="0"/>
              </a:spcBef>
              <a:spcAft>
                <a:spcPts val="0"/>
              </a:spcAft>
              <a:buSzPts val="6000"/>
              <a:buNone/>
              <a:defRPr sz="5998"/>
            </a:lvl2pPr>
            <a:lvl3pPr lvl="2" algn="ctr">
              <a:spcBef>
                <a:spcPts val="0"/>
              </a:spcBef>
              <a:spcAft>
                <a:spcPts val="0"/>
              </a:spcAft>
              <a:buSzPts val="6000"/>
              <a:buNone/>
              <a:defRPr sz="5998"/>
            </a:lvl3pPr>
            <a:lvl4pPr lvl="3" algn="ctr">
              <a:spcBef>
                <a:spcPts val="0"/>
              </a:spcBef>
              <a:spcAft>
                <a:spcPts val="0"/>
              </a:spcAft>
              <a:buSzPts val="6000"/>
              <a:buNone/>
              <a:defRPr sz="5998"/>
            </a:lvl4pPr>
            <a:lvl5pPr lvl="4" algn="ctr">
              <a:spcBef>
                <a:spcPts val="0"/>
              </a:spcBef>
              <a:spcAft>
                <a:spcPts val="0"/>
              </a:spcAft>
              <a:buSzPts val="6000"/>
              <a:buNone/>
              <a:defRPr sz="5998"/>
            </a:lvl5pPr>
            <a:lvl6pPr lvl="5" algn="ctr">
              <a:spcBef>
                <a:spcPts val="0"/>
              </a:spcBef>
              <a:spcAft>
                <a:spcPts val="0"/>
              </a:spcAft>
              <a:buSzPts val="6000"/>
              <a:buNone/>
              <a:defRPr sz="5998"/>
            </a:lvl6pPr>
            <a:lvl7pPr lvl="6" algn="ctr">
              <a:spcBef>
                <a:spcPts val="0"/>
              </a:spcBef>
              <a:spcAft>
                <a:spcPts val="0"/>
              </a:spcAft>
              <a:buSzPts val="6000"/>
              <a:buNone/>
              <a:defRPr sz="5998"/>
            </a:lvl7pPr>
            <a:lvl8pPr lvl="7" algn="ctr">
              <a:spcBef>
                <a:spcPts val="0"/>
              </a:spcBef>
              <a:spcAft>
                <a:spcPts val="0"/>
              </a:spcAft>
              <a:buSzPts val="6000"/>
              <a:buNone/>
              <a:defRPr sz="5998"/>
            </a:lvl8pPr>
            <a:lvl9pPr lvl="8" algn="ctr">
              <a:spcBef>
                <a:spcPts val="0"/>
              </a:spcBef>
              <a:spcAft>
                <a:spcPts val="0"/>
              </a:spcAft>
              <a:buSzPts val="6000"/>
              <a:buNone/>
              <a:defRPr sz="5998"/>
            </a:lvl9pPr>
          </a:lstStyle>
          <a:p>
            <a:endParaRPr/>
          </a:p>
        </p:txBody>
      </p:sp>
      <p:sp>
        <p:nvSpPr>
          <p:cNvPr id="209" name="Google Shape;209;p3"/>
          <p:cNvSpPr txBox="1">
            <a:spLocks noGrp="1"/>
          </p:cNvSpPr>
          <p:nvPr>
            <p:ph type="title" idx="2" hasCustomPrompt="1"/>
          </p:nvPr>
        </p:nvSpPr>
        <p:spPr>
          <a:xfrm>
            <a:off x="3965651"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299">
                <a:solidFill>
                  <a:schemeClr val="accent1"/>
                </a:solidFill>
              </a:defRPr>
            </a:lvl1pPr>
            <a:lvl2pPr lvl="1" algn="ctr" rtl="0">
              <a:spcBef>
                <a:spcPts val="0"/>
              </a:spcBef>
              <a:spcAft>
                <a:spcPts val="0"/>
              </a:spcAft>
              <a:buClr>
                <a:schemeClr val="accent1"/>
              </a:buClr>
              <a:buSzPts val="7200"/>
              <a:buNone/>
              <a:defRPr sz="7198">
                <a:solidFill>
                  <a:schemeClr val="accent1"/>
                </a:solidFill>
              </a:defRPr>
            </a:lvl2pPr>
            <a:lvl3pPr lvl="2" algn="ctr" rtl="0">
              <a:spcBef>
                <a:spcPts val="0"/>
              </a:spcBef>
              <a:spcAft>
                <a:spcPts val="0"/>
              </a:spcAft>
              <a:buClr>
                <a:schemeClr val="accent1"/>
              </a:buClr>
              <a:buSzPts val="7200"/>
              <a:buNone/>
              <a:defRPr sz="7198">
                <a:solidFill>
                  <a:schemeClr val="accent1"/>
                </a:solidFill>
              </a:defRPr>
            </a:lvl3pPr>
            <a:lvl4pPr lvl="3" algn="ctr" rtl="0">
              <a:spcBef>
                <a:spcPts val="0"/>
              </a:spcBef>
              <a:spcAft>
                <a:spcPts val="0"/>
              </a:spcAft>
              <a:buClr>
                <a:schemeClr val="accent1"/>
              </a:buClr>
              <a:buSzPts val="7200"/>
              <a:buNone/>
              <a:defRPr sz="7198">
                <a:solidFill>
                  <a:schemeClr val="accent1"/>
                </a:solidFill>
              </a:defRPr>
            </a:lvl4pPr>
            <a:lvl5pPr lvl="4" algn="ctr" rtl="0">
              <a:spcBef>
                <a:spcPts val="0"/>
              </a:spcBef>
              <a:spcAft>
                <a:spcPts val="0"/>
              </a:spcAft>
              <a:buClr>
                <a:schemeClr val="accent1"/>
              </a:buClr>
              <a:buSzPts val="7200"/>
              <a:buNone/>
              <a:defRPr sz="7198">
                <a:solidFill>
                  <a:schemeClr val="accent1"/>
                </a:solidFill>
              </a:defRPr>
            </a:lvl5pPr>
            <a:lvl6pPr lvl="5" algn="ctr" rtl="0">
              <a:spcBef>
                <a:spcPts val="0"/>
              </a:spcBef>
              <a:spcAft>
                <a:spcPts val="0"/>
              </a:spcAft>
              <a:buClr>
                <a:schemeClr val="accent1"/>
              </a:buClr>
              <a:buSzPts val="7200"/>
              <a:buNone/>
              <a:defRPr sz="7198">
                <a:solidFill>
                  <a:schemeClr val="accent1"/>
                </a:solidFill>
              </a:defRPr>
            </a:lvl6pPr>
            <a:lvl7pPr lvl="6" algn="ctr" rtl="0">
              <a:spcBef>
                <a:spcPts val="0"/>
              </a:spcBef>
              <a:spcAft>
                <a:spcPts val="0"/>
              </a:spcAft>
              <a:buClr>
                <a:schemeClr val="accent1"/>
              </a:buClr>
              <a:buSzPts val="7200"/>
              <a:buNone/>
              <a:defRPr sz="7198">
                <a:solidFill>
                  <a:schemeClr val="accent1"/>
                </a:solidFill>
              </a:defRPr>
            </a:lvl7pPr>
            <a:lvl8pPr lvl="7" algn="ctr" rtl="0">
              <a:spcBef>
                <a:spcPts val="0"/>
              </a:spcBef>
              <a:spcAft>
                <a:spcPts val="0"/>
              </a:spcAft>
              <a:buClr>
                <a:schemeClr val="accent1"/>
              </a:buClr>
              <a:buSzPts val="7200"/>
              <a:buNone/>
              <a:defRPr sz="7198">
                <a:solidFill>
                  <a:schemeClr val="accent1"/>
                </a:solidFill>
              </a:defRPr>
            </a:lvl8pPr>
            <a:lvl9pPr lvl="8" algn="ctr" rtl="0">
              <a:spcBef>
                <a:spcPts val="0"/>
              </a:spcBef>
              <a:spcAft>
                <a:spcPts val="0"/>
              </a:spcAft>
              <a:buClr>
                <a:schemeClr val="accent1"/>
              </a:buClr>
              <a:buSzPts val="7200"/>
              <a:buNone/>
              <a:defRPr sz="7198">
                <a:solidFill>
                  <a:schemeClr val="accent1"/>
                </a:solidFill>
              </a:defRPr>
            </a:lvl9pPr>
          </a:lstStyle>
          <a:p>
            <a:r>
              <a:t>xx%</a:t>
            </a:r>
          </a:p>
        </p:txBody>
      </p:sp>
      <p:sp>
        <p:nvSpPr>
          <p:cNvPr id="210" name="Google Shape;210;p3"/>
          <p:cNvSpPr txBox="1">
            <a:spLocks noGrp="1"/>
          </p:cNvSpPr>
          <p:nvPr>
            <p:ph type="subTitle" idx="1"/>
          </p:nvPr>
        </p:nvSpPr>
        <p:spPr>
          <a:xfrm>
            <a:off x="2233576" y="3144852"/>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xmlns="" val="24558100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208" name="Google Shape;208;p3"/>
          <p:cNvSpPr txBox="1">
            <a:spLocks noGrp="1"/>
          </p:cNvSpPr>
          <p:nvPr>
            <p:ph type="title"/>
          </p:nvPr>
        </p:nvSpPr>
        <p:spPr>
          <a:xfrm>
            <a:off x="2497874" y="2156595"/>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598"/>
            </a:lvl1pPr>
            <a:lvl2pPr lvl="1" algn="ctr">
              <a:spcBef>
                <a:spcPts val="0"/>
              </a:spcBef>
              <a:spcAft>
                <a:spcPts val="0"/>
              </a:spcAft>
              <a:buSzPts val="6000"/>
              <a:buNone/>
              <a:defRPr sz="5998"/>
            </a:lvl2pPr>
            <a:lvl3pPr lvl="2" algn="ctr">
              <a:spcBef>
                <a:spcPts val="0"/>
              </a:spcBef>
              <a:spcAft>
                <a:spcPts val="0"/>
              </a:spcAft>
              <a:buSzPts val="6000"/>
              <a:buNone/>
              <a:defRPr sz="5998"/>
            </a:lvl3pPr>
            <a:lvl4pPr lvl="3" algn="ctr">
              <a:spcBef>
                <a:spcPts val="0"/>
              </a:spcBef>
              <a:spcAft>
                <a:spcPts val="0"/>
              </a:spcAft>
              <a:buSzPts val="6000"/>
              <a:buNone/>
              <a:defRPr sz="5998"/>
            </a:lvl4pPr>
            <a:lvl5pPr lvl="4" algn="ctr">
              <a:spcBef>
                <a:spcPts val="0"/>
              </a:spcBef>
              <a:spcAft>
                <a:spcPts val="0"/>
              </a:spcAft>
              <a:buSzPts val="6000"/>
              <a:buNone/>
              <a:defRPr sz="5998"/>
            </a:lvl5pPr>
            <a:lvl6pPr lvl="5" algn="ctr">
              <a:spcBef>
                <a:spcPts val="0"/>
              </a:spcBef>
              <a:spcAft>
                <a:spcPts val="0"/>
              </a:spcAft>
              <a:buSzPts val="6000"/>
              <a:buNone/>
              <a:defRPr sz="5998"/>
            </a:lvl6pPr>
            <a:lvl7pPr lvl="6" algn="ctr">
              <a:spcBef>
                <a:spcPts val="0"/>
              </a:spcBef>
              <a:spcAft>
                <a:spcPts val="0"/>
              </a:spcAft>
              <a:buSzPts val="6000"/>
              <a:buNone/>
              <a:defRPr sz="5998"/>
            </a:lvl7pPr>
            <a:lvl8pPr lvl="7" algn="ctr">
              <a:spcBef>
                <a:spcPts val="0"/>
              </a:spcBef>
              <a:spcAft>
                <a:spcPts val="0"/>
              </a:spcAft>
              <a:buSzPts val="6000"/>
              <a:buNone/>
              <a:defRPr sz="5998"/>
            </a:lvl8pPr>
            <a:lvl9pPr lvl="8" algn="ctr">
              <a:spcBef>
                <a:spcPts val="0"/>
              </a:spcBef>
              <a:spcAft>
                <a:spcPts val="0"/>
              </a:spcAft>
              <a:buSzPts val="6000"/>
              <a:buNone/>
              <a:defRPr sz="5998"/>
            </a:lvl9pPr>
          </a:lstStyle>
          <a:p>
            <a:endParaRPr/>
          </a:p>
        </p:txBody>
      </p:sp>
      <p:sp>
        <p:nvSpPr>
          <p:cNvPr id="209" name="Google Shape;209;p3"/>
          <p:cNvSpPr txBox="1">
            <a:spLocks noGrp="1"/>
          </p:cNvSpPr>
          <p:nvPr>
            <p:ph type="title" idx="2" hasCustomPrompt="1"/>
          </p:nvPr>
        </p:nvSpPr>
        <p:spPr>
          <a:xfrm>
            <a:off x="3965651"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299">
                <a:solidFill>
                  <a:schemeClr val="accent1"/>
                </a:solidFill>
              </a:defRPr>
            </a:lvl1pPr>
            <a:lvl2pPr lvl="1" algn="ctr" rtl="0">
              <a:spcBef>
                <a:spcPts val="0"/>
              </a:spcBef>
              <a:spcAft>
                <a:spcPts val="0"/>
              </a:spcAft>
              <a:buClr>
                <a:schemeClr val="accent1"/>
              </a:buClr>
              <a:buSzPts val="7200"/>
              <a:buNone/>
              <a:defRPr sz="7198">
                <a:solidFill>
                  <a:schemeClr val="accent1"/>
                </a:solidFill>
              </a:defRPr>
            </a:lvl2pPr>
            <a:lvl3pPr lvl="2" algn="ctr" rtl="0">
              <a:spcBef>
                <a:spcPts val="0"/>
              </a:spcBef>
              <a:spcAft>
                <a:spcPts val="0"/>
              </a:spcAft>
              <a:buClr>
                <a:schemeClr val="accent1"/>
              </a:buClr>
              <a:buSzPts val="7200"/>
              <a:buNone/>
              <a:defRPr sz="7198">
                <a:solidFill>
                  <a:schemeClr val="accent1"/>
                </a:solidFill>
              </a:defRPr>
            </a:lvl3pPr>
            <a:lvl4pPr lvl="3" algn="ctr" rtl="0">
              <a:spcBef>
                <a:spcPts val="0"/>
              </a:spcBef>
              <a:spcAft>
                <a:spcPts val="0"/>
              </a:spcAft>
              <a:buClr>
                <a:schemeClr val="accent1"/>
              </a:buClr>
              <a:buSzPts val="7200"/>
              <a:buNone/>
              <a:defRPr sz="7198">
                <a:solidFill>
                  <a:schemeClr val="accent1"/>
                </a:solidFill>
              </a:defRPr>
            </a:lvl4pPr>
            <a:lvl5pPr lvl="4" algn="ctr" rtl="0">
              <a:spcBef>
                <a:spcPts val="0"/>
              </a:spcBef>
              <a:spcAft>
                <a:spcPts val="0"/>
              </a:spcAft>
              <a:buClr>
                <a:schemeClr val="accent1"/>
              </a:buClr>
              <a:buSzPts val="7200"/>
              <a:buNone/>
              <a:defRPr sz="7198">
                <a:solidFill>
                  <a:schemeClr val="accent1"/>
                </a:solidFill>
              </a:defRPr>
            </a:lvl5pPr>
            <a:lvl6pPr lvl="5" algn="ctr" rtl="0">
              <a:spcBef>
                <a:spcPts val="0"/>
              </a:spcBef>
              <a:spcAft>
                <a:spcPts val="0"/>
              </a:spcAft>
              <a:buClr>
                <a:schemeClr val="accent1"/>
              </a:buClr>
              <a:buSzPts val="7200"/>
              <a:buNone/>
              <a:defRPr sz="7198">
                <a:solidFill>
                  <a:schemeClr val="accent1"/>
                </a:solidFill>
              </a:defRPr>
            </a:lvl6pPr>
            <a:lvl7pPr lvl="6" algn="ctr" rtl="0">
              <a:spcBef>
                <a:spcPts val="0"/>
              </a:spcBef>
              <a:spcAft>
                <a:spcPts val="0"/>
              </a:spcAft>
              <a:buClr>
                <a:schemeClr val="accent1"/>
              </a:buClr>
              <a:buSzPts val="7200"/>
              <a:buNone/>
              <a:defRPr sz="7198">
                <a:solidFill>
                  <a:schemeClr val="accent1"/>
                </a:solidFill>
              </a:defRPr>
            </a:lvl7pPr>
            <a:lvl8pPr lvl="7" algn="ctr" rtl="0">
              <a:spcBef>
                <a:spcPts val="0"/>
              </a:spcBef>
              <a:spcAft>
                <a:spcPts val="0"/>
              </a:spcAft>
              <a:buClr>
                <a:schemeClr val="accent1"/>
              </a:buClr>
              <a:buSzPts val="7200"/>
              <a:buNone/>
              <a:defRPr sz="7198">
                <a:solidFill>
                  <a:schemeClr val="accent1"/>
                </a:solidFill>
              </a:defRPr>
            </a:lvl8pPr>
            <a:lvl9pPr lvl="8" algn="ctr" rtl="0">
              <a:spcBef>
                <a:spcPts val="0"/>
              </a:spcBef>
              <a:spcAft>
                <a:spcPts val="0"/>
              </a:spcAft>
              <a:buClr>
                <a:schemeClr val="accent1"/>
              </a:buClr>
              <a:buSzPts val="7200"/>
              <a:buNone/>
              <a:defRPr sz="7198">
                <a:solidFill>
                  <a:schemeClr val="accent1"/>
                </a:solidFill>
              </a:defRPr>
            </a:lvl9pPr>
          </a:lstStyle>
          <a:p>
            <a:r>
              <a:t>xx%</a:t>
            </a:r>
          </a:p>
        </p:txBody>
      </p:sp>
      <p:sp>
        <p:nvSpPr>
          <p:cNvPr id="210" name="Google Shape;210;p3"/>
          <p:cNvSpPr txBox="1">
            <a:spLocks noGrp="1"/>
          </p:cNvSpPr>
          <p:nvPr>
            <p:ph type="subTitle" idx="1"/>
          </p:nvPr>
        </p:nvSpPr>
        <p:spPr>
          <a:xfrm>
            <a:off x="2233576" y="3144852"/>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xmlns="" val="2973526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6748"/>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6748"/>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3833946696"/>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767266"/>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6"/>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1" y="4786629"/>
            <a:ext cx="410853" cy="273844"/>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702302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2749686"/>
      </p:ext>
    </p:extLst>
  </p:cSld>
  <p:clrMapOvr>
    <a:masterClrMapping/>
  </p:clrMapOvr>
  <mc:AlternateContent xmlns:mc="http://schemas.openxmlformats.org/markup-compatibility/2006">
    <mc:Choice xmlns:p14="http://schemas.microsoft.com/office/powerpoint/2010/main" xmlns="" Requires="p14">
      <p:transition spd="slow" p14:dur="1100" advTm="35000">
        <p14:prism/>
      </p:transition>
    </mc:Choice>
    <mc:Fallback>
      <p:transition spd="slow" advTm="35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0" name="Google Shape;10;p2"/>
          <p:cNvGrpSpPr/>
          <p:nvPr/>
        </p:nvGrpSpPr>
        <p:grpSpPr>
          <a:xfrm>
            <a:off x="-438147" y="-1036800"/>
            <a:ext cx="9753730" cy="7085298"/>
            <a:chOff x="-438149" y="-1036800"/>
            <a:chExt cx="9753730" cy="7085298"/>
          </a:xfrm>
        </p:grpSpPr>
        <p:sp>
          <p:nvSpPr>
            <p:cNvPr id="11" name="Google Shape;11;p2"/>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 name="Google Shape;12;p2"/>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 name="Google Shape;13;p2"/>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 name="Google Shape;14;p2"/>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 name="Google Shape;15;p2"/>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 name="Google Shape;16;p2"/>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 name="Google Shape;17;p2"/>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 name="Google Shape;18;p2"/>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 name="Google Shape;19;p2"/>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0" name="Google Shape;20;p2"/>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1" name="Google Shape;21;p2"/>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2" name="Google Shape;22;p2"/>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 name="Google Shape;23;p2"/>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4" name="Google Shape;24;p2"/>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 name="Google Shape;25;p2"/>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 name="Google Shape;26;p2"/>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7" name="Google Shape;27;p2"/>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 name="Google Shape;28;p2"/>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 name="Google Shape;29;p2"/>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0" name="Google Shape;30;p2"/>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1" name="Google Shape;31;p2"/>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 name="Google Shape;32;p2"/>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 name="Google Shape;33;p2"/>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 name="Google Shape;34;p2"/>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35" name="Google Shape;35;p2"/>
          <p:cNvGrpSpPr/>
          <p:nvPr/>
        </p:nvGrpSpPr>
        <p:grpSpPr>
          <a:xfrm>
            <a:off x="6353905" y="4586345"/>
            <a:ext cx="860371" cy="885475"/>
            <a:chOff x="4228489" y="3826381"/>
            <a:chExt cx="860371" cy="885475"/>
          </a:xfrm>
        </p:grpSpPr>
        <p:sp>
          <p:nvSpPr>
            <p:cNvPr id="36" name="Google Shape;36;p2"/>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7" name="Google Shape;37;p2"/>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 name="Google Shape;38;p2"/>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 name="Google Shape;39;p2"/>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 name="Google Shape;40;p2"/>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 name="Google Shape;41;p2"/>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 name="Google Shape;42;p2"/>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 name="Google Shape;43;p2"/>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4" name="Google Shape;44;p2"/>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 name="Google Shape;45;p2"/>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 name="Google Shape;46;p2"/>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 name="Google Shape;47;p2"/>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48" name="Google Shape;48;p2"/>
          <p:cNvGrpSpPr/>
          <p:nvPr/>
        </p:nvGrpSpPr>
        <p:grpSpPr>
          <a:xfrm>
            <a:off x="6095440" y="4451829"/>
            <a:ext cx="673587" cy="441978"/>
            <a:chOff x="3804261" y="3748079"/>
            <a:chExt cx="673587" cy="441978"/>
          </a:xfrm>
        </p:grpSpPr>
        <p:sp>
          <p:nvSpPr>
            <p:cNvPr id="49" name="Google Shape;49;p2"/>
            <p:cNvSpPr/>
            <p:nvPr/>
          </p:nvSpPr>
          <p:spPr>
            <a:xfrm>
              <a:off x="3804261"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 name="Google Shape;50;p2"/>
            <p:cNvSpPr/>
            <p:nvPr/>
          </p:nvSpPr>
          <p:spPr>
            <a:xfrm>
              <a:off x="3928627"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 name="Google Shape;51;p2"/>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 name="Google Shape;52;p2"/>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 name="Google Shape;53;p2"/>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 name="Google Shape;54;p2"/>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5" name="Google Shape;55;p2"/>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 name="Google Shape;56;p2"/>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 name="Google Shape;57;p2"/>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 name="Google Shape;58;p2"/>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 name="Google Shape;59;p2"/>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 name="Google Shape;60;p2"/>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 name="Google Shape;61;p2"/>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 name="Google Shape;62;p2"/>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 name="Google Shape;63;p2"/>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 name="Google Shape;64;p2"/>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 name="Google Shape;65;p2"/>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 name="Google Shape;66;p2"/>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 name="Google Shape;67;p2"/>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 name="Google Shape;68;p2"/>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 name="Google Shape;69;p2"/>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 name="Google Shape;70;p2"/>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 name="Google Shape;71;p2"/>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 name="Google Shape;72;p2"/>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 name="Google Shape;73;p2"/>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 name="Google Shape;74;p2"/>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 name="Google Shape;75;p2"/>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 name="Google Shape;76;p2"/>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 name="Google Shape;77;p2"/>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78" name="Google Shape;78;p2"/>
          <p:cNvGrpSpPr/>
          <p:nvPr/>
        </p:nvGrpSpPr>
        <p:grpSpPr>
          <a:xfrm>
            <a:off x="510530" y="4451819"/>
            <a:ext cx="832902" cy="887270"/>
            <a:chOff x="2293493" y="3811393"/>
            <a:chExt cx="832902" cy="887270"/>
          </a:xfrm>
        </p:grpSpPr>
        <p:sp>
          <p:nvSpPr>
            <p:cNvPr id="79" name="Google Shape;79;p2"/>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 name="Google Shape;80;p2"/>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 name="Google Shape;81;p2"/>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2" name="Google Shape;82;p2"/>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 name="Google Shape;83;p2"/>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 name="Google Shape;84;p2"/>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5" name="Google Shape;85;p2"/>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86" name="Google Shape;86;p2"/>
          <p:cNvGrpSpPr/>
          <p:nvPr/>
        </p:nvGrpSpPr>
        <p:grpSpPr>
          <a:xfrm>
            <a:off x="8172172" y="3790723"/>
            <a:ext cx="1143406" cy="1264636"/>
            <a:chOff x="6758394" y="3187198"/>
            <a:chExt cx="1143406" cy="1264636"/>
          </a:xfrm>
        </p:grpSpPr>
        <p:sp>
          <p:nvSpPr>
            <p:cNvPr id="87" name="Google Shape;87;p2"/>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 name="Google Shape;88;p2"/>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 name="Google Shape;89;p2"/>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 name="Google Shape;90;p2"/>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 name="Google Shape;91;p2"/>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 name="Google Shape;92;p2"/>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 name="Google Shape;93;p2"/>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94" name="Google Shape;94;p2"/>
          <p:cNvGrpSpPr/>
          <p:nvPr/>
        </p:nvGrpSpPr>
        <p:grpSpPr>
          <a:xfrm rot="-887728">
            <a:off x="45020" y="944860"/>
            <a:ext cx="417543" cy="728443"/>
            <a:chOff x="1643692" y="2100656"/>
            <a:chExt cx="571730" cy="908611"/>
          </a:xfrm>
        </p:grpSpPr>
        <p:sp>
          <p:nvSpPr>
            <p:cNvPr id="95" name="Google Shape;95;p2"/>
            <p:cNvSpPr/>
            <p:nvPr/>
          </p:nvSpPr>
          <p:spPr>
            <a:xfrm>
              <a:off x="1729303" y="2293724"/>
              <a:ext cx="128719" cy="66888"/>
            </a:xfrm>
            <a:custGeom>
              <a:avLst/>
              <a:gdLst/>
              <a:ahLst/>
              <a:cxnLst/>
              <a:rect l="l" t="t" r="r" b="b"/>
              <a:pathLst>
                <a:path w="4861" h="2526" extrusionOk="0">
                  <a:moveTo>
                    <a:pt x="4601" y="1"/>
                  </a:moveTo>
                  <a:lnTo>
                    <a:pt x="3020" y="661"/>
                  </a:lnTo>
                  <a:lnTo>
                    <a:pt x="1605" y="1251"/>
                  </a:lnTo>
                  <a:lnTo>
                    <a:pt x="0" y="1912"/>
                  </a:lnTo>
                  <a:lnTo>
                    <a:pt x="236" y="2431"/>
                  </a:lnTo>
                  <a:cubicBezTo>
                    <a:pt x="236" y="2478"/>
                    <a:pt x="260" y="2502"/>
                    <a:pt x="260" y="2525"/>
                  </a:cubicBezTo>
                  <a:lnTo>
                    <a:pt x="4861" y="638"/>
                  </a:lnTo>
                  <a:cubicBezTo>
                    <a:pt x="4837" y="591"/>
                    <a:pt x="4837" y="567"/>
                    <a:pt x="4814" y="543"/>
                  </a:cubicBezTo>
                  <a:lnTo>
                    <a:pt x="4601" y="1"/>
                  </a:lnTo>
                  <a:close/>
                </a:path>
              </a:pathLst>
            </a:custGeom>
            <a:solidFill>
              <a:srgbClr val="EA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6" name="Google Shape;96;p2"/>
            <p:cNvSpPr/>
            <p:nvPr/>
          </p:nvSpPr>
          <p:spPr>
            <a:xfrm>
              <a:off x="1643692" y="2306991"/>
              <a:ext cx="571730" cy="702276"/>
            </a:xfrm>
            <a:custGeom>
              <a:avLst/>
              <a:gdLst/>
              <a:ahLst/>
              <a:cxnLst/>
              <a:rect l="l" t="t" r="r" b="b"/>
              <a:pathLst>
                <a:path w="21591" h="26521" extrusionOk="0">
                  <a:moveTo>
                    <a:pt x="11305" y="1"/>
                  </a:moveTo>
                  <a:cubicBezTo>
                    <a:pt x="10967" y="1"/>
                    <a:pt x="10622" y="67"/>
                    <a:pt x="10288" y="208"/>
                  </a:cubicBezTo>
                  <a:lnTo>
                    <a:pt x="9344" y="585"/>
                  </a:lnTo>
                  <a:cubicBezTo>
                    <a:pt x="9222" y="634"/>
                    <a:pt x="9096" y="657"/>
                    <a:pt x="8971" y="657"/>
                  </a:cubicBezTo>
                  <a:cubicBezTo>
                    <a:pt x="8613" y="657"/>
                    <a:pt x="8269" y="463"/>
                    <a:pt x="8094" y="113"/>
                  </a:cubicBezTo>
                  <a:lnTo>
                    <a:pt x="3493" y="2001"/>
                  </a:lnTo>
                  <a:cubicBezTo>
                    <a:pt x="3634" y="2496"/>
                    <a:pt x="3398" y="3015"/>
                    <a:pt x="2926" y="3228"/>
                  </a:cubicBezTo>
                  <a:lnTo>
                    <a:pt x="1983" y="3605"/>
                  </a:lnTo>
                  <a:cubicBezTo>
                    <a:pt x="638" y="4148"/>
                    <a:pt x="1" y="5682"/>
                    <a:pt x="543" y="7050"/>
                  </a:cubicBezTo>
                  <a:lnTo>
                    <a:pt x="7881" y="24888"/>
                  </a:lnTo>
                  <a:cubicBezTo>
                    <a:pt x="8293" y="25908"/>
                    <a:pt x="9288" y="26521"/>
                    <a:pt x="10331" y="26521"/>
                  </a:cubicBezTo>
                  <a:cubicBezTo>
                    <a:pt x="10664" y="26521"/>
                    <a:pt x="11001" y="26459"/>
                    <a:pt x="11326" y="26328"/>
                  </a:cubicBezTo>
                  <a:lnTo>
                    <a:pt x="14771" y="24912"/>
                  </a:lnTo>
                  <a:lnTo>
                    <a:pt x="16163" y="24322"/>
                  </a:lnTo>
                  <a:lnTo>
                    <a:pt x="19608" y="22930"/>
                  </a:lnTo>
                  <a:cubicBezTo>
                    <a:pt x="20953" y="22364"/>
                    <a:pt x="21590" y="20830"/>
                    <a:pt x="21048" y="19485"/>
                  </a:cubicBezTo>
                  <a:lnTo>
                    <a:pt x="13709" y="1623"/>
                  </a:lnTo>
                  <a:cubicBezTo>
                    <a:pt x="13301" y="612"/>
                    <a:pt x="12333" y="1"/>
                    <a:pt x="11305"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7" name="Google Shape;97;p2"/>
            <p:cNvSpPr/>
            <p:nvPr/>
          </p:nvSpPr>
          <p:spPr>
            <a:xfrm>
              <a:off x="1687437" y="2100656"/>
              <a:ext cx="183718" cy="257439"/>
            </a:xfrm>
            <a:custGeom>
              <a:avLst/>
              <a:gdLst/>
              <a:ahLst/>
              <a:cxnLst/>
              <a:rect l="l" t="t" r="r" b="b"/>
              <a:pathLst>
                <a:path w="6938" h="9722" extrusionOk="0">
                  <a:moveTo>
                    <a:pt x="641" y="0"/>
                  </a:moveTo>
                  <a:cubicBezTo>
                    <a:pt x="518" y="0"/>
                    <a:pt x="408" y="81"/>
                    <a:pt x="354" y="189"/>
                  </a:cubicBezTo>
                  <a:cubicBezTo>
                    <a:pt x="95" y="709"/>
                    <a:pt x="0" y="1275"/>
                    <a:pt x="47" y="1841"/>
                  </a:cubicBezTo>
                  <a:cubicBezTo>
                    <a:pt x="165" y="3257"/>
                    <a:pt x="1156" y="4484"/>
                    <a:pt x="1180" y="5923"/>
                  </a:cubicBezTo>
                  <a:lnTo>
                    <a:pt x="1864" y="5640"/>
                  </a:lnTo>
                  <a:cubicBezTo>
                    <a:pt x="1899" y="5624"/>
                    <a:pt x="1931" y="5617"/>
                    <a:pt x="1962" y="5617"/>
                  </a:cubicBezTo>
                  <a:cubicBezTo>
                    <a:pt x="2160" y="5617"/>
                    <a:pt x="2255" y="5915"/>
                    <a:pt x="2029" y="6018"/>
                  </a:cubicBezTo>
                  <a:lnTo>
                    <a:pt x="1345" y="6301"/>
                  </a:lnTo>
                  <a:cubicBezTo>
                    <a:pt x="567" y="6631"/>
                    <a:pt x="189" y="7528"/>
                    <a:pt x="496" y="8306"/>
                  </a:cubicBezTo>
                  <a:lnTo>
                    <a:pt x="1086" y="9722"/>
                  </a:lnTo>
                  <a:lnTo>
                    <a:pt x="3823" y="8613"/>
                  </a:lnTo>
                  <a:lnTo>
                    <a:pt x="4200" y="8448"/>
                  </a:lnTo>
                  <a:lnTo>
                    <a:pt x="6937" y="7339"/>
                  </a:lnTo>
                  <a:lnTo>
                    <a:pt x="6347" y="5923"/>
                  </a:lnTo>
                  <a:cubicBezTo>
                    <a:pt x="6116" y="5318"/>
                    <a:pt x="5535" y="4954"/>
                    <a:pt x="4929" y="4954"/>
                  </a:cubicBezTo>
                  <a:cubicBezTo>
                    <a:pt x="4732" y="4954"/>
                    <a:pt x="4533" y="4993"/>
                    <a:pt x="4342" y="5074"/>
                  </a:cubicBezTo>
                  <a:lnTo>
                    <a:pt x="3658" y="5357"/>
                  </a:lnTo>
                  <a:cubicBezTo>
                    <a:pt x="3625" y="5372"/>
                    <a:pt x="3594" y="5378"/>
                    <a:pt x="3565" y="5378"/>
                  </a:cubicBezTo>
                  <a:cubicBezTo>
                    <a:pt x="3368" y="5378"/>
                    <a:pt x="3286" y="5062"/>
                    <a:pt x="3492" y="4979"/>
                  </a:cubicBezTo>
                  <a:lnTo>
                    <a:pt x="4200" y="4696"/>
                  </a:lnTo>
                  <a:cubicBezTo>
                    <a:pt x="3209" y="3658"/>
                    <a:pt x="3044" y="2077"/>
                    <a:pt x="2124" y="992"/>
                  </a:cubicBezTo>
                  <a:cubicBezTo>
                    <a:pt x="1770" y="543"/>
                    <a:pt x="1298" y="213"/>
                    <a:pt x="755" y="24"/>
                  </a:cubicBezTo>
                  <a:cubicBezTo>
                    <a:pt x="717" y="8"/>
                    <a:pt x="678" y="0"/>
                    <a:pt x="641" y="0"/>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 name="Google Shape;98;p2"/>
            <p:cNvSpPr/>
            <p:nvPr/>
          </p:nvSpPr>
          <p:spPr>
            <a:xfrm>
              <a:off x="1723663" y="2292877"/>
              <a:ext cx="21899" cy="39217"/>
            </a:xfrm>
            <a:custGeom>
              <a:avLst/>
              <a:gdLst/>
              <a:ahLst/>
              <a:cxnLst/>
              <a:rect l="l" t="t" r="r" b="b"/>
              <a:pathLst>
                <a:path w="827" h="1481" extrusionOk="0">
                  <a:moveTo>
                    <a:pt x="175" y="0"/>
                  </a:moveTo>
                  <a:cubicBezTo>
                    <a:pt x="156" y="0"/>
                    <a:pt x="136" y="3"/>
                    <a:pt x="119" y="9"/>
                  </a:cubicBezTo>
                  <a:cubicBezTo>
                    <a:pt x="48" y="33"/>
                    <a:pt x="1" y="127"/>
                    <a:pt x="48" y="198"/>
                  </a:cubicBezTo>
                  <a:lnTo>
                    <a:pt x="520" y="1378"/>
                  </a:lnTo>
                  <a:cubicBezTo>
                    <a:pt x="538" y="1450"/>
                    <a:pt x="597" y="1481"/>
                    <a:pt x="656" y="1481"/>
                  </a:cubicBezTo>
                  <a:cubicBezTo>
                    <a:pt x="674" y="1481"/>
                    <a:pt x="692" y="1478"/>
                    <a:pt x="709" y="1472"/>
                  </a:cubicBezTo>
                  <a:cubicBezTo>
                    <a:pt x="803" y="1425"/>
                    <a:pt x="827" y="1354"/>
                    <a:pt x="803" y="1260"/>
                  </a:cubicBezTo>
                  <a:lnTo>
                    <a:pt x="331" y="80"/>
                  </a:lnTo>
                  <a:cubicBezTo>
                    <a:pt x="296" y="27"/>
                    <a:pt x="234" y="0"/>
                    <a:pt x="175"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 name="Google Shape;99;p2"/>
            <p:cNvSpPr/>
            <p:nvPr/>
          </p:nvSpPr>
          <p:spPr>
            <a:xfrm>
              <a:off x="1746780" y="2283503"/>
              <a:ext cx="21290" cy="39217"/>
            </a:xfrm>
            <a:custGeom>
              <a:avLst/>
              <a:gdLst/>
              <a:ahLst/>
              <a:cxnLst/>
              <a:rect l="l" t="t" r="r" b="b"/>
              <a:pathLst>
                <a:path w="804" h="1481" extrusionOk="0">
                  <a:moveTo>
                    <a:pt x="162" y="0"/>
                  </a:moveTo>
                  <a:cubicBezTo>
                    <a:pt x="141" y="0"/>
                    <a:pt x="119" y="3"/>
                    <a:pt x="95" y="9"/>
                  </a:cubicBezTo>
                  <a:cubicBezTo>
                    <a:pt x="24" y="33"/>
                    <a:pt x="1" y="127"/>
                    <a:pt x="24" y="198"/>
                  </a:cubicBezTo>
                  <a:lnTo>
                    <a:pt x="496" y="1378"/>
                  </a:lnTo>
                  <a:cubicBezTo>
                    <a:pt x="532" y="1450"/>
                    <a:pt x="582" y="1481"/>
                    <a:pt x="646" y="1481"/>
                  </a:cubicBezTo>
                  <a:cubicBezTo>
                    <a:pt x="665" y="1481"/>
                    <a:pt x="686" y="1478"/>
                    <a:pt x="709" y="1472"/>
                  </a:cubicBezTo>
                  <a:cubicBezTo>
                    <a:pt x="779" y="1448"/>
                    <a:pt x="803" y="1354"/>
                    <a:pt x="779" y="1260"/>
                  </a:cubicBezTo>
                  <a:lnTo>
                    <a:pt x="308" y="80"/>
                  </a:lnTo>
                  <a:cubicBezTo>
                    <a:pt x="272" y="27"/>
                    <a:pt x="224" y="0"/>
                    <a:pt x="162"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 name="Google Shape;100;p2"/>
            <p:cNvSpPr/>
            <p:nvPr/>
          </p:nvSpPr>
          <p:spPr>
            <a:xfrm>
              <a:off x="1769288" y="2274129"/>
              <a:ext cx="21899" cy="39217"/>
            </a:xfrm>
            <a:custGeom>
              <a:avLst/>
              <a:gdLst/>
              <a:ahLst/>
              <a:cxnLst/>
              <a:rect l="l" t="t" r="r" b="b"/>
              <a:pathLst>
                <a:path w="827" h="1481" extrusionOk="0">
                  <a:moveTo>
                    <a:pt x="171" y="1"/>
                  </a:moveTo>
                  <a:cubicBezTo>
                    <a:pt x="153" y="1"/>
                    <a:pt x="135" y="4"/>
                    <a:pt x="118" y="9"/>
                  </a:cubicBezTo>
                  <a:cubicBezTo>
                    <a:pt x="24" y="33"/>
                    <a:pt x="0" y="127"/>
                    <a:pt x="24" y="222"/>
                  </a:cubicBezTo>
                  <a:lnTo>
                    <a:pt x="519" y="1401"/>
                  </a:lnTo>
                  <a:cubicBezTo>
                    <a:pt x="537" y="1454"/>
                    <a:pt x="595" y="1481"/>
                    <a:pt x="652" y="1481"/>
                  </a:cubicBezTo>
                  <a:cubicBezTo>
                    <a:pt x="671" y="1481"/>
                    <a:pt x="690" y="1478"/>
                    <a:pt x="708" y="1472"/>
                  </a:cubicBezTo>
                  <a:cubicBezTo>
                    <a:pt x="779" y="1449"/>
                    <a:pt x="826" y="1354"/>
                    <a:pt x="779" y="1283"/>
                  </a:cubicBezTo>
                  <a:lnTo>
                    <a:pt x="307" y="104"/>
                  </a:lnTo>
                  <a:cubicBezTo>
                    <a:pt x="289" y="32"/>
                    <a:pt x="230" y="1"/>
                    <a:pt x="171"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 name="Google Shape;101;p2"/>
            <p:cNvSpPr/>
            <p:nvPr/>
          </p:nvSpPr>
          <p:spPr>
            <a:xfrm>
              <a:off x="1791770" y="2264834"/>
              <a:ext cx="21899" cy="39429"/>
            </a:xfrm>
            <a:custGeom>
              <a:avLst/>
              <a:gdLst/>
              <a:ahLst/>
              <a:cxnLst/>
              <a:rect l="l" t="t" r="r" b="b"/>
              <a:pathLst>
                <a:path w="827" h="1489" extrusionOk="0">
                  <a:moveTo>
                    <a:pt x="158" y="0"/>
                  </a:moveTo>
                  <a:cubicBezTo>
                    <a:pt x="144" y="0"/>
                    <a:pt x="131" y="2"/>
                    <a:pt x="119" y="6"/>
                  </a:cubicBezTo>
                  <a:cubicBezTo>
                    <a:pt x="48" y="53"/>
                    <a:pt x="1" y="124"/>
                    <a:pt x="24" y="219"/>
                  </a:cubicBezTo>
                  <a:lnTo>
                    <a:pt x="520" y="1398"/>
                  </a:lnTo>
                  <a:cubicBezTo>
                    <a:pt x="537" y="1449"/>
                    <a:pt x="591" y="1488"/>
                    <a:pt x="646" y="1488"/>
                  </a:cubicBezTo>
                  <a:cubicBezTo>
                    <a:pt x="667" y="1488"/>
                    <a:pt x="689" y="1482"/>
                    <a:pt x="709" y="1469"/>
                  </a:cubicBezTo>
                  <a:cubicBezTo>
                    <a:pt x="779" y="1446"/>
                    <a:pt x="827" y="1351"/>
                    <a:pt x="803" y="1280"/>
                  </a:cubicBezTo>
                  <a:lnTo>
                    <a:pt x="307" y="101"/>
                  </a:lnTo>
                  <a:cubicBezTo>
                    <a:pt x="288" y="42"/>
                    <a:pt x="221" y="0"/>
                    <a:pt x="158"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 name="Google Shape;102;p2"/>
            <p:cNvSpPr/>
            <p:nvPr/>
          </p:nvSpPr>
          <p:spPr>
            <a:xfrm>
              <a:off x="1814278" y="2255460"/>
              <a:ext cx="21872" cy="39429"/>
            </a:xfrm>
            <a:custGeom>
              <a:avLst/>
              <a:gdLst/>
              <a:ahLst/>
              <a:cxnLst/>
              <a:rect l="l" t="t" r="r" b="b"/>
              <a:pathLst>
                <a:path w="826" h="1489" extrusionOk="0">
                  <a:moveTo>
                    <a:pt x="158" y="0"/>
                  </a:moveTo>
                  <a:cubicBezTo>
                    <a:pt x="144" y="0"/>
                    <a:pt x="131" y="2"/>
                    <a:pt x="118" y="6"/>
                  </a:cubicBezTo>
                  <a:cubicBezTo>
                    <a:pt x="47" y="54"/>
                    <a:pt x="0" y="124"/>
                    <a:pt x="47" y="219"/>
                  </a:cubicBezTo>
                  <a:lnTo>
                    <a:pt x="519" y="1398"/>
                  </a:lnTo>
                  <a:cubicBezTo>
                    <a:pt x="536" y="1450"/>
                    <a:pt x="590" y="1488"/>
                    <a:pt x="645" y="1488"/>
                  </a:cubicBezTo>
                  <a:cubicBezTo>
                    <a:pt x="667" y="1488"/>
                    <a:pt x="688" y="1482"/>
                    <a:pt x="708" y="1469"/>
                  </a:cubicBezTo>
                  <a:cubicBezTo>
                    <a:pt x="802" y="1446"/>
                    <a:pt x="826" y="1351"/>
                    <a:pt x="802" y="1281"/>
                  </a:cubicBezTo>
                  <a:lnTo>
                    <a:pt x="330" y="101"/>
                  </a:lnTo>
                  <a:cubicBezTo>
                    <a:pt x="292" y="42"/>
                    <a:pt x="221" y="0"/>
                    <a:pt x="158"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 name="Google Shape;103;p2"/>
            <p:cNvSpPr/>
            <p:nvPr/>
          </p:nvSpPr>
          <p:spPr>
            <a:xfrm>
              <a:off x="1912763" y="2553451"/>
              <a:ext cx="234322" cy="368655"/>
            </a:xfrm>
            <a:custGeom>
              <a:avLst/>
              <a:gdLst/>
              <a:ahLst/>
              <a:cxnLst/>
              <a:rect l="l" t="t" r="r" b="b"/>
              <a:pathLst>
                <a:path w="8849" h="13922" extrusionOk="0">
                  <a:moveTo>
                    <a:pt x="4578" y="0"/>
                  </a:moveTo>
                  <a:cubicBezTo>
                    <a:pt x="2926" y="1746"/>
                    <a:pt x="1699" y="3846"/>
                    <a:pt x="968" y="6135"/>
                  </a:cubicBezTo>
                  <a:cubicBezTo>
                    <a:pt x="166" y="8660"/>
                    <a:pt x="0" y="11326"/>
                    <a:pt x="472" y="13921"/>
                  </a:cubicBezTo>
                  <a:lnTo>
                    <a:pt x="8589" y="10594"/>
                  </a:lnTo>
                  <a:cubicBezTo>
                    <a:pt x="8754" y="10524"/>
                    <a:pt x="8849" y="10311"/>
                    <a:pt x="8778" y="10146"/>
                  </a:cubicBezTo>
                  <a:lnTo>
                    <a:pt x="4578"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 name="Google Shape;104;p2"/>
            <p:cNvSpPr/>
            <p:nvPr/>
          </p:nvSpPr>
          <p:spPr>
            <a:xfrm>
              <a:off x="1719293" y="2404836"/>
              <a:ext cx="316171" cy="527482"/>
            </a:xfrm>
            <a:custGeom>
              <a:avLst/>
              <a:gdLst/>
              <a:ahLst/>
              <a:cxnLst/>
              <a:rect l="l" t="t" r="r" b="b"/>
              <a:pathLst>
                <a:path w="11940" h="19920" extrusionOk="0">
                  <a:moveTo>
                    <a:pt x="9443" y="1"/>
                  </a:moveTo>
                  <a:cubicBezTo>
                    <a:pt x="9396" y="1"/>
                    <a:pt x="9347" y="10"/>
                    <a:pt x="9297" y="28"/>
                  </a:cubicBezTo>
                  <a:lnTo>
                    <a:pt x="260" y="3733"/>
                  </a:lnTo>
                  <a:cubicBezTo>
                    <a:pt x="95" y="3803"/>
                    <a:pt x="1" y="4016"/>
                    <a:pt x="71" y="4181"/>
                  </a:cubicBezTo>
                  <a:lnTo>
                    <a:pt x="6442" y="19707"/>
                  </a:lnTo>
                  <a:cubicBezTo>
                    <a:pt x="6497" y="19834"/>
                    <a:pt x="6635" y="19919"/>
                    <a:pt x="6772" y="19919"/>
                  </a:cubicBezTo>
                  <a:cubicBezTo>
                    <a:pt x="6812" y="19919"/>
                    <a:pt x="6853" y="19912"/>
                    <a:pt x="6890" y="19895"/>
                  </a:cubicBezTo>
                  <a:lnTo>
                    <a:pt x="7834" y="19494"/>
                  </a:lnTo>
                  <a:cubicBezTo>
                    <a:pt x="6890" y="14469"/>
                    <a:pt x="8424" y="9278"/>
                    <a:pt x="11940" y="5573"/>
                  </a:cubicBezTo>
                  <a:lnTo>
                    <a:pt x="9745" y="193"/>
                  </a:lnTo>
                  <a:cubicBezTo>
                    <a:pt x="9693" y="71"/>
                    <a:pt x="9577" y="1"/>
                    <a:pt x="944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05" name="Google Shape;105;p2"/>
          <p:cNvGrpSpPr/>
          <p:nvPr/>
        </p:nvGrpSpPr>
        <p:grpSpPr>
          <a:xfrm>
            <a:off x="-9" y="516124"/>
            <a:ext cx="1032826" cy="722296"/>
            <a:chOff x="1143214" y="547371"/>
            <a:chExt cx="1032826" cy="722296"/>
          </a:xfrm>
        </p:grpSpPr>
        <p:sp>
          <p:nvSpPr>
            <p:cNvPr id="106" name="Google Shape;106;p2"/>
            <p:cNvSpPr/>
            <p:nvPr/>
          </p:nvSpPr>
          <p:spPr>
            <a:xfrm>
              <a:off x="1143214" y="614234"/>
              <a:ext cx="990352" cy="655433"/>
            </a:xfrm>
            <a:custGeom>
              <a:avLst/>
              <a:gdLst/>
              <a:ahLst/>
              <a:cxnLst/>
              <a:rect l="l" t="t" r="r" b="b"/>
              <a:pathLst>
                <a:path w="37400" h="24752" extrusionOk="0">
                  <a:moveTo>
                    <a:pt x="1582" y="0"/>
                  </a:moveTo>
                  <a:lnTo>
                    <a:pt x="1" y="2572"/>
                  </a:lnTo>
                  <a:lnTo>
                    <a:pt x="35818" y="24752"/>
                  </a:lnTo>
                  <a:lnTo>
                    <a:pt x="37399" y="22204"/>
                  </a:lnTo>
                  <a:lnTo>
                    <a:pt x="1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 name="Google Shape;107;p2"/>
            <p:cNvSpPr/>
            <p:nvPr/>
          </p:nvSpPr>
          <p:spPr>
            <a:xfrm>
              <a:off x="1185715" y="547371"/>
              <a:ext cx="990326" cy="659193"/>
            </a:xfrm>
            <a:custGeom>
              <a:avLst/>
              <a:gdLst/>
              <a:ahLst/>
              <a:cxnLst/>
              <a:rect l="l" t="t" r="r" b="b"/>
              <a:pathLst>
                <a:path w="37399" h="24894" extrusionOk="0">
                  <a:moveTo>
                    <a:pt x="1581" y="1"/>
                  </a:moveTo>
                  <a:lnTo>
                    <a:pt x="0" y="2549"/>
                  </a:lnTo>
                  <a:lnTo>
                    <a:pt x="35818" y="24894"/>
                  </a:lnTo>
                  <a:lnTo>
                    <a:pt x="37399" y="22322"/>
                  </a:lnTo>
                  <a:lnTo>
                    <a:pt x="1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 name="Google Shape;108;p2"/>
            <p:cNvSpPr/>
            <p:nvPr/>
          </p:nvSpPr>
          <p:spPr>
            <a:xfrm>
              <a:off x="2031073" y="1082830"/>
              <a:ext cx="47505" cy="68769"/>
            </a:xfrm>
            <a:custGeom>
              <a:avLst/>
              <a:gdLst/>
              <a:ahLst/>
              <a:cxnLst/>
              <a:rect l="l" t="t" r="r" b="b"/>
              <a:pathLst>
                <a:path w="1794" h="2597" extrusionOk="0">
                  <a:moveTo>
                    <a:pt x="1464" y="1"/>
                  </a:moveTo>
                  <a:lnTo>
                    <a:pt x="1" y="2384"/>
                  </a:lnTo>
                  <a:lnTo>
                    <a:pt x="331" y="2596"/>
                  </a:lnTo>
                  <a:lnTo>
                    <a:pt x="1794" y="213"/>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 name="Google Shape;109;p2"/>
            <p:cNvSpPr/>
            <p:nvPr/>
          </p:nvSpPr>
          <p:spPr>
            <a:xfrm>
              <a:off x="1977980" y="1050339"/>
              <a:ext cx="47505" cy="68133"/>
            </a:xfrm>
            <a:custGeom>
              <a:avLst/>
              <a:gdLst/>
              <a:ahLst/>
              <a:cxnLst/>
              <a:rect l="l" t="t" r="r" b="b"/>
              <a:pathLst>
                <a:path w="1794" h="2573" extrusionOk="0">
                  <a:moveTo>
                    <a:pt x="1487" y="1"/>
                  </a:moveTo>
                  <a:lnTo>
                    <a:pt x="0" y="2361"/>
                  </a:lnTo>
                  <a:lnTo>
                    <a:pt x="330" y="2573"/>
                  </a:lnTo>
                  <a:lnTo>
                    <a:pt x="1793"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 name="Google Shape;110;p2"/>
            <p:cNvSpPr/>
            <p:nvPr/>
          </p:nvSpPr>
          <p:spPr>
            <a:xfrm>
              <a:off x="1924860" y="1017238"/>
              <a:ext cx="48141" cy="68133"/>
            </a:xfrm>
            <a:custGeom>
              <a:avLst/>
              <a:gdLst/>
              <a:ahLst/>
              <a:cxnLst/>
              <a:rect l="l" t="t" r="r" b="b"/>
              <a:pathLst>
                <a:path w="1818" h="2573" extrusionOk="0">
                  <a:moveTo>
                    <a:pt x="1487" y="0"/>
                  </a:moveTo>
                  <a:lnTo>
                    <a:pt x="0" y="2384"/>
                  </a:lnTo>
                  <a:lnTo>
                    <a:pt x="331" y="2572"/>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 name="Google Shape;111;p2"/>
            <p:cNvSpPr/>
            <p:nvPr/>
          </p:nvSpPr>
          <p:spPr>
            <a:xfrm>
              <a:off x="1395015" y="688590"/>
              <a:ext cx="47505" cy="68742"/>
            </a:xfrm>
            <a:custGeom>
              <a:avLst/>
              <a:gdLst/>
              <a:ahLst/>
              <a:cxnLst/>
              <a:rect l="l" t="t" r="r" b="b"/>
              <a:pathLst>
                <a:path w="1794" h="2596" extrusionOk="0">
                  <a:moveTo>
                    <a:pt x="1464" y="0"/>
                  </a:moveTo>
                  <a:lnTo>
                    <a:pt x="1" y="2383"/>
                  </a:lnTo>
                  <a:lnTo>
                    <a:pt x="307" y="2596"/>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 name="Google Shape;112;p2"/>
            <p:cNvSpPr/>
            <p:nvPr/>
          </p:nvSpPr>
          <p:spPr>
            <a:xfrm>
              <a:off x="1341287" y="657979"/>
              <a:ext cx="47505" cy="68133"/>
            </a:xfrm>
            <a:custGeom>
              <a:avLst/>
              <a:gdLst/>
              <a:ahLst/>
              <a:cxnLst/>
              <a:rect l="l" t="t" r="r" b="b"/>
              <a:pathLst>
                <a:path w="1794" h="2573" extrusionOk="0">
                  <a:moveTo>
                    <a:pt x="1463" y="0"/>
                  </a:moveTo>
                  <a:lnTo>
                    <a:pt x="1" y="2360"/>
                  </a:lnTo>
                  <a:lnTo>
                    <a:pt x="307" y="2572"/>
                  </a:lnTo>
                  <a:lnTo>
                    <a:pt x="1794" y="189"/>
                  </a:lnTo>
                  <a:lnTo>
                    <a:pt x="1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 name="Google Shape;113;p2"/>
            <p:cNvSpPr/>
            <p:nvPr/>
          </p:nvSpPr>
          <p:spPr>
            <a:xfrm>
              <a:off x="1288803" y="622972"/>
              <a:ext cx="47505" cy="68133"/>
            </a:xfrm>
            <a:custGeom>
              <a:avLst/>
              <a:gdLst/>
              <a:ahLst/>
              <a:cxnLst/>
              <a:rect l="l" t="t" r="r" b="b"/>
              <a:pathLst>
                <a:path w="1794" h="2573" extrusionOk="0">
                  <a:moveTo>
                    <a:pt x="1463" y="1"/>
                  </a:moveTo>
                  <a:lnTo>
                    <a:pt x="1" y="2384"/>
                  </a:lnTo>
                  <a:lnTo>
                    <a:pt x="331" y="2573"/>
                  </a:lnTo>
                  <a:lnTo>
                    <a:pt x="1794" y="213"/>
                  </a:lnTo>
                  <a:lnTo>
                    <a:pt x="14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4" name="Google Shape;114;p2"/>
            <p:cNvSpPr/>
            <p:nvPr/>
          </p:nvSpPr>
          <p:spPr>
            <a:xfrm>
              <a:off x="1606831" y="822290"/>
              <a:ext cx="48141" cy="68769"/>
            </a:xfrm>
            <a:custGeom>
              <a:avLst/>
              <a:gdLst/>
              <a:ahLst/>
              <a:cxnLst/>
              <a:rect l="l" t="t" r="r" b="b"/>
              <a:pathLst>
                <a:path w="1818" h="2597" extrusionOk="0">
                  <a:moveTo>
                    <a:pt x="1487" y="1"/>
                  </a:moveTo>
                  <a:lnTo>
                    <a:pt x="0" y="2384"/>
                  </a:lnTo>
                  <a:lnTo>
                    <a:pt x="331" y="2596"/>
                  </a:lnTo>
                  <a:lnTo>
                    <a:pt x="1817"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 name="Google Shape;115;p2"/>
            <p:cNvSpPr/>
            <p:nvPr/>
          </p:nvSpPr>
          <p:spPr>
            <a:xfrm>
              <a:off x="1553712" y="787309"/>
              <a:ext cx="47532" cy="68133"/>
            </a:xfrm>
            <a:custGeom>
              <a:avLst/>
              <a:gdLst/>
              <a:ahLst/>
              <a:cxnLst/>
              <a:rect l="l" t="t" r="r" b="b"/>
              <a:pathLst>
                <a:path w="1795" h="2573" extrusionOk="0">
                  <a:moveTo>
                    <a:pt x="1487" y="0"/>
                  </a:moveTo>
                  <a:lnTo>
                    <a:pt x="1" y="2383"/>
                  </a:lnTo>
                  <a:lnTo>
                    <a:pt x="331" y="2572"/>
                  </a:lnTo>
                  <a:lnTo>
                    <a:pt x="1794"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 name="Google Shape;116;p2"/>
            <p:cNvSpPr/>
            <p:nvPr/>
          </p:nvSpPr>
          <p:spPr>
            <a:xfrm>
              <a:off x="1500619" y="754818"/>
              <a:ext cx="48141" cy="68133"/>
            </a:xfrm>
            <a:custGeom>
              <a:avLst/>
              <a:gdLst/>
              <a:ahLst/>
              <a:cxnLst/>
              <a:rect l="l" t="t" r="r" b="b"/>
              <a:pathLst>
                <a:path w="1818" h="2573" extrusionOk="0">
                  <a:moveTo>
                    <a:pt x="1487" y="0"/>
                  </a:moveTo>
                  <a:lnTo>
                    <a:pt x="0" y="2360"/>
                  </a:lnTo>
                  <a:lnTo>
                    <a:pt x="331" y="2572"/>
                  </a:lnTo>
                  <a:lnTo>
                    <a:pt x="1817"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7" name="Google Shape;117;p2"/>
            <p:cNvSpPr/>
            <p:nvPr/>
          </p:nvSpPr>
          <p:spPr>
            <a:xfrm>
              <a:off x="1819892" y="954135"/>
              <a:ext cx="48141" cy="68742"/>
            </a:xfrm>
            <a:custGeom>
              <a:avLst/>
              <a:gdLst/>
              <a:ahLst/>
              <a:cxnLst/>
              <a:rect l="l" t="t" r="r" b="b"/>
              <a:pathLst>
                <a:path w="1818" h="2596" extrusionOk="0">
                  <a:moveTo>
                    <a:pt x="1487" y="0"/>
                  </a:moveTo>
                  <a:lnTo>
                    <a:pt x="0" y="2383"/>
                  </a:lnTo>
                  <a:lnTo>
                    <a:pt x="331" y="2596"/>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 name="Google Shape;118;p2"/>
            <p:cNvSpPr/>
            <p:nvPr/>
          </p:nvSpPr>
          <p:spPr>
            <a:xfrm>
              <a:off x="1766772" y="921644"/>
              <a:ext cx="47532" cy="68133"/>
            </a:xfrm>
            <a:custGeom>
              <a:avLst/>
              <a:gdLst/>
              <a:ahLst/>
              <a:cxnLst/>
              <a:rect l="l" t="t" r="r" b="b"/>
              <a:pathLst>
                <a:path w="1795" h="2573" extrusionOk="0">
                  <a:moveTo>
                    <a:pt x="1487" y="0"/>
                  </a:moveTo>
                  <a:lnTo>
                    <a:pt x="1" y="2360"/>
                  </a:lnTo>
                  <a:lnTo>
                    <a:pt x="331" y="2572"/>
                  </a:lnTo>
                  <a:lnTo>
                    <a:pt x="1794"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 name="Google Shape;119;p2"/>
            <p:cNvSpPr/>
            <p:nvPr/>
          </p:nvSpPr>
          <p:spPr>
            <a:xfrm>
              <a:off x="1713044" y="886028"/>
              <a:ext cx="47505" cy="68133"/>
            </a:xfrm>
            <a:custGeom>
              <a:avLst/>
              <a:gdLst/>
              <a:ahLst/>
              <a:cxnLst/>
              <a:rect l="l" t="t" r="r" b="b"/>
              <a:pathLst>
                <a:path w="1794" h="2573" extrusionOk="0">
                  <a:moveTo>
                    <a:pt x="1464" y="0"/>
                  </a:moveTo>
                  <a:lnTo>
                    <a:pt x="1" y="2384"/>
                  </a:lnTo>
                  <a:lnTo>
                    <a:pt x="331" y="2572"/>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 name="Google Shape;120;p2"/>
            <p:cNvSpPr/>
            <p:nvPr/>
          </p:nvSpPr>
          <p:spPr>
            <a:xfrm>
              <a:off x="1849259" y="987236"/>
              <a:ext cx="71867" cy="106264"/>
            </a:xfrm>
            <a:custGeom>
              <a:avLst/>
              <a:gdLst/>
              <a:ahLst/>
              <a:cxnLst/>
              <a:rect l="l" t="t" r="r" b="b"/>
              <a:pathLst>
                <a:path w="2714" h="4013" extrusionOk="0">
                  <a:moveTo>
                    <a:pt x="2384" y="1"/>
                  </a:moveTo>
                  <a:lnTo>
                    <a:pt x="0" y="3800"/>
                  </a:lnTo>
                  <a:lnTo>
                    <a:pt x="331" y="4012"/>
                  </a:lnTo>
                  <a:lnTo>
                    <a:pt x="2714" y="213"/>
                  </a:lnTo>
                  <a:lnTo>
                    <a:pt x="23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 name="Google Shape;121;p2"/>
            <p:cNvSpPr/>
            <p:nvPr/>
          </p:nvSpPr>
          <p:spPr>
            <a:xfrm>
              <a:off x="1636198" y="852901"/>
              <a:ext cx="71258" cy="106264"/>
            </a:xfrm>
            <a:custGeom>
              <a:avLst/>
              <a:gdLst/>
              <a:ahLst/>
              <a:cxnLst/>
              <a:rect l="l" t="t" r="r" b="b"/>
              <a:pathLst>
                <a:path w="2691" h="4013" extrusionOk="0">
                  <a:moveTo>
                    <a:pt x="2360" y="1"/>
                  </a:moveTo>
                  <a:lnTo>
                    <a:pt x="0" y="3823"/>
                  </a:lnTo>
                  <a:lnTo>
                    <a:pt x="331" y="4012"/>
                  </a:lnTo>
                  <a:lnTo>
                    <a:pt x="2690"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 name="Google Shape;122;p2"/>
            <p:cNvSpPr/>
            <p:nvPr/>
          </p:nvSpPr>
          <p:spPr>
            <a:xfrm>
              <a:off x="1424382" y="721691"/>
              <a:ext cx="71258" cy="106264"/>
            </a:xfrm>
            <a:custGeom>
              <a:avLst/>
              <a:gdLst/>
              <a:ahLst/>
              <a:cxnLst/>
              <a:rect l="l" t="t" r="r" b="b"/>
              <a:pathLst>
                <a:path w="2691" h="4013" extrusionOk="0">
                  <a:moveTo>
                    <a:pt x="2360" y="1"/>
                  </a:moveTo>
                  <a:lnTo>
                    <a:pt x="1" y="3800"/>
                  </a:lnTo>
                  <a:lnTo>
                    <a:pt x="331" y="4012"/>
                  </a:lnTo>
                  <a:lnTo>
                    <a:pt x="2691"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23" name="Google Shape;123;p2"/>
          <p:cNvGrpSpPr/>
          <p:nvPr/>
        </p:nvGrpSpPr>
        <p:grpSpPr>
          <a:xfrm rot="5083635">
            <a:off x="943940" y="4549264"/>
            <a:ext cx="827160" cy="962005"/>
            <a:chOff x="3393878" y="4486785"/>
            <a:chExt cx="827133" cy="961975"/>
          </a:xfrm>
        </p:grpSpPr>
        <p:sp>
          <p:nvSpPr>
            <p:cNvPr id="124" name="Google Shape;124;p2"/>
            <p:cNvSpPr/>
            <p:nvPr/>
          </p:nvSpPr>
          <p:spPr>
            <a:xfrm>
              <a:off x="3453091" y="4486785"/>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 name="Google Shape;125;p2"/>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 name="Google Shape;126;p2"/>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 name="Google Shape;127;p2"/>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 name="Google Shape;128;p2"/>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 name="Google Shape;129;p2"/>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 name="Google Shape;130;p2"/>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1" name="Google Shape;131;p2"/>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 name="Google Shape;132;p2"/>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 name="Google Shape;133;p2"/>
            <p:cNvSpPr/>
            <p:nvPr/>
          </p:nvSpPr>
          <p:spPr>
            <a:xfrm>
              <a:off x="3820480" y="5046299"/>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4" name="Google Shape;134;p2"/>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5" name="Google Shape;135;p2"/>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6" name="Google Shape;136;p2"/>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7" name="Google Shape;137;p2"/>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8" name="Google Shape;138;p2"/>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 name="Google Shape;139;p2"/>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 name="Google Shape;140;p2"/>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41" name="Google Shape;141;p2"/>
          <p:cNvGrpSpPr/>
          <p:nvPr/>
        </p:nvGrpSpPr>
        <p:grpSpPr>
          <a:xfrm>
            <a:off x="31102" y="3908677"/>
            <a:ext cx="736065" cy="1326494"/>
            <a:chOff x="1672423" y="3253452"/>
            <a:chExt cx="736065" cy="1326494"/>
          </a:xfrm>
        </p:grpSpPr>
        <p:sp>
          <p:nvSpPr>
            <p:cNvPr id="142" name="Google Shape;142;p2"/>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3" name="Google Shape;143;p2"/>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 name="Google Shape;144;p2"/>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 name="Google Shape;145;p2"/>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6" name="Google Shape;146;p2"/>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7" name="Google Shape;147;p2"/>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 name="Google Shape;148;p2"/>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9" name="Google Shape;149;p2"/>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 name="Google Shape;150;p2"/>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51" name="Google Shape;151;p2"/>
          <p:cNvGrpSpPr/>
          <p:nvPr/>
        </p:nvGrpSpPr>
        <p:grpSpPr>
          <a:xfrm>
            <a:off x="7788071" y="4299469"/>
            <a:ext cx="890364" cy="1101173"/>
            <a:chOff x="5959271" y="3613664"/>
            <a:chExt cx="890364" cy="1101173"/>
          </a:xfrm>
        </p:grpSpPr>
        <p:sp>
          <p:nvSpPr>
            <p:cNvPr id="152" name="Google Shape;152;p2"/>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3" name="Google Shape;153;p2"/>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 name="Google Shape;154;p2"/>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5" name="Google Shape;155;p2"/>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6" name="Google Shape;156;p2"/>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7" name="Google Shape;157;p2"/>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8" name="Google Shape;158;p2"/>
            <p:cNvSpPr/>
            <p:nvPr/>
          </p:nvSpPr>
          <p:spPr>
            <a:xfrm>
              <a:off x="6111130" y="3901125"/>
              <a:ext cx="236443" cy="255947"/>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9" name="Google Shape;159;p2"/>
            <p:cNvSpPr/>
            <p:nvPr/>
          </p:nvSpPr>
          <p:spPr>
            <a:xfrm>
              <a:off x="6165312" y="3897675"/>
              <a:ext cx="423166" cy="260088"/>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0" name="Google Shape;160;p2"/>
            <p:cNvSpPr/>
            <p:nvPr/>
          </p:nvSpPr>
          <p:spPr>
            <a:xfrm>
              <a:off x="6105334" y="4214020"/>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1" name="Google Shape;161;p2"/>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62" name="Google Shape;162;p2"/>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63" name="Google Shape;163;p2"/>
          <p:cNvGrpSpPr/>
          <p:nvPr/>
        </p:nvGrpSpPr>
        <p:grpSpPr>
          <a:xfrm>
            <a:off x="1594394" y="323271"/>
            <a:ext cx="348087" cy="487150"/>
            <a:chOff x="2157913" y="1144688"/>
            <a:chExt cx="267451" cy="374299"/>
          </a:xfrm>
        </p:grpSpPr>
        <p:sp>
          <p:nvSpPr>
            <p:cNvPr id="164" name="Google Shape;164;p2"/>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5" name="Google Shape;165;p2"/>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66" name="Google Shape;166;p2"/>
          <p:cNvGrpSpPr/>
          <p:nvPr/>
        </p:nvGrpSpPr>
        <p:grpSpPr>
          <a:xfrm>
            <a:off x="8160665" y="1156966"/>
            <a:ext cx="819771" cy="865635"/>
            <a:chOff x="7088286" y="1674216"/>
            <a:chExt cx="819771" cy="865634"/>
          </a:xfrm>
        </p:grpSpPr>
        <p:grpSp>
          <p:nvGrpSpPr>
            <p:cNvPr id="167" name="Google Shape;167;p2"/>
            <p:cNvGrpSpPr/>
            <p:nvPr/>
          </p:nvGrpSpPr>
          <p:grpSpPr>
            <a:xfrm>
              <a:off x="7331958" y="1674216"/>
              <a:ext cx="576099" cy="865634"/>
              <a:chOff x="7331958" y="1674216"/>
              <a:chExt cx="576099" cy="865634"/>
            </a:xfrm>
          </p:grpSpPr>
          <p:sp>
            <p:nvSpPr>
              <p:cNvPr id="168" name="Google Shape;168;p2"/>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 name="Google Shape;169;p2"/>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 name="Google Shape;170;p2"/>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1" name="Google Shape;171;p2"/>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2" name="Google Shape;172;p2"/>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3" name="Google Shape;173;p2"/>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4" name="Google Shape;174;p2"/>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5" name="Google Shape;175;p2"/>
              <p:cNvSpPr/>
              <p:nvPr/>
            </p:nvSpPr>
            <p:spPr>
              <a:xfrm>
                <a:off x="7423716" y="2201980"/>
                <a:ext cx="344594" cy="264721"/>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6" name="Google Shape;176;p2"/>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77" name="Google Shape;177;p2"/>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78" name="Google Shape;178;p2"/>
          <p:cNvSpPr/>
          <p:nvPr/>
        </p:nvSpPr>
        <p:spPr>
          <a:xfrm>
            <a:off x="7125449" y="831537"/>
            <a:ext cx="109906" cy="110862"/>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79" name="Google Shape;179;p2"/>
          <p:cNvGrpSpPr/>
          <p:nvPr/>
        </p:nvGrpSpPr>
        <p:grpSpPr>
          <a:xfrm>
            <a:off x="7950719" y="-106512"/>
            <a:ext cx="838202" cy="1491169"/>
            <a:chOff x="6731516" y="350687"/>
            <a:chExt cx="838202" cy="1491169"/>
          </a:xfrm>
        </p:grpSpPr>
        <p:sp>
          <p:nvSpPr>
            <p:cNvPr id="180" name="Google Shape;180;p2"/>
            <p:cNvSpPr/>
            <p:nvPr/>
          </p:nvSpPr>
          <p:spPr>
            <a:xfrm>
              <a:off x="6911475" y="988500"/>
              <a:ext cx="172675" cy="253324"/>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 name="Google Shape;181;p2"/>
            <p:cNvSpPr/>
            <p:nvPr/>
          </p:nvSpPr>
          <p:spPr>
            <a:xfrm>
              <a:off x="6887075" y="1044873"/>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 name="Google Shape;182;p2"/>
            <p:cNvSpPr/>
            <p:nvPr/>
          </p:nvSpPr>
          <p:spPr>
            <a:xfrm>
              <a:off x="7225056" y="902247"/>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3" name="Google Shape;183;p2"/>
            <p:cNvSpPr/>
            <p:nvPr/>
          </p:nvSpPr>
          <p:spPr>
            <a:xfrm>
              <a:off x="7288347" y="914894"/>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4" name="Google Shape;184;p2"/>
            <p:cNvSpPr/>
            <p:nvPr/>
          </p:nvSpPr>
          <p:spPr>
            <a:xfrm>
              <a:off x="6869611" y="351907"/>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5" name="Google Shape;185;p2"/>
            <p:cNvSpPr/>
            <p:nvPr/>
          </p:nvSpPr>
          <p:spPr>
            <a:xfrm>
              <a:off x="6904632" y="350687"/>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6" name="Google Shape;186;p2"/>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7" name="Google Shape;187;p2"/>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8" name="Google Shape;188;p2"/>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9" name="Google Shape;189;p2"/>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0" name="Google Shape;190;p2"/>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1" name="Google Shape;191;p2"/>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2" name="Google Shape;192;p2"/>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3" name="Google Shape;193;p2"/>
            <p:cNvSpPr/>
            <p:nvPr/>
          </p:nvSpPr>
          <p:spPr>
            <a:xfrm>
              <a:off x="7026778" y="783640"/>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4" name="Google Shape;194;p2"/>
            <p:cNvSpPr/>
            <p:nvPr/>
          </p:nvSpPr>
          <p:spPr>
            <a:xfrm>
              <a:off x="7004296" y="783402"/>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5" name="Google Shape;195;p2"/>
            <p:cNvSpPr/>
            <p:nvPr/>
          </p:nvSpPr>
          <p:spPr>
            <a:xfrm>
              <a:off x="7053020" y="795504"/>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6" name="Google Shape;196;p2"/>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7" name="Google Shape;197;p2"/>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8" name="Google Shape;198;p2"/>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99" name="Google Shape;199;p2"/>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00" name="Google Shape;200;p2"/>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01" name="Google Shape;201;p2"/>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202" name="Google Shape;202;p2"/>
          <p:cNvGrpSpPr/>
          <p:nvPr/>
        </p:nvGrpSpPr>
        <p:grpSpPr>
          <a:xfrm>
            <a:off x="7259160" y="4644739"/>
            <a:ext cx="478022" cy="410626"/>
            <a:chOff x="5263209" y="4056946"/>
            <a:chExt cx="478022" cy="410626"/>
          </a:xfrm>
        </p:grpSpPr>
        <p:sp>
          <p:nvSpPr>
            <p:cNvPr id="203" name="Google Shape;203;p2"/>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04" name="Google Shape;204;p2"/>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05" name="Google Shape;205;p2"/>
            <p:cNvSpPr/>
            <p:nvPr/>
          </p:nvSpPr>
          <p:spPr>
            <a:xfrm>
              <a:off x="5420809" y="4061910"/>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06" name="Google Shape;206;p2"/>
            <p:cNvSpPr/>
            <p:nvPr/>
          </p:nvSpPr>
          <p:spPr>
            <a:xfrm>
              <a:off x="5263209" y="4061036"/>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07" name="Google Shape;207;p2"/>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08" name="Google Shape;208;p2"/>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09" name="Google Shape;209;p2"/>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10" name="Google Shape;210;p2"/>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11" name="Google Shape;211;p2"/>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12" name="Google Shape;212;p2"/>
            <p:cNvSpPr/>
            <p:nvPr/>
          </p:nvSpPr>
          <p:spPr>
            <a:xfrm>
              <a:off x="5314448" y="4090906"/>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213" name="Google Shape;213;p2"/>
          <p:cNvGrpSpPr/>
          <p:nvPr/>
        </p:nvGrpSpPr>
        <p:grpSpPr>
          <a:xfrm>
            <a:off x="1275740" y="284307"/>
            <a:ext cx="301226" cy="299676"/>
            <a:chOff x="3312562" y="901016"/>
            <a:chExt cx="301226" cy="299677"/>
          </a:xfrm>
        </p:grpSpPr>
        <p:sp>
          <p:nvSpPr>
            <p:cNvPr id="214" name="Google Shape;214;p2"/>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15" name="Google Shape;215;p2"/>
            <p:cNvSpPr/>
            <p:nvPr/>
          </p:nvSpPr>
          <p:spPr>
            <a:xfrm>
              <a:off x="3399471" y="1003549"/>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16" name="Google Shape;216;p2"/>
            <p:cNvSpPr/>
            <p:nvPr/>
          </p:nvSpPr>
          <p:spPr>
            <a:xfrm>
              <a:off x="3490047" y="903145"/>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17" name="Google Shape;217;p2"/>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18" name="Google Shape;218;p2"/>
            <p:cNvSpPr/>
            <p:nvPr/>
          </p:nvSpPr>
          <p:spPr>
            <a:xfrm>
              <a:off x="3377598"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19" name="Google Shape;219;p2"/>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20" name="Google Shape;220;p2"/>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21" name="Google Shape;221;p2"/>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22" name="Google Shape;222;p2"/>
            <p:cNvSpPr/>
            <p:nvPr/>
          </p:nvSpPr>
          <p:spPr>
            <a:xfrm>
              <a:off x="3530032" y="935822"/>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223" name="Google Shape;223;p2"/>
          <p:cNvGrpSpPr/>
          <p:nvPr/>
        </p:nvGrpSpPr>
        <p:grpSpPr>
          <a:xfrm rot="-928815">
            <a:off x="6926237" y="-285442"/>
            <a:ext cx="977002" cy="806713"/>
            <a:chOff x="8637793" y="1787288"/>
            <a:chExt cx="977024" cy="806732"/>
          </a:xfrm>
        </p:grpSpPr>
        <p:grpSp>
          <p:nvGrpSpPr>
            <p:cNvPr id="224" name="Google Shape;224;p2"/>
            <p:cNvGrpSpPr/>
            <p:nvPr/>
          </p:nvGrpSpPr>
          <p:grpSpPr>
            <a:xfrm>
              <a:off x="8637793" y="1787288"/>
              <a:ext cx="977024" cy="806732"/>
              <a:chOff x="7418593" y="2244488"/>
              <a:chExt cx="977024" cy="806732"/>
            </a:xfrm>
          </p:grpSpPr>
          <p:sp>
            <p:nvSpPr>
              <p:cNvPr id="225" name="Google Shape;225;p2"/>
              <p:cNvSpPr/>
              <p:nvPr/>
            </p:nvSpPr>
            <p:spPr>
              <a:xfrm>
                <a:off x="7418593" y="2244488"/>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26" name="Google Shape;226;p2"/>
              <p:cNvSpPr/>
              <p:nvPr/>
            </p:nvSpPr>
            <p:spPr>
              <a:xfrm>
                <a:off x="7465904" y="230392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27" name="Google Shape;227;p2"/>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28" name="Google Shape;228;p2"/>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29" name="Google Shape;229;p2"/>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0" name="Google Shape;230;p2"/>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1" name="Google Shape;231;p2"/>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2" name="Google Shape;232;p2"/>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3" name="Google Shape;233;p2"/>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4" name="Google Shape;234;p2"/>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5" name="Google Shape;235;p2"/>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6" name="Google Shape;236;p2"/>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7" name="Google Shape;237;p2"/>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8" name="Google Shape;238;p2"/>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39" name="Google Shape;239;p2"/>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240" name="Google Shape;240;p2"/>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41" name="Google Shape;241;p2"/>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242" name="Google Shape;242;p2"/>
          <p:cNvGrpSpPr/>
          <p:nvPr/>
        </p:nvGrpSpPr>
        <p:grpSpPr>
          <a:xfrm>
            <a:off x="264930" y="1294671"/>
            <a:ext cx="766043" cy="1025292"/>
            <a:chOff x="1092001" y="1319643"/>
            <a:chExt cx="766043" cy="1025292"/>
          </a:xfrm>
        </p:grpSpPr>
        <p:sp>
          <p:nvSpPr>
            <p:cNvPr id="243" name="Google Shape;243;p2"/>
            <p:cNvSpPr/>
            <p:nvPr/>
          </p:nvSpPr>
          <p:spPr>
            <a:xfrm>
              <a:off x="1226944" y="1536465"/>
              <a:ext cx="524860" cy="680430"/>
            </a:xfrm>
            <a:custGeom>
              <a:avLst/>
              <a:gdLst/>
              <a:ahLst/>
              <a:cxnLst/>
              <a:rect l="l" t="t" r="r" b="b"/>
              <a:pathLst>
                <a:path w="19821" h="25696" extrusionOk="0">
                  <a:moveTo>
                    <a:pt x="16281" y="0"/>
                  </a:moveTo>
                  <a:lnTo>
                    <a:pt x="1" y="23218"/>
                  </a:lnTo>
                  <a:lnTo>
                    <a:pt x="3540" y="25695"/>
                  </a:lnTo>
                  <a:lnTo>
                    <a:pt x="19821" y="2454"/>
                  </a:lnTo>
                  <a:lnTo>
                    <a:pt x="162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44" name="Google Shape;244;p2"/>
            <p:cNvSpPr/>
            <p:nvPr/>
          </p:nvSpPr>
          <p:spPr>
            <a:xfrm>
              <a:off x="1135030" y="1472037"/>
              <a:ext cx="524251" cy="680430"/>
            </a:xfrm>
            <a:custGeom>
              <a:avLst/>
              <a:gdLst/>
              <a:ahLst/>
              <a:cxnLst/>
              <a:rect l="l" t="t" r="r" b="b"/>
              <a:pathLst>
                <a:path w="19798" h="25696" extrusionOk="0">
                  <a:moveTo>
                    <a:pt x="16282" y="1"/>
                  </a:moveTo>
                  <a:lnTo>
                    <a:pt x="1" y="23218"/>
                  </a:lnTo>
                  <a:lnTo>
                    <a:pt x="3517" y="25696"/>
                  </a:lnTo>
                  <a:lnTo>
                    <a:pt x="19797" y="2478"/>
                  </a:lnTo>
                  <a:lnTo>
                    <a:pt x="162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45" name="Google Shape;245;p2"/>
            <p:cNvSpPr/>
            <p:nvPr/>
          </p:nvSpPr>
          <p:spPr>
            <a:xfrm>
              <a:off x="1092001" y="2261233"/>
              <a:ext cx="98108" cy="82512"/>
            </a:xfrm>
            <a:custGeom>
              <a:avLst/>
              <a:gdLst/>
              <a:ahLst/>
              <a:cxnLst/>
              <a:rect l="l" t="t" r="r" b="b"/>
              <a:pathLst>
                <a:path w="3705" h="3116" extrusionOk="0">
                  <a:moveTo>
                    <a:pt x="2194" y="1"/>
                  </a:moveTo>
                  <a:lnTo>
                    <a:pt x="0" y="3115"/>
                  </a:lnTo>
                  <a:lnTo>
                    <a:pt x="3704" y="1063"/>
                  </a:lnTo>
                  <a:lnTo>
                    <a:pt x="2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46" name="Google Shape;246;p2"/>
            <p:cNvSpPr/>
            <p:nvPr/>
          </p:nvSpPr>
          <p:spPr>
            <a:xfrm>
              <a:off x="1093191" y="2234301"/>
              <a:ext cx="58124" cy="110633"/>
            </a:xfrm>
            <a:custGeom>
              <a:avLst/>
              <a:gdLst/>
              <a:ahLst/>
              <a:cxnLst/>
              <a:rect l="l" t="t" r="r" b="b"/>
              <a:pathLst>
                <a:path w="2195" h="4178" extrusionOk="0">
                  <a:moveTo>
                    <a:pt x="684" y="1"/>
                  </a:moveTo>
                  <a:lnTo>
                    <a:pt x="0" y="4177"/>
                  </a:lnTo>
                  <a:lnTo>
                    <a:pt x="0" y="4177"/>
                  </a:lnTo>
                  <a:lnTo>
                    <a:pt x="2194" y="1063"/>
                  </a:ln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47" name="Google Shape;247;p2"/>
            <p:cNvSpPr/>
            <p:nvPr/>
          </p:nvSpPr>
          <p:spPr>
            <a:xfrm>
              <a:off x="1150099" y="2151260"/>
              <a:ext cx="170584" cy="138120"/>
            </a:xfrm>
            <a:custGeom>
              <a:avLst/>
              <a:gdLst/>
              <a:ahLst/>
              <a:cxnLst/>
              <a:rect l="l" t="t" r="r" b="b"/>
              <a:pathLst>
                <a:path w="6442" h="5216" extrusionOk="0">
                  <a:moveTo>
                    <a:pt x="2903" y="1"/>
                  </a:moveTo>
                  <a:lnTo>
                    <a:pt x="0" y="4154"/>
                  </a:lnTo>
                  <a:lnTo>
                    <a:pt x="1510" y="5216"/>
                  </a:lnTo>
                  <a:lnTo>
                    <a:pt x="6442" y="2478"/>
                  </a:lnTo>
                  <a:lnTo>
                    <a:pt x="29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48" name="Google Shape;248;p2"/>
            <p:cNvSpPr/>
            <p:nvPr/>
          </p:nvSpPr>
          <p:spPr>
            <a:xfrm>
              <a:off x="1110113" y="2085668"/>
              <a:ext cx="116856" cy="175589"/>
            </a:xfrm>
            <a:custGeom>
              <a:avLst/>
              <a:gdLst/>
              <a:ahLst/>
              <a:cxnLst/>
              <a:rect l="l" t="t" r="r" b="b"/>
              <a:pathLst>
                <a:path w="4413" h="6631" extrusionOk="0">
                  <a:moveTo>
                    <a:pt x="897" y="0"/>
                  </a:moveTo>
                  <a:lnTo>
                    <a:pt x="0" y="5569"/>
                  </a:lnTo>
                  <a:lnTo>
                    <a:pt x="1510" y="6631"/>
                  </a:lnTo>
                  <a:lnTo>
                    <a:pt x="4413" y="2478"/>
                  </a:lnTo>
                  <a:lnTo>
                    <a:pt x="8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49" name="Google Shape;249;p2"/>
            <p:cNvSpPr/>
            <p:nvPr/>
          </p:nvSpPr>
          <p:spPr>
            <a:xfrm>
              <a:off x="1566157" y="1432052"/>
              <a:ext cx="121252" cy="105629"/>
            </a:xfrm>
            <a:custGeom>
              <a:avLst/>
              <a:gdLst/>
              <a:ahLst/>
              <a:cxnLst/>
              <a:rect l="l" t="t" r="r" b="b"/>
              <a:pathLst>
                <a:path w="4579" h="3989" extrusionOk="0">
                  <a:moveTo>
                    <a:pt x="1062" y="1"/>
                  </a:moveTo>
                  <a:lnTo>
                    <a:pt x="1" y="1511"/>
                  </a:lnTo>
                  <a:lnTo>
                    <a:pt x="3516" y="3988"/>
                  </a:lnTo>
                  <a:lnTo>
                    <a:pt x="4578" y="2478"/>
                  </a:lnTo>
                  <a:lnTo>
                    <a:pt x="1062" y="1"/>
                  </a:lnTo>
                  <a:close/>
                </a:path>
              </a:pathLst>
            </a:custGeom>
            <a:solidFill>
              <a:srgbClr val="D6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0" name="Google Shape;250;p2"/>
            <p:cNvSpPr/>
            <p:nvPr/>
          </p:nvSpPr>
          <p:spPr>
            <a:xfrm>
              <a:off x="1658071" y="1496480"/>
              <a:ext cx="121225" cy="104993"/>
            </a:xfrm>
            <a:custGeom>
              <a:avLst/>
              <a:gdLst/>
              <a:ahLst/>
              <a:cxnLst/>
              <a:rect l="l" t="t" r="r" b="b"/>
              <a:pathLst>
                <a:path w="4578" h="3965" extrusionOk="0">
                  <a:moveTo>
                    <a:pt x="1062" y="0"/>
                  </a:moveTo>
                  <a:lnTo>
                    <a:pt x="0" y="1510"/>
                  </a:lnTo>
                  <a:lnTo>
                    <a:pt x="3540" y="3964"/>
                  </a:lnTo>
                  <a:lnTo>
                    <a:pt x="4578" y="2478"/>
                  </a:lnTo>
                  <a:lnTo>
                    <a:pt x="1062" y="0"/>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1" name="Google Shape;251;p2"/>
            <p:cNvSpPr/>
            <p:nvPr/>
          </p:nvSpPr>
          <p:spPr>
            <a:xfrm>
              <a:off x="1593643" y="1319643"/>
              <a:ext cx="188087" cy="178052"/>
            </a:xfrm>
            <a:custGeom>
              <a:avLst/>
              <a:gdLst/>
              <a:ahLst/>
              <a:cxnLst/>
              <a:rect l="l" t="t" r="r" b="b"/>
              <a:pathLst>
                <a:path w="7103" h="6724" extrusionOk="0">
                  <a:moveTo>
                    <a:pt x="4113" y="1"/>
                  </a:moveTo>
                  <a:cubicBezTo>
                    <a:pt x="3445" y="1"/>
                    <a:pt x="2782" y="314"/>
                    <a:pt x="2360" y="895"/>
                  </a:cubicBezTo>
                  <a:lnTo>
                    <a:pt x="1" y="4246"/>
                  </a:lnTo>
                  <a:lnTo>
                    <a:pt x="3540" y="6723"/>
                  </a:lnTo>
                  <a:lnTo>
                    <a:pt x="7103" y="1650"/>
                  </a:lnTo>
                  <a:lnTo>
                    <a:pt x="5310" y="376"/>
                  </a:lnTo>
                  <a:cubicBezTo>
                    <a:pt x="4947" y="122"/>
                    <a:pt x="4529" y="1"/>
                    <a:pt x="4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2" name="Google Shape;252;p2"/>
            <p:cNvSpPr/>
            <p:nvPr/>
          </p:nvSpPr>
          <p:spPr>
            <a:xfrm>
              <a:off x="1684335" y="1361357"/>
              <a:ext cx="173709" cy="199950"/>
            </a:xfrm>
            <a:custGeom>
              <a:avLst/>
              <a:gdLst/>
              <a:ahLst/>
              <a:cxnLst/>
              <a:rect l="l" t="t" r="r" b="b"/>
              <a:pathLst>
                <a:path w="6560" h="7551" extrusionOk="0">
                  <a:moveTo>
                    <a:pt x="3587" y="0"/>
                  </a:moveTo>
                  <a:lnTo>
                    <a:pt x="0" y="5073"/>
                  </a:lnTo>
                  <a:lnTo>
                    <a:pt x="3539" y="7551"/>
                  </a:lnTo>
                  <a:lnTo>
                    <a:pt x="5899" y="4200"/>
                  </a:lnTo>
                  <a:cubicBezTo>
                    <a:pt x="6560" y="3233"/>
                    <a:pt x="6324" y="1911"/>
                    <a:pt x="5380" y="1251"/>
                  </a:cubicBez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3" name="Google Shape;253;p2"/>
            <p:cNvSpPr/>
            <p:nvPr/>
          </p:nvSpPr>
          <p:spPr>
            <a:xfrm>
              <a:off x="1226944" y="1536465"/>
              <a:ext cx="461123" cy="636076"/>
            </a:xfrm>
            <a:custGeom>
              <a:avLst/>
              <a:gdLst/>
              <a:ahLst/>
              <a:cxnLst/>
              <a:rect l="l" t="t" r="r" b="b"/>
              <a:pathLst>
                <a:path w="17414" h="24021" extrusionOk="0">
                  <a:moveTo>
                    <a:pt x="16281" y="0"/>
                  </a:moveTo>
                  <a:lnTo>
                    <a:pt x="1" y="23218"/>
                  </a:lnTo>
                  <a:lnTo>
                    <a:pt x="1133" y="24020"/>
                  </a:lnTo>
                  <a:lnTo>
                    <a:pt x="17414" y="779"/>
                  </a:lnTo>
                  <a:lnTo>
                    <a:pt x="16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4" name="Google Shape;254;p2"/>
            <p:cNvSpPr/>
            <p:nvPr/>
          </p:nvSpPr>
          <p:spPr>
            <a:xfrm>
              <a:off x="1198159" y="1516392"/>
              <a:ext cx="461732" cy="636076"/>
            </a:xfrm>
            <a:custGeom>
              <a:avLst/>
              <a:gdLst/>
              <a:ahLst/>
              <a:cxnLst/>
              <a:rect l="l" t="t" r="r" b="b"/>
              <a:pathLst>
                <a:path w="17437" h="24021" extrusionOk="0">
                  <a:moveTo>
                    <a:pt x="16304" y="1"/>
                  </a:moveTo>
                  <a:lnTo>
                    <a:pt x="0" y="23219"/>
                  </a:lnTo>
                  <a:lnTo>
                    <a:pt x="1133" y="24021"/>
                  </a:lnTo>
                  <a:lnTo>
                    <a:pt x="17437" y="803"/>
                  </a:lnTo>
                  <a:lnTo>
                    <a:pt x="16304"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255" name="Google Shape;255;p2"/>
          <p:cNvGrpSpPr/>
          <p:nvPr/>
        </p:nvGrpSpPr>
        <p:grpSpPr>
          <a:xfrm>
            <a:off x="386635" y="-107099"/>
            <a:ext cx="846654" cy="974067"/>
            <a:chOff x="2401585" y="228600"/>
            <a:chExt cx="846654" cy="974068"/>
          </a:xfrm>
        </p:grpSpPr>
        <p:sp>
          <p:nvSpPr>
            <p:cNvPr id="256" name="Google Shape;256;p2"/>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7" name="Google Shape;257;p2"/>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8" name="Google Shape;258;p2"/>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9" name="Google Shape;259;p2"/>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0" name="Google Shape;260;p2"/>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1" name="Google Shape;261;p2"/>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2" name="Google Shape;262;p2"/>
            <p:cNvSpPr/>
            <p:nvPr/>
          </p:nvSpPr>
          <p:spPr>
            <a:xfrm>
              <a:off x="270694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3" name="Google Shape;263;p2"/>
            <p:cNvSpPr/>
            <p:nvPr/>
          </p:nvSpPr>
          <p:spPr>
            <a:xfrm>
              <a:off x="2736482" y="476033"/>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4" name="Google Shape;264;p2"/>
            <p:cNvSpPr/>
            <p:nvPr/>
          </p:nvSpPr>
          <p:spPr>
            <a:xfrm>
              <a:off x="2569656" y="713403"/>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5" name="Google Shape;265;p2"/>
            <p:cNvSpPr/>
            <p:nvPr/>
          </p:nvSpPr>
          <p:spPr>
            <a:xfrm>
              <a:off x="2528404" y="675911"/>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266" name="Google Shape;266;p2"/>
          <p:cNvSpPr txBox="1">
            <a:spLocks noGrp="1"/>
          </p:cNvSpPr>
          <p:nvPr>
            <p:ph type="ctrTitle"/>
          </p:nvPr>
        </p:nvSpPr>
        <p:spPr>
          <a:xfrm>
            <a:off x="2042250" y="1363848"/>
            <a:ext cx="5059500" cy="1843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499" b="1">
                <a:latin typeface="Amatic SC"/>
                <a:ea typeface="Amatic SC"/>
                <a:cs typeface="Amatic SC"/>
                <a:sym typeface="Amatic SC"/>
              </a:defRPr>
            </a:lvl1pPr>
            <a:lvl2pPr lvl="1" algn="ctr">
              <a:spcBef>
                <a:spcPts val="0"/>
              </a:spcBef>
              <a:spcAft>
                <a:spcPts val="0"/>
              </a:spcAft>
              <a:buSzPts val="5200"/>
              <a:buNone/>
              <a:defRPr sz="5199"/>
            </a:lvl2pPr>
            <a:lvl3pPr lvl="2" algn="ctr">
              <a:spcBef>
                <a:spcPts val="0"/>
              </a:spcBef>
              <a:spcAft>
                <a:spcPts val="0"/>
              </a:spcAft>
              <a:buSzPts val="5200"/>
              <a:buNone/>
              <a:defRPr sz="5199"/>
            </a:lvl3pPr>
            <a:lvl4pPr lvl="3" algn="ctr">
              <a:spcBef>
                <a:spcPts val="0"/>
              </a:spcBef>
              <a:spcAft>
                <a:spcPts val="0"/>
              </a:spcAft>
              <a:buSzPts val="5200"/>
              <a:buNone/>
              <a:defRPr sz="5199"/>
            </a:lvl4pPr>
            <a:lvl5pPr lvl="4" algn="ctr">
              <a:spcBef>
                <a:spcPts val="0"/>
              </a:spcBef>
              <a:spcAft>
                <a:spcPts val="0"/>
              </a:spcAft>
              <a:buSzPts val="5200"/>
              <a:buNone/>
              <a:defRPr sz="5199"/>
            </a:lvl5pPr>
            <a:lvl6pPr lvl="5" algn="ctr">
              <a:spcBef>
                <a:spcPts val="0"/>
              </a:spcBef>
              <a:spcAft>
                <a:spcPts val="0"/>
              </a:spcAft>
              <a:buSzPts val="5200"/>
              <a:buNone/>
              <a:defRPr sz="5199"/>
            </a:lvl6pPr>
            <a:lvl7pPr lvl="6" algn="ctr">
              <a:spcBef>
                <a:spcPts val="0"/>
              </a:spcBef>
              <a:spcAft>
                <a:spcPts val="0"/>
              </a:spcAft>
              <a:buSzPts val="5200"/>
              <a:buNone/>
              <a:defRPr sz="5199"/>
            </a:lvl7pPr>
            <a:lvl8pPr lvl="7" algn="ctr">
              <a:spcBef>
                <a:spcPts val="0"/>
              </a:spcBef>
              <a:spcAft>
                <a:spcPts val="0"/>
              </a:spcAft>
              <a:buSzPts val="5200"/>
              <a:buNone/>
              <a:defRPr sz="5199"/>
            </a:lvl8pPr>
            <a:lvl9pPr lvl="8" algn="ctr">
              <a:spcBef>
                <a:spcPts val="0"/>
              </a:spcBef>
              <a:spcAft>
                <a:spcPts val="0"/>
              </a:spcAft>
              <a:buSzPts val="5200"/>
              <a:buNone/>
              <a:defRPr sz="5199"/>
            </a:lvl9pPr>
          </a:lstStyle>
          <a:p>
            <a:endParaRPr/>
          </a:p>
        </p:txBody>
      </p:sp>
      <p:sp>
        <p:nvSpPr>
          <p:cNvPr id="267" name="Google Shape;267;p2"/>
          <p:cNvSpPr txBox="1">
            <a:spLocks noGrp="1"/>
          </p:cNvSpPr>
          <p:nvPr>
            <p:ph type="subTitle" idx="1"/>
          </p:nvPr>
        </p:nvSpPr>
        <p:spPr>
          <a:xfrm>
            <a:off x="1513200" y="3244461"/>
            <a:ext cx="6117600" cy="53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Cabin"/>
                <a:ea typeface="Cabin"/>
                <a:cs typeface="Cabin"/>
                <a:sym typeface="Cabi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68" name="Google Shape;268;p2"/>
          <p:cNvGrpSpPr/>
          <p:nvPr/>
        </p:nvGrpSpPr>
        <p:grpSpPr>
          <a:xfrm>
            <a:off x="848983" y="3091238"/>
            <a:ext cx="717966" cy="1279218"/>
            <a:chOff x="848981" y="3091234"/>
            <a:chExt cx="717966" cy="1279218"/>
          </a:xfrm>
        </p:grpSpPr>
        <p:grpSp>
          <p:nvGrpSpPr>
            <p:cNvPr id="269" name="Google Shape;269;p2"/>
            <p:cNvGrpSpPr/>
            <p:nvPr/>
          </p:nvGrpSpPr>
          <p:grpSpPr>
            <a:xfrm>
              <a:off x="848981" y="3794879"/>
              <a:ext cx="717966" cy="575573"/>
              <a:chOff x="2905824" y="3732667"/>
              <a:chExt cx="538609" cy="431788"/>
            </a:xfrm>
          </p:grpSpPr>
          <p:sp>
            <p:nvSpPr>
              <p:cNvPr id="270" name="Google Shape;270;p2"/>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71" name="Google Shape;271;p2"/>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272" name="Google Shape;272;p2"/>
            <p:cNvSpPr/>
            <p:nvPr/>
          </p:nvSpPr>
          <p:spPr>
            <a:xfrm>
              <a:off x="1120014" y="3091234"/>
              <a:ext cx="90783" cy="92030"/>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273" name="Google Shape;273;p2"/>
          <p:cNvGrpSpPr/>
          <p:nvPr/>
        </p:nvGrpSpPr>
        <p:grpSpPr>
          <a:xfrm>
            <a:off x="7287569" y="2539546"/>
            <a:ext cx="1051591" cy="1046180"/>
            <a:chOff x="7287565" y="2539546"/>
            <a:chExt cx="1051591" cy="1046180"/>
          </a:xfrm>
        </p:grpSpPr>
        <p:sp>
          <p:nvSpPr>
            <p:cNvPr id="274" name="Google Shape;274;p2"/>
            <p:cNvSpPr/>
            <p:nvPr/>
          </p:nvSpPr>
          <p:spPr>
            <a:xfrm>
              <a:off x="8290285" y="2539546"/>
              <a:ext cx="48871" cy="48911"/>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75" name="Google Shape;275;p2"/>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42603606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6"/>
        <p:cNvGrpSpPr/>
        <p:nvPr/>
      </p:nvGrpSpPr>
      <p:grpSpPr>
        <a:xfrm>
          <a:off x="0" y="0"/>
          <a:ext cx="0" cy="0"/>
          <a:chOff x="0" y="0"/>
          <a:chExt cx="0" cy="0"/>
        </a:xfrm>
      </p:grpSpPr>
      <p:grpSp>
        <p:nvGrpSpPr>
          <p:cNvPr id="277" name="Google Shape;277;p3"/>
          <p:cNvGrpSpPr/>
          <p:nvPr/>
        </p:nvGrpSpPr>
        <p:grpSpPr>
          <a:xfrm>
            <a:off x="-438147" y="-1036800"/>
            <a:ext cx="9753730" cy="7085298"/>
            <a:chOff x="-438149" y="-1036800"/>
            <a:chExt cx="9753730" cy="7085298"/>
          </a:xfrm>
        </p:grpSpPr>
        <p:sp>
          <p:nvSpPr>
            <p:cNvPr id="278" name="Google Shape;278;p3"/>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79" name="Google Shape;279;p3"/>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0" name="Google Shape;280;p3"/>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1" name="Google Shape;281;p3"/>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2" name="Google Shape;282;p3"/>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3" name="Google Shape;283;p3"/>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4" name="Google Shape;284;p3"/>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5" name="Google Shape;285;p3"/>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6" name="Google Shape;286;p3"/>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7" name="Google Shape;287;p3"/>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8" name="Google Shape;288;p3"/>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9" name="Google Shape;289;p3"/>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0" name="Google Shape;290;p3"/>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1" name="Google Shape;291;p3"/>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2" name="Google Shape;292;p3"/>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3" name="Google Shape;293;p3"/>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4" name="Google Shape;294;p3"/>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5" name="Google Shape;295;p3"/>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6" name="Google Shape;296;p3"/>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7" name="Google Shape;297;p3"/>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8" name="Google Shape;298;p3"/>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9" name="Google Shape;299;p3"/>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00" name="Google Shape;300;p3"/>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01" name="Google Shape;301;p3"/>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302" name="Google Shape;302;p3"/>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303" name="Google Shape;303;p3"/>
          <p:cNvSpPr txBox="1">
            <a:spLocks noGrp="1"/>
          </p:cNvSpPr>
          <p:nvPr>
            <p:ph type="title"/>
          </p:nvPr>
        </p:nvSpPr>
        <p:spPr>
          <a:xfrm>
            <a:off x="3763433" y="1161726"/>
            <a:ext cx="23697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499">
                <a:solidFill>
                  <a:schemeClr val="accent6"/>
                </a:solidFill>
              </a:defRPr>
            </a:lvl1pPr>
            <a:lvl2pPr lvl="1" algn="ctr">
              <a:spcBef>
                <a:spcPts val="0"/>
              </a:spcBef>
              <a:spcAft>
                <a:spcPts val="0"/>
              </a:spcAft>
              <a:buSzPts val="3600"/>
              <a:buNone/>
              <a:defRPr sz="3599"/>
            </a:lvl2pPr>
            <a:lvl3pPr lvl="2" algn="ctr">
              <a:spcBef>
                <a:spcPts val="0"/>
              </a:spcBef>
              <a:spcAft>
                <a:spcPts val="0"/>
              </a:spcAft>
              <a:buSzPts val="3600"/>
              <a:buNone/>
              <a:defRPr sz="3599"/>
            </a:lvl3pPr>
            <a:lvl4pPr lvl="3" algn="ctr">
              <a:spcBef>
                <a:spcPts val="0"/>
              </a:spcBef>
              <a:spcAft>
                <a:spcPts val="0"/>
              </a:spcAft>
              <a:buSzPts val="3600"/>
              <a:buNone/>
              <a:defRPr sz="3599"/>
            </a:lvl4pPr>
            <a:lvl5pPr lvl="4" algn="ctr">
              <a:spcBef>
                <a:spcPts val="0"/>
              </a:spcBef>
              <a:spcAft>
                <a:spcPts val="0"/>
              </a:spcAft>
              <a:buSzPts val="3600"/>
              <a:buNone/>
              <a:defRPr sz="3599"/>
            </a:lvl5pPr>
            <a:lvl6pPr lvl="5" algn="ctr">
              <a:spcBef>
                <a:spcPts val="0"/>
              </a:spcBef>
              <a:spcAft>
                <a:spcPts val="0"/>
              </a:spcAft>
              <a:buSzPts val="3600"/>
              <a:buNone/>
              <a:defRPr sz="3599"/>
            </a:lvl6pPr>
            <a:lvl7pPr lvl="6" algn="ctr">
              <a:spcBef>
                <a:spcPts val="0"/>
              </a:spcBef>
              <a:spcAft>
                <a:spcPts val="0"/>
              </a:spcAft>
              <a:buSzPts val="3600"/>
              <a:buNone/>
              <a:defRPr sz="3599"/>
            </a:lvl7pPr>
            <a:lvl8pPr lvl="7" algn="ctr">
              <a:spcBef>
                <a:spcPts val="0"/>
              </a:spcBef>
              <a:spcAft>
                <a:spcPts val="0"/>
              </a:spcAft>
              <a:buSzPts val="3600"/>
              <a:buNone/>
              <a:defRPr sz="3599"/>
            </a:lvl8pPr>
            <a:lvl9pPr lvl="8" algn="ctr">
              <a:spcBef>
                <a:spcPts val="0"/>
              </a:spcBef>
              <a:spcAft>
                <a:spcPts val="0"/>
              </a:spcAft>
              <a:buSzPts val="3600"/>
              <a:buNone/>
              <a:defRPr sz="3599"/>
            </a:lvl9pPr>
          </a:lstStyle>
          <a:p>
            <a:endParaRPr/>
          </a:p>
        </p:txBody>
      </p:sp>
      <p:sp>
        <p:nvSpPr>
          <p:cNvPr id="304" name="Google Shape;304;p3"/>
          <p:cNvSpPr txBox="1">
            <a:spLocks noGrp="1"/>
          </p:cNvSpPr>
          <p:nvPr>
            <p:ph type="subTitle" idx="1"/>
          </p:nvPr>
        </p:nvSpPr>
        <p:spPr>
          <a:xfrm>
            <a:off x="2742300" y="3399175"/>
            <a:ext cx="3659400" cy="58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1"/>
            </a:lvl1pPr>
            <a:lvl2pPr lvl="1" algn="ctr" rtl="0">
              <a:lnSpc>
                <a:spcPct val="100000"/>
              </a:lnSpc>
              <a:spcBef>
                <a:spcPts val="1601"/>
              </a:spcBef>
              <a:spcAft>
                <a:spcPts val="0"/>
              </a:spcAft>
              <a:buSzPts val="1600"/>
              <a:buNone/>
              <a:defRPr sz="1601"/>
            </a:lvl2pPr>
            <a:lvl3pPr lvl="2" algn="ctr" rtl="0">
              <a:lnSpc>
                <a:spcPct val="100000"/>
              </a:lnSpc>
              <a:spcBef>
                <a:spcPts val="0"/>
              </a:spcBef>
              <a:spcAft>
                <a:spcPts val="0"/>
              </a:spcAft>
              <a:buSzPts val="1600"/>
              <a:buNone/>
              <a:defRPr sz="1601"/>
            </a:lvl3pPr>
            <a:lvl4pPr lvl="3" algn="ctr" rtl="0">
              <a:lnSpc>
                <a:spcPct val="100000"/>
              </a:lnSpc>
              <a:spcBef>
                <a:spcPts val="0"/>
              </a:spcBef>
              <a:spcAft>
                <a:spcPts val="0"/>
              </a:spcAft>
              <a:buSzPts val="1600"/>
              <a:buNone/>
              <a:defRPr sz="1601"/>
            </a:lvl4pPr>
            <a:lvl5pPr lvl="4" algn="ctr" rtl="0">
              <a:lnSpc>
                <a:spcPct val="100000"/>
              </a:lnSpc>
              <a:spcBef>
                <a:spcPts val="0"/>
              </a:spcBef>
              <a:spcAft>
                <a:spcPts val="0"/>
              </a:spcAft>
              <a:buSzPts val="1600"/>
              <a:buNone/>
              <a:defRPr sz="1601"/>
            </a:lvl5pPr>
            <a:lvl6pPr lvl="5" algn="ctr" rtl="0">
              <a:lnSpc>
                <a:spcPct val="100000"/>
              </a:lnSpc>
              <a:spcBef>
                <a:spcPts val="0"/>
              </a:spcBef>
              <a:spcAft>
                <a:spcPts val="0"/>
              </a:spcAft>
              <a:buSzPts val="1600"/>
              <a:buNone/>
              <a:defRPr sz="1601"/>
            </a:lvl6pPr>
            <a:lvl7pPr lvl="6" algn="ctr" rtl="0">
              <a:lnSpc>
                <a:spcPct val="100000"/>
              </a:lnSpc>
              <a:spcBef>
                <a:spcPts val="0"/>
              </a:spcBef>
              <a:spcAft>
                <a:spcPts val="0"/>
              </a:spcAft>
              <a:buSzPts val="1600"/>
              <a:buNone/>
              <a:defRPr sz="1601"/>
            </a:lvl7pPr>
            <a:lvl8pPr lvl="7" algn="ctr" rtl="0">
              <a:lnSpc>
                <a:spcPct val="100000"/>
              </a:lnSpc>
              <a:spcBef>
                <a:spcPts val="0"/>
              </a:spcBef>
              <a:spcAft>
                <a:spcPts val="0"/>
              </a:spcAft>
              <a:buSzPts val="1600"/>
              <a:buNone/>
              <a:defRPr sz="1601"/>
            </a:lvl8pPr>
            <a:lvl9pPr lvl="8" algn="ctr" rtl="0">
              <a:lnSpc>
                <a:spcPct val="100000"/>
              </a:lnSpc>
              <a:spcBef>
                <a:spcPts val="0"/>
              </a:spcBef>
              <a:spcAft>
                <a:spcPts val="0"/>
              </a:spcAft>
              <a:buSzPts val="1600"/>
              <a:buNone/>
              <a:defRPr sz="1601"/>
            </a:lvl9pPr>
          </a:lstStyle>
          <a:p>
            <a:endParaRPr/>
          </a:p>
        </p:txBody>
      </p:sp>
      <p:grpSp>
        <p:nvGrpSpPr>
          <p:cNvPr id="305" name="Google Shape;305;p3"/>
          <p:cNvGrpSpPr/>
          <p:nvPr/>
        </p:nvGrpSpPr>
        <p:grpSpPr>
          <a:xfrm>
            <a:off x="1594394" y="323271"/>
            <a:ext cx="348087" cy="487150"/>
            <a:chOff x="2157913" y="1144688"/>
            <a:chExt cx="267451" cy="374299"/>
          </a:xfrm>
        </p:grpSpPr>
        <p:sp>
          <p:nvSpPr>
            <p:cNvPr id="306" name="Google Shape;306;p3"/>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07" name="Google Shape;307;p3"/>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308" name="Google Shape;308;p3"/>
          <p:cNvSpPr/>
          <p:nvPr/>
        </p:nvSpPr>
        <p:spPr>
          <a:xfrm>
            <a:off x="8160664" y="1496551"/>
            <a:ext cx="73138" cy="7313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309" name="Google Shape;309;p3"/>
          <p:cNvSpPr/>
          <p:nvPr/>
        </p:nvSpPr>
        <p:spPr>
          <a:xfrm>
            <a:off x="7125452" y="831537"/>
            <a:ext cx="109903" cy="110860"/>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310" name="Google Shape;310;p3"/>
          <p:cNvSpPr/>
          <p:nvPr/>
        </p:nvSpPr>
        <p:spPr>
          <a:xfrm>
            <a:off x="1120018" y="3091235"/>
            <a:ext cx="90783" cy="92031"/>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311" name="Google Shape;311;p3"/>
          <p:cNvGrpSpPr/>
          <p:nvPr/>
        </p:nvGrpSpPr>
        <p:grpSpPr>
          <a:xfrm>
            <a:off x="7287565" y="2539546"/>
            <a:ext cx="1051590" cy="1046180"/>
            <a:chOff x="7287565" y="2539546"/>
            <a:chExt cx="1051590" cy="1046180"/>
          </a:xfrm>
        </p:grpSpPr>
        <p:sp>
          <p:nvSpPr>
            <p:cNvPr id="312" name="Google Shape;312;p3"/>
            <p:cNvSpPr/>
            <p:nvPr/>
          </p:nvSpPr>
          <p:spPr>
            <a:xfrm>
              <a:off x="8290285" y="2539546"/>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13" name="Google Shape;313;p3"/>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38943990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4"/>
        <p:cNvGrpSpPr/>
        <p:nvPr/>
      </p:nvGrpSpPr>
      <p:grpSpPr>
        <a:xfrm>
          <a:off x="0" y="0"/>
          <a:ext cx="0" cy="0"/>
          <a:chOff x="0" y="0"/>
          <a:chExt cx="0" cy="0"/>
        </a:xfrm>
      </p:grpSpPr>
      <p:grpSp>
        <p:nvGrpSpPr>
          <p:cNvPr id="315" name="Google Shape;315;p4"/>
          <p:cNvGrpSpPr/>
          <p:nvPr/>
        </p:nvGrpSpPr>
        <p:grpSpPr>
          <a:xfrm>
            <a:off x="-438147" y="-1036800"/>
            <a:ext cx="9753730" cy="7085298"/>
            <a:chOff x="-438149" y="-1036800"/>
            <a:chExt cx="9753730" cy="7085298"/>
          </a:xfrm>
        </p:grpSpPr>
        <p:sp>
          <p:nvSpPr>
            <p:cNvPr id="316" name="Google Shape;316;p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17" name="Google Shape;317;p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18" name="Google Shape;318;p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19" name="Google Shape;319;p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0" name="Google Shape;320;p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1" name="Google Shape;321;p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2" name="Google Shape;322;p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3" name="Google Shape;323;p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4" name="Google Shape;324;p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5" name="Google Shape;325;p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6" name="Google Shape;326;p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7" name="Google Shape;327;p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8" name="Google Shape;328;p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9" name="Google Shape;329;p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0" name="Google Shape;330;p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1" name="Google Shape;331;p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2" name="Google Shape;332;p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3" name="Google Shape;333;p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4" name="Google Shape;334;p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5" name="Google Shape;335;p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6" name="Google Shape;336;p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7" name="Google Shape;337;p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8" name="Google Shape;338;p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9" name="Google Shape;339;p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340" name="Google Shape;340;p4"/>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341" name="Google Shape;341;p4"/>
          <p:cNvGrpSpPr/>
          <p:nvPr/>
        </p:nvGrpSpPr>
        <p:grpSpPr>
          <a:xfrm>
            <a:off x="7447394" y="4413729"/>
            <a:ext cx="673587" cy="441978"/>
            <a:chOff x="3803666" y="3748079"/>
            <a:chExt cx="673587" cy="441978"/>
          </a:xfrm>
        </p:grpSpPr>
        <p:sp>
          <p:nvSpPr>
            <p:cNvPr id="342" name="Google Shape;342;p4"/>
            <p:cNvSpPr/>
            <p:nvPr/>
          </p:nvSpPr>
          <p:spPr>
            <a:xfrm>
              <a:off x="3803666"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3" name="Google Shape;343;p4"/>
            <p:cNvSpPr/>
            <p:nvPr/>
          </p:nvSpPr>
          <p:spPr>
            <a:xfrm>
              <a:off x="3928031"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4" name="Google Shape;344;p4"/>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5" name="Google Shape;345;p4"/>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6" name="Google Shape;346;p4"/>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7" name="Google Shape;347;p4"/>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8" name="Google Shape;348;p4"/>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9" name="Google Shape;349;p4"/>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0" name="Google Shape;350;p4"/>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1" name="Google Shape;351;p4"/>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2" name="Google Shape;352;p4"/>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3" name="Google Shape;353;p4"/>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4" name="Google Shape;354;p4"/>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5" name="Google Shape;355;p4"/>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6" name="Google Shape;356;p4"/>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7" name="Google Shape;357;p4"/>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8" name="Google Shape;358;p4"/>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9" name="Google Shape;359;p4"/>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0" name="Google Shape;360;p4"/>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1" name="Google Shape;361;p4"/>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2" name="Google Shape;362;p4"/>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3" name="Google Shape;363;p4"/>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4" name="Google Shape;364;p4"/>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5" name="Google Shape;365;p4"/>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6" name="Google Shape;366;p4"/>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7" name="Google Shape;367;p4"/>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8" name="Google Shape;368;p4"/>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9" name="Google Shape;369;p4"/>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70" name="Google Shape;370;p4"/>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371" name="Google Shape;371;p4"/>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372" name="Google Shape;372;p4"/>
          <p:cNvGrpSpPr/>
          <p:nvPr/>
        </p:nvGrpSpPr>
        <p:grpSpPr>
          <a:xfrm>
            <a:off x="1594394" y="323271"/>
            <a:ext cx="348087" cy="487150"/>
            <a:chOff x="2157913" y="1144688"/>
            <a:chExt cx="267451" cy="374299"/>
          </a:xfrm>
        </p:grpSpPr>
        <p:sp>
          <p:nvSpPr>
            <p:cNvPr id="373" name="Google Shape;373;p4"/>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74" name="Google Shape;374;p4"/>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375" name="Google Shape;375;p4"/>
          <p:cNvSpPr/>
          <p:nvPr/>
        </p:nvSpPr>
        <p:spPr>
          <a:xfrm>
            <a:off x="7125452" y="831537"/>
            <a:ext cx="109903" cy="110860"/>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376" name="Google Shape;376;p4"/>
          <p:cNvGrpSpPr/>
          <p:nvPr/>
        </p:nvGrpSpPr>
        <p:grpSpPr>
          <a:xfrm rot="549653">
            <a:off x="8487434" y="549363"/>
            <a:ext cx="300822" cy="299868"/>
            <a:chOff x="3312562" y="901016"/>
            <a:chExt cx="300835" cy="299881"/>
          </a:xfrm>
        </p:grpSpPr>
        <p:sp>
          <p:nvSpPr>
            <p:cNvPr id="377" name="Google Shape;377;p4"/>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78" name="Google Shape;378;p4"/>
            <p:cNvSpPr/>
            <p:nvPr/>
          </p:nvSpPr>
          <p:spPr>
            <a:xfrm>
              <a:off x="3399297" y="1003754"/>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79" name="Google Shape;379;p4"/>
            <p:cNvSpPr/>
            <p:nvPr/>
          </p:nvSpPr>
          <p:spPr>
            <a:xfrm>
              <a:off x="3489656" y="901534"/>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0" name="Google Shape;380;p4"/>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1" name="Google Shape;381;p4"/>
            <p:cNvSpPr/>
            <p:nvPr/>
          </p:nvSpPr>
          <p:spPr>
            <a:xfrm>
              <a:off x="3378789"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2" name="Google Shape;382;p4"/>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3" name="Google Shape;383;p4"/>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4" name="Google Shape;384;p4"/>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5" name="Google Shape;385;p4"/>
            <p:cNvSpPr/>
            <p:nvPr/>
          </p:nvSpPr>
          <p:spPr>
            <a:xfrm>
              <a:off x="3530627" y="932845"/>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386" name="Google Shape;386;p4"/>
          <p:cNvGrpSpPr/>
          <p:nvPr/>
        </p:nvGrpSpPr>
        <p:grpSpPr>
          <a:xfrm rot="549653">
            <a:off x="7614885" y="60587"/>
            <a:ext cx="846615" cy="974024"/>
            <a:chOff x="2401585" y="228600"/>
            <a:chExt cx="846654" cy="974068"/>
          </a:xfrm>
        </p:grpSpPr>
        <p:sp>
          <p:nvSpPr>
            <p:cNvPr id="387" name="Google Shape;387;p4"/>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8" name="Google Shape;388;p4"/>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9" name="Google Shape;389;p4"/>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0" name="Google Shape;390;p4"/>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1" name="Google Shape;391;p4"/>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2" name="Google Shape;392;p4"/>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3" name="Google Shape;393;p4"/>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4" name="Google Shape;394;p4"/>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5" name="Google Shape;395;p4"/>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6" name="Google Shape;396;p4"/>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397" name="Google Shape;397;p4"/>
          <p:cNvSpPr/>
          <p:nvPr/>
        </p:nvSpPr>
        <p:spPr>
          <a:xfrm>
            <a:off x="848982" y="3794882"/>
            <a:ext cx="61665" cy="62512"/>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398" name="Google Shape;398;p4"/>
          <p:cNvSpPr/>
          <p:nvPr/>
        </p:nvSpPr>
        <p:spPr>
          <a:xfrm>
            <a:off x="8290287" y="2539547"/>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399" name="Google Shape;399;p4"/>
          <p:cNvSpPr txBox="1">
            <a:spLocks noGrp="1"/>
          </p:cNvSpPr>
          <p:nvPr>
            <p:ph type="title"/>
          </p:nvPr>
        </p:nvSpPr>
        <p:spPr>
          <a:xfrm>
            <a:off x="713225" y="585520"/>
            <a:ext cx="775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498"/>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400" name="Google Shape;400;p4"/>
          <p:cNvSpPr txBox="1">
            <a:spLocks noGrp="1"/>
          </p:cNvSpPr>
          <p:nvPr>
            <p:ph type="body" idx="1"/>
          </p:nvPr>
        </p:nvSpPr>
        <p:spPr>
          <a:xfrm>
            <a:off x="942900" y="1203779"/>
            <a:ext cx="7258200" cy="3416400"/>
          </a:xfrm>
          <a:prstGeom prst="rect">
            <a:avLst/>
          </a:prstGeom>
        </p:spPr>
        <p:txBody>
          <a:bodyPr spcFirstLastPara="1" wrap="square" lIns="91425" tIns="91425" rIns="91425" bIns="91425" anchor="t" anchorCtr="0">
            <a:noAutofit/>
          </a:bodyPr>
          <a:lstStyle>
            <a:lvl1pPr marL="457063" lvl="0" indent="-380886" rtl="0">
              <a:spcBef>
                <a:spcPts val="0"/>
              </a:spcBef>
              <a:spcAft>
                <a:spcPts val="0"/>
              </a:spcAft>
              <a:buSzPts val="2400"/>
              <a:buAutoNum type="arabicPeriod"/>
              <a:defRPr sz="1099"/>
            </a:lvl1pPr>
            <a:lvl2pPr marL="914126" lvl="1" indent="-317564" rtl="0">
              <a:spcBef>
                <a:spcPts val="1601"/>
              </a:spcBef>
              <a:spcAft>
                <a:spcPts val="0"/>
              </a:spcAft>
              <a:buSzPts val="1400"/>
              <a:buAutoNum type="alphaLcPeriod"/>
              <a:defRPr/>
            </a:lvl2pPr>
            <a:lvl3pPr marL="1371189" lvl="2" indent="-317564" rtl="0">
              <a:spcBef>
                <a:spcPts val="1601"/>
              </a:spcBef>
              <a:spcAft>
                <a:spcPts val="0"/>
              </a:spcAft>
              <a:buSzPts val="1400"/>
              <a:buAutoNum type="romanLcPeriod"/>
              <a:defRPr/>
            </a:lvl3pPr>
            <a:lvl4pPr marL="1828251" lvl="3" indent="-317564" rtl="0">
              <a:spcBef>
                <a:spcPts val="1601"/>
              </a:spcBef>
              <a:spcAft>
                <a:spcPts val="0"/>
              </a:spcAft>
              <a:buSzPts val="1400"/>
              <a:buAutoNum type="arabicPeriod"/>
              <a:defRPr/>
            </a:lvl4pPr>
            <a:lvl5pPr marL="2285314" lvl="4" indent="-317564" rtl="0">
              <a:spcBef>
                <a:spcPts val="1601"/>
              </a:spcBef>
              <a:spcAft>
                <a:spcPts val="0"/>
              </a:spcAft>
              <a:buSzPts val="1400"/>
              <a:buAutoNum type="alphaLcPeriod"/>
              <a:defRPr/>
            </a:lvl5pPr>
            <a:lvl6pPr marL="2742377" lvl="5" indent="-317564" rtl="0">
              <a:spcBef>
                <a:spcPts val="1601"/>
              </a:spcBef>
              <a:spcAft>
                <a:spcPts val="0"/>
              </a:spcAft>
              <a:buSzPts val="1400"/>
              <a:buAutoNum type="romanLcPeriod"/>
              <a:defRPr/>
            </a:lvl6pPr>
            <a:lvl7pPr marL="3199440" lvl="6" indent="-317564" rtl="0">
              <a:spcBef>
                <a:spcPts val="1601"/>
              </a:spcBef>
              <a:spcAft>
                <a:spcPts val="0"/>
              </a:spcAft>
              <a:buSzPts val="1400"/>
              <a:buAutoNum type="arabicPeriod"/>
              <a:defRPr/>
            </a:lvl7pPr>
            <a:lvl8pPr marL="3656503" lvl="7" indent="-317564" rtl="0">
              <a:spcBef>
                <a:spcPts val="1601"/>
              </a:spcBef>
              <a:spcAft>
                <a:spcPts val="0"/>
              </a:spcAft>
              <a:buSzPts val="1400"/>
              <a:buAutoNum type="alphaLcPeriod"/>
              <a:defRPr/>
            </a:lvl8pPr>
            <a:lvl9pPr marL="4113566" lvl="8" indent="-317564" rtl="0">
              <a:spcBef>
                <a:spcPts val="1601"/>
              </a:spcBef>
              <a:spcAft>
                <a:spcPts val="1601"/>
              </a:spcAft>
              <a:buSzPts val="1400"/>
              <a:buAutoNum type="romanLcPeriod"/>
              <a:defRPr/>
            </a:lvl9pPr>
          </a:lstStyle>
          <a:p>
            <a:endParaRPr/>
          </a:p>
        </p:txBody>
      </p:sp>
      <p:grpSp>
        <p:nvGrpSpPr>
          <p:cNvPr id="401" name="Google Shape;401;p4"/>
          <p:cNvGrpSpPr/>
          <p:nvPr/>
        </p:nvGrpSpPr>
        <p:grpSpPr>
          <a:xfrm>
            <a:off x="7706448" y="4548240"/>
            <a:ext cx="860372" cy="884879"/>
            <a:chOff x="4228489" y="3826976"/>
            <a:chExt cx="860372" cy="884879"/>
          </a:xfrm>
        </p:grpSpPr>
        <p:sp>
          <p:nvSpPr>
            <p:cNvPr id="402" name="Google Shape;402;p4"/>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3" name="Google Shape;403;p4"/>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4" name="Google Shape;404;p4"/>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5" name="Google Shape;405;p4"/>
            <p:cNvSpPr/>
            <p:nvPr/>
          </p:nvSpPr>
          <p:spPr>
            <a:xfrm>
              <a:off x="5021363" y="3827572"/>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6" name="Google Shape;406;p4"/>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7" name="Google Shape;407;p4"/>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8" name="Google Shape;408;p4"/>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9" name="Google Shape;409;p4"/>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0" name="Google Shape;410;p4"/>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1" name="Google Shape;411;p4"/>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2" name="Google Shape;412;p4"/>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3" name="Google Shape;413;p4"/>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1985267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4"/>
        <p:cNvGrpSpPr/>
        <p:nvPr/>
      </p:nvGrpSpPr>
      <p:grpSpPr>
        <a:xfrm>
          <a:off x="0" y="0"/>
          <a:ext cx="0" cy="0"/>
          <a:chOff x="0" y="0"/>
          <a:chExt cx="0" cy="0"/>
        </a:xfrm>
      </p:grpSpPr>
      <p:grpSp>
        <p:nvGrpSpPr>
          <p:cNvPr id="415" name="Google Shape;415;p5"/>
          <p:cNvGrpSpPr/>
          <p:nvPr/>
        </p:nvGrpSpPr>
        <p:grpSpPr>
          <a:xfrm>
            <a:off x="-304865" y="-702185"/>
            <a:ext cx="9753730" cy="7085298"/>
            <a:chOff x="-438149" y="-1036800"/>
            <a:chExt cx="9753730" cy="7085298"/>
          </a:xfrm>
        </p:grpSpPr>
        <p:sp>
          <p:nvSpPr>
            <p:cNvPr id="416" name="Google Shape;416;p5"/>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7" name="Google Shape;417;p5"/>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8" name="Google Shape;418;p5"/>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9" name="Google Shape;419;p5"/>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0" name="Google Shape;420;p5"/>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1" name="Google Shape;421;p5"/>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2" name="Google Shape;422;p5"/>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3" name="Google Shape;423;p5"/>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4" name="Google Shape;424;p5"/>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5" name="Google Shape;425;p5"/>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6" name="Google Shape;426;p5"/>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7" name="Google Shape;427;p5"/>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8" name="Google Shape;428;p5"/>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9" name="Google Shape;429;p5"/>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0" name="Google Shape;430;p5"/>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1" name="Google Shape;431;p5"/>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2" name="Google Shape;432;p5"/>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3" name="Google Shape;433;p5"/>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4" name="Google Shape;434;p5"/>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5" name="Google Shape;435;p5"/>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6" name="Google Shape;436;p5"/>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7" name="Google Shape;437;p5"/>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8" name="Google Shape;438;p5"/>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9" name="Google Shape;439;p5"/>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440" name="Google Shape;440;p5"/>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441" name="Google Shape;441;p5"/>
          <p:cNvSpPr txBox="1">
            <a:spLocks noGrp="1"/>
          </p:cNvSpPr>
          <p:nvPr>
            <p:ph type="body" idx="1"/>
          </p:nvPr>
        </p:nvSpPr>
        <p:spPr>
          <a:xfrm>
            <a:off x="1651288" y="2667000"/>
            <a:ext cx="3004500" cy="1949100"/>
          </a:xfrm>
          <a:prstGeom prst="rect">
            <a:avLst/>
          </a:prstGeom>
        </p:spPr>
        <p:txBody>
          <a:bodyPr spcFirstLastPara="1" wrap="square" lIns="91425" tIns="91425" rIns="91425" bIns="91425" anchor="t" anchorCtr="0">
            <a:noAutofit/>
          </a:bodyPr>
          <a:lstStyle>
            <a:lvl1pPr marL="457063" lvl="0" indent="-317564">
              <a:spcBef>
                <a:spcPts val="0"/>
              </a:spcBef>
              <a:spcAft>
                <a:spcPts val="0"/>
              </a:spcAft>
              <a:buSzPts val="1400"/>
              <a:buChar char="●"/>
              <a:defRPr sz="1399"/>
            </a:lvl1pPr>
            <a:lvl2pPr marL="914126" lvl="1" indent="-304709">
              <a:spcBef>
                <a:spcPts val="1601"/>
              </a:spcBef>
              <a:spcAft>
                <a:spcPts val="0"/>
              </a:spcAft>
              <a:buSzPts val="1200"/>
              <a:buChar char="○"/>
              <a:defRPr sz="1200"/>
            </a:lvl2pPr>
            <a:lvl3pPr marL="1371189" lvl="2" indent="-304709">
              <a:spcBef>
                <a:spcPts val="1601"/>
              </a:spcBef>
              <a:spcAft>
                <a:spcPts val="0"/>
              </a:spcAft>
              <a:buSzPts val="1200"/>
              <a:buChar char="■"/>
              <a:defRPr sz="1200"/>
            </a:lvl3pPr>
            <a:lvl4pPr marL="1828251" lvl="3" indent="-304709">
              <a:spcBef>
                <a:spcPts val="1601"/>
              </a:spcBef>
              <a:spcAft>
                <a:spcPts val="0"/>
              </a:spcAft>
              <a:buSzPts val="1200"/>
              <a:buChar char="●"/>
              <a:defRPr sz="1200"/>
            </a:lvl4pPr>
            <a:lvl5pPr marL="2285314" lvl="4" indent="-304709">
              <a:spcBef>
                <a:spcPts val="1601"/>
              </a:spcBef>
              <a:spcAft>
                <a:spcPts val="0"/>
              </a:spcAft>
              <a:buSzPts val="1200"/>
              <a:buChar char="○"/>
              <a:defRPr sz="1200"/>
            </a:lvl5pPr>
            <a:lvl6pPr marL="2742377" lvl="5" indent="-304709">
              <a:spcBef>
                <a:spcPts val="1601"/>
              </a:spcBef>
              <a:spcAft>
                <a:spcPts val="0"/>
              </a:spcAft>
              <a:buSzPts val="1200"/>
              <a:buChar char="■"/>
              <a:defRPr sz="1200"/>
            </a:lvl6pPr>
            <a:lvl7pPr marL="3199440" lvl="6" indent="-304709">
              <a:spcBef>
                <a:spcPts val="1601"/>
              </a:spcBef>
              <a:spcAft>
                <a:spcPts val="0"/>
              </a:spcAft>
              <a:buSzPts val="1200"/>
              <a:buChar char="●"/>
              <a:defRPr sz="1200"/>
            </a:lvl7pPr>
            <a:lvl8pPr marL="3656503" lvl="7" indent="-304709">
              <a:spcBef>
                <a:spcPts val="1601"/>
              </a:spcBef>
              <a:spcAft>
                <a:spcPts val="0"/>
              </a:spcAft>
              <a:buSzPts val="1200"/>
              <a:buChar char="○"/>
              <a:defRPr sz="1200"/>
            </a:lvl8pPr>
            <a:lvl9pPr marL="4113566" lvl="8" indent="-304709">
              <a:spcBef>
                <a:spcPts val="1601"/>
              </a:spcBef>
              <a:spcAft>
                <a:spcPts val="1601"/>
              </a:spcAft>
              <a:buSzPts val="1200"/>
              <a:buChar char="■"/>
              <a:defRPr sz="1200"/>
            </a:lvl9pPr>
          </a:lstStyle>
          <a:p>
            <a:endParaRPr/>
          </a:p>
        </p:txBody>
      </p:sp>
      <p:sp>
        <p:nvSpPr>
          <p:cNvPr id="442" name="Google Shape;442;p5"/>
          <p:cNvSpPr txBox="1">
            <a:spLocks noGrp="1"/>
          </p:cNvSpPr>
          <p:nvPr>
            <p:ph type="body" idx="2"/>
          </p:nvPr>
        </p:nvSpPr>
        <p:spPr>
          <a:xfrm>
            <a:off x="4693865" y="2666850"/>
            <a:ext cx="3008400" cy="1949100"/>
          </a:xfrm>
          <a:prstGeom prst="rect">
            <a:avLst/>
          </a:prstGeom>
        </p:spPr>
        <p:txBody>
          <a:bodyPr spcFirstLastPara="1" wrap="square" lIns="91425" tIns="91425" rIns="91425" bIns="91425" anchor="t" anchorCtr="0">
            <a:noAutofit/>
          </a:bodyPr>
          <a:lstStyle>
            <a:lvl1pPr marL="457063" lvl="0" indent="-317564">
              <a:spcBef>
                <a:spcPts val="0"/>
              </a:spcBef>
              <a:spcAft>
                <a:spcPts val="0"/>
              </a:spcAft>
              <a:buSzPts val="1400"/>
              <a:buChar char="●"/>
              <a:defRPr sz="1399"/>
            </a:lvl1pPr>
            <a:lvl2pPr marL="914126" lvl="1" indent="-304709">
              <a:spcBef>
                <a:spcPts val="1601"/>
              </a:spcBef>
              <a:spcAft>
                <a:spcPts val="0"/>
              </a:spcAft>
              <a:buSzPts val="1200"/>
              <a:buChar char="○"/>
              <a:defRPr sz="1200"/>
            </a:lvl2pPr>
            <a:lvl3pPr marL="1371189" lvl="2" indent="-304709">
              <a:spcBef>
                <a:spcPts val="1601"/>
              </a:spcBef>
              <a:spcAft>
                <a:spcPts val="0"/>
              </a:spcAft>
              <a:buSzPts val="1200"/>
              <a:buChar char="■"/>
              <a:defRPr sz="1200"/>
            </a:lvl3pPr>
            <a:lvl4pPr marL="1828251" lvl="3" indent="-304709">
              <a:spcBef>
                <a:spcPts val="1601"/>
              </a:spcBef>
              <a:spcAft>
                <a:spcPts val="0"/>
              </a:spcAft>
              <a:buSzPts val="1200"/>
              <a:buChar char="●"/>
              <a:defRPr sz="1200"/>
            </a:lvl4pPr>
            <a:lvl5pPr marL="2285314" lvl="4" indent="-304709">
              <a:spcBef>
                <a:spcPts val="1601"/>
              </a:spcBef>
              <a:spcAft>
                <a:spcPts val="0"/>
              </a:spcAft>
              <a:buSzPts val="1200"/>
              <a:buChar char="○"/>
              <a:defRPr sz="1200"/>
            </a:lvl5pPr>
            <a:lvl6pPr marL="2742377" lvl="5" indent="-304709">
              <a:spcBef>
                <a:spcPts val="1601"/>
              </a:spcBef>
              <a:spcAft>
                <a:spcPts val="0"/>
              </a:spcAft>
              <a:buSzPts val="1200"/>
              <a:buChar char="■"/>
              <a:defRPr sz="1200"/>
            </a:lvl6pPr>
            <a:lvl7pPr marL="3199440" lvl="6" indent="-304709">
              <a:spcBef>
                <a:spcPts val="1601"/>
              </a:spcBef>
              <a:spcAft>
                <a:spcPts val="0"/>
              </a:spcAft>
              <a:buSzPts val="1200"/>
              <a:buChar char="●"/>
              <a:defRPr sz="1200"/>
            </a:lvl7pPr>
            <a:lvl8pPr marL="3656503" lvl="7" indent="-304709">
              <a:spcBef>
                <a:spcPts val="1601"/>
              </a:spcBef>
              <a:spcAft>
                <a:spcPts val="0"/>
              </a:spcAft>
              <a:buSzPts val="1200"/>
              <a:buChar char="○"/>
              <a:defRPr sz="1200"/>
            </a:lvl8pPr>
            <a:lvl9pPr marL="4113566" lvl="8" indent="-304709">
              <a:spcBef>
                <a:spcPts val="1601"/>
              </a:spcBef>
              <a:spcAft>
                <a:spcPts val="1601"/>
              </a:spcAft>
              <a:buSzPts val="1200"/>
              <a:buChar char="■"/>
              <a:defRPr sz="1200"/>
            </a:lvl9pPr>
          </a:lstStyle>
          <a:p>
            <a:endParaRPr/>
          </a:p>
        </p:txBody>
      </p:sp>
      <p:sp>
        <p:nvSpPr>
          <p:cNvPr id="443" name="Google Shape;443;p5"/>
          <p:cNvSpPr txBox="1">
            <a:spLocks noGrp="1"/>
          </p:cNvSpPr>
          <p:nvPr>
            <p:ph type="subTitle" idx="3"/>
          </p:nvPr>
        </p:nvSpPr>
        <p:spPr>
          <a:xfrm>
            <a:off x="5109725" y="2114550"/>
            <a:ext cx="1857300" cy="4287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2298" b="1">
                <a:solidFill>
                  <a:schemeClr val="accent4"/>
                </a:solidFill>
                <a:latin typeface="Amatic SC"/>
                <a:ea typeface="Amatic SC"/>
                <a:cs typeface="Amatic SC"/>
                <a:sym typeface="Amatic SC"/>
              </a:defRPr>
            </a:lvl1pPr>
            <a:lvl2pPr lvl="1">
              <a:spcBef>
                <a:spcPts val="1601"/>
              </a:spcBef>
              <a:spcAft>
                <a:spcPts val="0"/>
              </a:spcAft>
              <a:buSzPts val="1400"/>
              <a:buNone/>
              <a:defRPr/>
            </a:lvl2pPr>
            <a:lvl3pPr lvl="2">
              <a:spcBef>
                <a:spcPts val="1601"/>
              </a:spcBef>
              <a:spcAft>
                <a:spcPts val="0"/>
              </a:spcAft>
              <a:buSzPts val="1400"/>
              <a:buNone/>
              <a:defRPr/>
            </a:lvl3pPr>
            <a:lvl4pPr lvl="3">
              <a:spcBef>
                <a:spcPts val="1601"/>
              </a:spcBef>
              <a:spcAft>
                <a:spcPts val="0"/>
              </a:spcAft>
              <a:buSzPts val="1400"/>
              <a:buNone/>
              <a:defRPr/>
            </a:lvl4pPr>
            <a:lvl5pPr lvl="4">
              <a:spcBef>
                <a:spcPts val="1601"/>
              </a:spcBef>
              <a:spcAft>
                <a:spcPts val="0"/>
              </a:spcAft>
              <a:buSzPts val="1400"/>
              <a:buNone/>
              <a:defRPr/>
            </a:lvl5pPr>
            <a:lvl6pPr lvl="5">
              <a:spcBef>
                <a:spcPts val="1601"/>
              </a:spcBef>
              <a:spcAft>
                <a:spcPts val="0"/>
              </a:spcAft>
              <a:buSzPts val="1400"/>
              <a:buNone/>
              <a:defRPr/>
            </a:lvl6pPr>
            <a:lvl7pPr lvl="6">
              <a:spcBef>
                <a:spcPts val="1601"/>
              </a:spcBef>
              <a:spcAft>
                <a:spcPts val="0"/>
              </a:spcAft>
              <a:buSzPts val="1400"/>
              <a:buNone/>
              <a:defRPr/>
            </a:lvl7pPr>
            <a:lvl8pPr lvl="7">
              <a:spcBef>
                <a:spcPts val="1601"/>
              </a:spcBef>
              <a:spcAft>
                <a:spcPts val="0"/>
              </a:spcAft>
              <a:buSzPts val="1400"/>
              <a:buNone/>
              <a:defRPr/>
            </a:lvl8pPr>
            <a:lvl9pPr lvl="8">
              <a:spcBef>
                <a:spcPts val="1601"/>
              </a:spcBef>
              <a:spcAft>
                <a:spcPts val="1601"/>
              </a:spcAft>
              <a:buSzPts val="1400"/>
              <a:buNone/>
              <a:defRPr/>
            </a:lvl9pPr>
          </a:lstStyle>
          <a:p>
            <a:endParaRPr/>
          </a:p>
        </p:txBody>
      </p:sp>
      <p:sp>
        <p:nvSpPr>
          <p:cNvPr id="444" name="Google Shape;444;p5"/>
          <p:cNvSpPr txBox="1">
            <a:spLocks noGrp="1"/>
          </p:cNvSpPr>
          <p:nvPr>
            <p:ph type="subTitle" idx="4"/>
          </p:nvPr>
        </p:nvSpPr>
        <p:spPr>
          <a:xfrm>
            <a:off x="2079913" y="2114550"/>
            <a:ext cx="1857300" cy="428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98" b="1">
                <a:solidFill>
                  <a:schemeClr val="accent4"/>
                </a:solidFill>
                <a:latin typeface="Amatic SC"/>
                <a:ea typeface="Amatic SC"/>
                <a:cs typeface="Amatic SC"/>
                <a:sym typeface="Amatic SC"/>
              </a:defRPr>
            </a:lvl1pPr>
            <a:lvl2pPr lvl="1" rtl="0">
              <a:spcBef>
                <a:spcPts val="1601"/>
              </a:spcBef>
              <a:spcAft>
                <a:spcPts val="0"/>
              </a:spcAft>
              <a:buSzPts val="1400"/>
              <a:buNone/>
              <a:defRPr/>
            </a:lvl2pPr>
            <a:lvl3pPr lvl="2" rtl="0">
              <a:spcBef>
                <a:spcPts val="1601"/>
              </a:spcBef>
              <a:spcAft>
                <a:spcPts val="0"/>
              </a:spcAft>
              <a:buSzPts val="1400"/>
              <a:buNone/>
              <a:defRPr/>
            </a:lvl3pPr>
            <a:lvl4pPr lvl="3" rtl="0">
              <a:spcBef>
                <a:spcPts val="1601"/>
              </a:spcBef>
              <a:spcAft>
                <a:spcPts val="0"/>
              </a:spcAft>
              <a:buSzPts val="1400"/>
              <a:buNone/>
              <a:defRPr/>
            </a:lvl4pPr>
            <a:lvl5pPr lvl="4" rtl="0">
              <a:spcBef>
                <a:spcPts val="1601"/>
              </a:spcBef>
              <a:spcAft>
                <a:spcPts val="0"/>
              </a:spcAft>
              <a:buSzPts val="1400"/>
              <a:buNone/>
              <a:defRPr/>
            </a:lvl5pPr>
            <a:lvl6pPr lvl="5" rtl="0">
              <a:spcBef>
                <a:spcPts val="1601"/>
              </a:spcBef>
              <a:spcAft>
                <a:spcPts val="0"/>
              </a:spcAft>
              <a:buSzPts val="1400"/>
              <a:buNone/>
              <a:defRPr/>
            </a:lvl6pPr>
            <a:lvl7pPr lvl="6" rtl="0">
              <a:spcBef>
                <a:spcPts val="1601"/>
              </a:spcBef>
              <a:spcAft>
                <a:spcPts val="0"/>
              </a:spcAft>
              <a:buSzPts val="1400"/>
              <a:buNone/>
              <a:defRPr/>
            </a:lvl7pPr>
            <a:lvl8pPr lvl="7" rtl="0">
              <a:spcBef>
                <a:spcPts val="1601"/>
              </a:spcBef>
              <a:spcAft>
                <a:spcPts val="0"/>
              </a:spcAft>
              <a:buSzPts val="1400"/>
              <a:buNone/>
              <a:defRPr/>
            </a:lvl8pPr>
            <a:lvl9pPr lvl="8" rtl="0">
              <a:spcBef>
                <a:spcPts val="1601"/>
              </a:spcBef>
              <a:spcAft>
                <a:spcPts val="1601"/>
              </a:spcAft>
              <a:buSzPts val="1400"/>
              <a:buNone/>
              <a:defRPr/>
            </a:lvl9pPr>
          </a:lstStyle>
          <a:p>
            <a:endParaRPr/>
          </a:p>
        </p:txBody>
      </p:sp>
      <p:sp>
        <p:nvSpPr>
          <p:cNvPr id="445" name="Google Shape;445;p5"/>
          <p:cNvSpPr txBox="1">
            <a:spLocks noGrp="1"/>
          </p:cNvSpPr>
          <p:nvPr>
            <p:ph type="title"/>
          </p:nvPr>
        </p:nvSpPr>
        <p:spPr>
          <a:xfrm>
            <a:off x="1246625" y="546080"/>
            <a:ext cx="3887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solidFill>
                  <a:schemeClr val="accent4"/>
                </a:solidFill>
              </a:defRPr>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sp>
        <p:nvSpPr>
          <p:cNvPr id="446" name="Google Shape;446;p5"/>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447" name="Google Shape;447;p5"/>
          <p:cNvSpPr txBox="1">
            <a:spLocks noGrp="1"/>
          </p:cNvSpPr>
          <p:nvPr>
            <p:ph type="subTitle" idx="5"/>
          </p:nvPr>
        </p:nvSpPr>
        <p:spPr>
          <a:xfrm>
            <a:off x="1248977" y="1300754"/>
            <a:ext cx="41160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448" name="Google Shape;448;p5"/>
          <p:cNvGrpSpPr/>
          <p:nvPr/>
        </p:nvGrpSpPr>
        <p:grpSpPr>
          <a:xfrm rot="-233967">
            <a:off x="8005443" y="3750295"/>
            <a:ext cx="838130" cy="1491042"/>
            <a:chOff x="6731516" y="350687"/>
            <a:chExt cx="838202" cy="1491169"/>
          </a:xfrm>
        </p:grpSpPr>
        <p:sp>
          <p:nvSpPr>
            <p:cNvPr id="449" name="Google Shape;449;p5"/>
            <p:cNvSpPr/>
            <p:nvPr/>
          </p:nvSpPr>
          <p:spPr>
            <a:xfrm>
              <a:off x="6911475" y="988500"/>
              <a:ext cx="172675" cy="253324"/>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0" name="Google Shape;450;p5"/>
            <p:cNvSpPr/>
            <p:nvPr/>
          </p:nvSpPr>
          <p:spPr>
            <a:xfrm>
              <a:off x="6887075" y="1044873"/>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1" name="Google Shape;451;p5"/>
            <p:cNvSpPr/>
            <p:nvPr/>
          </p:nvSpPr>
          <p:spPr>
            <a:xfrm>
              <a:off x="7225056" y="902247"/>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2" name="Google Shape;452;p5"/>
            <p:cNvSpPr/>
            <p:nvPr/>
          </p:nvSpPr>
          <p:spPr>
            <a:xfrm>
              <a:off x="7288347" y="914894"/>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3" name="Google Shape;453;p5"/>
            <p:cNvSpPr/>
            <p:nvPr/>
          </p:nvSpPr>
          <p:spPr>
            <a:xfrm>
              <a:off x="6869611" y="351907"/>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4" name="Google Shape;454;p5"/>
            <p:cNvSpPr/>
            <p:nvPr/>
          </p:nvSpPr>
          <p:spPr>
            <a:xfrm>
              <a:off x="6904632" y="350687"/>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5" name="Google Shape;455;p5"/>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6" name="Google Shape;456;p5"/>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7" name="Google Shape;457;p5"/>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8" name="Google Shape;458;p5"/>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9" name="Google Shape;459;p5"/>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0" name="Google Shape;460;p5"/>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1" name="Google Shape;461;p5"/>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2" name="Google Shape;462;p5"/>
            <p:cNvSpPr/>
            <p:nvPr/>
          </p:nvSpPr>
          <p:spPr>
            <a:xfrm>
              <a:off x="7026778" y="783640"/>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3" name="Google Shape;463;p5"/>
            <p:cNvSpPr/>
            <p:nvPr/>
          </p:nvSpPr>
          <p:spPr>
            <a:xfrm>
              <a:off x="7004296" y="783402"/>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4" name="Google Shape;464;p5"/>
            <p:cNvSpPr/>
            <p:nvPr/>
          </p:nvSpPr>
          <p:spPr>
            <a:xfrm>
              <a:off x="7053020" y="795504"/>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5" name="Google Shape;465;p5"/>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6" name="Google Shape;466;p5"/>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7" name="Google Shape;467;p5"/>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8" name="Google Shape;468;p5"/>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9" name="Google Shape;469;p5"/>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0" name="Google Shape;470;p5"/>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471" name="Google Shape;471;p5"/>
          <p:cNvGrpSpPr/>
          <p:nvPr/>
        </p:nvGrpSpPr>
        <p:grpSpPr>
          <a:xfrm rot="1468430">
            <a:off x="394352" y="4239117"/>
            <a:ext cx="860418" cy="885523"/>
            <a:chOff x="4228489" y="3826381"/>
            <a:chExt cx="860371" cy="885475"/>
          </a:xfrm>
        </p:grpSpPr>
        <p:sp>
          <p:nvSpPr>
            <p:cNvPr id="472" name="Google Shape;472;p5"/>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3" name="Google Shape;473;p5"/>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4" name="Google Shape;474;p5"/>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5" name="Google Shape;475;p5"/>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6" name="Google Shape;476;p5"/>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7" name="Google Shape;477;p5"/>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8" name="Google Shape;478;p5"/>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9" name="Google Shape;479;p5"/>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0" name="Google Shape;480;p5"/>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1" name="Google Shape;481;p5"/>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2" name="Google Shape;482;p5"/>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3" name="Google Shape;483;p5"/>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484" name="Google Shape;484;p5"/>
          <p:cNvGrpSpPr/>
          <p:nvPr/>
        </p:nvGrpSpPr>
        <p:grpSpPr>
          <a:xfrm rot="-882112">
            <a:off x="318600" y="4063780"/>
            <a:ext cx="673615" cy="441996"/>
            <a:chOff x="3804261" y="3748079"/>
            <a:chExt cx="673587" cy="441978"/>
          </a:xfrm>
        </p:grpSpPr>
        <p:sp>
          <p:nvSpPr>
            <p:cNvPr id="485" name="Google Shape;485;p5"/>
            <p:cNvSpPr/>
            <p:nvPr/>
          </p:nvSpPr>
          <p:spPr>
            <a:xfrm>
              <a:off x="3804261"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6" name="Google Shape;486;p5"/>
            <p:cNvSpPr/>
            <p:nvPr/>
          </p:nvSpPr>
          <p:spPr>
            <a:xfrm>
              <a:off x="3928627"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7" name="Google Shape;487;p5"/>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8" name="Google Shape;488;p5"/>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9" name="Google Shape;489;p5"/>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0" name="Google Shape;490;p5"/>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1" name="Google Shape;491;p5"/>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2" name="Google Shape;492;p5"/>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3" name="Google Shape;493;p5"/>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4" name="Google Shape;494;p5"/>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5" name="Google Shape;495;p5"/>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6" name="Google Shape;496;p5"/>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7" name="Google Shape;497;p5"/>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8" name="Google Shape;498;p5"/>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9" name="Google Shape;499;p5"/>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0" name="Google Shape;500;p5"/>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1" name="Google Shape;501;p5"/>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2" name="Google Shape;502;p5"/>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3" name="Google Shape;503;p5"/>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4" name="Google Shape;504;p5"/>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5" name="Google Shape;505;p5"/>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6" name="Google Shape;506;p5"/>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7" name="Google Shape;507;p5"/>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8" name="Google Shape;508;p5"/>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9" name="Google Shape;509;p5"/>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0" name="Google Shape;510;p5"/>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1" name="Google Shape;511;p5"/>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2" name="Google Shape;512;p5"/>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3" name="Google Shape;513;p5"/>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1628160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4"/>
        <p:cNvGrpSpPr/>
        <p:nvPr/>
      </p:nvGrpSpPr>
      <p:grpSpPr>
        <a:xfrm>
          <a:off x="0" y="0"/>
          <a:ext cx="0" cy="0"/>
          <a:chOff x="0" y="0"/>
          <a:chExt cx="0" cy="0"/>
        </a:xfrm>
      </p:grpSpPr>
      <p:grpSp>
        <p:nvGrpSpPr>
          <p:cNvPr id="515" name="Google Shape;515;p6"/>
          <p:cNvGrpSpPr/>
          <p:nvPr/>
        </p:nvGrpSpPr>
        <p:grpSpPr>
          <a:xfrm>
            <a:off x="-438147" y="-1036800"/>
            <a:ext cx="9753730" cy="7085298"/>
            <a:chOff x="-438149" y="-1036800"/>
            <a:chExt cx="9753730" cy="7085298"/>
          </a:xfrm>
        </p:grpSpPr>
        <p:sp>
          <p:nvSpPr>
            <p:cNvPr id="516" name="Google Shape;516;p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7" name="Google Shape;517;p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8" name="Google Shape;518;p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9" name="Google Shape;519;p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0" name="Google Shape;520;p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1" name="Google Shape;521;p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2" name="Google Shape;522;p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3" name="Google Shape;523;p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4" name="Google Shape;524;p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5" name="Google Shape;525;p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6" name="Google Shape;526;p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7" name="Google Shape;527;p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8" name="Google Shape;528;p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9" name="Google Shape;529;p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0" name="Google Shape;530;p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1" name="Google Shape;531;p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2" name="Google Shape;532;p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3" name="Google Shape;533;p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4" name="Google Shape;534;p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5" name="Google Shape;535;p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6" name="Google Shape;536;p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7" name="Google Shape;537;p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8" name="Google Shape;538;p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9" name="Google Shape;539;p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40" name="Google Shape;540;p6"/>
          <p:cNvGrpSpPr/>
          <p:nvPr/>
        </p:nvGrpSpPr>
        <p:grpSpPr>
          <a:xfrm>
            <a:off x="7718733" y="550204"/>
            <a:ext cx="745421" cy="1040625"/>
            <a:chOff x="7718729" y="550204"/>
            <a:chExt cx="745421" cy="1040624"/>
          </a:xfrm>
        </p:grpSpPr>
        <p:sp>
          <p:nvSpPr>
            <p:cNvPr id="541" name="Google Shape;541;p6"/>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2" name="Google Shape;542;p6"/>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3" name="Google Shape;543;p6"/>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4" name="Google Shape;544;p6"/>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5" name="Google Shape;545;p6"/>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6" name="Google Shape;546;p6"/>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7" name="Google Shape;547;p6"/>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8" name="Google Shape;548;p6"/>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9" name="Google Shape;549;p6"/>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50" name="Google Shape;550;p6"/>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51" name="Google Shape;551;p6"/>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52" name="Google Shape;552;p6"/>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553" name="Google Shape;553;p6"/>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554" name="Google Shape;554;p6"/>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555" name="Google Shape;555;p6"/>
          <p:cNvSpPr txBox="1">
            <a:spLocks noGrp="1"/>
          </p:cNvSpPr>
          <p:nvPr>
            <p:ph type="title"/>
          </p:nvPr>
        </p:nvSpPr>
        <p:spPr>
          <a:xfrm>
            <a:off x="1246625" y="546080"/>
            <a:ext cx="3887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solidFill>
                  <a:schemeClr val="accent4"/>
                </a:solidFill>
              </a:defRPr>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grpSp>
        <p:nvGrpSpPr>
          <p:cNvPr id="556" name="Google Shape;556;p6"/>
          <p:cNvGrpSpPr/>
          <p:nvPr/>
        </p:nvGrpSpPr>
        <p:grpSpPr>
          <a:xfrm>
            <a:off x="7653365" y="4183428"/>
            <a:ext cx="819771" cy="865635"/>
            <a:chOff x="7088286" y="1674216"/>
            <a:chExt cx="819771" cy="865634"/>
          </a:xfrm>
        </p:grpSpPr>
        <p:grpSp>
          <p:nvGrpSpPr>
            <p:cNvPr id="557" name="Google Shape;557;p6"/>
            <p:cNvGrpSpPr/>
            <p:nvPr/>
          </p:nvGrpSpPr>
          <p:grpSpPr>
            <a:xfrm>
              <a:off x="7331958" y="1674216"/>
              <a:ext cx="576099" cy="865634"/>
              <a:chOff x="7331958" y="1674216"/>
              <a:chExt cx="576099" cy="865634"/>
            </a:xfrm>
          </p:grpSpPr>
          <p:sp>
            <p:nvSpPr>
              <p:cNvPr id="558" name="Google Shape;558;p6"/>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59" name="Google Shape;559;p6"/>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0" name="Google Shape;560;p6"/>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1" name="Google Shape;561;p6"/>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2" name="Google Shape;562;p6"/>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3" name="Google Shape;563;p6"/>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4" name="Google Shape;564;p6"/>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5" name="Google Shape;565;p6"/>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6" name="Google Shape;566;p6"/>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567" name="Google Shape;567;p6"/>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664573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22959186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6377271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32135814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81"/>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151334"/>
            <a:ext cx="4040188" cy="47982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9"/>
            <a:ext cx="4040188" cy="2963466"/>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4"/>
            <a:ext cx="4041775" cy="47982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9"/>
            <a:ext cx="4041775" cy="2963466"/>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608983390"/>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32861768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8335097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16777216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149240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2546345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1339957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29084594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35692906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7070244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9654892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4B006D-818D-47B3-9EBE-C5AB269A17AF}" type="slidenum">
              <a:rPr lang="zh-CN" altLang="en-US" smtClean="0"/>
              <a:pPr/>
              <a:t>‹#›</a:t>
            </a:fld>
            <a:endParaRPr lang="zh-CN" altLang="en-US"/>
          </a:p>
        </p:txBody>
      </p:sp>
    </p:spTree>
    <p:extLst>
      <p:ext uri="{BB962C8B-B14F-4D97-AF65-F5344CB8AC3E}">
        <p14:creationId xmlns:p14="http://schemas.microsoft.com/office/powerpoint/2010/main" xmlns="" val="2768771013"/>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568"/>
        <p:cNvGrpSpPr/>
        <p:nvPr/>
      </p:nvGrpSpPr>
      <p:grpSpPr>
        <a:xfrm>
          <a:off x="0" y="0"/>
          <a:ext cx="0" cy="0"/>
          <a:chOff x="0" y="0"/>
          <a:chExt cx="0" cy="0"/>
        </a:xfrm>
      </p:grpSpPr>
      <p:grpSp>
        <p:nvGrpSpPr>
          <p:cNvPr id="569" name="Google Shape;569;p7"/>
          <p:cNvGrpSpPr/>
          <p:nvPr/>
        </p:nvGrpSpPr>
        <p:grpSpPr>
          <a:xfrm>
            <a:off x="-438147" y="-1036800"/>
            <a:ext cx="9753730" cy="7085298"/>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594" name="Google Shape;594;p7"/>
          <p:cNvGrpSpPr/>
          <p:nvPr/>
        </p:nvGrpSpPr>
        <p:grpSpPr>
          <a:xfrm>
            <a:off x="7718733" y="550204"/>
            <a:ext cx="745421" cy="1040625"/>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07" name="Google Shape;607;p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8" name="Google Shape;608;p7"/>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09" name="Google Shape;609;p7"/>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498">
                <a:solidFill>
                  <a:schemeClr val="accent3"/>
                </a:solidFill>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610" name="Google Shape;610;p7"/>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611" name="Google Shape;611;p7"/>
          <p:cNvGrpSpPr/>
          <p:nvPr/>
        </p:nvGrpSpPr>
        <p:grpSpPr>
          <a:xfrm rot="998234" flipH="1">
            <a:off x="321126" y="3782862"/>
            <a:ext cx="478004" cy="41061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22" name="Google Shape;622;p7"/>
          <p:cNvGrpSpPr/>
          <p:nvPr/>
        </p:nvGrpSpPr>
        <p:grpSpPr>
          <a:xfrm>
            <a:off x="699906" y="4423853"/>
            <a:ext cx="827271" cy="962664"/>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40" name="Google Shape;640;p7"/>
          <p:cNvGrpSpPr/>
          <p:nvPr/>
        </p:nvGrpSpPr>
        <p:grpSpPr>
          <a:xfrm rot="-2135658">
            <a:off x="-53220" y="4174894"/>
            <a:ext cx="846593" cy="973998"/>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rgbClr val="D1C74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24894053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1"/>
        <p:cNvGrpSpPr/>
        <p:nvPr/>
      </p:nvGrpSpPr>
      <p:grpSpPr>
        <a:xfrm>
          <a:off x="0" y="0"/>
          <a:ext cx="0" cy="0"/>
          <a:chOff x="0" y="0"/>
          <a:chExt cx="0" cy="0"/>
        </a:xfrm>
      </p:grpSpPr>
      <p:grpSp>
        <p:nvGrpSpPr>
          <p:cNvPr id="652" name="Google Shape;652;p8"/>
          <p:cNvGrpSpPr/>
          <p:nvPr/>
        </p:nvGrpSpPr>
        <p:grpSpPr>
          <a:xfrm>
            <a:off x="-438147" y="-1036800"/>
            <a:ext cx="9753730" cy="7085298"/>
            <a:chOff x="-438149" y="-1036800"/>
            <a:chExt cx="9753730" cy="7085298"/>
          </a:xfrm>
        </p:grpSpPr>
        <p:sp>
          <p:nvSpPr>
            <p:cNvPr id="653" name="Google Shape;653;p8"/>
            <p:cNvSpPr/>
            <p:nvPr/>
          </p:nvSpPr>
          <p:spPr>
            <a:xfrm>
              <a:off x="-18385" y="-760747"/>
              <a:ext cx="9292411" cy="6624860"/>
            </a:xfrm>
            <a:custGeom>
              <a:avLst/>
              <a:gdLst/>
              <a:ahLst/>
              <a:cxnLst/>
              <a:rect l="l" t="t" r="r" b="b"/>
              <a:pathLst>
                <a:path w="253320" h="180600" extrusionOk="0">
                  <a:moveTo>
                    <a:pt x="1" y="1"/>
                  </a:moveTo>
                  <a:lnTo>
                    <a:pt x="1" y="180599"/>
                  </a:lnTo>
                  <a:lnTo>
                    <a:pt x="253319" y="180599"/>
                  </a:lnTo>
                  <a:lnTo>
                    <a:pt x="253319" y="1"/>
                  </a:ln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4" name="Google Shape;654;p8"/>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5" name="Google Shape;655;p8"/>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6" name="Google Shape;656;p8"/>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7" name="Google Shape;657;p8"/>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8" name="Google Shape;658;p8"/>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9" name="Google Shape;659;p8"/>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0" name="Google Shape;660;p8"/>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1" name="Google Shape;661;p8"/>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2" name="Google Shape;662;p8"/>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3" name="Google Shape;663;p8"/>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4" name="Google Shape;664;p8"/>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5" name="Google Shape;665;p8"/>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6" name="Google Shape;666;p8"/>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7" name="Google Shape;667;p8"/>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8" name="Google Shape;668;p8"/>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9" name="Google Shape;669;p8"/>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0" name="Google Shape;670;p8"/>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1" name="Google Shape;671;p8"/>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2" name="Google Shape;672;p8"/>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3" name="Google Shape;673;p8"/>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4" name="Google Shape;674;p8"/>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5" name="Google Shape;675;p8"/>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6" name="Google Shape;676;p8"/>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7" name="Google Shape;677;p8"/>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678" name="Google Shape;678;p8"/>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679" name="Google Shape;679;p8"/>
          <p:cNvSpPr txBox="1">
            <a:spLocks noGrp="1"/>
          </p:cNvSpPr>
          <p:nvPr>
            <p:ph type="title"/>
          </p:nvPr>
        </p:nvSpPr>
        <p:spPr>
          <a:xfrm>
            <a:off x="1388100" y="1400179"/>
            <a:ext cx="6367800" cy="166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799"/>
            </a:lvl1pPr>
            <a:lvl2pPr lvl="1">
              <a:spcBef>
                <a:spcPts val="0"/>
              </a:spcBef>
              <a:spcAft>
                <a:spcPts val="0"/>
              </a:spcAft>
              <a:buSzPts val="4800"/>
              <a:buNone/>
              <a:defRPr sz="4799"/>
            </a:lvl2pPr>
            <a:lvl3pPr lvl="2">
              <a:spcBef>
                <a:spcPts val="0"/>
              </a:spcBef>
              <a:spcAft>
                <a:spcPts val="0"/>
              </a:spcAft>
              <a:buSzPts val="4800"/>
              <a:buNone/>
              <a:defRPr sz="4799"/>
            </a:lvl3pPr>
            <a:lvl4pPr lvl="3">
              <a:spcBef>
                <a:spcPts val="0"/>
              </a:spcBef>
              <a:spcAft>
                <a:spcPts val="0"/>
              </a:spcAft>
              <a:buSzPts val="4800"/>
              <a:buNone/>
              <a:defRPr sz="4799"/>
            </a:lvl4pPr>
            <a:lvl5pPr lvl="4">
              <a:spcBef>
                <a:spcPts val="0"/>
              </a:spcBef>
              <a:spcAft>
                <a:spcPts val="0"/>
              </a:spcAft>
              <a:buSzPts val="4800"/>
              <a:buNone/>
              <a:defRPr sz="4799"/>
            </a:lvl5pPr>
            <a:lvl6pPr lvl="5">
              <a:spcBef>
                <a:spcPts val="0"/>
              </a:spcBef>
              <a:spcAft>
                <a:spcPts val="0"/>
              </a:spcAft>
              <a:buSzPts val="4800"/>
              <a:buNone/>
              <a:defRPr sz="4799"/>
            </a:lvl6pPr>
            <a:lvl7pPr lvl="6">
              <a:spcBef>
                <a:spcPts val="0"/>
              </a:spcBef>
              <a:spcAft>
                <a:spcPts val="0"/>
              </a:spcAft>
              <a:buSzPts val="4800"/>
              <a:buNone/>
              <a:defRPr sz="4799"/>
            </a:lvl7pPr>
            <a:lvl8pPr lvl="7">
              <a:spcBef>
                <a:spcPts val="0"/>
              </a:spcBef>
              <a:spcAft>
                <a:spcPts val="0"/>
              </a:spcAft>
              <a:buSzPts val="4800"/>
              <a:buNone/>
              <a:defRPr sz="4799"/>
            </a:lvl8pPr>
            <a:lvl9pPr lvl="8">
              <a:spcBef>
                <a:spcPts val="0"/>
              </a:spcBef>
              <a:spcAft>
                <a:spcPts val="0"/>
              </a:spcAft>
              <a:buSzPts val="4800"/>
              <a:buNone/>
              <a:defRPr sz="4799"/>
            </a:lvl9pPr>
          </a:lstStyle>
          <a:p>
            <a:endParaRPr/>
          </a:p>
        </p:txBody>
      </p:sp>
      <p:grpSp>
        <p:nvGrpSpPr>
          <p:cNvPr id="680" name="Google Shape;680;p8"/>
          <p:cNvGrpSpPr/>
          <p:nvPr/>
        </p:nvGrpSpPr>
        <p:grpSpPr>
          <a:xfrm>
            <a:off x="510530" y="4451819"/>
            <a:ext cx="832902" cy="887270"/>
            <a:chOff x="2293493" y="3811393"/>
            <a:chExt cx="832902" cy="887270"/>
          </a:xfrm>
        </p:grpSpPr>
        <p:sp>
          <p:nvSpPr>
            <p:cNvPr id="681" name="Google Shape;681;p8"/>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2" name="Google Shape;682;p8"/>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3" name="Google Shape;683;p8"/>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4" name="Google Shape;684;p8"/>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5" name="Google Shape;685;p8"/>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6" name="Google Shape;686;p8"/>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7" name="Google Shape;687;p8"/>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688" name="Google Shape;688;p8"/>
          <p:cNvGrpSpPr/>
          <p:nvPr/>
        </p:nvGrpSpPr>
        <p:grpSpPr>
          <a:xfrm rot="5083635">
            <a:off x="941723" y="4546700"/>
            <a:ext cx="829804" cy="964751"/>
            <a:chOff x="3391288" y="4486192"/>
            <a:chExt cx="829778" cy="964720"/>
          </a:xfrm>
        </p:grpSpPr>
        <p:sp>
          <p:nvSpPr>
            <p:cNvPr id="689" name="Google Shape;689;p8"/>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0" name="Google Shape;690;p8"/>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1" name="Google Shape;691;p8"/>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2" name="Google Shape;692;p8"/>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3" name="Google Shape;693;p8"/>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4" name="Google Shape;694;p8"/>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5" name="Google Shape;695;p8"/>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6" name="Google Shape;696;p8"/>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7" name="Google Shape;697;p8"/>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8" name="Google Shape;698;p8"/>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9" name="Google Shape;699;p8"/>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0" name="Google Shape;700;p8"/>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1" name="Google Shape;701;p8"/>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2" name="Google Shape;702;p8"/>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3" name="Google Shape;703;p8"/>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4" name="Google Shape;704;p8"/>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5" name="Google Shape;705;p8"/>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706" name="Google Shape;706;p8"/>
          <p:cNvGrpSpPr/>
          <p:nvPr/>
        </p:nvGrpSpPr>
        <p:grpSpPr>
          <a:xfrm>
            <a:off x="31102" y="3908677"/>
            <a:ext cx="736065" cy="1326494"/>
            <a:chOff x="1672423" y="3253452"/>
            <a:chExt cx="736065" cy="1326494"/>
          </a:xfrm>
        </p:grpSpPr>
        <p:sp>
          <p:nvSpPr>
            <p:cNvPr id="707" name="Google Shape;707;p8"/>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8" name="Google Shape;708;p8"/>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9" name="Google Shape;709;p8"/>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0" name="Google Shape;710;p8"/>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1" name="Google Shape;711;p8"/>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2" name="Google Shape;712;p8"/>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3" name="Google Shape;713;p8"/>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4" name="Google Shape;714;p8"/>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5" name="Google Shape;715;p8"/>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716" name="Google Shape;716;p8"/>
          <p:cNvGrpSpPr/>
          <p:nvPr/>
        </p:nvGrpSpPr>
        <p:grpSpPr>
          <a:xfrm>
            <a:off x="7808240" y="1852291"/>
            <a:ext cx="819771" cy="865635"/>
            <a:chOff x="7088286" y="1674216"/>
            <a:chExt cx="819771" cy="865634"/>
          </a:xfrm>
        </p:grpSpPr>
        <p:grpSp>
          <p:nvGrpSpPr>
            <p:cNvPr id="717" name="Google Shape;717;p8"/>
            <p:cNvGrpSpPr/>
            <p:nvPr/>
          </p:nvGrpSpPr>
          <p:grpSpPr>
            <a:xfrm>
              <a:off x="7331958" y="1674216"/>
              <a:ext cx="576099" cy="865634"/>
              <a:chOff x="7331958" y="1674216"/>
              <a:chExt cx="576099" cy="865634"/>
            </a:xfrm>
          </p:grpSpPr>
          <p:sp>
            <p:nvSpPr>
              <p:cNvPr id="718" name="Google Shape;718;p8"/>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9" name="Google Shape;719;p8"/>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0" name="Google Shape;720;p8"/>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1" name="Google Shape;721;p8"/>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2" name="Google Shape;722;p8"/>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3" name="Google Shape;723;p8"/>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4" name="Google Shape;724;p8"/>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5" name="Google Shape;725;p8"/>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6" name="Google Shape;726;p8"/>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727" name="Google Shape;727;p8"/>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728" name="Google Shape;728;p8"/>
          <p:cNvGrpSpPr/>
          <p:nvPr/>
        </p:nvGrpSpPr>
        <p:grpSpPr>
          <a:xfrm>
            <a:off x="7950719" y="3743422"/>
            <a:ext cx="838202" cy="1491764"/>
            <a:chOff x="6731516" y="350092"/>
            <a:chExt cx="838202" cy="1491764"/>
          </a:xfrm>
        </p:grpSpPr>
        <p:sp>
          <p:nvSpPr>
            <p:cNvPr id="729" name="Google Shape;729;p8"/>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0" name="Google Shape;730;p8"/>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1" name="Google Shape;731;p8"/>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2" name="Google Shape;732;p8"/>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3" name="Google Shape;733;p8"/>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4" name="Google Shape;734;p8"/>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5" name="Google Shape;735;p8"/>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6" name="Google Shape;736;p8"/>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7" name="Google Shape;737;p8"/>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8" name="Google Shape;738;p8"/>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9" name="Google Shape;739;p8"/>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0" name="Google Shape;740;p8"/>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1" name="Google Shape;741;p8"/>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2" name="Google Shape;742;p8"/>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3" name="Google Shape;743;p8"/>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4" name="Google Shape;744;p8"/>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5" name="Google Shape;745;p8"/>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6" name="Google Shape;746;p8"/>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7" name="Google Shape;747;p8"/>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8" name="Google Shape;748;p8"/>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9" name="Google Shape;749;p8"/>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0" name="Google Shape;750;p8"/>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18717360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51"/>
        <p:cNvGrpSpPr/>
        <p:nvPr/>
      </p:nvGrpSpPr>
      <p:grpSpPr>
        <a:xfrm>
          <a:off x="0" y="0"/>
          <a:ext cx="0" cy="0"/>
          <a:chOff x="0" y="0"/>
          <a:chExt cx="0" cy="0"/>
        </a:xfrm>
      </p:grpSpPr>
      <p:grpSp>
        <p:nvGrpSpPr>
          <p:cNvPr id="752" name="Google Shape;752;p9"/>
          <p:cNvGrpSpPr/>
          <p:nvPr/>
        </p:nvGrpSpPr>
        <p:grpSpPr>
          <a:xfrm>
            <a:off x="-438147" y="-1036800"/>
            <a:ext cx="9753730" cy="7085298"/>
            <a:chOff x="-438149" y="-1036800"/>
            <a:chExt cx="9753730" cy="7085298"/>
          </a:xfrm>
        </p:grpSpPr>
        <p:sp>
          <p:nvSpPr>
            <p:cNvPr id="753" name="Google Shape;753;p9"/>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4" name="Google Shape;754;p9"/>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5" name="Google Shape;755;p9"/>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6" name="Google Shape;756;p9"/>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7" name="Google Shape;757;p9"/>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8" name="Google Shape;758;p9"/>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9" name="Google Shape;759;p9"/>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0" name="Google Shape;760;p9"/>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1" name="Google Shape;761;p9"/>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2" name="Google Shape;762;p9"/>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3" name="Google Shape;763;p9"/>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4" name="Google Shape;764;p9"/>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5" name="Google Shape;765;p9"/>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6" name="Google Shape;766;p9"/>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7" name="Google Shape;767;p9"/>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8" name="Google Shape;768;p9"/>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9" name="Google Shape;769;p9"/>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0" name="Google Shape;770;p9"/>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1" name="Google Shape;771;p9"/>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2" name="Google Shape;772;p9"/>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3" name="Google Shape;773;p9"/>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4" name="Google Shape;774;p9"/>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5" name="Google Shape;775;p9"/>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6" name="Google Shape;776;p9"/>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777" name="Google Shape;777;p9"/>
          <p:cNvGrpSpPr/>
          <p:nvPr/>
        </p:nvGrpSpPr>
        <p:grpSpPr>
          <a:xfrm>
            <a:off x="7718733" y="550204"/>
            <a:ext cx="745421" cy="1040625"/>
            <a:chOff x="7718729" y="550204"/>
            <a:chExt cx="745421" cy="1040624"/>
          </a:xfrm>
        </p:grpSpPr>
        <p:sp>
          <p:nvSpPr>
            <p:cNvPr id="778" name="Google Shape;778;p9"/>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9" name="Google Shape;779;p9"/>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0" name="Google Shape;780;p9"/>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1" name="Google Shape;781;p9"/>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2" name="Google Shape;782;p9"/>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3" name="Google Shape;783;p9"/>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4" name="Google Shape;784;p9"/>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5" name="Google Shape;785;p9"/>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6" name="Google Shape;786;p9"/>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7" name="Google Shape;787;p9"/>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8" name="Google Shape;788;p9"/>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89" name="Google Shape;789;p9"/>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790" name="Google Shape;790;p9"/>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791" name="Google Shape;791;p9"/>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792" name="Google Shape;792;p9"/>
          <p:cNvSpPr txBox="1">
            <a:spLocks noGrp="1"/>
          </p:cNvSpPr>
          <p:nvPr>
            <p:ph type="title"/>
          </p:nvPr>
        </p:nvSpPr>
        <p:spPr>
          <a:xfrm>
            <a:off x="1246625" y="546080"/>
            <a:ext cx="3887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sp>
        <p:nvSpPr>
          <p:cNvPr id="793" name="Google Shape;793;p9"/>
          <p:cNvSpPr txBox="1">
            <a:spLocks noGrp="1"/>
          </p:cNvSpPr>
          <p:nvPr>
            <p:ph type="subTitle" idx="1"/>
          </p:nvPr>
        </p:nvSpPr>
        <p:spPr>
          <a:xfrm>
            <a:off x="1243925" y="1316074"/>
            <a:ext cx="34137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1"/>
            </a:lvl1pPr>
            <a:lvl2pPr lvl="1" algn="ctr" rtl="0">
              <a:lnSpc>
                <a:spcPct val="100000"/>
              </a:lnSpc>
              <a:spcBef>
                <a:spcPts val="1601"/>
              </a:spcBef>
              <a:spcAft>
                <a:spcPts val="0"/>
              </a:spcAft>
              <a:buSzPts val="1600"/>
              <a:buNone/>
              <a:defRPr sz="1601"/>
            </a:lvl2pPr>
            <a:lvl3pPr lvl="2" algn="ctr" rtl="0">
              <a:lnSpc>
                <a:spcPct val="100000"/>
              </a:lnSpc>
              <a:spcBef>
                <a:spcPts val="0"/>
              </a:spcBef>
              <a:spcAft>
                <a:spcPts val="0"/>
              </a:spcAft>
              <a:buSzPts val="1600"/>
              <a:buNone/>
              <a:defRPr sz="1601"/>
            </a:lvl3pPr>
            <a:lvl4pPr lvl="3" algn="ctr" rtl="0">
              <a:lnSpc>
                <a:spcPct val="100000"/>
              </a:lnSpc>
              <a:spcBef>
                <a:spcPts val="0"/>
              </a:spcBef>
              <a:spcAft>
                <a:spcPts val="0"/>
              </a:spcAft>
              <a:buSzPts val="1600"/>
              <a:buNone/>
              <a:defRPr sz="1601"/>
            </a:lvl4pPr>
            <a:lvl5pPr lvl="4" algn="ctr" rtl="0">
              <a:lnSpc>
                <a:spcPct val="100000"/>
              </a:lnSpc>
              <a:spcBef>
                <a:spcPts val="0"/>
              </a:spcBef>
              <a:spcAft>
                <a:spcPts val="0"/>
              </a:spcAft>
              <a:buSzPts val="1600"/>
              <a:buNone/>
              <a:defRPr sz="1601"/>
            </a:lvl5pPr>
            <a:lvl6pPr lvl="5" algn="ctr" rtl="0">
              <a:lnSpc>
                <a:spcPct val="100000"/>
              </a:lnSpc>
              <a:spcBef>
                <a:spcPts val="0"/>
              </a:spcBef>
              <a:spcAft>
                <a:spcPts val="0"/>
              </a:spcAft>
              <a:buSzPts val="1600"/>
              <a:buNone/>
              <a:defRPr sz="1601"/>
            </a:lvl6pPr>
            <a:lvl7pPr lvl="6" algn="ctr" rtl="0">
              <a:lnSpc>
                <a:spcPct val="100000"/>
              </a:lnSpc>
              <a:spcBef>
                <a:spcPts val="0"/>
              </a:spcBef>
              <a:spcAft>
                <a:spcPts val="0"/>
              </a:spcAft>
              <a:buSzPts val="1600"/>
              <a:buNone/>
              <a:defRPr sz="1601"/>
            </a:lvl7pPr>
            <a:lvl8pPr lvl="7" algn="ctr" rtl="0">
              <a:lnSpc>
                <a:spcPct val="100000"/>
              </a:lnSpc>
              <a:spcBef>
                <a:spcPts val="0"/>
              </a:spcBef>
              <a:spcAft>
                <a:spcPts val="0"/>
              </a:spcAft>
              <a:buSzPts val="1600"/>
              <a:buNone/>
              <a:defRPr sz="1601"/>
            </a:lvl8pPr>
            <a:lvl9pPr lvl="8" algn="ctr" rtl="0">
              <a:lnSpc>
                <a:spcPct val="100000"/>
              </a:lnSpc>
              <a:spcBef>
                <a:spcPts val="0"/>
              </a:spcBef>
              <a:spcAft>
                <a:spcPts val="0"/>
              </a:spcAft>
              <a:buSzPts val="1600"/>
              <a:buNone/>
              <a:defRPr sz="1601"/>
            </a:lvl9pPr>
          </a:lstStyle>
          <a:p>
            <a:endParaRPr/>
          </a:p>
        </p:txBody>
      </p:sp>
      <p:grpSp>
        <p:nvGrpSpPr>
          <p:cNvPr id="794" name="Google Shape;794;p9"/>
          <p:cNvGrpSpPr/>
          <p:nvPr/>
        </p:nvGrpSpPr>
        <p:grpSpPr>
          <a:xfrm rot="331928" flipH="1">
            <a:off x="7852433" y="4638578"/>
            <a:ext cx="478002" cy="410608"/>
            <a:chOff x="5263209" y="4056946"/>
            <a:chExt cx="478022" cy="410626"/>
          </a:xfrm>
        </p:grpSpPr>
        <p:sp>
          <p:nvSpPr>
            <p:cNvPr id="795" name="Google Shape;795;p9"/>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96" name="Google Shape;796;p9"/>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97" name="Google Shape;797;p9"/>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98" name="Google Shape;798;p9"/>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99" name="Google Shape;799;p9"/>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0" name="Google Shape;800;p9"/>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1" name="Google Shape;801;p9"/>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2" name="Google Shape;802;p9"/>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3" name="Google Shape;803;p9"/>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4" name="Google Shape;804;p9"/>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805" name="Google Shape;805;p9"/>
          <p:cNvGrpSpPr/>
          <p:nvPr/>
        </p:nvGrpSpPr>
        <p:grpSpPr>
          <a:xfrm rot="-666529">
            <a:off x="8108180" y="4146759"/>
            <a:ext cx="827304" cy="962702"/>
            <a:chOff x="3393878" y="4486192"/>
            <a:chExt cx="827188" cy="962568"/>
          </a:xfrm>
        </p:grpSpPr>
        <p:sp>
          <p:nvSpPr>
            <p:cNvPr id="806" name="Google Shape;806;p9"/>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7" name="Google Shape;807;p9"/>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8" name="Google Shape;808;p9"/>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9" name="Google Shape;809;p9"/>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0" name="Google Shape;810;p9"/>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1" name="Google Shape;811;p9"/>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2" name="Google Shape;812;p9"/>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3" name="Google Shape;813;p9"/>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4" name="Google Shape;814;p9"/>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5" name="Google Shape;815;p9"/>
            <p:cNvSpPr/>
            <p:nvPr/>
          </p:nvSpPr>
          <p:spPr>
            <a:xfrm>
              <a:off x="3823290" y="5046688"/>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6" name="Google Shape;816;p9"/>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7" name="Google Shape;817;p9"/>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8" name="Google Shape;818;p9"/>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9" name="Google Shape;819;p9"/>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20" name="Google Shape;820;p9"/>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21" name="Google Shape;821;p9"/>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22" name="Google Shape;822;p9"/>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9311829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3"/>
        <p:cNvGrpSpPr/>
        <p:nvPr/>
      </p:nvGrpSpPr>
      <p:grpSpPr>
        <a:xfrm>
          <a:off x="0" y="0"/>
          <a:ext cx="0" cy="0"/>
          <a:chOff x="0" y="0"/>
          <a:chExt cx="0" cy="0"/>
        </a:xfrm>
      </p:grpSpPr>
      <p:sp>
        <p:nvSpPr>
          <p:cNvPr id="824" name="Google Shape;824;p10"/>
          <p:cNvSpPr txBox="1">
            <a:spLocks noGrp="1"/>
          </p:cNvSpPr>
          <p:nvPr>
            <p:ph type="title"/>
          </p:nvPr>
        </p:nvSpPr>
        <p:spPr>
          <a:xfrm>
            <a:off x="698900" y="3451455"/>
            <a:ext cx="52662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spTree>
    <p:extLst>
      <p:ext uri="{BB962C8B-B14F-4D97-AF65-F5344CB8AC3E}">
        <p14:creationId xmlns:p14="http://schemas.microsoft.com/office/powerpoint/2010/main" xmlns="" val="1768804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25"/>
        <p:cNvGrpSpPr/>
        <p:nvPr/>
      </p:nvGrpSpPr>
      <p:grpSpPr>
        <a:xfrm>
          <a:off x="0" y="0"/>
          <a:ext cx="0" cy="0"/>
          <a:chOff x="0" y="0"/>
          <a:chExt cx="0" cy="0"/>
        </a:xfrm>
      </p:grpSpPr>
      <p:grpSp>
        <p:nvGrpSpPr>
          <p:cNvPr id="826" name="Google Shape;826;p11"/>
          <p:cNvGrpSpPr/>
          <p:nvPr/>
        </p:nvGrpSpPr>
        <p:grpSpPr>
          <a:xfrm>
            <a:off x="-438147" y="-1036800"/>
            <a:ext cx="9753730" cy="7085298"/>
            <a:chOff x="-438149" y="-1036800"/>
            <a:chExt cx="9753730" cy="7085298"/>
          </a:xfrm>
        </p:grpSpPr>
        <p:sp>
          <p:nvSpPr>
            <p:cNvPr id="827" name="Google Shape;827;p11"/>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28" name="Google Shape;828;p11"/>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29" name="Google Shape;829;p11"/>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0" name="Google Shape;830;p11"/>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1" name="Google Shape;831;p11"/>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2" name="Google Shape;832;p11"/>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3" name="Google Shape;833;p11"/>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4" name="Google Shape;834;p11"/>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5" name="Google Shape;835;p11"/>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6" name="Google Shape;836;p11"/>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7" name="Google Shape;837;p11"/>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8" name="Google Shape;838;p11"/>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9" name="Google Shape;839;p11"/>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0" name="Google Shape;840;p11"/>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1" name="Google Shape;841;p11"/>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2" name="Google Shape;842;p11"/>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3" name="Google Shape;843;p11"/>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4" name="Google Shape;844;p11"/>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5" name="Google Shape;845;p11"/>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6" name="Google Shape;846;p11"/>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7" name="Google Shape;847;p11"/>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8" name="Google Shape;848;p11"/>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9" name="Google Shape;849;p11"/>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50" name="Google Shape;850;p11"/>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851" name="Google Shape;851;p11"/>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852" name="Google Shape;852;p11"/>
          <p:cNvSpPr txBox="1">
            <a:spLocks noGrp="1"/>
          </p:cNvSpPr>
          <p:nvPr>
            <p:ph type="title" hasCustomPrompt="1"/>
          </p:nvPr>
        </p:nvSpPr>
        <p:spPr>
          <a:xfrm>
            <a:off x="311700" y="1106124"/>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1996"/>
            </a:lvl1pPr>
            <a:lvl2pPr lvl="1" algn="ctr">
              <a:spcBef>
                <a:spcPts val="0"/>
              </a:spcBef>
              <a:spcAft>
                <a:spcPts val="0"/>
              </a:spcAft>
              <a:buSzPts val="12000"/>
              <a:buNone/>
              <a:defRPr sz="11996"/>
            </a:lvl2pPr>
            <a:lvl3pPr lvl="2" algn="ctr">
              <a:spcBef>
                <a:spcPts val="0"/>
              </a:spcBef>
              <a:spcAft>
                <a:spcPts val="0"/>
              </a:spcAft>
              <a:buSzPts val="12000"/>
              <a:buNone/>
              <a:defRPr sz="11996"/>
            </a:lvl3pPr>
            <a:lvl4pPr lvl="3" algn="ctr">
              <a:spcBef>
                <a:spcPts val="0"/>
              </a:spcBef>
              <a:spcAft>
                <a:spcPts val="0"/>
              </a:spcAft>
              <a:buSzPts val="12000"/>
              <a:buNone/>
              <a:defRPr sz="11996"/>
            </a:lvl4pPr>
            <a:lvl5pPr lvl="4" algn="ctr">
              <a:spcBef>
                <a:spcPts val="0"/>
              </a:spcBef>
              <a:spcAft>
                <a:spcPts val="0"/>
              </a:spcAft>
              <a:buSzPts val="12000"/>
              <a:buNone/>
              <a:defRPr sz="11996"/>
            </a:lvl5pPr>
            <a:lvl6pPr lvl="5" algn="ctr">
              <a:spcBef>
                <a:spcPts val="0"/>
              </a:spcBef>
              <a:spcAft>
                <a:spcPts val="0"/>
              </a:spcAft>
              <a:buSzPts val="12000"/>
              <a:buNone/>
              <a:defRPr sz="11996"/>
            </a:lvl6pPr>
            <a:lvl7pPr lvl="6" algn="ctr">
              <a:spcBef>
                <a:spcPts val="0"/>
              </a:spcBef>
              <a:spcAft>
                <a:spcPts val="0"/>
              </a:spcAft>
              <a:buSzPts val="12000"/>
              <a:buNone/>
              <a:defRPr sz="11996"/>
            </a:lvl7pPr>
            <a:lvl8pPr lvl="7" algn="ctr">
              <a:spcBef>
                <a:spcPts val="0"/>
              </a:spcBef>
              <a:spcAft>
                <a:spcPts val="0"/>
              </a:spcAft>
              <a:buSzPts val="12000"/>
              <a:buNone/>
              <a:defRPr sz="11996"/>
            </a:lvl8pPr>
            <a:lvl9pPr lvl="8" algn="ctr">
              <a:spcBef>
                <a:spcPts val="0"/>
              </a:spcBef>
              <a:spcAft>
                <a:spcPts val="0"/>
              </a:spcAft>
              <a:buSzPts val="12000"/>
              <a:buNone/>
              <a:defRPr sz="11996"/>
            </a:lvl9pPr>
          </a:lstStyle>
          <a:p>
            <a:r>
              <a:t>xx%</a:t>
            </a:r>
          </a:p>
        </p:txBody>
      </p:sp>
      <p:sp>
        <p:nvSpPr>
          <p:cNvPr id="853" name="Google Shape;853;p11"/>
          <p:cNvSpPr txBox="1">
            <a:spLocks noGrp="1"/>
          </p:cNvSpPr>
          <p:nvPr>
            <p:ph type="subTitle" idx="1"/>
          </p:nvPr>
        </p:nvSpPr>
        <p:spPr>
          <a:xfrm>
            <a:off x="2865150" y="2864299"/>
            <a:ext cx="34137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1"/>
            </a:lvl1pPr>
            <a:lvl2pPr lvl="1" algn="ctr" rtl="0">
              <a:lnSpc>
                <a:spcPct val="100000"/>
              </a:lnSpc>
              <a:spcBef>
                <a:spcPts val="1601"/>
              </a:spcBef>
              <a:spcAft>
                <a:spcPts val="0"/>
              </a:spcAft>
              <a:buSzPts val="1600"/>
              <a:buNone/>
              <a:defRPr sz="1601"/>
            </a:lvl2pPr>
            <a:lvl3pPr lvl="2" algn="ctr" rtl="0">
              <a:lnSpc>
                <a:spcPct val="100000"/>
              </a:lnSpc>
              <a:spcBef>
                <a:spcPts val="0"/>
              </a:spcBef>
              <a:spcAft>
                <a:spcPts val="0"/>
              </a:spcAft>
              <a:buSzPts val="1600"/>
              <a:buNone/>
              <a:defRPr sz="1601"/>
            </a:lvl3pPr>
            <a:lvl4pPr lvl="3" algn="ctr" rtl="0">
              <a:lnSpc>
                <a:spcPct val="100000"/>
              </a:lnSpc>
              <a:spcBef>
                <a:spcPts val="0"/>
              </a:spcBef>
              <a:spcAft>
                <a:spcPts val="0"/>
              </a:spcAft>
              <a:buSzPts val="1600"/>
              <a:buNone/>
              <a:defRPr sz="1601"/>
            </a:lvl4pPr>
            <a:lvl5pPr lvl="4" algn="ctr" rtl="0">
              <a:lnSpc>
                <a:spcPct val="100000"/>
              </a:lnSpc>
              <a:spcBef>
                <a:spcPts val="0"/>
              </a:spcBef>
              <a:spcAft>
                <a:spcPts val="0"/>
              </a:spcAft>
              <a:buSzPts val="1600"/>
              <a:buNone/>
              <a:defRPr sz="1601"/>
            </a:lvl5pPr>
            <a:lvl6pPr lvl="5" algn="ctr" rtl="0">
              <a:lnSpc>
                <a:spcPct val="100000"/>
              </a:lnSpc>
              <a:spcBef>
                <a:spcPts val="0"/>
              </a:spcBef>
              <a:spcAft>
                <a:spcPts val="0"/>
              </a:spcAft>
              <a:buSzPts val="1600"/>
              <a:buNone/>
              <a:defRPr sz="1601"/>
            </a:lvl6pPr>
            <a:lvl7pPr lvl="6" algn="ctr" rtl="0">
              <a:lnSpc>
                <a:spcPct val="100000"/>
              </a:lnSpc>
              <a:spcBef>
                <a:spcPts val="0"/>
              </a:spcBef>
              <a:spcAft>
                <a:spcPts val="0"/>
              </a:spcAft>
              <a:buSzPts val="1600"/>
              <a:buNone/>
              <a:defRPr sz="1601"/>
            </a:lvl7pPr>
            <a:lvl8pPr lvl="7" algn="ctr" rtl="0">
              <a:lnSpc>
                <a:spcPct val="100000"/>
              </a:lnSpc>
              <a:spcBef>
                <a:spcPts val="0"/>
              </a:spcBef>
              <a:spcAft>
                <a:spcPts val="0"/>
              </a:spcAft>
              <a:buSzPts val="1600"/>
              <a:buNone/>
              <a:defRPr sz="1601"/>
            </a:lvl8pPr>
            <a:lvl9pPr lvl="8" algn="ctr" rtl="0">
              <a:lnSpc>
                <a:spcPct val="100000"/>
              </a:lnSpc>
              <a:spcBef>
                <a:spcPts val="0"/>
              </a:spcBef>
              <a:spcAft>
                <a:spcPts val="0"/>
              </a:spcAft>
              <a:buSzPts val="1600"/>
              <a:buNone/>
              <a:defRPr sz="1601"/>
            </a:lvl9pPr>
          </a:lstStyle>
          <a:p>
            <a:endParaRPr/>
          </a:p>
        </p:txBody>
      </p:sp>
      <p:grpSp>
        <p:nvGrpSpPr>
          <p:cNvPr id="854" name="Google Shape;854;p11"/>
          <p:cNvGrpSpPr/>
          <p:nvPr/>
        </p:nvGrpSpPr>
        <p:grpSpPr>
          <a:xfrm flipH="1">
            <a:off x="7705186" y="4299419"/>
            <a:ext cx="832902" cy="887270"/>
            <a:chOff x="2293493" y="3811393"/>
            <a:chExt cx="832902" cy="887270"/>
          </a:xfrm>
        </p:grpSpPr>
        <p:sp>
          <p:nvSpPr>
            <p:cNvPr id="855" name="Google Shape;855;p11"/>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56" name="Google Shape;856;p11"/>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57" name="Google Shape;857;p11"/>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58" name="Google Shape;858;p11"/>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59" name="Google Shape;859;p11"/>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0" name="Google Shape;860;p11"/>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1" name="Google Shape;861;p11"/>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862" name="Google Shape;862;p11"/>
          <p:cNvGrpSpPr/>
          <p:nvPr/>
        </p:nvGrpSpPr>
        <p:grpSpPr>
          <a:xfrm rot="-5083635" flipH="1">
            <a:off x="7277090" y="4394300"/>
            <a:ext cx="829804" cy="964751"/>
            <a:chOff x="3391288" y="4486192"/>
            <a:chExt cx="829778" cy="964720"/>
          </a:xfrm>
        </p:grpSpPr>
        <p:sp>
          <p:nvSpPr>
            <p:cNvPr id="863" name="Google Shape;863;p11"/>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4" name="Google Shape;864;p11"/>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5" name="Google Shape;865;p11"/>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6" name="Google Shape;866;p11"/>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7" name="Google Shape;867;p11"/>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8" name="Google Shape;868;p11"/>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9" name="Google Shape;869;p11"/>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0" name="Google Shape;870;p11"/>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1" name="Google Shape;871;p11"/>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2" name="Google Shape;872;p11"/>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3" name="Google Shape;873;p11"/>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4" name="Google Shape;874;p11"/>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5" name="Google Shape;875;p11"/>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6" name="Google Shape;876;p11"/>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7" name="Google Shape;877;p11"/>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8" name="Google Shape;878;p11"/>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9" name="Google Shape;879;p11"/>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880" name="Google Shape;880;p11"/>
          <p:cNvGrpSpPr/>
          <p:nvPr/>
        </p:nvGrpSpPr>
        <p:grpSpPr>
          <a:xfrm flipH="1">
            <a:off x="8281457" y="3756278"/>
            <a:ext cx="736065" cy="1326494"/>
            <a:chOff x="1672423" y="3253452"/>
            <a:chExt cx="736065" cy="1326494"/>
          </a:xfrm>
        </p:grpSpPr>
        <p:sp>
          <p:nvSpPr>
            <p:cNvPr id="881" name="Google Shape;881;p11"/>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2" name="Google Shape;882;p11"/>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3" name="Google Shape;883;p11"/>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4" name="Google Shape;884;p11"/>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5" name="Google Shape;885;p11"/>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6" name="Google Shape;886;p11"/>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7" name="Google Shape;887;p11"/>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8" name="Google Shape;888;p11"/>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9" name="Google Shape;889;p11"/>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890" name="Google Shape;890;p11"/>
          <p:cNvGrpSpPr/>
          <p:nvPr/>
        </p:nvGrpSpPr>
        <p:grpSpPr>
          <a:xfrm flipH="1">
            <a:off x="420611" y="1699891"/>
            <a:ext cx="819771" cy="865635"/>
            <a:chOff x="7088286" y="1674216"/>
            <a:chExt cx="819771" cy="865634"/>
          </a:xfrm>
        </p:grpSpPr>
        <p:grpSp>
          <p:nvGrpSpPr>
            <p:cNvPr id="891" name="Google Shape;891;p11"/>
            <p:cNvGrpSpPr/>
            <p:nvPr/>
          </p:nvGrpSpPr>
          <p:grpSpPr>
            <a:xfrm>
              <a:off x="7331958" y="1674216"/>
              <a:ext cx="576099" cy="865634"/>
              <a:chOff x="7331958" y="1674216"/>
              <a:chExt cx="576099" cy="865634"/>
            </a:xfrm>
          </p:grpSpPr>
          <p:sp>
            <p:nvSpPr>
              <p:cNvPr id="892" name="Google Shape;892;p11"/>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3" name="Google Shape;893;p11"/>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4" name="Google Shape;894;p11"/>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5" name="Google Shape;895;p11"/>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6" name="Google Shape;896;p11"/>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7" name="Google Shape;897;p11"/>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8" name="Google Shape;898;p11"/>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9" name="Google Shape;899;p11"/>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0" name="Google Shape;900;p11"/>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901" name="Google Shape;901;p11"/>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902" name="Google Shape;902;p11"/>
          <p:cNvGrpSpPr/>
          <p:nvPr/>
        </p:nvGrpSpPr>
        <p:grpSpPr>
          <a:xfrm flipH="1">
            <a:off x="259699" y="3591022"/>
            <a:ext cx="838202" cy="1491764"/>
            <a:chOff x="6731516" y="350092"/>
            <a:chExt cx="838202" cy="1491764"/>
          </a:xfrm>
        </p:grpSpPr>
        <p:sp>
          <p:nvSpPr>
            <p:cNvPr id="903" name="Google Shape;903;p11"/>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4" name="Google Shape;904;p11"/>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5" name="Google Shape;905;p11"/>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6" name="Google Shape;906;p11"/>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7" name="Google Shape;907;p11"/>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8" name="Google Shape;908;p11"/>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9" name="Google Shape;909;p11"/>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0" name="Google Shape;910;p11"/>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1" name="Google Shape;911;p11"/>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2" name="Google Shape;912;p11"/>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3" name="Google Shape;913;p11"/>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4" name="Google Shape;914;p11"/>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5" name="Google Shape;915;p11"/>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6" name="Google Shape;916;p11"/>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7" name="Google Shape;917;p11"/>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8" name="Google Shape;918;p11"/>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9" name="Google Shape;919;p11"/>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0" name="Google Shape;920;p11"/>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1" name="Google Shape;921;p11"/>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2" name="Google Shape;922;p11"/>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3" name="Google Shape;923;p11"/>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4" name="Google Shape;924;p11"/>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9568030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25"/>
        <p:cNvGrpSpPr/>
        <p:nvPr/>
      </p:nvGrpSpPr>
      <p:grpSpPr>
        <a:xfrm>
          <a:off x="0" y="0"/>
          <a:ext cx="0" cy="0"/>
          <a:chOff x="0" y="0"/>
          <a:chExt cx="0" cy="0"/>
        </a:xfrm>
      </p:grpSpPr>
    </p:spTree>
    <p:extLst>
      <p:ext uri="{BB962C8B-B14F-4D97-AF65-F5344CB8AC3E}">
        <p14:creationId xmlns:p14="http://schemas.microsoft.com/office/powerpoint/2010/main" xmlns="" val="4701730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26"/>
        <p:cNvGrpSpPr/>
        <p:nvPr/>
      </p:nvGrpSpPr>
      <p:grpSpPr>
        <a:xfrm>
          <a:off x="0" y="0"/>
          <a:ext cx="0" cy="0"/>
          <a:chOff x="0" y="0"/>
          <a:chExt cx="0" cy="0"/>
        </a:xfrm>
      </p:grpSpPr>
      <p:grpSp>
        <p:nvGrpSpPr>
          <p:cNvPr id="927" name="Google Shape;927;p13"/>
          <p:cNvGrpSpPr/>
          <p:nvPr/>
        </p:nvGrpSpPr>
        <p:grpSpPr>
          <a:xfrm>
            <a:off x="-438147" y="-1036800"/>
            <a:ext cx="9753730" cy="7085298"/>
            <a:chOff x="-438149" y="-1036800"/>
            <a:chExt cx="9753730" cy="7085298"/>
          </a:xfrm>
        </p:grpSpPr>
        <p:sp>
          <p:nvSpPr>
            <p:cNvPr id="928" name="Google Shape;928;p13"/>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9" name="Google Shape;929;p13"/>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0" name="Google Shape;930;p13"/>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1" name="Google Shape;931;p13"/>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2" name="Google Shape;932;p13"/>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3" name="Google Shape;933;p13"/>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4" name="Google Shape;934;p13"/>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5" name="Google Shape;935;p13"/>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6" name="Google Shape;936;p13"/>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7" name="Google Shape;937;p13"/>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8" name="Google Shape;938;p13"/>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9" name="Google Shape;939;p13"/>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0" name="Google Shape;940;p13"/>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1" name="Google Shape;941;p13"/>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2" name="Google Shape;942;p13"/>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3" name="Google Shape;943;p13"/>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4" name="Google Shape;944;p13"/>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5" name="Google Shape;945;p13"/>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6" name="Google Shape;946;p13"/>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7" name="Google Shape;947;p13"/>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8" name="Google Shape;948;p13"/>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9" name="Google Shape;949;p13"/>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0" name="Google Shape;950;p13"/>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1" name="Google Shape;951;p13"/>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952" name="Google Shape;952;p13"/>
          <p:cNvGrpSpPr/>
          <p:nvPr/>
        </p:nvGrpSpPr>
        <p:grpSpPr>
          <a:xfrm>
            <a:off x="7718733" y="550204"/>
            <a:ext cx="745421" cy="1040625"/>
            <a:chOff x="7718729" y="550204"/>
            <a:chExt cx="745421" cy="1040624"/>
          </a:xfrm>
        </p:grpSpPr>
        <p:sp>
          <p:nvSpPr>
            <p:cNvPr id="953" name="Google Shape;953;p13"/>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4" name="Google Shape;954;p13"/>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5" name="Google Shape;955;p13"/>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6" name="Google Shape;956;p13"/>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7" name="Google Shape;957;p13"/>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8" name="Google Shape;958;p13"/>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9" name="Google Shape;959;p13"/>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60" name="Google Shape;960;p13"/>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61" name="Google Shape;961;p13"/>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62" name="Google Shape;962;p13"/>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63" name="Google Shape;963;p13"/>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64" name="Google Shape;964;p13"/>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965" name="Google Shape;965;p13"/>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966" name="Google Shape;966;p13"/>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967" name="Google Shape;967;p13"/>
          <p:cNvSpPr txBox="1">
            <a:spLocks noGrp="1"/>
          </p:cNvSpPr>
          <p:nvPr>
            <p:ph type="title"/>
          </p:nvPr>
        </p:nvSpPr>
        <p:spPr>
          <a:xfrm>
            <a:off x="713225" y="585520"/>
            <a:ext cx="775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498"/>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68" name="Google Shape;968;p13">
            <a:hlinkClick r:id="rId2" action="ppaction://hlinksldjump"/>
          </p:cNvPr>
          <p:cNvSpPr txBox="1">
            <a:spLocks noGrp="1"/>
          </p:cNvSpPr>
          <p:nvPr>
            <p:ph type="title" idx="2"/>
          </p:nvPr>
        </p:nvSpPr>
        <p:spPr>
          <a:xfrm>
            <a:off x="1986059" y="1809718"/>
            <a:ext cx="1400100" cy="3525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sz="1998" b="0">
                <a:solidFill>
                  <a:schemeClr val="dk2"/>
                </a:solidFill>
                <a:latin typeface="Cabin"/>
                <a:ea typeface="Cabin"/>
                <a:cs typeface="Cabin"/>
                <a:sym typeface="Cabin"/>
              </a:defRPr>
            </a:lvl1pPr>
            <a:lvl2pPr lvl="1">
              <a:spcBef>
                <a:spcPts val="0"/>
              </a:spcBef>
              <a:spcAft>
                <a:spcPts val="0"/>
              </a:spcAft>
              <a:buSzPts val="2800"/>
              <a:buNone/>
              <a:defRPr>
                <a:latin typeface="Cabin"/>
                <a:ea typeface="Cabin"/>
                <a:cs typeface="Cabin"/>
                <a:sym typeface="Cabin"/>
              </a:defRPr>
            </a:lvl2pPr>
            <a:lvl3pPr lvl="2">
              <a:spcBef>
                <a:spcPts val="0"/>
              </a:spcBef>
              <a:spcAft>
                <a:spcPts val="0"/>
              </a:spcAft>
              <a:buSzPts val="2800"/>
              <a:buNone/>
              <a:defRPr>
                <a:latin typeface="Cabin"/>
                <a:ea typeface="Cabin"/>
                <a:cs typeface="Cabin"/>
                <a:sym typeface="Cabin"/>
              </a:defRPr>
            </a:lvl3pPr>
            <a:lvl4pPr lvl="3">
              <a:spcBef>
                <a:spcPts val="0"/>
              </a:spcBef>
              <a:spcAft>
                <a:spcPts val="0"/>
              </a:spcAft>
              <a:buSzPts val="2800"/>
              <a:buNone/>
              <a:defRPr>
                <a:latin typeface="Cabin"/>
                <a:ea typeface="Cabin"/>
                <a:cs typeface="Cabin"/>
                <a:sym typeface="Cabin"/>
              </a:defRPr>
            </a:lvl4pPr>
            <a:lvl5pPr lvl="4">
              <a:spcBef>
                <a:spcPts val="0"/>
              </a:spcBef>
              <a:spcAft>
                <a:spcPts val="0"/>
              </a:spcAft>
              <a:buSzPts val="2800"/>
              <a:buNone/>
              <a:defRPr>
                <a:latin typeface="Cabin"/>
                <a:ea typeface="Cabin"/>
                <a:cs typeface="Cabin"/>
                <a:sym typeface="Cabin"/>
              </a:defRPr>
            </a:lvl5pPr>
            <a:lvl6pPr lvl="5">
              <a:spcBef>
                <a:spcPts val="0"/>
              </a:spcBef>
              <a:spcAft>
                <a:spcPts val="0"/>
              </a:spcAft>
              <a:buSzPts val="2800"/>
              <a:buNone/>
              <a:defRPr>
                <a:latin typeface="Cabin"/>
                <a:ea typeface="Cabin"/>
                <a:cs typeface="Cabin"/>
                <a:sym typeface="Cabin"/>
              </a:defRPr>
            </a:lvl6pPr>
            <a:lvl7pPr lvl="6">
              <a:spcBef>
                <a:spcPts val="0"/>
              </a:spcBef>
              <a:spcAft>
                <a:spcPts val="0"/>
              </a:spcAft>
              <a:buSzPts val="2800"/>
              <a:buNone/>
              <a:defRPr>
                <a:latin typeface="Cabin"/>
                <a:ea typeface="Cabin"/>
                <a:cs typeface="Cabin"/>
                <a:sym typeface="Cabin"/>
              </a:defRPr>
            </a:lvl7pPr>
            <a:lvl8pPr lvl="7">
              <a:spcBef>
                <a:spcPts val="0"/>
              </a:spcBef>
              <a:spcAft>
                <a:spcPts val="0"/>
              </a:spcAft>
              <a:buSzPts val="2800"/>
              <a:buNone/>
              <a:defRPr>
                <a:latin typeface="Cabin"/>
                <a:ea typeface="Cabin"/>
                <a:cs typeface="Cabin"/>
                <a:sym typeface="Cabin"/>
              </a:defRPr>
            </a:lvl8pPr>
            <a:lvl9pPr lvl="8">
              <a:spcBef>
                <a:spcPts val="0"/>
              </a:spcBef>
              <a:spcAft>
                <a:spcPts val="0"/>
              </a:spcAft>
              <a:buSzPts val="2800"/>
              <a:buNone/>
              <a:defRPr>
                <a:latin typeface="Cabin"/>
                <a:ea typeface="Cabin"/>
                <a:cs typeface="Cabin"/>
                <a:sym typeface="Cabin"/>
              </a:defRPr>
            </a:lvl9pPr>
          </a:lstStyle>
          <a:p>
            <a:endParaRPr/>
          </a:p>
        </p:txBody>
      </p:sp>
      <p:sp>
        <p:nvSpPr>
          <p:cNvPr id="969" name="Google Shape;969;p13"/>
          <p:cNvSpPr txBox="1">
            <a:spLocks noGrp="1"/>
          </p:cNvSpPr>
          <p:nvPr>
            <p:ph type="title" idx="3"/>
          </p:nvPr>
        </p:nvSpPr>
        <p:spPr>
          <a:xfrm>
            <a:off x="4303015" y="1809718"/>
            <a:ext cx="1400100" cy="352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998"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0" name="Google Shape;970;p13"/>
          <p:cNvSpPr txBox="1">
            <a:spLocks noGrp="1"/>
          </p:cNvSpPr>
          <p:nvPr>
            <p:ph type="title" idx="4"/>
          </p:nvPr>
        </p:nvSpPr>
        <p:spPr>
          <a:xfrm>
            <a:off x="6619972" y="1809718"/>
            <a:ext cx="1400100" cy="352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998"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1" name="Google Shape;971;p13">
            <a:hlinkClick r:id="rId3" action="ppaction://hlinksldjump"/>
          </p:cNvPr>
          <p:cNvSpPr txBox="1">
            <a:spLocks noGrp="1"/>
          </p:cNvSpPr>
          <p:nvPr>
            <p:ph type="title" idx="5"/>
          </p:nvPr>
        </p:nvSpPr>
        <p:spPr>
          <a:xfrm>
            <a:off x="1129895" y="3109879"/>
            <a:ext cx="1400100" cy="352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1998"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2" name="Google Shape;972;p13">
            <a:hlinkClick r:id="" action="ppaction://noaction"/>
          </p:cNvPr>
          <p:cNvSpPr txBox="1">
            <a:spLocks noGrp="1"/>
          </p:cNvSpPr>
          <p:nvPr>
            <p:ph type="title" idx="6"/>
          </p:nvPr>
        </p:nvSpPr>
        <p:spPr>
          <a:xfrm>
            <a:off x="3446851" y="3109879"/>
            <a:ext cx="1400100" cy="352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1998"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3" name="Google Shape;973;p13"/>
          <p:cNvSpPr txBox="1">
            <a:spLocks noGrp="1"/>
          </p:cNvSpPr>
          <p:nvPr>
            <p:ph type="title" idx="7"/>
          </p:nvPr>
        </p:nvSpPr>
        <p:spPr>
          <a:xfrm>
            <a:off x="5763807" y="3109879"/>
            <a:ext cx="1400100" cy="352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1998"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
        <p:nvSpPr>
          <p:cNvPr id="974" name="Google Shape;974;p13"/>
          <p:cNvSpPr/>
          <p:nvPr/>
        </p:nvSpPr>
        <p:spPr>
          <a:xfrm>
            <a:off x="7125452" y="831537"/>
            <a:ext cx="109903" cy="110860"/>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975" name="Google Shape;975;p13"/>
          <p:cNvGrpSpPr/>
          <p:nvPr/>
        </p:nvGrpSpPr>
        <p:grpSpPr>
          <a:xfrm>
            <a:off x="848983" y="3091238"/>
            <a:ext cx="717966" cy="1279218"/>
            <a:chOff x="848981" y="3091234"/>
            <a:chExt cx="717966" cy="1279218"/>
          </a:xfrm>
        </p:grpSpPr>
        <p:grpSp>
          <p:nvGrpSpPr>
            <p:cNvPr id="976" name="Google Shape;976;p13"/>
            <p:cNvGrpSpPr/>
            <p:nvPr/>
          </p:nvGrpSpPr>
          <p:grpSpPr>
            <a:xfrm>
              <a:off x="848981" y="3794879"/>
              <a:ext cx="717966" cy="575573"/>
              <a:chOff x="2905824" y="3732667"/>
              <a:chExt cx="538609" cy="431788"/>
            </a:xfrm>
          </p:grpSpPr>
          <p:sp>
            <p:nvSpPr>
              <p:cNvPr id="977" name="Google Shape;977;p13"/>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78" name="Google Shape;978;p13"/>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979" name="Google Shape;979;p13"/>
            <p:cNvSpPr/>
            <p:nvPr/>
          </p:nvSpPr>
          <p:spPr>
            <a:xfrm>
              <a:off x="1120014" y="3091234"/>
              <a:ext cx="90783" cy="92030"/>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980" name="Google Shape;980;p13"/>
          <p:cNvSpPr/>
          <p:nvPr/>
        </p:nvSpPr>
        <p:spPr>
          <a:xfrm>
            <a:off x="8290287" y="2539547"/>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981" name="Google Shape;981;p13"/>
          <p:cNvGrpSpPr/>
          <p:nvPr/>
        </p:nvGrpSpPr>
        <p:grpSpPr>
          <a:xfrm>
            <a:off x="720080" y="4356568"/>
            <a:ext cx="832902" cy="887270"/>
            <a:chOff x="2293493" y="3811393"/>
            <a:chExt cx="832902" cy="887270"/>
          </a:xfrm>
        </p:grpSpPr>
        <p:sp>
          <p:nvSpPr>
            <p:cNvPr id="982" name="Google Shape;982;p13"/>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3" name="Google Shape;983;p13"/>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4" name="Google Shape;984;p13"/>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5" name="Google Shape;985;p13"/>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6" name="Google Shape;986;p13"/>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7" name="Google Shape;987;p13"/>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8" name="Google Shape;988;p13"/>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989" name="Google Shape;989;p13"/>
          <p:cNvGrpSpPr/>
          <p:nvPr/>
        </p:nvGrpSpPr>
        <p:grpSpPr>
          <a:xfrm>
            <a:off x="240651" y="3813427"/>
            <a:ext cx="736065" cy="1326494"/>
            <a:chOff x="1672423" y="3253452"/>
            <a:chExt cx="736065" cy="1326494"/>
          </a:xfrm>
        </p:grpSpPr>
        <p:sp>
          <p:nvSpPr>
            <p:cNvPr id="990" name="Google Shape;990;p13"/>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1" name="Google Shape;991;p13"/>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2" name="Google Shape;992;p13"/>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3" name="Google Shape;993;p13"/>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4" name="Google Shape;994;p13"/>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5" name="Google Shape;995;p13"/>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6" name="Google Shape;996;p13"/>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7" name="Google Shape;997;p13"/>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8" name="Google Shape;998;p13"/>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999" name="Google Shape;999;p13"/>
          <p:cNvGrpSpPr/>
          <p:nvPr/>
        </p:nvGrpSpPr>
        <p:grpSpPr>
          <a:xfrm>
            <a:off x="8097360" y="4263738"/>
            <a:ext cx="478022" cy="410626"/>
            <a:chOff x="5263209" y="4056946"/>
            <a:chExt cx="478022" cy="410626"/>
          </a:xfrm>
        </p:grpSpPr>
        <p:sp>
          <p:nvSpPr>
            <p:cNvPr id="1000" name="Google Shape;1000;p13"/>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1" name="Google Shape;1001;p13"/>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2" name="Google Shape;1002;p13"/>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3" name="Google Shape;1003;p13"/>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4" name="Google Shape;1004;p13"/>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5" name="Google Shape;1005;p13"/>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6" name="Google Shape;1006;p13"/>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7" name="Google Shape;1007;p13"/>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8" name="Google Shape;1008;p13"/>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9" name="Google Shape;1009;p13"/>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010" name="Google Shape;1010;p13"/>
          <p:cNvGrpSpPr/>
          <p:nvPr/>
        </p:nvGrpSpPr>
        <p:grpSpPr>
          <a:xfrm>
            <a:off x="7194485" y="4202963"/>
            <a:ext cx="860371" cy="885475"/>
            <a:chOff x="4228489" y="3826381"/>
            <a:chExt cx="860371" cy="885475"/>
          </a:xfrm>
        </p:grpSpPr>
        <p:sp>
          <p:nvSpPr>
            <p:cNvPr id="1011" name="Google Shape;1011;p13"/>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2" name="Google Shape;1012;p13"/>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3" name="Google Shape;1013;p13"/>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4" name="Google Shape;1014;p13"/>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5" name="Google Shape;1015;p13"/>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6" name="Google Shape;1016;p13"/>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7" name="Google Shape;1017;p13"/>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8" name="Google Shape;1018;p13"/>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9" name="Google Shape;1019;p13"/>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0" name="Google Shape;1020;p13"/>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1" name="Google Shape;1021;p13"/>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2" name="Google Shape;1022;p13"/>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4013899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23"/>
        <p:cNvGrpSpPr/>
        <p:nvPr/>
      </p:nvGrpSpPr>
      <p:grpSpPr>
        <a:xfrm>
          <a:off x="0" y="0"/>
          <a:ext cx="0" cy="0"/>
          <a:chOff x="0" y="0"/>
          <a:chExt cx="0" cy="0"/>
        </a:xfrm>
      </p:grpSpPr>
      <p:grpSp>
        <p:nvGrpSpPr>
          <p:cNvPr id="1024" name="Google Shape;1024;p14"/>
          <p:cNvGrpSpPr/>
          <p:nvPr/>
        </p:nvGrpSpPr>
        <p:grpSpPr>
          <a:xfrm>
            <a:off x="-438147" y="-1036800"/>
            <a:ext cx="9753730" cy="7085298"/>
            <a:chOff x="-438149" y="-1036800"/>
            <a:chExt cx="9753730" cy="7085298"/>
          </a:xfrm>
        </p:grpSpPr>
        <p:sp>
          <p:nvSpPr>
            <p:cNvPr id="1025" name="Google Shape;1025;p1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6" name="Google Shape;1026;p1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7" name="Google Shape;1027;p1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8" name="Google Shape;1028;p1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9" name="Google Shape;1029;p1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0" name="Google Shape;1030;p1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1" name="Google Shape;1031;p1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2" name="Google Shape;1032;p1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3" name="Google Shape;1033;p1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4" name="Google Shape;1034;p1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5" name="Google Shape;1035;p1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6" name="Google Shape;1036;p1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7" name="Google Shape;1037;p1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8" name="Google Shape;1038;p1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9" name="Google Shape;1039;p1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0" name="Google Shape;1040;p1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1" name="Google Shape;1041;p1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2" name="Google Shape;1042;p1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3" name="Google Shape;1043;p1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4" name="Google Shape;1044;p1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5" name="Google Shape;1045;p1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6" name="Google Shape;1046;p1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7" name="Google Shape;1047;p1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8" name="Google Shape;1048;p1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049" name="Google Shape;1049;p14"/>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050" name="Google Shape;1050;p14"/>
          <p:cNvSpPr txBox="1">
            <a:spLocks noGrp="1"/>
          </p:cNvSpPr>
          <p:nvPr>
            <p:ph type="title"/>
          </p:nvPr>
        </p:nvSpPr>
        <p:spPr>
          <a:xfrm>
            <a:off x="2952923" y="1161726"/>
            <a:ext cx="2369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600"/>
              <a:buNone/>
              <a:defRPr sz="5499">
                <a:solidFill>
                  <a:schemeClr val="accent4"/>
                </a:solidFill>
              </a:defRPr>
            </a:lvl1pPr>
            <a:lvl2pPr lvl="1" algn="ctr" rtl="0">
              <a:spcBef>
                <a:spcPts val="0"/>
              </a:spcBef>
              <a:spcAft>
                <a:spcPts val="0"/>
              </a:spcAft>
              <a:buSzPts val="3600"/>
              <a:buNone/>
              <a:defRPr sz="3599"/>
            </a:lvl2pPr>
            <a:lvl3pPr lvl="2" algn="ctr" rtl="0">
              <a:spcBef>
                <a:spcPts val="0"/>
              </a:spcBef>
              <a:spcAft>
                <a:spcPts val="0"/>
              </a:spcAft>
              <a:buSzPts val="3600"/>
              <a:buNone/>
              <a:defRPr sz="3599"/>
            </a:lvl3pPr>
            <a:lvl4pPr lvl="3" algn="ctr" rtl="0">
              <a:spcBef>
                <a:spcPts val="0"/>
              </a:spcBef>
              <a:spcAft>
                <a:spcPts val="0"/>
              </a:spcAft>
              <a:buSzPts val="3600"/>
              <a:buNone/>
              <a:defRPr sz="3599"/>
            </a:lvl4pPr>
            <a:lvl5pPr lvl="4" algn="ctr" rtl="0">
              <a:spcBef>
                <a:spcPts val="0"/>
              </a:spcBef>
              <a:spcAft>
                <a:spcPts val="0"/>
              </a:spcAft>
              <a:buSzPts val="3600"/>
              <a:buNone/>
              <a:defRPr sz="3599"/>
            </a:lvl5pPr>
            <a:lvl6pPr lvl="5" algn="ctr" rtl="0">
              <a:spcBef>
                <a:spcPts val="0"/>
              </a:spcBef>
              <a:spcAft>
                <a:spcPts val="0"/>
              </a:spcAft>
              <a:buSzPts val="3600"/>
              <a:buNone/>
              <a:defRPr sz="3599"/>
            </a:lvl6pPr>
            <a:lvl7pPr lvl="6" algn="ctr" rtl="0">
              <a:spcBef>
                <a:spcPts val="0"/>
              </a:spcBef>
              <a:spcAft>
                <a:spcPts val="0"/>
              </a:spcAft>
              <a:buSzPts val="3600"/>
              <a:buNone/>
              <a:defRPr sz="3599"/>
            </a:lvl7pPr>
            <a:lvl8pPr lvl="7" algn="ctr" rtl="0">
              <a:spcBef>
                <a:spcPts val="0"/>
              </a:spcBef>
              <a:spcAft>
                <a:spcPts val="0"/>
              </a:spcAft>
              <a:buSzPts val="3600"/>
              <a:buNone/>
              <a:defRPr sz="3599"/>
            </a:lvl8pPr>
            <a:lvl9pPr lvl="8" algn="ctr" rtl="0">
              <a:spcBef>
                <a:spcPts val="0"/>
              </a:spcBef>
              <a:spcAft>
                <a:spcPts val="0"/>
              </a:spcAft>
              <a:buSzPts val="3600"/>
              <a:buNone/>
              <a:defRPr sz="3599"/>
            </a:lvl9pPr>
          </a:lstStyle>
          <a:p>
            <a:endParaRPr/>
          </a:p>
        </p:txBody>
      </p:sp>
      <p:sp>
        <p:nvSpPr>
          <p:cNvPr id="1051" name="Google Shape;1051;p14"/>
          <p:cNvSpPr txBox="1">
            <a:spLocks noGrp="1"/>
          </p:cNvSpPr>
          <p:nvPr>
            <p:ph type="subTitle" idx="1"/>
          </p:nvPr>
        </p:nvSpPr>
        <p:spPr>
          <a:xfrm>
            <a:off x="2865150" y="3399174"/>
            <a:ext cx="3413700" cy="58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lnSpc>
                <a:spcPct val="100000"/>
              </a:lnSpc>
              <a:spcBef>
                <a:spcPts val="1601"/>
              </a:spcBef>
              <a:spcAft>
                <a:spcPts val="0"/>
              </a:spcAft>
              <a:buSzPts val="1600"/>
              <a:buNone/>
              <a:defRPr sz="1601"/>
            </a:lvl2pPr>
            <a:lvl3pPr lvl="2" algn="ctr" rtl="0">
              <a:lnSpc>
                <a:spcPct val="100000"/>
              </a:lnSpc>
              <a:spcBef>
                <a:spcPts val="0"/>
              </a:spcBef>
              <a:spcAft>
                <a:spcPts val="0"/>
              </a:spcAft>
              <a:buSzPts val="1600"/>
              <a:buNone/>
              <a:defRPr sz="1601"/>
            </a:lvl3pPr>
            <a:lvl4pPr lvl="3" algn="ctr" rtl="0">
              <a:lnSpc>
                <a:spcPct val="100000"/>
              </a:lnSpc>
              <a:spcBef>
                <a:spcPts val="0"/>
              </a:spcBef>
              <a:spcAft>
                <a:spcPts val="0"/>
              </a:spcAft>
              <a:buSzPts val="1600"/>
              <a:buNone/>
              <a:defRPr sz="1601"/>
            </a:lvl4pPr>
            <a:lvl5pPr lvl="4" algn="ctr" rtl="0">
              <a:lnSpc>
                <a:spcPct val="100000"/>
              </a:lnSpc>
              <a:spcBef>
                <a:spcPts val="0"/>
              </a:spcBef>
              <a:spcAft>
                <a:spcPts val="0"/>
              </a:spcAft>
              <a:buSzPts val="1600"/>
              <a:buNone/>
              <a:defRPr sz="1601"/>
            </a:lvl5pPr>
            <a:lvl6pPr lvl="5" algn="ctr" rtl="0">
              <a:lnSpc>
                <a:spcPct val="100000"/>
              </a:lnSpc>
              <a:spcBef>
                <a:spcPts val="0"/>
              </a:spcBef>
              <a:spcAft>
                <a:spcPts val="0"/>
              </a:spcAft>
              <a:buSzPts val="1600"/>
              <a:buNone/>
              <a:defRPr sz="1601"/>
            </a:lvl6pPr>
            <a:lvl7pPr lvl="6" algn="ctr" rtl="0">
              <a:lnSpc>
                <a:spcPct val="100000"/>
              </a:lnSpc>
              <a:spcBef>
                <a:spcPts val="0"/>
              </a:spcBef>
              <a:spcAft>
                <a:spcPts val="0"/>
              </a:spcAft>
              <a:buSzPts val="1600"/>
              <a:buNone/>
              <a:defRPr sz="1601"/>
            </a:lvl7pPr>
            <a:lvl8pPr lvl="7" algn="ctr" rtl="0">
              <a:lnSpc>
                <a:spcPct val="100000"/>
              </a:lnSpc>
              <a:spcBef>
                <a:spcPts val="0"/>
              </a:spcBef>
              <a:spcAft>
                <a:spcPts val="0"/>
              </a:spcAft>
              <a:buSzPts val="1600"/>
              <a:buNone/>
              <a:defRPr sz="1601"/>
            </a:lvl8pPr>
            <a:lvl9pPr lvl="8" algn="ctr" rtl="0">
              <a:lnSpc>
                <a:spcPct val="100000"/>
              </a:lnSpc>
              <a:spcBef>
                <a:spcPts val="0"/>
              </a:spcBef>
              <a:spcAft>
                <a:spcPts val="0"/>
              </a:spcAft>
              <a:buSzPts val="1600"/>
              <a:buNone/>
              <a:defRPr sz="1601"/>
            </a:lvl9pPr>
          </a:lstStyle>
          <a:p>
            <a:endParaRPr/>
          </a:p>
        </p:txBody>
      </p:sp>
      <p:grpSp>
        <p:nvGrpSpPr>
          <p:cNvPr id="1052" name="Google Shape;1052;p14"/>
          <p:cNvGrpSpPr/>
          <p:nvPr/>
        </p:nvGrpSpPr>
        <p:grpSpPr>
          <a:xfrm rot="10800000">
            <a:off x="6964244" y="659426"/>
            <a:ext cx="348087" cy="487150"/>
            <a:chOff x="2157913" y="1144688"/>
            <a:chExt cx="267451" cy="374299"/>
          </a:xfrm>
        </p:grpSpPr>
        <p:sp>
          <p:nvSpPr>
            <p:cNvPr id="1053" name="Google Shape;1053;p14"/>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54" name="Google Shape;1054;p14"/>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055" name="Google Shape;1055;p14"/>
          <p:cNvSpPr/>
          <p:nvPr/>
        </p:nvSpPr>
        <p:spPr>
          <a:xfrm rot="10800000">
            <a:off x="1225373" y="3253710"/>
            <a:ext cx="73138" cy="7313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056" name="Google Shape;1056;p14"/>
          <p:cNvSpPr/>
          <p:nvPr/>
        </p:nvSpPr>
        <p:spPr>
          <a:xfrm rot="10800000">
            <a:off x="2223822" y="3881001"/>
            <a:ext cx="109903" cy="110860"/>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057" name="Google Shape;1057;p14"/>
          <p:cNvSpPr/>
          <p:nvPr/>
        </p:nvSpPr>
        <p:spPr>
          <a:xfrm rot="10800000">
            <a:off x="8248376" y="1640138"/>
            <a:ext cx="90783" cy="92031"/>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058" name="Google Shape;1058;p14"/>
          <p:cNvGrpSpPr/>
          <p:nvPr/>
        </p:nvGrpSpPr>
        <p:grpSpPr>
          <a:xfrm rot="10800000">
            <a:off x="1120016" y="1237676"/>
            <a:ext cx="1051590" cy="1046180"/>
            <a:chOff x="7287565" y="2539546"/>
            <a:chExt cx="1051590" cy="1046180"/>
          </a:xfrm>
        </p:grpSpPr>
        <p:sp>
          <p:nvSpPr>
            <p:cNvPr id="1059" name="Google Shape;1059;p14"/>
            <p:cNvSpPr/>
            <p:nvPr/>
          </p:nvSpPr>
          <p:spPr>
            <a:xfrm>
              <a:off x="8290285" y="2539546"/>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0" name="Google Shape;1060;p14"/>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22252497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61"/>
        <p:cNvGrpSpPr/>
        <p:nvPr/>
      </p:nvGrpSpPr>
      <p:grpSpPr>
        <a:xfrm>
          <a:off x="0" y="0"/>
          <a:ext cx="0" cy="0"/>
          <a:chOff x="0" y="0"/>
          <a:chExt cx="0" cy="0"/>
        </a:xfrm>
      </p:grpSpPr>
      <p:grpSp>
        <p:nvGrpSpPr>
          <p:cNvPr id="1062" name="Google Shape;1062;p15"/>
          <p:cNvGrpSpPr/>
          <p:nvPr/>
        </p:nvGrpSpPr>
        <p:grpSpPr>
          <a:xfrm>
            <a:off x="-438147" y="-1036800"/>
            <a:ext cx="9753730" cy="7085298"/>
            <a:chOff x="-438149" y="-1036800"/>
            <a:chExt cx="9753730" cy="7085298"/>
          </a:xfrm>
        </p:grpSpPr>
        <p:sp>
          <p:nvSpPr>
            <p:cNvPr id="1063" name="Google Shape;1063;p15"/>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4" name="Google Shape;1064;p15"/>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5" name="Google Shape;1065;p15"/>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6" name="Google Shape;1066;p15"/>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7" name="Google Shape;1067;p15"/>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8" name="Google Shape;1068;p15"/>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9" name="Google Shape;1069;p15"/>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0" name="Google Shape;1070;p15"/>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1" name="Google Shape;1071;p15"/>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2" name="Google Shape;1072;p15"/>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3" name="Google Shape;1073;p15"/>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4" name="Google Shape;1074;p15"/>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5" name="Google Shape;1075;p15"/>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6" name="Google Shape;1076;p15"/>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7" name="Google Shape;1077;p15"/>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8" name="Google Shape;1078;p15"/>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9" name="Google Shape;1079;p15"/>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0" name="Google Shape;1080;p15"/>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1" name="Google Shape;1081;p15"/>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2" name="Google Shape;1082;p15"/>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3" name="Google Shape;1083;p15"/>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4" name="Google Shape;1084;p15"/>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5" name="Google Shape;1085;p15"/>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6" name="Google Shape;1086;p15"/>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087" name="Google Shape;1087;p15"/>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088" name="Google Shape;1088;p15"/>
          <p:cNvSpPr txBox="1">
            <a:spLocks noGrp="1"/>
          </p:cNvSpPr>
          <p:nvPr>
            <p:ph type="title"/>
          </p:nvPr>
        </p:nvSpPr>
        <p:spPr>
          <a:xfrm>
            <a:off x="1246625" y="546080"/>
            <a:ext cx="3887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solidFill>
                  <a:schemeClr val="accent4"/>
                </a:solidFill>
              </a:defRPr>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grpSp>
        <p:nvGrpSpPr>
          <p:cNvPr id="1089" name="Google Shape;1089;p15"/>
          <p:cNvGrpSpPr/>
          <p:nvPr/>
        </p:nvGrpSpPr>
        <p:grpSpPr>
          <a:xfrm rot="1039888">
            <a:off x="213644" y="4191677"/>
            <a:ext cx="1032829" cy="722298"/>
            <a:chOff x="1143214" y="547371"/>
            <a:chExt cx="1032826" cy="722296"/>
          </a:xfrm>
        </p:grpSpPr>
        <p:sp>
          <p:nvSpPr>
            <p:cNvPr id="1090" name="Google Shape;1090;p15"/>
            <p:cNvSpPr/>
            <p:nvPr/>
          </p:nvSpPr>
          <p:spPr>
            <a:xfrm>
              <a:off x="1143214" y="614234"/>
              <a:ext cx="990352" cy="655433"/>
            </a:xfrm>
            <a:custGeom>
              <a:avLst/>
              <a:gdLst/>
              <a:ahLst/>
              <a:cxnLst/>
              <a:rect l="l" t="t" r="r" b="b"/>
              <a:pathLst>
                <a:path w="37400" h="24752" extrusionOk="0">
                  <a:moveTo>
                    <a:pt x="1582" y="0"/>
                  </a:moveTo>
                  <a:lnTo>
                    <a:pt x="1" y="2572"/>
                  </a:lnTo>
                  <a:lnTo>
                    <a:pt x="35818" y="24752"/>
                  </a:lnTo>
                  <a:lnTo>
                    <a:pt x="37399" y="22204"/>
                  </a:lnTo>
                  <a:lnTo>
                    <a:pt x="1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1" name="Google Shape;1091;p15"/>
            <p:cNvSpPr/>
            <p:nvPr/>
          </p:nvSpPr>
          <p:spPr>
            <a:xfrm>
              <a:off x="1185715" y="547371"/>
              <a:ext cx="990326" cy="659193"/>
            </a:xfrm>
            <a:custGeom>
              <a:avLst/>
              <a:gdLst/>
              <a:ahLst/>
              <a:cxnLst/>
              <a:rect l="l" t="t" r="r" b="b"/>
              <a:pathLst>
                <a:path w="37399" h="24894" extrusionOk="0">
                  <a:moveTo>
                    <a:pt x="1581" y="1"/>
                  </a:moveTo>
                  <a:lnTo>
                    <a:pt x="0" y="2549"/>
                  </a:lnTo>
                  <a:lnTo>
                    <a:pt x="35818" y="24894"/>
                  </a:lnTo>
                  <a:lnTo>
                    <a:pt x="37399" y="22322"/>
                  </a:lnTo>
                  <a:lnTo>
                    <a:pt x="1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2" name="Google Shape;1092;p15"/>
            <p:cNvSpPr/>
            <p:nvPr/>
          </p:nvSpPr>
          <p:spPr>
            <a:xfrm>
              <a:off x="2031073" y="1082830"/>
              <a:ext cx="47505" cy="68769"/>
            </a:xfrm>
            <a:custGeom>
              <a:avLst/>
              <a:gdLst/>
              <a:ahLst/>
              <a:cxnLst/>
              <a:rect l="l" t="t" r="r" b="b"/>
              <a:pathLst>
                <a:path w="1794" h="2597" extrusionOk="0">
                  <a:moveTo>
                    <a:pt x="1464" y="1"/>
                  </a:moveTo>
                  <a:lnTo>
                    <a:pt x="1" y="2384"/>
                  </a:lnTo>
                  <a:lnTo>
                    <a:pt x="331" y="2596"/>
                  </a:lnTo>
                  <a:lnTo>
                    <a:pt x="1794" y="213"/>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3" name="Google Shape;1093;p15"/>
            <p:cNvSpPr/>
            <p:nvPr/>
          </p:nvSpPr>
          <p:spPr>
            <a:xfrm>
              <a:off x="1977980" y="1050339"/>
              <a:ext cx="47505" cy="68133"/>
            </a:xfrm>
            <a:custGeom>
              <a:avLst/>
              <a:gdLst/>
              <a:ahLst/>
              <a:cxnLst/>
              <a:rect l="l" t="t" r="r" b="b"/>
              <a:pathLst>
                <a:path w="1794" h="2573" extrusionOk="0">
                  <a:moveTo>
                    <a:pt x="1487" y="1"/>
                  </a:moveTo>
                  <a:lnTo>
                    <a:pt x="0" y="2361"/>
                  </a:lnTo>
                  <a:lnTo>
                    <a:pt x="330" y="2573"/>
                  </a:lnTo>
                  <a:lnTo>
                    <a:pt x="1793"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4" name="Google Shape;1094;p15"/>
            <p:cNvSpPr/>
            <p:nvPr/>
          </p:nvSpPr>
          <p:spPr>
            <a:xfrm>
              <a:off x="1924860" y="1017238"/>
              <a:ext cx="48141" cy="68133"/>
            </a:xfrm>
            <a:custGeom>
              <a:avLst/>
              <a:gdLst/>
              <a:ahLst/>
              <a:cxnLst/>
              <a:rect l="l" t="t" r="r" b="b"/>
              <a:pathLst>
                <a:path w="1818" h="2573" extrusionOk="0">
                  <a:moveTo>
                    <a:pt x="1487" y="0"/>
                  </a:moveTo>
                  <a:lnTo>
                    <a:pt x="0" y="2384"/>
                  </a:lnTo>
                  <a:lnTo>
                    <a:pt x="331" y="2572"/>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5" name="Google Shape;1095;p15"/>
            <p:cNvSpPr/>
            <p:nvPr/>
          </p:nvSpPr>
          <p:spPr>
            <a:xfrm>
              <a:off x="1395015" y="688590"/>
              <a:ext cx="47505" cy="68742"/>
            </a:xfrm>
            <a:custGeom>
              <a:avLst/>
              <a:gdLst/>
              <a:ahLst/>
              <a:cxnLst/>
              <a:rect l="l" t="t" r="r" b="b"/>
              <a:pathLst>
                <a:path w="1794" h="2596" extrusionOk="0">
                  <a:moveTo>
                    <a:pt x="1464" y="0"/>
                  </a:moveTo>
                  <a:lnTo>
                    <a:pt x="1" y="2383"/>
                  </a:lnTo>
                  <a:lnTo>
                    <a:pt x="307" y="2596"/>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6" name="Google Shape;1096;p15"/>
            <p:cNvSpPr/>
            <p:nvPr/>
          </p:nvSpPr>
          <p:spPr>
            <a:xfrm>
              <a:off x="1341287" y="657979"/>
              <a:ext cx="47505" cy="68133"/>
            </a:xfrm>
            <a:custGeom>
              <a:avLst/>
              <a:gdLst/>
              <a:ahLst/>
              <a:cxnLst/>
              <a:rect l="l" t="t" r="r" b="b"/>
              <a:pathLst>
                <a:path w="1794" h="2573" extrusionOk="0">
                  <a:moveTo>
                    <a:pt x="1463" y="0"/>
                  </a:moveTo>
                  <a:lnTo>
                    <a:pt x="1" y="2360"/>
                  </a:lnTo>
                  <a:lnTo>
                    <a:pt x="307" y="2572"/>
                  </a:lnTo>
                  <a:lnTo>
                    <a:pt x="1794" y="189"/>
                  </a:lnTo>
                  <a:lnTo>
                    <a:pt x="1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7" name="Google Shape;1097;p15"/>
            <p:cNvSpPr/>
            <p:nvPr/>
          </p:nvSpPr>
          <p:spPr>
            <a:xfrm>
              <a:off x="1288803" y="622972"/>
              <a:ext cx="47505" cy="68133"/>
            </a:xfrm>
            <a:custGeom>
              <a:avLst/>
              <a:gdLst/>
              <a:ahLst/>
              <a:cxnLst/>
              <a:rect l="l" t="t" r="r" b="b"/>
              <a:pathLst>
                <a:path w="1794" h="2573" extrusionOk="0">
                  <a:moveTo>
                    <a:pt x="1463" y="1"/>
                  </a:moveTo>
                  <a:lnTo>
                    <a:pt x="1" y="2384"/>
                  </a:lnTo>
                  <a:lnTo>
                    <a:pt x="331" y="2573"/>
                  </a:lnTo>
                  <a:lnTo>
                    <a:pt x="1794" y="213"/>
                  </a:lnTo>
                  <a:lnTo>
                    <a:pt x="14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8" name="Google Shape;1098;p15"/>
            <p:cNvSpPr/>
            <p:nvPr/>
          </p:nvSpPr>
          <p:spPr>
            <a:xfrm>
              <a:off x="1606831" y="822290"/>
              <a:ext cx="48141" cy="68769"/>
            </a:xfrm>
            <a:custGeom>
              <a:avLst/>
              <a:gdLst/>
              <a:ahLst/>
              <a:cxnLst/>
              <a:rect l="l" t="t" r="r" b="b"/>
              <a:pathLst>
                <a:path w="1818" h="2597" extrusionOk="0">
                  <a:moveTo>
                    <a:pt x="1487" y="1"/>
                  </a:moveTo>
                  <a:lnTo>
                    <a:pt x="0" y="2384"/>
                  </a:lnTo>
                  <a:lnTo>
                    <a:pt x="331" y="2596"/>
                  </a:lnTo>
                  <a:lnTo>
                    <a:pt x="1817"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9" name="Google Shape;1099;p15"/>
            <p:cNvSpPr/>
            <p:nvPr/>
          </p:nvSpPr>
          <p:spPr>
            <a:xfrm>
              <a:off x="1553712" y="787309"/>
              <a:ext cx="47532" cy="68133"/>
            </a:xfrm>
            <a:custGeom>
              <a:avLst/>
              <a:gdLst/>
              <a:ahLst/>
              <a:cxnLst/>
              <a:rect l="l" t="t" r="r" b="b"/>
              <a:pathLst>
                <a:path w="1795" h="2573" extrusionOk="0">
                  <a:moveTo>
                    <a:pt x="1487" y="0"/>
                  </a:moveTo>
                  <a:lnTo>
                    <a:pt x="1" y="2383"/>
                  </a:lnTo>
                  <a:lnTo>
                    <a:pt x="331" y="2572"/>
                  </a:lnTo>
                  <a:lnTo>
                    <a:pt x="1794"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0" name="Google Shape;1100;p15"/>
            <p:cNvSpPr/>
            <p:nvPr/>
          </p:nvSpPr>
          <p:spPr>
            <a:xfrm>
              <a:off x="1500619" y="754818"/>
              <a:ext cx="48141" cy="68133"/>
            </a:xfrm>
            <a:custGeom>
              <a:avLst/>
              <a:gdLst/>
              <a:ahLst/>
              <a:cxnLst/>
              <a:rect l="l" t="t" r="r" b="b"/>
              <a:pathLst>
                <a:path w="1818" h="2573" extrusionOk="0">
                  <a:moveTo>
                    <a:pt x="1487" y="0"/>
                  </a:moveTo>
                  <a:lnTo>
                    <a:pt x="0" y="2360"/>
                  </a:lnTo>
                  <a:lnTo>
                    <a:pt x="331" y="2572"/>
                  </a:lnTo>
                  <a:lnTo>
                    <a:pt x="1817"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1" name="Google Shape;1101;p15"/>
            <p:cNvSpPr/>
            <p:nvPr/>
          </p:nvSpPr>
          <p:spPr>
            <a:xfrm>
              <a:off x="1819892" y="954135"/>
              <a:ext cx="48141" cy="68742"/>
            </a:xfrm>
            <a:custGeom>
              <a:avLst/>
              <a:gdLst/>
              <a:ahLst/>
              <a:cxnLst/>
              <a:rect l="l" t="t" r="r" b="b"/>
              <a:pathLst>
                <a:path w="1818" h="2596" extrusionOk="0">
                  <a:moveTo>
                    <a:pt x="1487" y="0"/>
                  </a:moveTo>
                  <a:lnTo>
                    <a:pt x="0" y="2383"/>
                  </a:lnTo>
                  <a:lnTo>
                    <a:pt x="331" y="2596"/>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2" name="Google Shape;1102;p15"/>
            <p:cNvSpPr/>
            <p:nvPr/>
          </p:nvSpPr>
          <p:spPr>
            <a:xfrm>
              <a:off x="1766772" y="921644"/>
              <a:ext cx="47532" cy="68133"/>
            </a:xfrm>
            <a:custGeom>
              <a:avLst/>
              <a:gdLst/>
              <a:ahLst/>
              <a:cxnLst/>
              <a:rect l="l" t="t" r="r" b="b"/>
              <a:pathLst>
                <a:path w="1795" h="2573" extrusionOk="0">
                  <a:moveTo>
                    <a:pt x="1487" y="0"/>
                  </a:moveTo>
                  <a:lnTo>
                    <a:pt x="1" y="2360"/>
                  </a:lnTo>
                  <a:lnTo>
                    <a:pt x="331" y="2572"/>
                  </a:lnTo>
                  <a:lnTo>
                    <a:pt x="1794"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3" name="Google Shape;1103;p15"/>
            <p:cNvSpPr/>
            <p:nvPr/>
          </p:nvSpPr>
          <p:spPr>
            <a:xfrm>
              <a:off x="1713044" y="886028"/>
              <a:ext cx="47505" cy="68133"/>
            </a:xfrm>
            <a:custGeom>
              <a:avLst/>
              <a:gdLst/>
              <a:ahLst/>
              <a:cxnLst/>
              <a:rect l="l" t="t" r="r" b="b"/>
              <a:pathLst>
                <a:path w="1794" h="2573" extrusionOk="0">
                  <a:moveTo>
                    <a:pt x="1464" y="0"/>
                  </a:moveTo>
                  <a:lnTo>
                    <a:pt x="1" y="2384"/>
                  </a:lnTo>
                  <a:lnTo>
                    <a:pt x="331" y="2572"/>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4" name="Google Shape;1104;p15"/>
            <p:cNvSpPr/>
            <p:nvPr/>
          </p:nvSpPr>
          <p:spPr>
            <a:xfrm>
              <a:off x="1849259" y="987236"/>
              <a:ext cx="71867" cy="106264"/>
            </a:xfrm>
            <a:custGeom>
              <a:avLst/>
              <a:gdLst/>
              <a:ahLst/>
              <a:cxnLst/>
              <a:rect l="l" t="t" r="r" b="b"/>
              <a:pathLst>
                <a:path w="2714" h="4013" extrusionOk="0">
                  <a:moveTo>
                    <a:pt x="2384" y="1"/>
                  </a:moveTo>
                  <a:lnTo>
                    <a:pt x="0" y="3800"/>
                  </a:lnTo>
                  <a:lnTo>
                    <a:pt x="331" y="4012"/>
                  </a:lnTo>
                  <a:lnTo>
                    <a:pt x="2714" y="213"/>
                  </a:lnTo>
                  <a:lnTo>
                    <a:pt x="23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5" name="Google Shape;1105;p15"/>
            <p:cNvSpPr/>
            <p:nvPr/>
          </p:nvSpPr>
          <p:spPr>
            <a:xfrm>
              <a:off x="1636198" y="852901"/>
              <a:ext cx="71258" cy="106264"/>
            </a:xfrm>
            <a:custGeom>
              <a:avLst/>
              <a:gdLst/>
              <a:ahLst/>
              <a:cxnLst/>
              <a:rect l="l" t="t" r="r" b="b"/>
              <a:pathLst>
                <a:path w="2691" h="4013" extrusionOk="0">
                  <a:moveTo>
                    <a:pt x="2360" y="1"/>
                  </a:moveTo>
                  <a:lnTo>
                    <a:pt x="0" y="3823"/>
                  </a:lnTo>
                  <a:lnTo>
                    <a:pt x="331" y="4012"/>
                  </a:lnTo>
                  <a:lnTo>
                    <a:pt x="2690"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6" name="Google Shape;1106;p15"/>
            <p:cNvSpPr/>
            <p:nvPr/>
          </p:nvSpPr>
          <p:spPr>
            <a:xfrm>
              <a:off x="1424382" y="721691"/>
              <a:ext cx="71258" cy="106264"/>
            </a:xfrm>
            <a:custGeom>
              <a:avLst/>
              <a:gdLst/>
              <a:ahLst/>
              <a:cxnLst/>
              <a:rect l="l" t="t" r="r" b="b"/>
              <a:pathLst>
                <a:path w="2691" h="4013" extrusionOk="0">
                  <a:moveTo>
                    <a:pt x="2360" y="1"/>
                  </a:moveTo>
                  <a:lnTo>
                    <a:pt x="1" y="3800"/>
                  </a:lnTo>
                  <a:lnTo>
                    <a:pt x="331" y="4012"/>
                  </a:lnTo>
                  <a:lnTo>
                    <a:pt x="2691"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107" name="Google Shape;1107;p15"/>
          <p:cNvGrpSpPr/>
          <p:nvPr/>
        </p:nvGrpSpPr>
        <p:grpSpPr>
          <a:xfrm rot="-1784949">
            <a:off x="752645" y="4150302"/>
            <a:ext cx="301228" cy="300273"/>
            <a:chOff x="3312562" y="901016"/>
            <a:chExt cx="301230" cy="300276"/>
          </a:xfrm>
        </p:grpSpPr>
        <p:sp>
          <p:nvSpPr>
            <p:cNvPr id="1108" name="Google Shape;1108;p15"/>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9" name="Google Shape;1109;p15"/>
            <p:cNvSpPr/>
            <p:nvPr/>
          </p:nvSpPr>
          <p:spPr>
            <a:xfrm>
              <a:off x="3399628" y="1004149"/>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0" name="Google Shape;1110;p15"/>
            <p:cNvSpPr/>
            <p:nvPr/>
          </p:nvSpPr>
          <p:spPr>
            <a:xfrm>
              <a:off x="3490051" y="901202"/>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1" name="Google Shape;1111;p15"/>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2" name="Google Shape;1112;p15"/>
            <p:cNvSpPr/>
            <p:nvPr/>
          </p:nvSpPr>
          <p:spPr>
            <a:xfrm>
              <a:off x="3377755" y="980396"/>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3" name="Google Shape;1113;p15"/>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4" name="Google Shape;1114;p15"/>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5" name="Google Shape;1115;p15"/>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6" name="Google Shape;1116;p15"/>
            <p:cNvSpPr/>
            <p:nvPr/>
          </p:nvSpPr>
          <p:spPr>
            <a:xfrm>
              <a:off x="3530036" y="933879"/>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40503946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17"/>
        <p:cNvGrpSpPr/>
        <p:nvPr/>
      </p:nvGrpSpPr>
      <p:grpSpPr>
        <a:xfrm>
          <a:off x="0" y="0"/>
          <a:ext cx="0" cy="0"/>
          <a:chOff x="0" y="0"/>
          <a:chExt cx="0" cy="0"/>
        </a:xfrm>
      </p:grpSpPr>
      <p:grpSp>
        <p:nvGrpSpPr>
          <p:cNvPr id="1118" name="Google Shape;1118;p16"/>
          <p:cNvGrpSpPr/>
          <p:nvPr/>
        </p:nvGrpSpPr>
        <p:grpSpPr>
          <a:xfrm>
            <a:off x="-438147" y="-1036800"/>
            <a:ext cx="9753730" cy="7085298"/>
            <a:chOff x="-438149" y="-1036800"/>
            <a:chExt cx="9753730" cy="7085298"/>
          </a:xfrm>
        </p:grpSpPr>
        <p:sp>
          <p:nvSpPr>
            <p:cNvPr id="1119" name="Google Shape;1119;p1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0" name="Google Shape;1120;p1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1" name="Google Shape;1121;p1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2" name="Google Shape;1122;p1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3" name="Google Shape;1123;p1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4" name="Google Shape;1124;p1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5" name="Google Shape;1125;p1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6" name="Google Shape;1126;p1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7" name="Google Shape;1127;p1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8" name="Google Shape;1128;p1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9" name="Google Shape;1129;p1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0" name="Google Shape;1130;p1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1" name="Google Shape;1131;p1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2" name="Google Shape;1132;p1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3" name="Google Shape;1133;p1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4" name="Google Shape;1134;p1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5" name="Google Shape;1135;p1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6" name="Google Shape;1136;p1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7" name="Google Shape;1137;p1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8" name="Google Shape;1138;p1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9" name="Google Shape;1139;p1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40" name="Google Shape;1140;p1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41" name="Google Shape;1141;p1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42" name="Google Shape;1142;p1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143" name="Google Shape;1143;p16"/>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144" name="Google Shape;1144;p16"/>
          <p:cNvSpPr txBox="1">
            <a:spLocks noGrp="1"/>
          </p:cNvSpPr>
          <p:nvPr>
            <p:ph type="title"/>
          </p:nvPr>
        </p:nvSpPr>
        <p:spPr>
          <a:xfrm>
            <a:off x="713225" y="585520"/>
            <a:ext cx="775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498"/>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spTree>
    <p:extLst>
      <p:ext uri="{BB962C8B-B14F-4D97-AF65-F5344CB8AC3E}">
        <p14:creationId xmlns:p14="http://schemas.microsoft.com/office/powerpoint/2010/main" xmlns="" val="5635744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pPr/>
              <a:t>‹#›</a:t>
            </a:fld>
            <a:endParaRPr lang="zh-CN" altLang="en-US"/>
          </a:p>
        </p:txBody>
      </p:sp>
      <p:cxnSp>
        <p:nvCxnSpPr>
          <p:cNvPr id="6" name="直接连接符 5"/>
          <p:cNvCxnSpPr/>
          <p:nvPr userDrawn="1"/>
        </p:nvCxnSpPr>
        <p:spPr>
          <a:xfrm>
            <a:off x="1006368" y="500596"/>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8" y="344574"/>
            <a:ext cx="193989" cy="174949"/>
            <a:chOff x="3720691" y="2824413"/>
            <a:chExt cx="1341120" cy="1209172"/>
          </a:xfrm>
        </p:grpSpPr>
        <p:sp>
          <p:nvSpPr>
            <p:cNvPr id="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799">
                <a:latin typeface="方正兰亭黑简体" panose="02000000000000000000" pitchFamily="2" charset="-122"/>
                <a:ea typeface="方正兰亭黑简体" panose="02000000000000000000" pitchFamily="2" charset="-122"/>
              </a:endParaRPr>
            </a:p>
          </p:txBody>
        </p:sp>
        <p:sp>
          <p:nvSpPr>
            <p:cNvPr id="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799">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31080" y="156090"/>
            <a:ext cx="474113" cy="427578"/>
            <a:chOff x="5446701" y="1360245"/>
            <a:chExt cx="632315" cy="570104"/>
          </a:xfrm>
        </p:grpSpPr>
        <p:sp>
          <p:nvSpPr>
            <p:cNvPr id="14" name="Freeform 5"/>
            <p:cNvSpPr>
              <a:spLocks/>
            </p:cNvSpPr>
            <p:nvPr/>
          </p:nvSpPr>
          <p:spPr bwMode="auto">
            <a:xfrm rot="1855731">
              <a:off x="5446701" y="1360245"/>
              <a:ext cx="632315" cy="5701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799" dirty="0">
                <a:latin typeface="微软雅黑" panose="020B0503020204020204" pitchFamily="34" charset="-122"/>
                <a:ea typeface="微软雅黑" panose="020B0503020204020204" pitchFamily="34" charset="-122"/>
              </a:endParaRPr>
            </a:p>
          </p:txBody>
        </p:sp>
        <p:sp>
          <p:nvSpPr>
            <p:cNvPr id="1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sz="1799" dirty="0">
                <a:latin typeface="微软雅黑" panose="020B0503020204020204" pitchFamily="34" charset="-122"/>
                <a:ea typeface="微软雅黑" panose="020B0503020204020204" pitchFamily="34" charset="-122"/>
              </a:endParaRPr>
            </a:p>
          </p:txBody>
        </p:sp>
      </p:grpSp>
      <p:sp>
        <p:nvSpPr>
          <p:cNvPr id="15" name="KSO_Shape"/>
          <p:cNvSpPr>
            <a:spLocks/>
          </p:cNvSpPr>
          <p:nvPr userDrawn="1"/>
        </p:nvSpPr>
        <p:spPr bwMode="auto">
          <a:xfrm>
            <a:off x="536472" y="258999"/>
            <a:ext cx="256877" cy="21840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68550" tIns="34274" rIns="68550" bIns="34274" anchor="ctr">
            <a:scene3d>
              <a:camera prst="orthographicFront"/>
              <a:lightRig rig="threePt" dir="t"/>
            </a:scene3d>
            <a:sp3d contourW="12700">
              <a:contourClr>
                <a:srgbClr val="FFFFFF"/>
              </a:contourClr>
            </a:sp3d>
          </a:bodyPr>
          <a:lstStyle/>
          <a:p>
            <a:pPr algn="ctr">
              <a:defRPr/>
            </a:pPr>
            <a:endParaRPr lang="zh-CN" altLang="en-US" sz="1799" dirty="0">
              <a:solidFill>
                <a:srgbClr val="1C666E"/>
              </a:solidFill>
              <a:latin typeface="微软雅黑" panose="020B0503020204020204" pitchFamily="34" charset="-122"/>
              <a:ea typeface="宋体" panose="02010600030101010101" pitchFamily="2" charset="-122"/>
            </a:endParaRPr>
          </a:p>
        </p:txBody>
      </p:sp>
    </p:spTree>
    <p:extLst>
      <p:ext uri="{BB962C8B-B14F-4D97-AF65-F5344CB8AC3E}">
        <p14:creationId xmlns:p14="http://schemas.microsoft.com/office/powerpoint/2010/main" xmlns="" val="24443314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1145"/>
        <p:cNvGrpSpPr/>
        <p:nvPr/>
      </p:nvGrpSpPr>
      <p:grpSpPr>
        <a:xfrm>
          <a:off x="0" y="0"/>
          <a:ext cx="0" cy="0"/>
          <a:chOff x="0" y="0"/>
          <a:chExt cx="0" cy="0"/>
        </a:xfrm>
      </p:grpSpPr>
      <p:grpSp>
        <p:nvGrpSpPr>
          <p:cNvPr id="1146" name="Google Shape;1146;p17"/>
          <p:cNvGrpSpPr/>
          <p:nvPr/>
        </p:nvGrpSpPr>
        <p:grpSpPr>
          <a:xfrm>
            <a:off x="-438147" y="-1036800"/>
            <a:ext cx="9753730" cy="7085298"/>
            <a:chOff x="-438149" y="-1036800"/>
            <a:chExt cx="9753730" cy="7085298"/>
          </a:xfrm>
        </p:grpSpPr>
        <p:sp>
          <p:nvSpPr>
            <p:cNvPr id="1147" name="Google Shape;1147;p1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48" name="Google Shape;1148;p1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49" name="Google Shape;1149;p1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0" name="Google Shape;1150;p1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1" name="Google Shape;1151;p1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2" name="Google Shape;1152;p1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3" name="Google Shape;1153;p1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4" name="Google Shape;1154;p1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5" name="Google Shape;1155;p1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6" name="Google Shape;1156;p1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7" name="Google Shape;1157;p1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8" name="Google Shape;1158;p1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9" name="Google Shape;1159;p1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0" name="Google Shape;1160;p1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1" name="Google Shape;1161;p1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2" name="Google Shape;1162;p1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3" name="Google Shape;1163;p1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4" name="Google Shape;1164;p1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5" name="Google Shape;1165;p1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6" name="Google Shape;1166;p1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7" name="Google Shape;1167;p1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8" name="Google Shape;1168;p1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9" name="Google Shape;1169;p1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70" name="Google Shape;1170;p1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171" name="Google Shape;1171;p1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172" name="Google Shape;1172;p17"/>
          <p:cNvSpPr txBox="1">
            <a:spLocks noGrp="1"/>
          </p:cNvSpPr>
          <p:nvPr>
            <p:ph type="body" idx="1"/>
          </p:nvPr>
        </p:nvSpPr>
        <p:spPr>
          <a:xfrm>
            <a:off x="4977600" y="1849474"/>
            <a:ext cx="3156900" cy="2587200"/>
          </a:xfrm>
          <a:prstGeom prst="rect">
            <a:avLst/>
          </a:prstGeom>
        </p:spPr>
        <p:txBody>
          <a:bodyPr spcFirstLastPara="1" wrap="square" lIns="91425" tIns="91425" rIns="91425" bIns="91425" anchor="t" anchorCtr="0">
            <a:noAutofit/>
          </a:bodyPr>
          <a:lstStyle>
            <a:lvl1pPr marL="457063" lvl="0" indent="-342797" rtl="0">
              <a:spcBef>
                <a:spcPts val="0"/>
              </a:spcBef>
              <a:spcAft>
                <a:spcPts val="0"/>
              </a:spcAft>
              <a:buSzPts val="1800"/>
              <a:buChar char="●"/>
              <a:defRPr sz="1601"/>
            </a:lvl1pPr>
            <a:lvl2pPr marL="914126" lvl="1" indent="-317564" rtl="0">
              <a:spcBef>
                <a:spcPts val="1601"/>
              </a:spcBef>
              <a:spcAft>
                <a:spcPts val="0"/>
              </a:spcAft>
              <a:buSzPts val="1400"/>
              <a:buChar char="○"/>
              <a:defRPr/>
            </a:lvl2pPr>
            <a:lvl3pPr marL="1371189" lvl="2" indent="-317564" rtl="0">
              <a:spcBef>
                <a:spcPts val="1601"/>
              </a:spcBef>
              <a:spcAft>
                <a:spcPts val="0"/>
              </a:spcAft>
              <a:buSzPts val="1400"/>
              <a:buChar char="■"/>
              <a:defRPr/>
            </a:lvl3pPr>
            <a:lvl4pPr marL="1828251" lvl="3" indent="-317564" rtl="0">
              <a:spcBef>
                <a:spcPts val="1601"/>
              </a:spcBef>
              <a:spcAft>
                <a:spcPts val="0"/>
              </a:spcAft>
              <a:buSzPts val="1400"/>
              <a:buChar char="●"/>
              <a:defRPr/>
            </a:lvl4pPr>
            <a:lvl5pPr marL="2285314" lvl="4" indent="-317564" rtl="0">
              <a:spcBef>
                <a:spcPts val="1601"/>
              </a:spcBef>
              <a:spcAft>
                <a:spcPts val="0"/>
              </a:spcAft>
              <a:buSzPts val="1400"/>
              <a:buChar char="○"/>
              <a:defRPr/>
            </a:lvl5pPr>
            <a:lvl6pPr marL="2742377" lvl="5" indent="-317564" rtl="0">
              <a:spcBef>
                <a:spcPts val="1601"/>
              </a:spcBef>
              <a:spcAft>
                <a:spcPts val="0"/>
              </a:spcAft>
              <a:buSzPts val="1400"/>
              <a:buChar char="■"/>
              <a:defRPr/>
            </a:lvl6pPr>
            <a:lvl7pPr marL="3199440" lvl="6" indent="-317564" rtl="0">
              <a:spcBef>
                <a:spcPts val="1601"/>
              </a:spcBef>
              <a:spcAft>
                <a:spcPts val="0"/>
              </a:spcAft>
              <a:buSzPts val="1400"/>
              <a:buChar char="●"/>
              <a:defRPr/>
            </a:lvl7pPr>
            <a:lvl8pPr marL="3656503" lvl="7" indent="-317564" rtl="0">
              <a:spcBef>
                <a:spcPts val="1601"/>
              </a:spcBef>
              <a:spcAft>
                <a:spcPts val="0"/>
              </a:spcAft>
              <a:buSzPts val="1400"/>
              <a:buChar char="○"/>
              <a:defRPr/>
            </a:lvl8pPr>
            <a:lvl9pPr marL="4113566" lvl="8" indent="-317564" rtl="0">
              <a:spcBef>
                <a:spcPts val="1601"/>
              </a:spcBef>
              <a:spcAft>
                <a:spcPts val="1601"/>
              </a:spcAft>
              <a:buSzPts val="1400"/>
              <a:buChar char="■"/>
              <a:defRPr/>
            </a:lvl9pPr>
          </a:lstStyle>
          <a:p>
            <a:endParaRPr/>
          </a:p>
        </p:txBody>
      </p:sp>
      <p:sp>
        <p:nvSpPr>
          <p:cNvPr id="1173" name="Google Shape;1173;p17"/>
          <p:cNvSpPr txBox="1">
            <a:spLocks noGrp="1"/>
          </p:cNvSpPr>
          <p:nvPr>
            <p:ph type="title"/>
          </p:nvPr>
        </p:nvSpPr>
        <p:spPr>
          <a:xfrm>
            <a:off x="1246625" y="546080"/>
            <a:ext cx="3887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sp>
        <p:nvSpPr>
          <p:cNvPr id="1174" name="Google Shape;1174;p17"/>
          <p:cNvSpPr txBox="1">
            <a:spLocks noGrp="1"/>
          </p:cNvSpPr>
          <p:nvPr>
            <p:ph type="subTitle" idx="2"/>
          </p:nvPr>
        </p:nvSpPr>
        <p:spPr>
          <a:xfrm>
            <a:off x="1243927" y="1316076"/>
            <a:ext cx="29403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1"/>
            </a:lvl1pPr>
            <a:lvl2pPr lvl="1" algn="ctr" rtl="0">
              <a:lnSpc>
                <a:spcPct val="100000"/>
              </a:lnSpc>
              <a:spcBef>
                <a:spcPts val="1601"/>
              </a:spcBef>
              <a:spcAft>
                <a:spcPts val="0"/>
              </a:spcAft>
              <a:buSzPts val="1600"/>
              <a:buNone/>
              <a:defRPr sz="1601"/>
            </a:lvl2pPr>
            <a:lvl3pPr lvl="2" algn="ctr" rtl="0">
              <a:lnSpc>
                <a:spcPct val="100000"/>
              </a:lnSpc>
              <a:spcBef>
                <a:spcPts val="0"/>
              </a:spcBef>
              <a:spcAft>
                <a:spcPts val="0"/>
              </a:spcAft>
              <a:buSzPts val="1600"/>
              <a:buNone/>
              <a:defRPr sz="1601"/>
            </a:lvl3pPr>
            <a:lvl4pPr lvl="3" algn="ctr" rtl="0">
              <a:lnSpc>
                <a:spcPct val="100000"/>
              </a:lnSpc>
              <a:spcBef>
                <a:spcPts val="0"/>
              </a:spcBef>
              <a:spcAft>
                <a:spcPts val="0"/>
              </a:spcAft>
              <a:buSzPts val="1600"/>
              <a:buNone/>
              <a:defRPr sz="1601"/>
            </a:lvl4pPr>
            <a:lvl5pPr lvl="4" algn="ctr" rtl="0">
              <a:lnSpc>
                <a:spcPct val="100000"/>
              </a:lnSpc>
              <a:spcBef>
                <a:spcPts val="0"/>
              </a:spcBef>
              <a:spcAft>
                <a:spcPts val="0"/>
              </a:spcAft>
              <a:buSzPts val="1600"/>
              <a:buNone/>
              <a:defRPr sz="1601"/>
            </a:lvl5pPr>
            <a:lvl6pPr lvl="5" algn="ctr" rtl="0">
              <a:lnSpc>
                <a:spcPct val="100000"/>
              </a:lnSpc>
              <a:spcBef>
                <a:spcPts val="0"/>
              </a:spcBef>
              <a:spcAft>
                <a:spcPts val="0"/>
              </a:spcAft>
              <a:buSzPts val="1600"/>
              <a:buNone/>
              <a:defRPr sz="1601"/>
            </a:lvl6pPr>
            <a:lvl7pPr lvl="6" algn="ctr" rtl="0">
              <a:lnSpc>
                <a:spcPct val="100000"/>
              </a:lnSpc>
              <a:spcBef>
                <a:spcPts val="0"/>
              </a:spcBef>
              <a:spcAft>
                <a:spcPts val="0"/>
              </a:spcAft>
              <a:buSzPts val="1600"/>
              <a:buNone/>
              <a:defRPr sz="1601"/>
            </a:lvl7pPr>
            <a:lvl8pPr lvl="7" algn="ctr" rtl="0">
              <a:lnSpc>
                <a:spcPct val="100000"/>
              </a:lnSpc>
              <a:spcBef>
                <a:spcPts val="0"/>
              </a:spcBef>
              <a:spcAft>
                <a:spcPts val="0"/>
              </a:spcAft>
              <a:buSzPts val="1600"/>
              <a:buNone/>
              <a:defRPr sz="1601"/>
            </a:lvl8pPr>
            <a:lvl9pPr lvl="8" algn="ctr" rtl="0">
              <a:lnSpc>
                <a:spcPct val="100000"/>
              </a:lnSpc>
              <a:spcBef>
                <a:spcPts val="0"/>
              </a:spcBef>
              <a:spcAft>
                <a:spcPts val="0"/>
              </a:spcAft>
              <a:buSzPts val="1600"/>
              <a:buNone/>
              <a:defRPr sz="1601"/>
            </a:lvl9pPr>
          </a:lstStyle>
          <a:p>
            <a:endParaRPr/>
          </a:p>
        </p:txBody>
      </p:sp>
      <p:grpSp>
        <p:nvGrpSpPr>
          <p:cNvPr id="1175" name="Google Shape;1175;p17"/>
          <p:cNvGrpSpPr/>
          <p:nvPr/>
        </p:nvGrpSpPr>
        <p:grpSpPr>
          <a:xfrm rot="857017" flipH="1">
            <a:off x="8177205" y="4488561"/>
            <a:ext cx="477979" cy="410589"/>
            <a:chOff x="5263209" y="4056946"/>
            <a:chExt cx="478022" cy="410626"/>
          </a:xfrm>
        </p:grpSpPr>
        <p:sp>
          <p:nvSpPr>
            <p:cNvPr id="1176" name="Google Shape;1176;p1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77" name="Google Shape;1177;p1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78" name="Google Shape;1178;p1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79" name="Google Shape;1179;p1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0" name="Google Shape;1180;p1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1" name="Google Shape;1181;p1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2" name="Google Shape;1182;p1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3" name="Google Shape;1183;p1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4" name="Google Shape;1184;p1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5" name="Google Shape;1185;p1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186" name="Google Shape;1186;p17"/>
          <p:cNvGrpSpPr/>
          <p:nvPr/>
        </p:nvGrpSpPr>
        <p:grpSpPr>
          <a:xfrm rot="4043469">
            <a:off x="7599876" y="3919527"/>
            <a:ext cx="827322" cy="962723"/>
            <a:chOff x="3393878" y="4486192"/>
            <a:chExt cx="827188" cy="962568"/>
          </a:xfrm>
        </p:grpSpPr>
        <p:sp>
          <p:nvSpPr>
            <p:cNvPr id="1187" name="Google Shape;1187;p1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8" name="Google Shape;1188;p1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9" name="Google Shape;1189;p1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0" name="Google Shape;1190;p1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1" name="Google Shape;1191;p1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2" name="Google Shape;1192;p1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3" name="Google Shape;1193;p1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4" name="Google Shape;1194;p1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5" name="Google Shape;1195;p1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6" name="Google Shape;1196;p17"/>
            <p:cNvSpPr/>
            <p:nvPr/>
          </p:nvSpPr>
          <p:spPr>
            <a:xfrm>
              <a:off x="3813828" y="5052145"/>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7" name="Google Shape;1197;p1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8" name="Google Shape;1198;p1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9" name="Google Shape;1199;p1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0" name="Google Shape;1200;p1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1" name="Google Shape;1201;p1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2" name="Google Shape;1202;p1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3" name="Google Shape;1203;p1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457797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1204"/>
        <p:cNvGrpSpPr/>
        <p:nvPr/>
      </p:nvGrpSpPr>
      <p:grpSpPr>
        <a:xfrm>
          <a:off x="0" y="0"/>
          <a:ext cx="0" cy="0"/>
          <a:chOff x="0" y="0"/>
          <a:chExt cx="0" cy="0"/>
        </a:xfrm>
      </p:grpSpPr>
      <p:grpSp>
        <p:nvGrpSpPr>
          <p:cNvPr id="1205" name="Google Shape;1205;p18"/>
          <p:cNvGrpSpPr/>
          <p:nvPr/>
        </p:nvGrpSpPr>
        <p:grpSpPr>
          <a:xfrm>
            <a:off x="-438147" y="-1036800"/>
            <a:ext cx="9753730" cy="7085298"/>
            <a:chOff x="-438149" y="-1036800"/>
            <a:chExt cx="9753730" cy="7085298"/>
          </a:xfrm>
        </p:grpSpPr>
        <p:sp>
          <p:nvSpPr>
            <p:cNvPr id="1206" name="Google Shape;1206;p18"/>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7" name="Google Shape;1207;p18"/>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8" name="Google Shape;1208;p18"/>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9" name="Google Shape;1209;p18"/>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0" name="Google Shape;1210;p18"/>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1" name="Google Shape;1211;p18"/>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2" name="Google Shape;1212;p18"/>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3" name="Google Shape;1213;p18"/>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4" name="Google Shape;1214;p18"/>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5" name="Google Shape;1215;p18"/>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6" name="Google Shape;1216;p18"/>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7" name="Google Shape;1217;p18"/>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8" name="Google Shape;1218;p18"/>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9" name="Google Shape;1219;p18"/>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0" name="Google Shape;1220;p18"/>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1" name="Google Shape;1221;p18"/>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2" name="Google Shape;1222;p18"/>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3" name="Google Shape;1223;p18"/>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4" name="Google Shape;1224;p18"/>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5" name="Google Shape;1225;p18"/>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6" name="Google Shape;1226;p18"/>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7" name="Google Shape;1227;p18"/>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8" name="Google Shape;1228;p18"/>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9" name="Google Shape;1229;p18"/>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230" name="Google Shape;1230;p18"/>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231" name="Google Shape;1231;p18"/>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solidFill>
                  <a:schemeClr val="accent3"/>
                </a:solidFill>
              </a:defRPr>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sp>
        <p:nvSpPr>
          <p:cNvPr id="1232" name="Google Shape;1232;p18"/>
          <p:cNvSpPr txBox="1">
            <a:spLocks noGrp="1"/>
          </p:cNvSpPr>
          <p:nvPr>
            <p:ph type="body" idx="1"/>
          </p:nvPr>
        </p:nvSpPr>
        <p:spPr>
          <a:xfrm>
            <a:off x="1243800" y="1316079"/>
            <a:ext cx="3766800" cy="2587200"/>
          </a:xfrm>
          <a:prstGeom prst="rect">
            <a:avLst/>
          </a:prstGeom>
        </p:spPr>
        <p:txBody>
          <a:bodyPr spcFirstLastPara="1" wrap="square" lIns="91425" tIns="91425" rIns="91425" bIns="91425" anchor="t" anchorCtr="0">
            <a:noAutofit/>
          </a:bodyPr>
          <a:lstStyle>
            <a:lvl1pPr marL="457063" lvl="0" indent="-304709" rtl="0">
              <a:lnSpc>
                <a:spcPct val="100000"/>
              </a:lnSpc>
              <a:spcBef>
                <a:spcPts val="0"/>
              </a:spcBef>
              <a:spcAft>
                <a:spcPts val="0"/>
              </a:spcAft>
              <a:buClr>
                <a:srgbClr val="F492BC"/>
              </a:buClr>
              <a:buSzPts val="1200"/>
              <a:buAutoNum type="arabicPeriod"/>
              <a:defRPr sz="1399"/>
            </a:lvl1pPr>
            <a:lvl2pPr marL="914126" lvl="1" indent="-304709" rtl="0">
              <a:spcBef>
                <a:spcPts val="1601"/>
              </a:spcBef>
              <a:spcAft>
                <a:spcPts val="0"/>
              </a:spcAft>
              <a:buClr>
                <a:srgbClr val="F492BC"/>
              </a:buClr>
              <a:buSzPts val="1200"/>
              <a:buAutoNum type="alphaLcPeriod"/>
              <a:defRPr/>
            </a:lvl2pPr>
            <a:lvl3pPr marL="1371189" lvl="2" indent="-304709" rtl="0">
              <a:spcBef>
                <a:spcPts val="1601"/>
              </a:spcBef>
              <a:spcAft>
                <a:spcPts val="0"/>
              </a:spcAft>
              <a:buClr>
                <a:srgbClr val="F492BC"/>
              </a:buClr>
              <a:buSzPts val="1200"/>
              <a:buAutoNum type="romanLcPeriod"/>
              <a:defRPr/>
            </a:lvl3pPr>
            <a:lvl4pPr marL="1828251" lvl="3" indent="-304709" rtl="0">
              <a:spcBef>
                <a:spcPts val="1601"/>
              </a:spcBef>
              <a:spcAft>
                <a:spcPts val="0"/>
              </a:spcAft>
              <a:buClr>
                <a:srgbClr val="F492BC"/>
              </a:buClr>
              <a:buSzPts val="1200"/>
              <a:buAutoNum type="arabicPeriod"/>
              <a:defRPr/>
            </a:lvl4pPr>
            <a:lvl5pPr marL="2285314" lvl="4" indent="-304709" rtl="0">
              <a:spcBef>
                <a:spcPts val="1601"/>
              </a:spcBef>
              <a:spcAft>
                <a:spcPts val="0"/>
              </a:spcAft>
              <a:buClr>
                <a:srgbClr val="F492BC"/>
              </a:buClr>
              <a:buSzPts val="1200"/>
              <a:buAutoNum type="alphaLcPeriod"/>
              <a:defRPr/>
            </a:lvl5pPr>
            <a:lvl6pPr marL="2742377" lvl="5" indent="-304709" rtl="0">
              <a:spcBef>
                <a:spcPts val="1601"/>
              </a:spcBef>
              <a:spcAft>
                <a:spcPts val="0"/>
              </a:spcAft>
              <a:buClr>
                <a:srgbClr val="F492BC"/>
              </a:buClr>
              <a:buSzPts val="1200"/>
              <a:buAutoNum type="romanLcPeriod"/>
              <a:defRPr/>
            </a:lvl6pPr>
            <a:lvl7pPr marL="3199440" lvl="6" indent="-304709" rtl="0">
              <a:spcBef>
                <a:spcPts val="1601"/>
              </a:spcBef>
              <a:spcAft>
                <a:spcPts val="0"/>
              </a:spcAft>
              <a:buClr>
                <a:srgbClr val="F492BC"/>
              </a:buClr>
              <a:buSzPts val="1200"/>
              <a:buAutoNum type="arabicPeriod"/>
              <a:defRPr/>
            </a:lvl7pPr>
            <a:lvl8pPr marL="3656503" lvl="7" indent="-304709" rtl="0">
              <a:spcBef>
                <a:spcPts val="1601"/>
              </a:spcBef>
              <a:spcAft>
                <a:spcPts val="0"/>
              </a:spcAft>
              <a:buClr>
                <a:srgbClr val="F492BC"/>
              </a:buClr>
              <a:buSzPts val="1200"/>
              <a:buAutoNum type="alphaLcPeriod"/>
              <a:defRPr/>
            </a:lvl8pPr>
            <a:lvl9pPr marL="4113566" lvl="8" indent="-304709" rtl="0">
              <a:spcBef>
                <a:spcPts val="1601"/>
              </a:spcBef>
              <a:spcAft>
                <a:spcPts val="1601"/>
              </a:spcAft>
              <a:buClr>
                <a:srgbClr val="F492BC"/>
              </a:buClr>
              <a:buSzPts val="1200"/>
              <a:buAutoNum type="romanLcPeriod"/>
              <a:defRPr/>
            </a:lvl9pPr>
          </a:lstStyle>
          <a:p>
            <a:endParaRPr/>
          </a:p>
        </p:txBody>
      </p:sp>
    </p:spTree>
    <p:extLst>
      <p:ext uri="{BB962C8B-B14F-4D97-AF65-F5344CB8AC3E}">
        <p14:creationId xmlns:p14="http://schemas.microsoft.com/office/powerpoint/2010/main" xmlns="" val="21290551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233"/>
        <p:cNvGrpSpPr/>
        <p:nvPr/>
      </p:nvGrpSpPr>
      <p:grpSpPr>
        <a:xfrm>
          <a:off x="0" y="0"/>
          <a:ext cx="0" cy="0"/>
          <a:chOff x="0" y="0"/>
          <a:chExt cx="0" cy="0"/>
        </a:xfrm>
      </p:grpSpPr>
      <p:grpSp>
        <p:nvGrpSpPr>
          <p:cNvPr id="1234" name="Google Shape;1234;p19"/>
          <p:cNvGrpSpPr/>
          <p:nvPr/>
        </p:nvGrpSpPr>
        <p:grpSpPr>
          <a:xfrm>
            <a:off x="-438147" y="-1036800"/>
            <a:ext cx="9753730" cy="7085298"/>
            <a:chOff x="-438149" y="-1036800"/>
            <a:chExt cx="9753730" cy="7085298"/>
          </a:xfrm>
        </p:grpSpPr>
        <p:sp>
          <p:nvSpPr>
            <p:cNvPr id="1235" name="Google Shape;1235;p19"/>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36" name="Google Shape;1236;p19"/>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37" name="Google Shape;1237;p19"/>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38" name="Google Shape;1238;p19"/>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39" name="Google Shape;1239;p19"/>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0" name="Google Shape;1240;p19"/>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1" name="Google Shape;1241;p19"/>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2" name="Google Shape;1242;p19"/>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3" name="Google Shape;1243;p19"/>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4" name="Google Shape;1244;p19"/>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5" name="Google Shape;1245;p19"/>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6" name="Google Shape;1246;p19"/>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7" name="Google Shape;1247;p19"/>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8" name="Google Shape;1248;p19"/>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9" name="Google Shape;1249;p19"/>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0" name="Google Shape;1250;p19"/>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1" name="Google Shape;1251;p19"/>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2" name="Google Shape;1252;p19"/>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3" name="Google Shape;1253;p19"/>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4" name="Google Shape;1254;p19"/>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5" name="Google Shape;1255;p19"/>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6" name="Google Shape;1256;p19"/>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7" name="Google Shape;1257;p19"/>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8" name="Google Shape;1258;p19"/>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259" name="Google Shape;1259;p19"/>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260" name="Google Shape;1260;p19"/>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solidFill>
                  <a:schemeClr val="accent3"/>
                </a:solidFill>
              </a:defRPr>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sp>
        <p:nvSpPr>
          <p:cNvPr id="1261" name="Google Shape;1261;p19"/>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1262" name="Google Shape;1262;p19"/>
          <p:cNvGrpSpPr/>
          <p:nvPr/>
        </p:nvGrpSpPr>
        <p:grpSpPr>
          <a:xfrm>
            <a:off x="7425657" y="4242271"/>
            <a:ext cx="776096" cy="798845"/>
            <a:chOff x="4228612" y="3830323"/>
            <a:chExt cx="856430" cy="881533"/>
          </a:xfrm>
        </p:grpSpPr>
        <p:sp>
          <p:nvSpPr>
            <p:cNvPr id="1263" name="Google Shape;1263;p19"/>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4" name="Google Shape;1264;p19"/>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5" name="Google Shape;1265;p19"/>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6" name="Google Shape;1266;p19"/>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7" name="Google Shape;1267;p19"/>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8" name="Google Shape;1268;p19"/>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9" name="Google Shape;1269;p19"/>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0" name="Google Shape;1270;p19"/>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1" name="Google Shape;1271;p19"/>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2" name="Google Shape;1272;p19"/>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3" name="Google Shape;1273;p19"/>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4" name="Google Shape;1274;p19"/>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275" name="Google Shape;1275;p19"/>
          <p:cNvGrpSpPr/>
          <p:nvPr/>
        </p:nvGrpSpPr>
        <p:grpSpPr>
          <a:xfrm rot="-3667843" flipH="1">
            <a:off x="8143607" y="4321805"/>
            <a:ext cx="478008" cy="410615"/>
            <a:chOff x="5263209" y="4056946"/>
            <a:chExt cx="478022" cy="410626"/>
          </a:xfrm>
        </p:grpSpPr>
        <p:sp>
          <p:nvSpPr>
            <p:cNvPr id="1276" name="Google Shape;1276;p19"/>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7" name="Google Shape;1277;p19"/>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8" name="Google Shape;1278;p19"/>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9" name="Google Shape;1279;p19"/>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0" name="Google Shape;1280;p19"/>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1" name="Google Shape;1281;p19"/>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2" name="Google Shape;1282;p19"/>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3" name="Google Shape;1283;p19"/>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4" name="Google Shape;1284;p19"/>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5" name="Google Shape;1285;p19"/>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37051897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286"/>
        <p:cNvGrpSpPr/>
        <p:nvPr/>
      </p:nvGrpSpPr>
      <p:grpSpPr>
        <a:xfrm>
          <a:off x="0" y="0"/>
          <a:ext cx="0" cy="0"/>
          <a:chOff x="0" y="0"/>
          <a:chExt cx="0" cy="0"/>
        </a:xfrm>
      </p:grpSpPr>
      <p:grpSp>
        <p:nvGrpSpPr>
          <p:cNvPr id="1287" name="Google Shape;1287;p20"/>
          <p:cNvGrpSpPr/>
          <p:nvPr/>
        </p:nvGrpSpPr>
        <p:grpSpPr>
          <a:xfrm>
            <a:off x="-438147" y="-1036800"/>
            <a:ext cx="9753730" cy="7085298"/>
            <a:chOff x="-438149" y="-1036800"/>
            <a:chExt cx="9753730" cy="7085298"/>
          </a:xfrm>
        </p:grpSpPr>
        <p:sp>
          <p:nvSpPr>
            <p:cNvPr id="1288" name="Google Shape;1288;p20"/>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9" name="Google Shape;1289;p20"/>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0" name="Google Shape;1290;p20"/>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1" name="Google Shape;1291;p20"/>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2" name="Google Shape;1292;p20"/>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3" name="Google Shape;1293;p20"/>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4" name="Google Shape;1294;p20"/>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5" name="Google Shape;1295;p20"/>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6" name="Google Shape;1296;p20"/>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7" name="Google Shape;1297;p20"/>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8" name="Google Shape;1298;p20"/>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9" name="Google Shape;1299;p20"/>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0" name="Google Shape;1300;p20"/>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1" name="Google Shape;1301;p20"/>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2" name="Google Shape;1302;p20"/>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3" name="Google Shape;1303;p20"/>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4" name="Google Shape;1304;p20"/>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5" name="Google Shape;1305;p20"/>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6" name="Google Shape;1306;p20"/>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7" name="Google Shape;1307;p20"/>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8" name="Google Shape;1308;p20"/>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9" name="Google Shape;1309;p20"/>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10" name="Google Shape;1310;p20"/>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11" name="Google Shape;1311;p20"/>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312" name="Google Shape;1312;p20"/>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313" name="Google Shape;1313;p20"/>
          <p:cNvSpPr txBox="1">
            <a:spLocks noGrp="1"/>
          </p:cNvSpPr>
          <p:nvPr>
            <p:ph type="title"/>
          </p:nvPr>
        </p:nvSpPr>
        <p:spPr>
          <a:xfrm>
            <a:off x="1246627" y="546080"/>
            <a:ext cx="42018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solidFill>
                  <a:schemeClr val="accent3"/>
                </a:solidFill>
              </a:defRPr>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sp>
        <p:nvSpPr>
          <p:cNvPr id="1314" name="Google Shape;1314;p20"/>
          <p:cNvSpPr txBox="1">
            <a:spLocks noGrp="1"/>
          </p:cNvSpPr>
          <p:nvPr>
            <p:ph type="subTitle" idx="1"/>
          </p:nvPr>
        </p:nvSpPr>
        <p:spPr>
          <a:xfrm>
            <a:off x="1248975" y="1300754"/>
            <a:ext cx="34431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601">
                <a:latin typeface="Cabin"/>
                <a:ea typeface="Cabin"/>
                <a:cs typeface="Cabin"/>
                <a:sym typeface="Cabin"/>
              </a:defRPr>
            </a:lvl1pPr>
            <a:lvl2pPr lvl="1" rtl="0">
              <a:lnSpc>
                <a:spcPct val="100000"/>
              </a:lnSpc>
              <a:spcBef>
                <a:spcPts val="1601"/>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xmlns="" val="32490023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15"/>
        <p:cNvGrpSpPr/>
        <p:nvPr/>
      </p:nvGrpSpPr>
      <p:grpSpPr>
        <a:xfrm>
          <a:off x="0" y="0"/>
          <a:ext cx="0" cy="0"/>
          <a:chOff x="0" y="0"/>
          <a:chExt cx="0" cy="0"/>
        </a:xfrm>
      </p:grpSpPr>
      <p:grpSp>
        <p:nvGrpSpPr>
          <p:cNvPr id="1316" name="Google Shape;1316;p21"/>
          <p:cNvGrpSpPr/>
          <p:nvPr/>
        </p:nvGrpSpPr>
        <p:grpSpPr>
          <a:xfrm>
            <a:off x="-438147" y="-1036800"/>
            <a:ext cx="9753730" cy="7085298"/>
            <a:chOff x="-438149" y="-1036800"/>
            <a:chExt cx="9753730" cy="7085298"/>
          </a:xfrm>
        </p:grpSpPr>
        <p:sp>
          <p:nvSpPr>
            <p:cNvPr id="1317" name="Google Shape;1317;p21"/>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18" name="Google Shape;1318;p21"/>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19" name="Google Shape;1319;p21"/>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0" name="Google Shape;1320;p21"/>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1" name="Google Shape;1321;p21"/>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2" name="Google Shape;1322;p21"/>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3" name="Google Shape;1323;p21"/>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4" name="Google Shape;1324;p21"/>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5" name="Google Shape;1325;p21"/>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6" name="Google Shape;1326;p21"/>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7" name="Google Shape;1327;p21"/>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8" name="Google Shape;1328;p21"/>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9" name="Google Shape;1329;p21"/>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0" name="Google Shape;1330;p21"/>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1" name="Google Shape;1331;p21"/>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2" name="Google Shape;1332;p21"/>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3" name="Google Shape;1333;p21"/>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4" name="Google Shape;1334;p21"/>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5" name="Google Shape;1335;p21"/>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6" name="Google Shape;1336;p21"/>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7" name="Google Shape;1337;p21"/>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8" name="Google Shape;1338;p21"/>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9" name="Google Shape;1339;p21"/>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40" name="Google Shape;1340;p21"/>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341" name="Google Shape;1341;p21"/>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342" name="Google Shape;1342;p21"/>
          <p:cNvSpPr txBox="1">
            <a:spLocks noGrp="1"/>
          </p:cNvSpPr>
          <p:nvPr>
            <p:ph type="subTitle" idx="1"/>
          </p:nvPr>
        </p:nvSpPr>
        <p:spPr>
          <a:xfrm>
            <a:off x="1243927" y="1316076"/>
            <a:ext cx="2940300" cy="75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1"/>
            </a:lvl1pPr>
            <a:lvl2pPr lvl="1" algn="ctr" rtl="0">
              <a:lnSpc>
                <a:spcPct val="100000"/>
              </a:lnSpc>
              <a:spcBef>
                <a:spcPts val="1601"/>
              </a:spcBef>
              <a:spcAft>
                <a:spcPts val="0"/>
              </a:spcAft>
              <a:buSzPts val="1600"/>
              <a:buNone/>
              <a:defRPr sz="1601"/>
            </a:lvl2pPr>
            <a:lvl3pPr lvl="2" algn="ctr" rtl="0">
              <a:lnSpc>
                <a:spcPct val="100000"/>
              </a:lnSpc>
              <a:spcBef>
                <a:spcPts val="0"/>
              </a:spcBef>
              <a:spcAft>
                <a:spcPts val="0"/>
              </a:spcAft>
              <a:buSzPts val="1600"/>
              <a:buNone/>
              <a:defRPr sz="1601"/>
            </a:lvl3pPr>
            <a:lvl4pPr lvl="3" algn="ctr" rtl="0">
              <a:lnSpc>
                <a:spcPct val="100000"/>
              </a:lnSpc>
              <a:spcBef>
                <a:spcPts val="0"/>
              </a:spcBef>
              <a:spcAft>
                <a:spcPts val="0"/>
              </a:spcAft>
              <a:buSzPts val="1600"/>
              <a:buNone/>
              <a:defRPr sz="1601"/>
            </a:lvl4pPr>
            <a:lvl5pPr lvl="4" algn="ctr" rtl="0">
              <a:lnSpc>
                <a:spcPct val="100000"/>
              </a:lnSpc>
              <a:spcBef>
                <a:spcPts val="0"/>
              </a:spcBef>
              <a:spcAft>
                <a:spcPts val="0"/>
              </a:spcAft>
              <a:buSzPts val="1600"/>
              <a:buNone/>
              <a:defRPr sz="1601"/>
            </a:lvl5pPr>
            <a:lvl6pPr lvl="5" algn="ctr" rtl="0">
              <a:lnSpc>
                <a:spcPct val="100000"/>
              </a:lnSpc>
              <a:spcBef>
                <a:spcPts val="0"/>
              </a:spcBef>
              <a:spcAft>
                <a:spcPts val="0"/>
              </a:spcAft>
              <a:buSzPts val="1600"/>
              <a:buNone/>
              <a:defRPr sz="1601"/>
            </a:lvl6pPr>
            <a:lvl7pPr lvl="6" algn="ctr" rtl="0">
              <a:lnSpc>
                <a:spcPct val="100000"/>
              </a:lnSpc>
              <a:spcBef>
                <a:spcPts val="0"/>
              </a:spcBef>
              <a:spcAft>
                <a:spcPts val="0"/>
              </a:spcAft>
              <a:buSzPts val="1600"/>
              <a:buNone/>
              <a:defRPr sz="1601"/>
            </a:lvl7pPr>
            <a:lvl8pPr lvl="7" algn="ctr" rtl="0">
              <a:lnSpc>
                <a:spcPct val="100000"/>
              </a:lnSpc>
              <a:spcBef>
                <a:spcPts val="0"/>
              </a:spcBef>
              <a:spcAft>
                <a:spcPts val="0"/>
              </a:spcAft>
              <a:buSzPts val="1600"/>
              <a:buNone/>
              <a:defRPr sz="1601"/>
            </a:lvl8pPr>
            <a:lvl9pPr lvl="8" algn="ctr" rtl="0">
              <a:lnSpc>
                <a:spcPct val="100000"/>
              </a:lnSpc>
              <a:spcBef>
                <a:spcPts val="0"/>
              </a:spcBef>
              <a:spcAft>
                <a:spcPts val="0"/>
              </a:spcAft>
              <a:buSzPts val="1600"/>
              <a:buNone/>
              <a:defRPr sz="1601"/>
            </a:lvl9pPr>
          </a:lstStyle>
          <a:p>
            <a:endParaRPr/>
          </a:p>
        </p:txBody>
      </p:sp>
      <p:sp>
        <p:nvSpPr>
          <p:cNvPr id="1343" name="Google Shape;1343;p21"/>
          <p:cNvSpPr txBox="1">
            <a:spLocks noGrp="1"/>
          </p:cNvSpPr>
          <p:nvPr>
            <p:ph type="body" idx="2"/>
          </p:nvPr>
        </p:nvSpPr>
        <p:spPr>
          <a:xfrm>
            <a:off x="1546513" y="2819400"/>
            <a:ext cx="3004500" cy="1949100"/>
          </a:xfrm>
          <a:prstGeom prst="rect">
            <a:avLst/>
          </a:prstGeom>
        </p:spPr>
        <p:txBody>
          <a:bodyPr spcFirstLastPara="1" wrap="square" lIns="91425" tIns="91425" rIns="91425" bIns="91425" anchor="t" anchorCtr="0">
            <a:noAutofit/>
          </a:bodyPr>
          <a:lstStyle>
            <a:lvl1pPr marL="457063" lvl="0" indent="-317564" rtl="0">
              <a:spcBef>
                <a:spcPts val="0"/>
              </a:spcBef>
              <a:spcAft>
                <a:spcPts val="0"/>
              </a:spcAft>
              <a:buClr>
                <a:schemeClr val="accent3"/>
              </a:buClr>
              <a:buSzPts val="1400"/>
              <a:buChar char="●"/>
              <a:defRPr sz="1399"/>
            </a:lvl1pPr>
            <a:lvl2pPr marL="914126" lvl="1" indent="-304709" rtl="0">
              <a:spcBef>
                <a:spcPts val="0"/>
              </a:spcBef>
              <a:spcAft>
                <a:spcPts val="0"/>
              </a:spcAft>
              <a:buSzPts val="1200"/>
              <a:buChar char="○"/>
              <a:defRPr sz="1200"/>
            </a:lvl2pPr>
            <a:lvl3pPr marL="1371189" lvl="2" indent="-304709" rtl="0">
              <a:spcBef>
                <a:spcPts val="1601"/>
              </a:spcBef>
              <a:spcAft>
                <a:spcPts val="0"/>
              </a:spcAft>
              <a:buSzPts val="1200"/>
              <a:buChar char="■"/>
              <a:defRPr sz="1200"/>
            </a:lvl3pPr>
            <a:lvl4pPr marL="1828251" lvl="3" indent="-304709" rtl="0">
              <a:spcBef>
                <a:spcPts val="1601"/>
              </a:spcBef>
              <a:spcAft>
                <a:spcPts val="0"/>
              </a:spcAft>
              <a:buSzPts val="1200"/>
              <a:buChar char="●"/>
              <a:defRPr sz="1200"/>
            </a:lvl4pPr>
            <a:lvl5pPr marL="2285314" lvl="4" indent="-304709" rtl="0">
              <a:spcBef>
                <a:spcPts val="1601"/>
              </a:spcBef>
              <a:spcAft>
                <a:spcPts val="0"/>
              </a:spcAft>
              <a:buSzPts val="1200"/>
              <a:buChar char="○"/>
              <a:defRPr sz="1200"/>
            </a:lvl5pPr>
            <a:lvl6pPr marL="2742377" lvl="5" indent="-304709" rtl="0">
              <a:spcBef>
                <a:spcPts val="1601"/>
              </a:spcBef>
              <a:spcAft>
                <a:spcPts val="0"/>
              </a:spcAft>
              <a:buSzPts val="1200"/>
              <a:buChar char="■"/>
              <a:defRPr sz="1200"/>
            </a:lvl6pPr>
            <a:lvl7pPr marL="3199440" lvl="6" indent="-304709" rtl="0">
              <a:spcBef>
                <a:spcPts val="1601"/>
              </a:spcBef>
              <a:spcAft>
                <a:spcPts val="0"/>
              </a:spcAft>
              <a:buSzPts val="1200"/>
              <a:buChar char="●"/>
              <a:defRPr sz="1200"/>
            </a:lvl7pPr>
            <a:lvl8pPr marL="3656503" lvl="7" indent="-304709" rtl="0">
              <a:spcBef>
                <a:spcPts val="1601"/>
              </a:spcBef>
              <a:spcAft>
                <a:spcPts val="0"/>
              </a:spcAft>
              <a:buSzPts val="1200"/>
              <a:buChar char="○"/>
              <a:defRPr sz="1200"/>
            </a:lvl8pPr>
            <a:lvl9pPr marL="4113566" lvl="8" indent="-304709" rtl="0">
              <a:spcBef>
                <a:spcPts val="1601"/>
              </a:spcBef>
              <a:spcAft>
                <a:spcPts val="1601"/>
              </a:spcAft>
              <a:buSzPts val="1200"/>
              <a:buChar char="■"/>
              <a:defRPr sz="1200"/>
            </a:lvl9pPr>
          </a:lstStyle>
          <a:p>
            <a:endParaRPr/>
          </a:p>
        </p:txBody>
      </p:sp>
      <p:sp>
        <p:nvSpPr>
          <p:cNvPr id="1344" name="Google Shape;1344;p21"/>
          <p:cNvSpPr txBox="1">
            <a:spLocks noGrp="1"/>
          </p:cNvSpPr>
          <p:nvPr>
            <p:ph type="body" idx="3"/>
          </p:nvPr>
        </p:nvSpPr>
        <p:spPr>
          <a:xfrm>
            <a:off x="4589088" y="2819250"/>
            <a:ext cx="3008400" cy="1949100"/>
          </a:xfrm>
          <a:prstGeom prst="rect">
            <a:avLst/>
          </a:prstGeom>
        </p:spPr>
        <p:txBody>
          <a:bodyPr spcFirstLastPara="1" wrap="square" lIns="91425" tIns="91425" rIns="91425" bIns="91425" anchor="t" anchorCtr="0">
            <a:noAutofit/>
          </a:bodyPr>
          <a:lstStyle>
            <a:lvl1pPr marL="457063" lvl="0" indent="-317564" rtl="0">
              <a:spcBef>
                <a:spcPts val="0"/>
              </a:spcBef>
              <a:spcAft>
                <a:spcPts val="0"/>
              </a:spcAft>
              <a:buClr>
                <a:schemeClr val="accent4"/>
              </a:buClr>
              <a:buSzPts val="1400"/>
              <a:buChar char="●"/>
              <a:defRPr sz="1399"/>
            </a:lvl1pPr>
            <a:lvl2pPr marL="914126" lvl="1" indent="-304709" rtl="0">
              <a:spcBef>
                <a:spcPts val="0"/>
              </a:spcBef>
              <a:spcAft>
                <a:spcPts val="0"/>
              </a:spcAft>
              <a:buSzPts val="1200"/>
              <a:buChar char="○"/>
              <a:defRPr sz="1200"/>
            </a:lvl2pPr>
            <a:lvl3pPr marL="1371189" lvl="2" indent="-304709" rtl="0">
              <a:spcBef>
                <a:spcPts val="1601"/>
              </a:spcBef>
              <a:spcAft>
                <a:spcPts val="0"/>
              </a:spcAft>
              <a:buSzPts val="1200"/>
              <a:buChar char="■"/>
              <a:defRPr sz="1200"/>
            </a:lvl3pPr>
            <a:lvl4pPr marL="1828251" lvl="3" indent="-304709" rtl="0">
              <a:spcBef>
                <a:spcPts val="1601"/>
              </a:spcBef>
              <a:spcAft>
                <a:spcPts val="0"/>
              </a:spcAft>
              <a:buSzPts val="1200"/>
              <a:buChar char="●"/>
              <a:defRPr sz="1200"/>
            </a:lvl4pPr>
            <a:lvl5pPr marL="2285314" lvl="4" indent="-304709" rtl="0">
              <a:spcBef>
                <a:spcPts val="1601"/>
              </a:spcBef>
              <a:spcAft>
                <a:spcPts val="0"/>
              </a:spcAft>
              <a:buSzPts val="1200"/>
              <a:buChar char="○"/>
              <a:defRPr sz="1200"/>
            </a:lvl5pPr>
            <a:lvl6pPr marL="2742377" lvl="5" indent="-304709" rtl="0">
              <a:spcBef>
                <a:spcPts val="1601"/>
              </a:spcBef>
              <a:spcAft>
                <a:spcPts val="0"/>
              </a:spcAft>
              <a:buSzPts val="1200"/>
              <a:buChar char="■"/>
              <a:defRPr sz="1200"/>
            </a:lvl6pPr>
            <a:lvl7pPr marL="3199440" lvl="6" indent="-304709" rtl="0">
              <a:spcBef>
                <a:spcPts val="1601"/>
              </a:spcBef>
              <a:spcAft>
                <a:spcPts val="0"/>
              </a:spcAft>
              <a:buSzPts val="1200"/>
              <a:buChar char="●"/>
              <a:defRPr sz="1200"/>
            </a:lvl7pPr>
            <a:lvl8pPr marL="3656503" lvl="7" indent="-304709" rtl="0">
              <a:spcBef>
                <a:spcPts val="1601"/>
              </a:spcBef>
              <a:spcAft>
                <a:spcPts val="0"/>
              </a:spcAft>
              <a:buSzPts val="1200"/>
              <a:buChar char="○"/>
              <a:defRPr sz="1200"/>
            </a:lvl8pPr>
            <a:lvl9pPr marL="4113566" lvl="8" indent="-304709" rtl="0">
              <a:spcBef>
                <a:spcPts val="1601"/>
              </a:spcBef>
              <a:spcAft>
                <a:spcPts val="1601"/>
              </a:spcAft>
              <a:buSzPts val="1200"/>
              <a:buChar char="■"/>
              <a:defRPr sz="1200"/>
            </a:lvl9pPr>
          </a:lstStyle>
          <a:p>
            <a:endParaRPr/>
          </a:p>
        </p:txBody>
      </p:sp>
      <p:sp>
        <p:nvSpPr>
          <p:cNvPr id="1345" name="Google Shape;1345;p21"/>
          <p:cNvSpPr txBox="1">
            <a:spLocks noGrp="1"/>
          </p:cNvSpPr>
          <p:nvPr>
            <p:ph type="subTitle" idx="4"/>
          </p:nvPr>
        </p:nvSpPr>
        <p:spPr>
          <a:xfrm>
            <a:off x="3905250" y="2153758"/>
            <a:ext cx="1333500" cy="475200"/>
          </a:xfrm>
          <a:prstGeom prst="rect">
            <a:avLst/>
          </a:prstGeom>
          <a:solidFill>
            <a:schemeClr val="accen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298" b="1">
                <a:solidFill>
                  <a:schemeClr val="lt1"/>
                </a:solidFill>
                <a:latin typeface="Amatic SC"/>
                <a:ea typeface="Amatic SC"/>
                <a:cs typeface="Amatic SC"/>
                <a:sym typeface="Amatic SC"/>
              </a:defRPr>
            </a:lvl1pPr>
            <a:lvl2pPr lvl="1" rtl="0">
              <a:spcBef>
                <a:spcPts val="0"/>
              </a:spcBef>
              <a:spcAft>
                <a:spcPts val="0"/>
              </a:spcAft>
              <a:buSzPts val="1400"/>
              <a:buNone/>
              <a:defRPr/>
            </a:lvl2pPr>
            <a:lvl3pPr lvl="2" rtl="0">
              <a:spcBef>
                <a:spcPts val="1601"/>
              </a:spcBef>
              <a:spcAft>
                <a:spcPts val="0"/>
              </a:spcAft>
              <a:buSzPts val="1400"/>
              <a:buNone/>
              <a:defRPr/>
            </a:lvl3pPr>
            <a:lvl4pPr lvl="3" rtl="0">
              <a:spcBef>
                <a:spcPts val="1601"/>
              </a:spcBef>
              <a:spcAft>
                <a:spcPts val="0"/>
              </a:spcAft>
              <a:buSzPts val="1400"/>
              <a:buNone/>
              <a:defRPr/>
            </a:lvl4pPr>
            <a:lvl5pPr lvl="4" rtl="0">
              <a:spcBef>
                <a:spcPts val="1601"/>
              </a:spcBef>
              <a:spcAft>
                <a:spcPts val="0"/>
              </a:spcAft>
              <a:buSzPts val="1400"/>
              <a:buNone/>
              <a:defRPr/>
            </a:lvl5pPr>
            <a:lvl6pPr lvl="5" rtl="0">
              <a:spcBef>
                <a:spcPts val="1601"/>
              </a:spcBef>
              <a:spcAft>
                <a:spcPts val="0"/>
              </a:spcAft>
              <a:buSzPts val="1400"/>
              <a:buNone/>
              <a:defRPr/>
            </a:lvl6pPr>
            <a:lvl7pPr lvl="6" rtl="0">
              <a:spcBef>
                <a:spcPts val="1601"/>
              </a:spcBef>
              <a:spcAft>
                <a:spcPts val="0"/>
              </a:spcAft>
              <a:buSzPts val="1400"/>
              <a:buNone/>
              <a:defRPr/>
            </a:lvl7pPr>
            <a:lvl8pPr lvl="7" rtl="0">
              <a:spcBef>
                <a:spcPts val="1601"/>
              </a:spcBef>
              <a:spcAft>
                <a:spcPts val="0"/>
              </a:spcAft>
              <a:buSzPts val="1400"/>
              <a:buNone/>
              <a:defRPr/>
            </a:lvl8pPr>
            <a:lvl9pPr lvl="8" rtl="0">
              <a:spcBef>
                <a:spcPts val="1601"/>
              </a:spcBef>
              <a:spcAft>
                <a:spcPts val="1601"/>
              </a:spcAft>
              <a:buSzPts val="1400"/>
              <a:buNone/>
              <a:defRPr/>
            </a:lvl9pPr>
          </a:lstStyle>
          <a:p>
            <a:endParaRPr/>
          </a:p>
        </p:txBody>
      </p:sp>
      <p:grpSp>
        <p:nvGrpSpPr>
          <p:cNvPr id="1346" name="Google Shape;1346;p21"/>
          <p:cNvGrpSpPr/>
          <p:nvPr/>
        </p:nvGrpSpPr>
        <p:grpSpPr>
          <a:xfrm>
            <a:off x="7951021" y="4223218"/>
            <a:ext cx="832902" cy="887270"/>
            <a:chOff x="2293493" y="3811393"/>
            <a:chExt cx="832902" cy="887270"/>
          </a:xfrm>
        </p:grpSpPr>
        <p:sp>
          <p:nvSpPr>
            <p:cNvPr id="1347" name="Google Shape;1347;p21"/>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48" name="Google Shape;1348;p21"/>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49" name="Google Shape;1349;p21"/>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50" name="Google Shape;1350;p21"/>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51" name="Google Shape;1351;p21"/>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52" name="Google Shape;1352;p21"/>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53" name="Google Shape;1353;p21"/>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354" name="Google Shape;1354;p21"/>
          <p:cNvGrpSpPr/>
          <p:nvPr/>
        </p:nvGrpSpPr>
        <p:grpSpPr>
          <a:xfrm flipH="1">
            <a:off x="31100" y="3790723"/>
            <a:ext cx="1143406" cy="1264636"/>
            <a:chOff x="6758394" y="3187198"/>
            <a:chExt cx="1143406" cy="1264636"/>
          </a:xfrm>
        </p:grpSpPr>
        <p:sp>
          <p:nvSpPr>
            <p:cNvPr id="1355" name="Google Shape;1355;p21"/>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56" name="Google Shape;1356;p21"/>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57" name="Google Shape;1357;p21"/>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58" name="Google Shape;1358;p21"/>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59" name="Google Shape;1359;p21"/>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60" name="Google Shape;1360;p21"/>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61" name="Google Shape;1361;p21"/>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362" name="Google Shape;1362;p21"/>
          <p:cNvGrpSpPr/>
          <p:nvPr/>
        </p:nvGrpSpPr>
        <p:grpSpPr>
          <a:xfrm>
            <a:off x="7471591" y="3832477"/>
            <a:ext cx="736065" cy="1326494"/>
            <a:chOff x="1672423" y="3253452"/>
            <a:chExt cx="736065" cy="1326494"/>
          </a:xfrm>
        </p:grpSpPr>
        <p:sp>
          <p:nvSpPr>
            <p:cNvPr id="1363" name="Google Shape;1363;p21"/>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64" name="Google Shape;1364;p21"/>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65" name="Google Shape;1365;p21"/>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66" name="Google Shape;1366;p21"/>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67" name="Google Shape;1367;p21"/>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68" name="Google Shape;1368;p21"/>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69" name="Google Shape;1369;p21"/>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70" name="Google Shape;1370;p21"/>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71" name="Google Shape;1371;p21"/>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372" name="Google Shape;1372;p21"/>
          <p:cNvSpPr txBox="1">
            <a:spLocks noGrp="1"/>
          </p:cNvSpPr>
          <p:nvPr>
            <p:ph type="title"/>
          </p:nvPr>
        </p:nvSpPr>
        <p:spPr>
          <a:xfrm>
            <a:off x="1246625" y="546080"/>
            <a:ext cx="3887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solidFill>
                  <a:schemeClr val="accent2"/>
                </a:solidFill>
              </a:defRPr>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grpSp>
        <p:nvGrpSpPr>
          <p:cNvPr id="1373" name="Google Shape;1373;p21"/>
          <p:cNvGrpSpPr/>
          <p:nvPr/>
        </p:nvGrpSpPr>
        <p:grpSpPr>
          <a:xfrm rot="-298095" flipH="1">
            <a:off x="1084254" y="4551499"/>
            <a:ext cx="478001" cy="410608"/>
            <a:chOff x="5263209" y="4056946"/>
            <a:chExt cx="478022" cy="410626"/>
          </a:xfrm>
        </p:grpSpPr>
        <p:sp>
          <p:nvSpPr>
            <p:cNvPr id="1374" name="Google Shape;1374;p21"/>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75" name="Google Shape;1375;p21"/>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76" name="Google Shape;1376;p21"/>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77" name="Google Shape;1377;p21"/>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78" name="Google Shape;1378;p21"/>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79" name="Google Shape;1379;p21"/>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80" name="Google Shape;1380;p21"/>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81" name="Google Shape;1381;p21"/>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82" name="Google Shape;1382;p21"/>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83" name="Google Shape;1383;p21"/>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19431635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84"/>
        <p:cNvGrpSpPr/>
        <p:nvPr/>
      </p:nvGrpSpPr>
      <p:grpSpPr>
        <a:xfrm>
          <a:off x="0" y="0"/>
          <a:ext cx="0" cy="0"/>
          <a:chOff x="0" y="0"/>
          <a:chExt cx="0" cy="0"/>
        </a:xfrm>
      </p:grpSpPr>
      <p:grpSp>
        <p:nvGrpSpPr>
          <p:cNvPr id="1385" name="Google Shape;1385;p22"/>
          <p:cNvGrpSpPr/>
          <p:nvPr/>
        </p:nvGrpSpPr>
        <p:grpSpPr>
          <a:xfrm>
            <a:off x="-438147" y="-1036800"/>
            <a:ext cx="9753730" cy="7085298"/>
            <a:chOff x="-438149" y="-1036800"/>
            <a:chExt cx="9753730" cy="7085298"/>
          </a:xfrm>
        </p:grpSpPr>
        <p:sp>
          <p:nvSpPr>
            <p:cNvPr id="1386" name="Google Shape;1386;p22"/>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87" name="Google Shape;1387;p22"/>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88" name="Google Shape;1388;p22"/>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89" name="Google Shape;1389;p22"/>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0" name="Google Shape;1390;p22"/>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1" name="Google Shape;1391;p22"/>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2" name="Google Shape;1392;p22"/>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3" name="Google Shape;1393;p22"/>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4" name="Google Shape;1394;p22"/>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5" name="Google Shape;1395;p22"/>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6" name="Google Shape;1396;p22"/>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7" name="Google Shape;1397;p22"/>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8" name="Google Shape;1398;p22"/>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99" name="Google Shape;1399;p22"/>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0" name="Google Shape;1400;p22"/>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1" name="Google Shape;1401;p22"/>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2" name="Google Shape;1402;p22"/>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3" name="Google Shape;1403;p22"/>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4" name="Google Shape;1404;p22"/>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5" name="Google Shape;1405;p22"/>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6" name="Google Shape;1406;p22"/>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7" name="Google Shape;1407;p22"/>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8" name="Google Shape;1408;p22"/>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09" name="Google Shape;1409;p22"/>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410" name="Google Shape;1410;p22"/>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411" name="Google Shape;1411;p22"/>
          <p:cNvSpPr txBox="1">
            <a:spLocks noGrp="1"/>
          </p:cNvSpPr>
          <p:nvPr>
            <p:ph type="body" idx="1"/>
          </p:nvPr>
        </p:nvSpPr>
        <p:spPr>
          <a:xfrm>
            <a:off x="941827" y="1703550"/>
            <a:ext cx="3630300" cy="3030300"/>
          </a:xfrm>
          <a:prstGeom prst="rect">
            <a:avLst/>
          </a:prstGeom>
        </p:spPr>
        <p:txBody>
          <a:bodyPr spcFirstLastPara="1" wrap="square" lIns="91425" tIns="91425" rIns="91425" bIns="91425" anchor="t" anchorCtr="0">
            <a:noAutofit/>
          </a:bodyPr>
          <a:lstStyle>
            <a:lvl1pPr marL="457063" lvl="0" indent="-310898" rtl="0">
              <a:lnSpc>
                <a:spcPct val="115000"/>
              </a:lnSpc>
              <a:spcBef>
                <a:spcPts val="0"/>
              </a:spcBef>
              <a:spcAft>
                <a:spcPts val="0"/>
              </a:spcAft>
              <a:buClr>
                <a:schemeClr val="dk2"/>
              </a:buClr>
              <a:buSzPts val="1300"/>
              <a:buChar char="●"/>
              <a:defRPr sz="1200"/>
            </a:lvl1pPr>
            <a:lvl2pPr marL="914126" lvl="1" indent="-310898" rtl="0">
              <a:spcBef>
                <a:spcPts val="0"/>
              </a:spcBef>
              <a:spcAft>
                <a:spcPts val="0"/>
              </a:spcAft>
              <a:buSzPts val="1300"/>
              <a:buChar char="○"/>
              <a:defRPr sz="1301"/>
            </a:lvl2pPr>
            <a:lvl3pPr marL="1371189" lvl="2" indent="-310898" rtl="0">
              <a:spcBef>
                <a:spcPts val="1601"/>
              </a:spcBef>
              <a:spcAft>
                <a:spcPts val="0"/>
              </a:spcAft>
              <a:buSzPts val="1300"/>
              <a:buChar char="■"/>
              <a:defRPr sz="1301"/>
            </a:lvl3pPr>
            <a:lvl4pPr marL="1828251" lvl="3" indent="-310898" rtl="0">
              <a:spcBef>
                <a:spcPts val="1601"/>
              </a:spcBef>
              <a:spcAft>
                <a:spcPts val="0"/>
              </a:spcAft>
              <a:buSzPts val="1300"/>
              <a:buChar char="●"/>
              <a:defRPr sz="1301"/>
            </a:lvl4pPr>
            <a:lvl5pPr marL="2285314" lvl="4" indent="-310898" rtl="0">
              <a:spcBef>
                <a:spcPts val="1601"/>
              </a:spcBef>
              <a:spcAft>
                <a:spcPts val="0"/>
              </a:spcAft>
              <a:buSzPts val="1300"/>
              <a:buChar char="○"/>
              <a:defRPr sz="1301"/>
            </a:lvl5pPr>
            <a:lvl6pPr marL="2742377" lvl="5" indent="-310898" rtl="0">
              <a:spcBef>
                <a:spcPts val="1601"/>
              </a:spcBef>
              <a:spcAft>
                <a:spcPts val="0"/>
              </a:spcAft>
              <a:buSzPts val="1300"/>
              <a:buChar char="■"/>
              <a:defRPr sz="1301"/>
            </a:lvl6pPr>
            <a:lvl7pPr marL="3199440" lvl="6" indent="-310898" rtl="0">
              <a:spcBef>
                <a:spcPts val="1601"/>
              </a:spcBef>
              <a:spcAft>
                <a:spcPts val="0"/>
              </a:spcAft>
              <a:buSzPts val="1300"/>
              <a:buChar char="●"/>
              <a:defRPr sz="1301"/>
            </a:lvl7pPr>
            <a:lvl8pPr marL="3656503" lvl="7" indent="-310898" rtl="0">
              <a:spcBef>
                <a:spcPts val="1601"/>
              </a:spcBef>
              <a:spcAft>
                <a:spcPts val="0"/>
              </a:spcAft>
              <a:buSzPts val="1300"/>
              <a:buChar char="○"/>
              <a:defRPr sz="1301"/>
            </a:lvl8pPr>
            <a:lvl9pPr marL="4113566" lvl="8" indent="-310898" rtl="0">
              <a:spcBef>
                <a:spcPts val="1601"/>
              </a:spcBef>
              <a:spcAft>
                <a:spcPts val="1601"/>
              </a:spcAft>
              <a:buSzPts val="1300"/>
              <a:buChar char="■"/>
              <a:defRPr sz="1301"/>
            </a:lvl9pPr>
          </a:lstStyle>
          <a:p>
            <a:endParaRPr/>
          </a:p>
        </p:txBody>
      </p:sp>
      <p:sp>
        <p:nvSpPr>
          <p:cNvPr id="1412" name="Google Shape;1412;p22"/>
          <p:cNvSpPr txBox="1">
            <a:spLocks noGrp="1"/>
          </p:cNvSpPr>
          <p:nvPr>
            <p:ph type="body" idx="2"/>
          </p:nvPr>
        </p:nvSpPr>
        <p:spPr>
          <a:xfrm>
            <a:off x="4934075" y="1703550"/>
            <a:ext cx="3276300" cy="3065100"/>
          </a:xfrm>
          <a:prstGeom prst="rect">
            <a:avLst/>
          </a:prstGeom>
        </p:spPr>
        <p:txBody>
          <a:bodyPr spcFirstLastPara="1" wrap="square" lIns="91425" tIns="91425" rIns="91425" bIns="91425" anchor="t" anchorCtr="0">
            <a:noAutofit/>
          </a:bodyPr>
          <a:lstStyle>
            <a:lvl1pPr marL="457063" lvl="0" indent="-304709" rtl="0">
              <a:lnSpc>
                <a:spcPct val="115000"/>
              </a:lnSpc>
              <a:spcBef>
                <a:spcPts val="0"/>
              </a:spcBef>
              <a:spcAft>
                <a:spcPts val="0"/>
              </a:spcAft>
              <a:buSzPts val="1200"/>
              <a:buChar char="●"/>
              <a:defRPr sz="1200"/>
            </a:lvl1pPr>
            <a:lvl2pPr marL="914126" lvl="1" indent="-310898" rtl="0">
              <a:spcBef>
                <a:spcPts val="0"/>
              </a:spcBef>
              <a:spcAft>
                <a:spcPts val="0"/>
              </a:spcAft>
              <a:buSzPts val="1300"/>
              <a:buChar char="○"/>
              <a:defRPr sz="1301"/>
            </a:lvl2pPr>
            <a:lvl3pPr marL="1371189" lvl="2" indent="-310898" rtl="0">
              <a:spcBef>
                <a:spcPts val="1601"/>
              </a:spcBef>
              <a:spcAft>
                <a:spcPts val="0"/>
              </a:spcAft>
              <a:buSzPts val="1300"/>
              <a:buChar char="■"/>
              <a:defRPr sz="1301"/>
            </a:lvl3pPr>
            <a:lvl4pPr marL="1828251" lvl="3" indent="-310898" rtl="0">
              <a:spcBef>
                <a:spcPts val="1601"/>
              </a:spcBef>
              <a:spcAft>
                <a:spcPts val="0"/>
              </a:spcAft>
              <a:buSzPts val="1300"/>
              <a:buChar char="●"/>
              <a:defRPr sz="1301"/>
            </a:lvl4pPr>
            <a:lvl5pPr marL="2285314" lvl="4" indent="-310898" rtl="0">
              <a:spcBef>
                <a:spcPts val="1601"/>
              </a:spcBef>
              <a:spcAft>
                <a:spcPts val="0"/>
              </a:spcAft>
              <a:buSzPts val="1300"/>
              <a:buChar char="○"/>
              <a:defRPr sz="1301"/>
            </a:lvl5pPr>
            <a:lvl6pPr marL="2742377" lvl="5" indent="-310898" rtl="0">
              <a:spcBef>
                <a:spcPts val="1601"/>
              </a:spcBef>
              <a:spcAft>
                <a:spcPts val="0"/>
              </a:spcAft>
              <a:buSzPts val="1300"/>
              <a:buChar char="■"/>
              <a:defRPr sz="1301"/>
            </a:lvl6pPr>
            <a:lvl7pPr marL="3199440" lvl="6" indent="-310898" rtl="0">
              <a:spcBef>
                <a:spcPts val="1601"/>
              </a:spcBef>
              <a:spcAft>
                <a:spcPts val="0"/>
              </a:spcAft>
              <a:buSzPts val="1300"/>
              <a:buChar char="●"/>
              <a:defRPr sz="1301"/>
            </a:lvl7pPr>
            <a:lvl8pPr marL="3656503" lvl="7" indent="-310898" rtl="0">
              <a:spcBef>
                <a:spcPts val="1601"/>
              </a:spcBef>
              <a:spcAft>
                <a:spcPts val="0"/>
              </a:spcAft>
              <a:buSzPts val="1300"/>
              <a:buChar char="○"/>
              <a:defRPr sz="1301"/>
            </a:lvl8pPr>
            <a:lvl9pPr marL="4113566" lvl="8" indent="-310898" rtl="0">
              <a:spcBef>
                <a:spcPts val="1601"/>
              </a:spcBef>
              <a:spcAft>
                <a:spcPts val="1601"/>
              </a:spcAft>
              <a:buClr>
                <a:schemeClr val="accent6"/>
              </a:buClr>
              <a:buSzPts val="1300"/>
              <a:buChar char="■"/>
              <a:defRPr sz="1301">
                <a:solidFill>
                  <a:schemeClr val="accent6"/>
                </a:solidFill>
              </a:defRPr>
            </a:lvl9pPr>
          </a:lstStyle>
          <a:p>
            <a:endParaRPr/>
          </a:p>
        </p:txBody>
      </p:sp>
      <p:sp>
        <p:nvSpPr>
          <p:cNvPr id="1413" name="Google Shape;1413;p22"/>
          <p:cNvSpPr txBox="1">
            <a:spLocks noGrp="1"/>
          </p:cNvSpPr>
          <p:nvPr>
            <p:ph type="subTitle" idx="3"/>
          </p:nvPr>
        </p:nvSpPr>
        <p:spPr>
          <a:xfrm>
            <a:off x="941827" y="1331954"/>
            <a:ext cx="7259400" cy="4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None/>
              <a:defRPr sz="1399"/>
            </a:lvl1pPr>
            <a:lvl2pPr lvl="1" algn="ctr" rtl="0">
              <a:lnSpc>
                <a:spcPct val="100000"/>
              </a:lnSpc>
              <a:spcBef>
                <a:spcPts val="1601"/>
              </a:spcBef>
              <a:spcAft>
                <a:spcPts val="0"/>
              </a:spcAft>
              <a:buSzPts val="1400"/>
              <a:buNone/>
              <a:defRPr/>
            </a:lvl2pPr>
            <a:lvl3pPr lvl="2" algn="ctr" rtl="0">
              <a:lnSpc>
                <a:spcPct val="100000"/>
              </a:lnSpc>
              <a:spcBef>
                <a:spcPts val="1601"/>
              </a:spcBef>
              <a:spcAft>
                <a:spcPts val="0"/>
              </a:spcAft>
              <a:buSzPts val="1400"/>
              <a:buNone/>
              <a:defRPr/>
            </a:lvl3pPr>
            <a:lvl4pPr lvl="3" algn="ctr" rtl="0">
              <a:lnSpc>
                <a:spcPct val="100000"/>
              </a:lnSpc>
              <a:spcBef>
                <a:spcPts val="1601"/>
              </a:spcBef>
              <a:spcAft>
                <a:spcPts val="0"/>
              </a:spcAft>
              <a:buSzPts val="1400"/>
              <a:buNone/>
              <a:defRPr/>
            </a:lvl4pPr>
            <a:lvl5pPr lvl="4" algn="ctr" rtl="0">
              <a:lnSpc>
                <a:spcPct val="100000"/>
              </a:lnSpc>
              <a:spcBef>
                <a:spcPts val="1601"/>
              </a:spcBef>
              <a:spcAft>
                <a:spcPts val="0"/>
              </a:spcAft>
              <a:buSzPts val="1400"/>
              <a:buNone/>
              <a:defRPr/>
            </a:lvl5pPr>
            <a:lvl6pPr lvl="5" algn="ctr" rtl="0">
              <a:lnSpc>
                <a:spcPct val="100000"/>
              </a:lnSpc>
              <a:spcBef>
                <a:spcPts val="1601"/>
              </a:spcBef>
              <a:spcAft>
                <a:spcPts val="0"/>
              </a:spcAft>
              <a:buSzPts val="1400"/>
              <a:buNone/>
              <a:defRPr/>
            </a:lvl6pPr>
            <a:lvl7pPr lvl="6" algn="ctr" rtl="0">
              <a:lnSpc>
                <a:spcPct val="100000"/>
              </a:lnSpc>
              <a:spcBef>
                <a:spcPts val="1601"/>
              </a:spcBef>
              <a:spcAft>
                <a:spcPts val="0"/>
              </a:spcAft>
              <a:buSzPts val="1400"/>
              <a:buNone/>
              <a:defRPr/>
            </a:lvl7pPr>
            <a:lvl8pPr lvl="7" algn="ctr" rtl="0">
              <a:lnSpc>
                <a:spcPct val="100000"/>
              </a:lnSpc>
              <a:spcBef>
                <a:spcPts val="1601"/>
              </a:spcBef>
              <a:spcAft>
                <a:spcPts val="0"/>
              </a:spcAft>
              <a:buSzPts val="1400"/>
              <a:buNone/>
              <a:defRPr/>
            </a:lvl8pPr>
            <a:lvl9pPr lvl="8" algn="ctr" rtl="0">
              <a:lnSpc>
                <a:spcPct val="100000"/>
              </a:lnSpc>
              <a:spcBef>
                <a:spcPts val="1601"/>
              </a:spcBef>
              <a:spcAft>
                <a:spcPts val="1601"/>
              </a:spcAft>
              <a:buSzPts val="1400"/>
              <a:buNone/>
              <a:defRPr/>
            </a:lvl9pPr>
          </a:lstStyle>
          <a:p>
            <a:endParaRPr/>
          </a:p>
        </p:txBody>
      </p:sp>
      <p:sp>
        <p:nvSpPr>
          <p:cNvPr id="1414" name="Google Shape;1414;p22"/>
          <p:cNvSpPr txBox="1">
            <a:spLocks noGrp="1"/>
          </p:cNvSpPr>
          <p:nvPr>
            <p:ph type="title"/>
          </p:nvPr>
        </p:nvSpPr>
        <p:spPr>
          <a:xfrm>
            <a:off x="713225" y="578379"/>
            <a:ext cx="775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498"/>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endParaRPr/>
          </a:p>
        </p:txBody>
      </p:sp>
      <p:grpSp>
        <p:nvGrpSpPr>
          <p:cNvPr id="1415" name="Google Shape;1415;p22"/>
          <p:cNvGrpSpPr/>
          <p:nvPr/>
        </p:nvGrpSpPr>
        <p:grpSpPr>
          <a:xfrm rot="2405764">
            <a:off x="7582096" y="3455133"/>
            <a:ext cx="838239" cy="1491831"/>
            <a:chOff x="6731516" y="350092"/>
            <a:chExt cx="838202" cy="1491764"/>
          </a:xfrm>
        </p:grpSpPr>
        <p:sp>
          <p:nvSpPr>
            <p:cNvPr id="1416" name="Google Shape;1416;p22"/>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17" name="Google Shape;1417;p22"/>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18" name="Google Shape;1418;p22"/>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rgbClr val="DD5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19" name="Google Shape;1419;p22"/>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0" name="Google Shape;1420;p22"/>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1" name="Google Shape;1421;p22"/>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2" name="Google Shape;1422;p22"/>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3" name="Google Shape;1423;p22"/>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rgbClr val="F5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4" name="Google Shape;1424;p22"/>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5" name="Google Shape;1425;p22"/>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6" name="Google Shape;1426;p22"/>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7" name="Google Shape;1427;p22"/>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8" name="Google Shape;1428;p22"/>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29" name="Google Shape;1429;p22"/>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30" name="Google Shape;1430;p22"/>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31" name="Google Shape;1431;p22"/>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32" name="Google Shape;1432;p22"/>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33" name="Google Shape;1433;p22"/>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rgbClr val="D0E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34" name="Google Shape;1434;p22"/>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35" name="Google Shape;1435;p22"/>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36" name="Google Shape;1436;p22"/>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37" name="Google Shape;1437;p22"/>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30115647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38"/>
        <p:cNvGrpSpPr/>
        <p:nvPr/>
      </p:nvGrpSpPr>
      <p:grpSpPr>
        <a:xfrm>
          <a:off x="0" y="0"/>
          <a:ext cx="0" cy="0"/>
          <a:chOff x="0" y="0"/>
          <a:chExt cx="0" cy="0"/>
        </a:xfrm>
      </p:grpSpPr>
      <p:grpSp>
        <p:nvGrpSpPr>
          <p:cNvPr id="1439" name="Google Shape;1439;p23"/>
          <p:cNvGrpSpPr/>
          <p:nvPr/>
        </p:nvGrpSpPr>
        <p:grpSpPr>
          <a:xfrm>
            <a:off x="-438147" y="-1036800"/>
            <a:ext cx="9753730" cy="7085298"/>
            <a:chOff x="-438149" y="-1036800"/>
            <a:chExt cx="9753730" cy="7085298"/>
          </a:xfrm>
        </p:grpSpPr>
        <p:sp>
          <p:nvSpPr>
            <p:cNvPr id="1440" name="Google Shape;1440;p23"/>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1" name="Google Shape;1441;p23"/>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2" name="Google Shape;1442;p23"/>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3" name="Google Shape;1443;p23"/>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4" name="Google Shape;1444;p23"/>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5" name="Google Shape;1445;p23"/>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6" name="Google Shape;1446;p23"/>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7" name="Google Shape;1447;p23"/>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8" name="Google Shape;1448;p23"/>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49" name="Google Shape;1449;p23"/>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0" name="Google Shape;1450;p23"/>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1" name="Google Shape;1451;p23"/>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2" name="Google Shape;1452;p23"/>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3" name="Google Shape;1453;p23"/>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4" name="Google Shape;1454;p23"/>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5" name="Google Shape;1455;p23"/>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6" name="Google Shape;1456;p23"/>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7" name="Google Shape;1457;p23"/>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8" name="Google Shape;1458;p23"/>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59" name="Google Shape;1459;p23"/>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60" name="Google Shape;1460;p23"/>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61" name="Google Shape;1461;p23"/>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62" name="Google Shape;1462;p23"/>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63" name="Google Shape;1463;p23"/>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464" name="Google Shape;1464;p23"/>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465" name="Google Shape;1465;p23"/>
          <p:cNvSpPr txBox="1">
            <a:spLocks noGrp="1"/>
          </p:cNvSpPr>
          <p:nvPr>
            <p:ph type="subTitle" idx="1"/>
          </p:nvPr>
        </p:nvSpPr>
        <p:spPr>
          <a:xfrm>
            <a:off x="2145061" y="2121280"/>
            <a:ext cx="2103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99"/>
            </a:lvl1pPr>
            <a:lvl2pPr lvl="1" algn="ctr" rtl="0">
              <a:lnSpc>
                <a:spcPct val="100000"/>
              </a:lnSpc>
              <a:spcBef>
                <a:spcPts val="1601"/>
              </a:spcBef>
              <a:spcAft>
                <a:spcPts val="0"/>
              </a:spcAft>
              <a:buNone/>
              <a:defRPr sz="1399"/>
            </a:lvl2pPr>
            <a:lvl3pPr lvl="2" algn="ctr" rtl="0">
              <a:lnSpc>
                <a:spcPct val="100000"/>
              </a:lnSpc>
              <a:spcBef>
                <a:spcPts val="1601"/>
              </a:spcBef>
              <a:spcAft>
                <a:spcPts val="0"/>
              </a:spcAft>
              <a:buNone/>
              <a:defRPr sz="1399"/>
            </a:lvl3pPr>
            <a:lvl4pPr lvl="3" algn="ctr" rtl="0">
              <a:lnSpc>
                <a:spcPct val="100000"/>
              </a:lnSpc>
              <a:spcBef>
                <a:spcPts val="1601"/>
              </a:spcBef>
              <a:spcAft>
                <a:spcPts val="0"/>
              </a:spcAft>
              <a:buNone/>
              <a:defRPr sz="1399"/>
            </a:lvl4pPr>
            <a:lvl5pPr lvl="4" algn="ctr" rtl="0">
              <a:lnSpc>
                <a:spcPct val="100000"/>
              </a:lnSpc>
              <a:spcBef>
                <a:spcPts val="1601"/>
              </a:spcBef>
              <a:spcAft>
                <a:spcPts val="0"/>
              </a:spcAft>
              <a:buNone/>
              <a:defRPr sz="1399"/>
            </a:lvl5pPr>
            <a:lvl6pPr lvl="5" algn="ctr" rtl="0">
              <a:lnSpc>
                <a:spcPct val="100000"/>
              </a:lnSpc>
              <a:spcBef>
                <a:spcPts val="1601"/>
              </a:spcBef>
              <a:spcAft>
                <a:spcPts val="0"/>
              </a:spcAft>
              <a:buNone/>
              <a:defRPr sz="1399"/>
            </a:lvl6pPr>
            <a:lvl7pPr lvl="6" algn="ctr" rtl="0">
              <a:lnSpc>
                <a:spcPct val="100000"/>
              </a:lnSpc>
              <a:spcBef>
                <a:spcPts val="1601"/>
              </a:spcBef>
              <a:spcAft>
                <a:spcPts val="0"/>
              </a:spcAft>
              <a:buNone/>
              <a:defRPr sz="1399"/>
            </a:lvl7pPr>
            <a:lvl8pPr lvl="7" algn="ctr" rtl="0">
              <a:lnSpc>
                <a:spcPct val="100000"/>
              </a:lnSpc>
              <a:spcBef>
                <a:spcPts val="1601"/>
              </a:spcBef>
              <a:spcAft>
                <a:spcPts val="0"/>
              </a:spcAft>
              <a:buNone/>
              <a:defRPr sz="1399"/>
            </a:lvl8pPr>
            <a:lvl9pPr lvl="8" algn="ctr" rtl="0">
              <a:lnSpc>
                <a:spcPct val="100000"/>
              </a:lnSpc>
              <a:spcBef>
                <a:spcPts val="1601"/>
              </a:spcBef>
              <a:spcAft>
                <a:spcPts val="1601"/>
              </a:spcAft>
              <a:buNone/>
              <a:defRPr sz="1399"/>
            </a:lvl9pPr>
          </a:lstStyle>
          <a:p>
            <a:endParaRPr/>
          </a:p>
        </p:txBody>
      </p:sp>
      <p:sp>
        <p:nvSpPr>
          <p:cNvPr id="1466" name="Google Shape;1466;p23"/>
          <p:cNvSpPr txBox="1">
            <a:spLocks noGrp="1"/>
          </p:cNvSpPr>
          <p:nvPr>
            <p:ph type="subTitle" idx="2"/>
          </p:nvPr>
        </p:nvSpPr>
        <p:spPr>
          <a:xfrm>
            <a:off x="4895939" y="3608001"/>
            <a:ext cx="2103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99"/>
            </a:lvl1pPr>
            <a:lvl2pPr lvl="1" algn="ctr" rtl="0">
              <a:lnSpc>
                <a:spcPct val="100000"/>
              </a:lnSpc>
              <a:spcBef>
                <a:spcPts val="1601"/>
              </a:spcBef>
              <a:spcAft>
                <a:spcPts val="0"/>
              </a:spcAft>
              <a:buNone/>
              <a:defRPr sz="1399"/>
            </a:lvl2pPr>
            <a:lvl3pPr lvl="2" algn="ctr" rtl="0">
              <a:lnSpc>
                <a:spcPct val="100000"/>
              </a:lnSpc>
              <a:spcBef>
                <a:spcPts val="1601"/>
              </a:spcBef>
              <a:spcAft>
                <a:spcPts val="0"/>
              </a:spcAft>
              <a:buNone/>
              <a:defRPr sz="1399"/>
            </a:lvl3pPr>
            <a:lvl4pPr lvl="3" algn="ctr" rtl="0">
              <a:lnSpc>
                <a:spcPct val="100000"/>
              </a:lnSpc>
              <a:spcBef>
                <a:spcPts val="1601"/>
              </a:spcBef>
              <a:spcAft>
                <a:spcPts val="0"/>
              </a:spcAft>
              <a:buNone/>
              <a:defRPr sz="1399"/>
            </a:lvl4pPr>
            <a:lvl5pPr lvl="4" algn="ctr" rtl="0">
              <a:lnSpc>
                <a:spcPct val="100000"/>
              </a:lnSpc>
              <a:spcBef>
                <a:spcPts val="1601"/>
              </a:spcBef>
              <a:spcAft>
                <a:spcPts val="0"/>
              </a:spcAft>
              <a:buNone/>
              <a:defRPr sz="1399"/>
            </a:lvl5pPr>
            <a:lvl6pPr lvl="5" algn="ctr" rtl="0">
              <a:lnSpc>
                <a:spcPct val="100000"/>
              </a:lnSpc>
              <a:spcBef>
                <a:spcPts val="1601"/>
              </a:spcBef>
              <a:spcAft>
                <a:spcPts val="0"/>
              </a:spcAft>
              <a:buNone/>
              <a:defRPr sz="1399"/>
            </a:lvl6pPr>
            <a:lvl7pPr lvl="6" algn="ctr" rtl="0">
              <a:lnSpc>
                <a:spcPct val="100000"/>
              </a:lnSpc>
              <a:spcBef>
                <a:spcPts val="1601"/>
              </a:spcBef>
              <a:spcAft>
                <a:spcPts val="0"/>
              </a:spcAft>
              <a:buNone/>
              <a:defRPr sz="1399"/>
            </a:lvl7pPr>
            <a:lvl8pPr lvl="7" algn="ctr" rtl="0">
              <a:lnSpc>
                <a:spcPct val="100000"/>
              </a:lnSpc>
              <a:spcBef>
                <a:spcPts val="1601"/>
              </a:spcBef>
              <a:spcAft>
                <a:spcPts val="0"/>
              </a:spcAft>
              <a:buNone/>
              <a:defRPr sz="1399"/>
            </a:lvl8pPr>
            <a:lvl9pPr lvl="8" algn="ctr" rtl="0">
              <a:lnSpc>
                <a:spcPct val="100000"/>
              </a:lnSpc>
              <a:spcBef>
                <a:spcPts val="1601"/>
              </a:spcBef>
              <a:spcAft>
                <a:spcPts val="1601"/>
              </a:spcAft>
              <a:buNone/>
              <a:defRPr sz="1399"/>
            </a:lvl9pPr>
          </a:lstStyle>
          <a:p>
            <a:endParaRPr/>
          </a:p>
        </p:txBody>
      </p:sp>
      <p:sp>
        <p:nvSpPr>
          <p:cNvPr id="1467" name="Google Shape;1467;p23"/>
          <p:cNvSpPr txBox="1">
            <a:spLocks noGrp="1"/>
          </p:cNvSpPr>
          <p:nvPr>
            <p:ph type="subTitle" idx="3"/>
          </p:nvPr>
        </p:nvSpPr>
        <p:spPr>
          <a:xfrm>
            <a:off x="4895939" y="2121280"/>
            <a:ext cx="2103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99"/>
            </a:lvl1pPr>
            <a:lvl2pPr lvl="1" algn="ctr" rtl="0">
              <a:lnSpc>
                <a:spcPct val="100000"/>
              </a:lnSpc>
              <a:spcBef>
                <a:spcPts val="1601"/>
              </a:spcBef>
              <a:spcAft>
                <a:spcPts val="0"/>
              </a:spcAft>
              <a:buNone/>
              <a:defRPr sz="1399"/>
            </a:lvl2pPr>
            <a:lvl3pPr lvl="2" algn="ctr" rtl="0">
              <a:lnSpc>
                <a:spcPct val="100000"/>
              </a:lnSpc>
              <a:spcBef>
                <a:spcPts val="1601"/>
              </a:spcBef>
              <a:spcAft>
                <a:spcPts val="0"/>
              </a:spcAft>
              <a:buNone/>
              <a:defRPr sz="1399"/>
            </a:lvl3pPr>
            <a:lvl4pPr lvl="3" algn="ctr" rtl="0">
              <a:lnSpc>
                <a:spcPct val="100000"/>
              </a:lnSpc>
              <a:spcBef>
                <a:spcPts val="1601"/>
              </a:spcBef>
              <a:spcAft>
                <a:spcPts val="0"/>
              </a:spcAft>
              <a:buNone/>
              <a:defRPr sz="1399"/>
            </a:lvl4pPr>
            <a:lvl5pPr lvl="4" algn="ctr" rtl="0">
              <a:lnSpc>
                <a:spcPct val="100000"/>
              </a:lnSpc>
              <a:spcBef>
                <a:spcPts val="1601"/>
              </a:spcBef>
              <a:spcAft>
                <a:spcPts val="0"/>
              </a:spcAft>
              <a:buNone/>
              <a:defRPr sz="1399"/>
            </a:lvl5pPr>
            <a:lvl6pPr lvl="5" algn="ctr" rtl="0">
              <a:lnSpc>
                <a:spcPct val="100000"/>
              </a:lnSpc>
              <a:spcBef>
                <a:spcPts val="1601"/>
              </a:spcBef>
              <a:spcAft>
                <a:spcPts val="0"/>
              </a:spcAft>
              <a:buNone/>
              <a:defRPr sz="1399"/>
            </a:lvl6pPr>
            <a:lvl7pPr lvl="6" algn="ctr" rtl="0">
              <a:lnSpc>
                <a:spcPct val="100000"/>
              </a:lnSpc>
              <a:spcBef>
                <a:spcPts val="1601"/>
              </a:spcBef>
              <a:spcAft>
                <a:spcPts val="0"/>
              </a:spcAft>
              <a:buNone/>
              <a:defRPr sz="1399"/>
            </a:lvl7pPr>
            <a:lvl8pPr lvl="7" algn="ctr" rtl="0">
              <a:lnSpc>
                <a:spcPct val="100000"/>
              </a:lnSpc>
              <a:spcBef>
                <a:spcPts val="1601"/>
              </a:spcBef>
              <a:spcAft>
                <a:spcPts val="0"/>
              </a:spcAft>
              <a:buNone/>
              <a:defRPr sz="1399"/>
            </a:lvl8pPr>
            <a:lvl9pPr lvl="8" algn="ctr" rtl="0">
              <a:lnSpc>
                <a:spcPct val="100000"/>
              </a:lnSpc>
              <a:spcBef>
                <a:spcPts val="1601"/>
              </a:spcBef>
              <a:spcAft>
                <a:spcPts val="1601"/>
              </a:spcAft>
              <a:buNone/>
              <a:defRPr sz="1399"/>
            </a:lvl9pPr>
          </a:lstStyle>
          <a:p>
            <a:endParaRPr/>
          </a:p>
        </p:txBody>
      </p:sp>
      <p:sp>
        <p:nvSpPr>
          <p:cNvPr id="1468" name="Google Shape;1468;p23"/>
          <p:cNvSpPr txBox="1">
            <a:spLocks noGrp="1"/>
          </p:cNvSpPr>
          <p:nvPr>
            <p:ph type="subTitle" idx="4"/>
          </p:nvPr>
        </p:nvSpPr>
        <p:spPr>
          <a:xfrm>
            <a:off x="2145061" y="3608001"/>
            <a:ext cx="2103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399"/>
            </a:lvl1pPr>
            <a:lvl2pPr lvl="1" algn="ctr" rtl="0">
              <a:lnSpc>
                <a:spcPct val="100000"/>
              </a:lnSpc>
              <a:spcBef>
                <a:spcPts val="1601"/>
              </a:spcBef>
              <a:spcAft>
                <a:spcPts val="0"/>
              </a:spcAft>
              <a:buNone/>
              <a:defRPr sz="1399"/>
            </a:lvl2pPr>
            <a:lvl3pPr lvl="2" algn="ctr" rtl="0">
              <a:lnSpc>
                <a:spcPct val="100000"/>
              </a:lnSpc>
              <a:spcBef>
                <a:spcPts val="1601"/>
              </a:spcBef>
              <a:spcAft>
                <a:spcPts val="0"/>
              </a:spcAft>
              <a:buNone/>
              <a:defRPr sz="1399"/>
            </a:lvl3pPr>
            <a:lvl4pPr lvl="3" algn="ctr" rtl="0">
              <a:lnSpc>
                <a:spcPct val="100000"/>
              </a:lnSpc>
              <a:spcBef>
                <a:spcPts val="1601"/>
              </a:spcBef>
              <a:spcAft>
                <a:spcPts val="0"/>
              </a:spcAft>
              <a:buNone/>
              <a:defRPr sz="1399"/>
            </a:lvl4pPr>
            <a:lvl5pPr lvl="4" algn="ctr" rtl="0">
              <a:lnSpc>
                <a:spcPct val="100000"/>
              </a:lnSpc>
              <a:spcBef>
                <a:spcPts val="1601"/>
              </a:spcBef>
              <a:spcAft>
                <a:spcPts val="0"/>
              </a:spcAft>
              <a:buNone/>
              <a:defRPr sz="1399"/>
            </a:lvl5pPr>
            <a:lvl6pPr lvl="5" algn="ctr" rtl="0">
              <a:lnSpc>
                <a:spcPct val="100000"/>
              </a:lnSpc>
              <a:spcBef>
                <a:spcPts val="1601"/>
              </a:spcBef>
              <a:spcAft>
                <a:spcPts val="0"/>
              </a:spcAft>
              <a:buNone/>
              <a:defRPr sz="1399"/>
            </a:lvl6pPr>
            <a:lvl7pPr lvl="6" algn="ctr" rtl="0">
              <a:lnSpc>
                <a:spcPct val="100000"/>
              </a:lnSpc>
              <a:spcBef>
                <a:spcPts val="1601"/>
              </a:spcBef>
              <a:spcAft>
                <a:spcPts val="0"/>
              </a:spcAft>
              <a:buNone/>
              <a:defRPr sz="1399"/>
            </a:lvl7pPr>
            <a:lvl8pPr lvl="7" algn="ctr" rtl="0">
              <a:lnSpc>
                <a:spcPct val="100000"/>
              </a:lnSpc>
              <a:spcBef>
                <a:spcPts val="1601"/>
              </a:spcBef>
              <a:spcAft>
                <a:spcPts val="0"/>
              </a:spcAft>
              <a:buNone/>
              <a:defRPr sz="1399"/>
            </a:lvl8pPr>
            <a:lvl9pPr lvl="8" algn="ctr" rtl="0">
              <a:lnSpc>
                <a:spcPct val="100000"/>
              </a:lnSpc>
              <a:spcBef>
                <a:spcPts val="1601"/>
              </a:spcBef>
              <a:spcAft>
                <a:spcPts val="1601"/>
              </a:spcAft>
              <a:buNone/>
              <a:defRPr sz="1399"/>
            </a:lvl9pPr>
          </a:lstStyle>
          <a:p>
            <a:endParaRPr/>
          </a:p>
        </p:txBody>
      </p:sp>
      <p:sp>
        <p:nvSpPr>
          <p:cNvPr id="1469" name="Google Shape;1469;p23"/>
          <p:cNvSpPr txBox="1">
            <a:spLocks noGrp="1"/>
          </p:cNvSpPr>
          <p:nvPr>
            <p:ph type="title"/>
          </p:nvPr>
        </p:nvSpPr>
        <p:spPr>
          <a:xfrm>
            <a:off x="1246625" y="546080"/>
            <a:ext cx="3887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98"/>
            </a:lvl1pPr>
            <a:lvl2pPr lvl="1" rtl="0">
              <a:spcBef>
                <a:spcPts val="0"/>
              </a:spcBef>
              <a:spcAft>
                <a:spcPts val="0"/>
              </a:spcAft>
              <a:buSzPts val="2400"/>
              <a:buNone/>
              <a:defRPr sz="2399"/>
            </a:lvl2pPr>
            <a:lvl3pPr lvl="2" rtl="0">
              <a:spcBef>
                <a:spcPts val="0"/>
              </a:spcBef>
              <a:spcAft>
                <a:spcPts val="0"/>
              </a:spcAft>
              <a:buSzPts val="2400"/>
              <a:buNone/>
              <a:defRPr sz="2399"/>
            </a:lvl3pPr>
            <a:lvl4pPr lvl="3" rtl="0">
              <a:spcBef>
                <a:spcPts val="0"/>
              </a:spcBef>
              <a:spcAft>
                <a:spcPts val="0"/>
              </a:spcAft>
              <a:buSzPts val="2400"/>
              <a:buNone/>
              <a:defRPr sz="2399"/>
            </a:lvl4pPr>
            <a:lvl5pPr lvl="4" rtl="0">
              <a:spcBef>
                <a:spcPts val="0"/>
              </a:spcBef>
              <a:spcAft>
                <a:spcPts val="0"/>
              </a:spcAft>
              <a:buSzPts val="2400"/>
              <a:buNone/>
              <a:defRPr sz="2399"/>
            </a:lvl5pPr>
            <a:lvl6pPr lvl="5" rtl="0">
              <a:spcBef>
                <a:spcPts val="0"/>
              </a:spcBef>
              <a:spcAft>
                <a:spcPts val="0"/>
              </a:spcAft>
              <a:buSzPts val="2400"/>
              <a:buNone/>
              <a:defRPr sz="2399"/>
            </a:lvl6pPr>
            <a:lvl7pPr lvl="6" rtl="0">
              <a:spcBef>
                <a:spcPts val="0"/>
              </a:spcBef>
              <a:spcAft>
                <a:spcPts val="0"/>
              </a:spcAft>
              <a:buSzPts val="2400"/>
              <a:buNone/>
              <a:defRPr sz="2399"/>
            </a:lvl7pPr>
            <a:lvl8pPr lvl="7" rtl="0">
              <a:spcBef>
                <a:spcPts val="0"/>
              </a:spcBef>
              <a:spcAft>
                <a:spcPts val="0"/>
              </a:spcAft>
              <a:buSzPts val="2400"/>
              <a:buNone/>
              <a:defRPr sz="2399"/>
            </a:lvl8pPr>
            <a:lvl9pPr lvl="8" rtl="0">
              <a:spcBef>
                <a:spcPts val="0"/>
              </a:spcBef>
              <a:spcAft>
                <a:spcPts val="0"/>
              </a:spcAft>
              <a:buSzPts val="2400"/>
              <a:buNone/>
              <a:defRPr sz="2399"/>
            </a:lvl9pPr>
          </a:lstStyle>
          <a:p>
            <a:endParaRPr/>
          </a:p>
        </p:txBody>
      </p:sp>
    </p:spTree>
    <p:extLst>
      <p:ext uri="{BB962C8B-B14F-4D97-AF65-F5344CB8AC3E}">
        <p14:creationId xmlns:p14="http://schemas.microsoft.com/office/powerpoint/2010/main" xmlns="" val="30210828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70"/>
        <p:cNvGrpSpPr/>
        <p:nvPr/>
      </p:nvGrpSpPr>
      <p:grpSpPr>
        <a:xfrm>
          <a:off x="0" y="0"/>
          <a:ext cx="0" cy="0"/>
          <a:chOff x="0" y="0"/>
          <a:chExt cx="0" cy="0"/>
        </a:xfrm>
      </p:grpSpPr>
      <p:grpSp>
        <p:nvGrpSpPr>
          <p:cNvPr id="1471" name="Google Shape;1471;p24"/>
          <p:cNvGrpSpPr/>
          <p:nvPr/>
        </p:nvGrpSpPr>
        <p:grpSpPr>
          <a:xfrm>
            <a:off x="-438147" y="-1036800"/>
            <a:ext cx="9753730" cy="7085298"/>
            <a:chOff x="-438149" y="-1036800"/>
            <a:chExt cx="9753730" cy="7085298"/>
          </a:xfrm>
        </p:grpSpPr>
        <p:sp>
          <p:nvSpPr>
            <p:cNvPr id="1472" name="Google Shape;1472;p2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73" name="Google Shape;1473;p2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74" name="Google Shape;1474;p2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75" name="Google Shape;1475;p2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76" name="Google Shape;1476;p2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77" name="Google Shape;1477;p2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78" name="Google Shape;1478;p2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79" name="Google Shape;1479;p2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0" name="Google Shape;1480;p2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1" name="Google Shape;1481;p2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2" name="Google Shape;1482;p2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3" name="Google Shape;1483;p2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4" name="Google Shape;1484;p2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5" name="Google Shape;1485;p2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6" name="Google Shape;1486;p2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7" name="Google Shape;1487;p2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8" name="Google Shape;1488;p2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89" name="Google Shape;1489;p2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90" name="Google Shape;1490;p2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91" name="Google Shape;1491;p2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92" name="Google Shape;1492;p2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93" name="Google Shape;1493;p2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94" name="Google Shape;1494;p2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95" name="Google Shape;1495;p2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496" name="Google Shape;1496;p24"/>
          <p:cNvGrpSpPr/>
          <p:nvPr/>
        </p:nvGrpSpPr>
        <p:grpSpPr>
          <a:xfrm>
            <a:off x="7718733" y="550204"/>
            <a:ext cx="745421" cy="1040625"/>
            <a:chOff x="7718729" y="550204"/>
            <a:chExt cx="745421" cy="1040624"/>
          </a:xfrm>
        </p:grpSpPr>
        <p:sp>
          <p:nvSpPr>
            <p:cNvPr id="1497" name="Google Shape;1497;p24"/>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98" name="Google Shape;1498;p24"/>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499" name="Google Shape;1499;p24"/>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0" name="Google Shape;1500;p24"/>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1" name="Google Shape;1501;p24"/>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2" name="Google Shape;1502;p24"/>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3" name="Google Shape;1503;p24"/>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rgbClr val="4CA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4" name="Google Shape;1504;p24"/>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5" name="Google Shape;1505;p24"/>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rgbClr val="DB6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6" name="Google Shape;1506;p24"/>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7" name="Google Shape;1507;p24"/>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08" name="Google Shape;1508;p24"/>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509" name="Google Shape;1509;p24"/>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510" name="Google Shape;1510;p24"/>
          <p:cNvSpPr/>
          <p:nvPr/>
        </p:nvSpPr>
        <p:spPr>
          <a:xfrm>
            <a:off x="7105155" y="2825371"/>
            <a:ext cx="15650" cy="15093"/>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511" name="Google Shape;1511;p24"/>
          <p:cNvSpPr txBox="1">
            <a:spLocks noGrp="1"/>
          </p:cNvSpPr>
          <p:nvPr>
            <p:ph type="ctrTitle"/>
          </p:nvPr>
        </p:nvSpPr>
        <p:spPr>
          <a:xfrm>
            <a:off x="1513200" y="933450"/>
            <a:ext cx="6117600" cy="935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499" b="1">
                <a:latin typeface="Amatic SC"/>
                <a:ea typeface="Amatic SC"/>
                <a:cs typeface="Amatic SC"/>
                <a:sym typeface="Amatic SC"/>
              </a:defRPr>
            </a:lvl1pPr>
            <a:lvl2pPr lvl="1" algn="ctr" rtl="0">
              <a:spcBef>
                <a:spcPts val="0"/>
              </a:spcBef>
              <a:spcAft>
                <a:spcPts val="0"/>
              </a:spcAft>
              <a:buSzPts val="5200"/>
              <a:buNone/>
              <a:defRPr sz="5199"/>
            </a:lvl2pPr>
            <a:lvl3pPr lvl="2" algn="ctr" rtl="0">
              <a:spcBef>
                <a:spcPts val="0"/>
              </a:spcBef>
              <a:spcAft>
                <a:spcPts val="0"/>
              </a:spcAft>
              <a:buSzPts val="5200"/>
              <a:buNone/>
              <a:defRPr sz="5199"/>
            </a:lvl3pPr>
            <a:lvl4pPr lvl="3" algn="ctr" rtl="0">
              <a:spcBef>
                <a:spcPts val="0"/>
              </a:spcBef>
              <a:spcAft>
                <a:spcPts val="0"/>
              </a:spcAft>
              <a:buSzPts val="5200"/>
              <a:buNone/>
              <a:defRPr sz="5199"/>
            </a:lvl4pPr>
            <a:lvl5pPr lvl="4" algn="ctr" rtl="0">
              <a:spcBef>
                <a:spcPts val="0"/>
              </a:spcBef>
              <a:spcAft>
                <a:spcPts val="0"/>
              </a:spcAft>
              <a:buSzPts val="5200"/>
              <a:buNone/>
              <a:defRPr sz="5199"/>
            </a:lvl5pPr>
            <a:lvl6pPr lvl="5" algn="ctr" rtl="0">
              <a:spcBef>
                <a:spcPts val="0"/>
              </a:spcBef>
              <a:spcAft>
                <a:spcPts val="0"/>
              </a:spcAft>
              <a:buSzPts val="5200"/>
              <a:buNone/>
              <a:defRPr sz="5199"/>
            </a:lvl6pPr>
            <a:lvl7pPr lvl="6" algn="ctr" rtl="0">
              <a:spcBef>
                <a:spcPts val="0"/>
              </a:spcBef>
              <a:spcAft>
                <a:spcPts val="0"/>
              </a:spcAft>
              <a:buSzPts val="5200"/>
              <a:buNone/>
              <a:defRPr sz="5199"/>
            </a:lvl7pPr>
            <a:lvl8pPr lvl="7" algn="ctr" rtl="0">
              <a:spcBef>
                <a:spcPts val="0"/>
              </a:spcBef>
              <a:spcAft>
                <a:spcPts val="0"/>
              </a:spcAft>
              <a:buSzPts val="5200"/>
              <a:buNone/>
              <a:defRPr sz="5199"/>
            </a:lvl8pPr>
            <a:lvl9pPr lvl="8" algn="ctr" rtl="0">
              <a:spcBef>
                <a:spcPts val="0"/>
              </a:spcBef>
              <a:spcAft>
                <a:spcPts val="0"/>
              </a:spcAft>
              <a:buSzPts val="5200"/>
              <a:buNone/>
              <a:defRPr sz="5199"/>
            </a:lvl9pPr>
          </a:lstStyle>
          <a:p>
            <a:endParaRPr/>
          </a:p>
        </p:txBody>
      </p:sp>
      <p:sp>
        <p:nvSpPr>
          <p:cNvPr id="1512" name="Google Shape;1512;p24"/>
          <p:cNvSpPr txBox="1">
            <a:spLocks noGrp="1"/>
          </p:cNvSpPr>
          <p:nvPr>
            <p:ph type="subTitle" idx="1"/>
          </p:nvPr>
        </p:nvSpPr>
        <p:spPr>
          <a:xfrm>
            <a:off x="1513200" y="1756354"/>
            <a:ext cx="6117600" cy="11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1">
                <a:latin typeface="Cabin"/>
                <a:ea typeface="Cabin"/>
                <a:cs typeface="Cabin"/>
                <a:sym typeface="Cabi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13" name="Google Shape;1513;p24"/>
          <p:cNvSpPr txBox="1"/>
          <p:nvPr/>
        </p:nvSpPr>
        <p:spPr>
          <a:xfrm>
            <a:off x="2822700" y="3283753"/>
            <a:ext cx="3498600" cy="865500"/>
          </a:xfrm>
          <a:prstGeom prst="rect">
            <a:avLst/>
          </a:prstGeom>
          <a:noFill/>
          <a:ln>
            <a:noFill/>
          </a:ln>
        </p:spPr>
        <p:txBody>
          <a:bodyPr spcFirstLastPara="1" wrap="square" lIns="91397" tIns="91397" rIns="91397" bIns="91397" anchor="t" anchorCtr="0">
            <a:noAutofit/>
          </a:bodyPr>
          <a:lstStyle/>
          <a:p>
            <a:pPr marL="0" lvl="0" indent="0" algn="ctr" rtl="0">
              <a:spcBef>
                <a:spcPts val="0"/>
              </a:spcBef>
              <a:spcAft>
                <a:spcPts val="0"/>
              </a:spcAft>
              <a:buNone/>
            </a:pPr>
            <a:r>
              <a:rPr lang="en-GB" sz="1200">
                <a:solidFill>
                  <a:schemeClr val="dk2"/>
                </a:solidFill>
                <a:latin typeface="Cabin Regular"/>
                <a:ea typeface="Cabin Regular"/>
                <a:cs typeface="Cabin Regular"/>
                <a:sym typeface="Cabin Regular"/>
              </a:rPr>
              <a:t>CREDITS: This presentation template was created </a:t>
            </a:r>
            <a:endParaRPr sz="1200">
              <a:solidFill>
                <a:schemeClr val="dk2"/>
              </a:solidFill>
              <a:latin typeface="Cabin Regular"/>
              <a:ea typeface="Cabin Regular"/>
              <a:cs typeface="Cabin Regular"/>
              <a:sym typeface="Cabin Regular"/>
            </a:endParaRPr>
          </a:p>
          <a:p>
            <a:pPr marL="0" lvl="0" indent="0" algn="ctr" rtl="0">
              <a:spcBef>
                <a:spcPts val="0"/>
              </a:spcBef>
              <a:spcAft>
                <a:spcPts val="0"/>
              </a:spcAft>
              <a:buNone/>
            </a:pPr>
            <a:r>
              <a:rPr lang="en-GB" sz="1200">
                <a:solidFill>
                  <a:schemeClr val="dk2"/>
                </a:solidFill>
                <a:latin typeface="Cabin Regular"/>
                <a:ea typeface="Cabin Regular"/>
                <a:cs typeface="Cabin Regular"/>
                <a:sym typeface="Cabin Regular"/>
              </a:rPr>
              <a:t>by </a:t>
            </a:r>
            <a:r>
              <a:rPr lang="en-GB" sz="1200" b="1">
                <a:solidFill>
                  <a:schemeClr val="dk2"/>
                </a:solidFill>
                <a:uFill>
                  <a:noFill/>
                </a:uFill>
                <a:latin typeface="Cabin"/>
                <a:ea typeface="Cabin"/>
                <a:cs typeface="Cabin"/>
                <a:sym typeface="Cabin"/>
                <a:hlinkClick r:id="rId2"/>
              </a:rPr>
              <a:t>Slidesgo</a:t>
            </a:r>
            <a:r>
              <a:rPr lang="en-GB" sz="1200">
                <a:solidFill>
                  <a:schemeClr val="dk2"/>
                </a:solidFill>
                <a:latin typeface="Cabin Regular"/>
                <a:ea typeface="Cabin Regular"/>
                <a:cs typeface="Cabin Regular"/>
                <a:sym typeface="Cabin Regular"/>
              </a:rPr>
              <a:t>, including icons by </a:t>
            </a:r>
            <a:r>
              <a:rPr lang="en-GB" sz="1200" b="1">
                <a:solidFill>
                  <a:schemeClr val="dk2"/>
                </a:solidFill>
                <a:uFill>
                  <a:noFill/>
                </a:uFill>
                <a:latin typeface="Cabin"/>
                <a:ea typeface="Cabin"/>
                <a:cs typeface="Cabin"/>
                <a:sym typeface="Cabin"/>
                <a:hlinkClick r:id="rId3"/>
              </a:rPr>
              <a:t>Flaticon</a:t>
            </a:r>
            <a:r>
              <a:rPr lang="en-GB" sz="1200">
                <a:solidFill>
                  <a:schemeClr val="dk2"/>
                </a:solidFill>
                <a:latin typeface="Cabin Regular"/>
                <a:ea typeface="Cabin Regular"/>
                <a:cs typeface="Cabin Regular"/>
                <a:sym typeface="Cabin Regular"/>
              </a:rPr>
              <a:t>, infographics &amp; images by </a:t>
            </a:r>
            <a:r>
              <a:rPr lang="en-GB" sz="1200" b="1">
                <a:solidFill>
                  <a:schemeClr val="dk2"/>
                </a:solidFill>
                <a:uFill>
                  <a:noFill/>
                </a:uFill>
                <a:latin typeface="Cabin"/>
                <a:ea typeface="Cabin"/>
                <a:cs typeface="Cabin"/>
                <a:sym typeface="Cabin"/>
                <a:hlinkClick r:id="rId4"/>
              </a:rPr>
              <a:t>Freepi</a:t>
            </a:r>
            <a:r>
              <a:rPr lang="en-GB" sz="1200" b="1">
                <a:solidFill>
                  <a:schemeClr val="dk2"/>
                </a:solidFill>
                <a:latin typeface="Cabin"/>
                <a:ea typeface="Cabin"/>
                <a:cs typeface="Cabin"/>
                <a:sym typeface="Cabin"/>
              </a:rPr>
              <a:t>k</a:t>
            </a:r>
            <a:endParaRPr sz="1200" b="1">
              <a:solidFill>
                <a:schemeClr val="dk2"/>
              </a:solidFill>
              <a:latin typeface="Cabin"/>
              <a:ea typeface="Cabin"/>
              <a:cs typeface="Cabin"/>
              <a:sym typeface="Cabin"/>
            </a:endParaRPr>
          </a:p>
        </p:txBody>
      </p:sp>
      <p:grpSp>
        <p:nvGrpSpPr>
          <p:cNvPr id="1514" name="Google Shape;1514;p24"/>
          <p:cNvGrpSpPr/>
          <p:nvPr/>
        </p:nvGrpSpPr>
        <p:grpSpPr>
          <a:xfrm rot="558925">
            <a:off x="7741377" y="3716213"/>
            <a:ext cx="1084994" cy="1200031"/>
            <a:chOff x="6758394" y="3187198"/>
            <a:chExt cx="1143406" cy="1264636"/>
          </a:xfrm>
        </p:grpSpPr>
        <p:sp>
          <p:nvSpPr>
            <p:cNvPr id="1515" name="Google Shape;1515;p24"/>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16" name="Google Shape;1516;p24"/>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17" name="Google Shape;1517;p24"/>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18" name="Google Shape;1518;p24"/>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19" name="Google Shape;1519;p24"/>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20" name="Google Shape;1520;p24"/>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21" name="Google Shape;1521;p24"/>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522" name="Google Shape;1522;p24"/>
          <p:cNvGrpSpPr/>
          <p:nvPr/>
        </p:nvGrpSpPr>
        <p:grpSpPr>
          <a:xfrm rot="-1200163">
            <a:off x="7611135" y="4316648"/>
            <a:ext cx="844905" cy="1044951"/>
            <a:chOff x="5959271" y="3613664"/>
            <a:chExt cx="890364" cy="1101173"/>
          </a:xfrm>
        </p:grpSpPr>
        <p:sp>
          <p:nvSpPr>
            <p:cNvPr id="1523" name="Google Shape;1523;p24"/>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24" name="Google Shape;1524;p24"/>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25" name="Google Shape;1525;p24"/>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26" name="Google Shape;1526;p24"/>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27" name="Google Shape;1527;p24"/>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28" name="Google Shape;1528;p24"/>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29" name="Google Shape;1529;p24"/>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30" name="Google Shape;1530;p24"/>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31" name="Google Shape;1531;p24"/>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32" name="Google Shape;1532;p24"/>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533" name="Google Shape;1533;p24"/>
          <p:cNvGrpSpPr/>
          <p:nvPr/>
        </p:nvGrpSpPr>
        <p:grpSpPr>
          <a:xfrm>
            <a:off x="8137414" y="2808994"/>
            <a:ext cx="976717" cy="808014"/>
            <a:chOff x="8639759" y="1788937"/>
            <a:chExt cx="976717" cy="808014"/>
          </a:xfrm>
        </p:grpSpPr>
        <p:grpSp>
          <p:nvGrpSpPr>
            <p:cNvPr id="1534" name="Google Shape;1534;p24"/>
            <p:cNvGrpSpPr/>
            <p:nvPr/>
          </p:nvGrpSpPr>
          <p:grpSpPr>
            <a:xfrm>
              <a:off x="8639759" y="1788937"/>
              <a:ext cx="976717" cy="808014"/>
              <a:chOff x="7420559" y="2246137"/>
              <a:chExt cx="976717" cy="808014"/>
            </a:xfrm>
          </p:grpSpPr>
          <p:sp>
            <p:nvSpPr>
              <p:cNvPr id="1535" name="Google Shape;1535;p24"/>
              <p:cNvSpPr/>
              <p:nvPr/>
            </p:nvSpPr>
            <p:spPr>
              <a:xfrm>
                <a:off x="7420559" y="2246137"/>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36" name="Google Shape;1536;p24"/>
              <p:cNvSpPr/>
              <p:nvPr/>
            </p:nvSpPr>
            <p:spPr>
              <a:xfrm>
                <a:off x="7467564" y="230685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37" name="Google Shape;1537;p24"/>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38" name="Google Shape;1538;p24"/>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39" name="Google Shape;1539;p24"/>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0" name="Google Shape;1540;p24"/>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1" name="Google Shape;1541;p24"/>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2" name="Google Shape;1542;p24"/>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3" name="Google Shape;1543;p24"/>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4" name="Google Shape;1544;p24"/>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5" name="Google Shape;1545;p24"/>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6" name="Google Shape;1546;p24"/>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7" name="Google Shape;1547;p24"/>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8" name="Google Shape;1548;p24"/>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49" name="Google Shape;1549;p24"/>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550" name="Google Shape;1550;p24"/>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51" name="Google Shape;1551;p24"/>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552" name="Google Shape;1552;p24"/>
          <p:cNvGrpSpPr/>
          <p:nvPr/>
        </p:nvGrpSpPr>
        <p:grpSpPr>
          <a:xfrm rot="899960">
            <a:off x="66548" y="2694395"/>
            <a:ext cx="819746" cy="865608"/>
            <a:chOff x="7088286" y="1674216"/>
            <a:chExt cx="819771" cy="865634"/>
          </a:xfrm>
        </p:grpSpPr>
        <p:grpSp>
          <p:nvGrpSpPr>
            <p:cNvPr id="1553" name="Google Shape;1553;p24"/>
            <p:cNvGrpSpPr/>
            <p:nvPr/>
          </p:nvGrpSpPr>
          <p:grpSpPr>
            <a:xfrm>
              <a:off x="7331958" y="1674216"/>
              <a:ext cx="576099" cy="865634"/>
              <a:chOff x="7331958" y="1674216"/>
              <a:chExt cx="576099" cy="865634"/>
            </a:xfrm>
          </p:grpSpPr>
          <p:sp>
            <p:nvSpPr>
              <p:cNvPr id="1554" name="Google Shape;1554;p24"/>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55" name="Google Shape;1555;p24"/>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56" name="Google Shape;1556;p24"/>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57" name="Google Shape;1557;p24"/>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58" name="Google Shape;1558;p24"/>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59" name="Google Shape;1559;p24"/>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60" name="Google Shape;1560;p24"/>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61" name="Google Shape;1561;p24"/>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62" name="Google Shape;1562;p24"/>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563" name="Google Shape;1563;p24"/>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564" name="Google Shape;1564;p24"/>
          <p:cNvGrpSpPr/>
          <p:nvPr/>
        </p:nvGrpSpPr>
        <p:grpSpPr>
          <a:xfrm>
            <a:off x="1095132" y="4380597"/>
            <a:ext cx="979076" cy="1042985"/>
            <a:chOff x="2293493" y="3811393"/>
            <a:chExt cx="832902" cy="887270"/>
          </a:xfrm>
        </p:grpSpPr>
        <p:sp>
          <p:nvSpPr>
            <p:cNvPr id="1565" name="Google Shape;1565;p24"/>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66" name="Google Shape;1566;p24"/>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67" name="Google Shape;1567;p24"/>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68" name="Google Shape;1568;p24"/>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69" name="Google Shape;1569;p24"/>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70" name="Google Shape;1570;p24"/>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71" name="Google Shape;1571;p24"/>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572" name="Google Shape;1572;p24"/>
          <p:cNvGrpSpPr/>
          <p:nvPr/>
        </p:nvGrpSpPr>
        <p:grpSpPr>
          <a:xfrm>
            <a:off x="687202" y="3686953"/>
            <a:ext cx="736065" cy="1326494"/>
            <a:chOff x="1672423" y="3253452"/>
            <a:chExt cx="736065" cy="1326494"/>
          </a:xfrm>
        </p:grpSpPr>
        <p:sp>
          <p:nvSpPr>
            <p:cNvPr id="1573" name="Google Shape;1573;p24"/>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74" name="Google Shape;1574;p24"/>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75" name="Google Shape;1575;p24"/>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76" name="Google Shape;1576;p24"/>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77" name="Google Shape;1577;p24"/>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78" name="Google Shape;1578;p24"/>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79" name="Google Shape;1579;p24"/>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80" name="Google Shape;1580;p24"/>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81" name="Google Shape;1581;p24"/>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582" name="Google Shape;1582;p24"/>
          <p:cNvGrpSpPr/>
          <p:nvPr/>
        </p:nvGrpSpPr>
        <p:grpSpPr>
          <a:xfrm>
            <a:off x="1257950" y="3851879"/>
            <a:ext cx="300631" cy="300867"/>
            <a:chOff x="3311371" y="901016"/>
            <a:chExt cx="300631" cy="300867"/>
          </a:xfrm>
        </p:grpSpPr>
        <p:sp>
          <p:nvSpPr>
            <p:cNvPr id="1583" name="Google Shape;1583;p24"/>
            <p:cNvSpPr/>
            <p:nvPr/>
          </p:nvSpPr>
          <p:spPr>
            <a:xfrm>
              <a:off x="3311371"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84" name="Google Shape;1584;p24"/>
            <p:cNvSpPr/>
            <p:nvPr/>
          </p:nvSpPr>
          <p:spPr>
            <a:xfrm>
              <a:off x="3398280" y="1004739"/>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85" name="Google Shape;1585;p24"/>
            <p:cNvSpPr/>
            <p:nvPr/>
          </p:nvSpPr>
          <p:spPr>
            <a:xfrm>
              <a:off x="3488261" y="902550"/>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rgbClr val="E0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86" name="Google Shape;1586;p24"/>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87" name="Google Shape;1587;p24"/>
            <p:cNvSpPr/>
            <p:nvPr/>
          </p:nvSpPr>
          <p:spPr>
            <a:xfrm>
              <a:off x="3378789"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88" name="Google Shape;1588;p24"/>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89" name="Google Shape;1589;p24"/>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90" name="Google Shape;1590;p24"/>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91" name="Google Shape;1591;p24"/>
            <p:cNvSpPr/>
            <p:nvPr/>
          </p:nvSpPr>
          <p:spPr>
            <a:xfrm>
              <a:off x="3528246" y="936417"/>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592" name="Google Shape;1592;p24"/>
          <p:cNvGrpSpPr/>
          <p:nvPr/>
        </p:nvGrpSpPr>
        <p:grpSpPr>
          <a:xfrm rot="1305467">
            <a:off x="1772371" y="4194229"/>
            <a:ext cx="766388" cy="1025337"/>
            <a:chOff x="1092001" y="1318452"/>
            <a:chExt cx="766354" cy="1025292"/>
          </a:xfrm>
        </p:grpSpPr>
        <p:sp>
          <p:nvSpPr>
            <p:cNvPr id="1593" name="Google Shape;1593;p24"/>
            <p:cNvSpPr/>
            <p:nvPr/>
          </p:nvSpPr>
          <p:spPr>
            <a:xfrm>
              <a:off x="1226944" y="1536465"/>
              <a:ext cx="524860" cy="680430"/>
            </a:xfrm>
            <a:custGeom>
              <a:avLst/>
              <a:gdLst/>
              <a:ahLst/>
              <a:cxnLst/>
              <a:rect l="l" t="t" r="r" b="b"/>
              <a:pathLst>
                <a:path w="19821" h="25696" extrusionOk="0">
                  <a:moveTo>
                    <a:pt x="16281" y="0"/>
                  </a:moveTo>
                  <a:lnTo>
                    <a:pt x="1" y="23218"/>
                  </a:lnTo>
                  <a:lnTo>
                    <a:pt x="3540" y="25695"/>
                  </a:lnTo>
                  <a:lnTo>
                    <a:pt x="19821" y="2454"/>
                  </a:lnTo>
                  <a:lnTo>
                    <a:pt x="162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94" name="Google Shape;1594;p24"/>
            <p:cNvSpPr/>
            <p:nvPr/>
          </p:nvSpPr>
          <p:spPr>
            <a:xfrm>
              <a:off x="1133840" y="1470847"/>
              <a:ext cx="524251" cy="680430"/>
            </a:xfrm>
            <a:custGeom>
              <a:avLst/>
              <a:gdLst/>
              <a:ahLst/>
              <a:cxnLst/>
              <a:rect l="l" t="t" r="r" b="b"/>
              <a:pathLst>
                <a:path w="19798" h="25696" extrusionOk="0">
                  <a:moveTo>
                    <a:pt x="16282" y="1"/>
                  </a:moveTo>
                  <a:lnTo>
                    <a:pt x="1" y="23218"/>
                  </a:lnTo>
                  <a:lnTo>
                    <a:pt x="3517" y="25696"/>
                  </a:lnTo>
                  <a:lnTo>
                    <a:pt x="19797" y="2478"/>
                  </a:lnTo>
                  <a:lnTo>
                    <a:pt x="162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95" name="Google Shape;1595;p24"/>
            <p:cNvSpPr/>
            <p:nvPr/>
          </p:nvSpPr>
          <p:spPr>
            <a:xfrm>
              <a:off x="1092001" y="2261233"/>
              <a:ext cx="98108" cy="82512"/>
            </a:xfrm>
            <a:custGeom>
              <a:avLst/>
              <a:gdLst/>
              <a:ahLst/>
              <a:cxnLst/>
              <a:rect l="l" t="t" r="r" b="b"/>
              <a:pathLst>
                <a:path w="3705" h="3116" extrusionOk="0">
                  <a:moveTo>
                    <a:pt x="2194" y="1"/>
                  </a:moveTo>
                  <a:lnTo>
                    <a:pt x="0" y="3115"/>
                  </a:lnTo>
                  <a:lnTo>
                    <a:pt x="3704" y="1063"/>
                  </a:lnTo>
                  <a:lnTo>
                    <a:pt x="219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96" name="Google Shape;1596;p24"/>
            <p:cNvSpPr/>
            <p:nvPr/>
          </p:nvSpPr>
          <p:spPr>
            <a:xfrm>
              <a:off x="1092001" y="2233111"/>
              <a:ext cx="58124" cy="110633"/>
            </a:xfrm>
            <a:custGeom>
              <a:avLst/>
              <a:gdLst/>
              <a:ahLst/>
              <a:cxnLst/>
              <a:rect l="l" t="t" r="r" b="b"/>
              <a:pathLst>
                <a:path w="2195" h="4178" extrusionOk="0">
                  <a:moveTo>
                    <a:pt x="684" y="1"/>
                  </a:moveTo>
                  <a:lnTo>
                    <a:pt x="0" y="4177"/>
                  </a:lnTo>
                  <a:lnTo>
                    <a:pt x="0" y="4177"/>
                  </a:lnTo>
                  <a:lnTo>
                    <a:pt x="2194" y="1063"/>
                  </a:lnTo>
                  <a:lnTo>
                    <a:pt x="68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97" name="Google Shape;1597;p24"/>
            <p:cNvSpPr/>
            <p:nvPr/>
          </p:nvSpPr>
          <p:spPr>
            <a:xfrm>
              <a:off x="1149657" y="2150154"/>
              <a:ext cx="170584" cy="138120"/>
            </a:xfrm>
            <a:custGeom>
              <a:avLst/>
              <a:gdLst/>
              <a:ahLst/>
              <a:cxnLst/>
              <a:rect l="l" t="t" r="r" b="b"/>
              <a:pathLst>
                <a:path w="6442" h="5216" extrusionOk="0">
                  <a:moveTo>
                    <a:pt x="2903" y="1"/>
                  </a:moveTo>
                  <a:lnTo>
                    <a:pt x="0" y="4154"/>
                  </a:lnTo>
                  <a:lnTo>
                    <a:pt x="1510" y="5216"/>
                  </a:lnTo>
                  <a:lnTo>
                    <a:pt x="6442" y="2478"/>
                  </a:lnTo>
                  <a:lnTo>
                    <a:pt x="29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98" name="Google Shape;1598;p24"/>
            <p:cNvSpPr/>
            <p:nvPr/>
          </p:nvSpPr>
          <p:spPr>
            <a:xfrm>
              <a:off x="1110113" y="2085668"/>
              <a:ext cx="116856" cy="175589"/>
            </a:xfrm>
            <a:custGeom>
              <a:avLst/>
              <a:gdLst/>
              <a:ahLst/>
              <a:cxnLst/>
              <a:rect l="l" t="t" r="r" b="b"/>
              <a:pathLst>
                <a:path w="4413" h="6631" extrusionOk="0">
                  <a:moveTo>
                    <a:pt x="897" y="0"/>
                  </a:moveTo>
                  <a:lnTo>
                    <a:pt x="0" y="5569"/>
                  </a:lnTo>
                  <a:lnTo>
                    <a:pt x="1510" y="6631"/>
                  </a:lnTo>
                  <a:lnTo>
                    <a:pt x="4413" y="2478"/>
                  </a:lnTo>
                  <a:lnTo>
                    <a:pt x="8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599" name="Google Shape;1599;p24"/>
            <p:cNvSpPr/>
            <p:nvPr/>
          </p:nvSpPr>
          <p:spPr>
            <a:xfrm>
              <a:off x="1564966" y="1430861"/>
              <a:ext cx="121252" cy="105629"/>
            </a:xfrm>
            <a:custGeom>
              <a:avLst/>
              <a:gdLst/>
              <a:ahLst/>
              <a:cxnLst/>
              <a:rect l="l" t="t" r="r" b="b"/>
              <a:pathLst>
                <a:path w="4579" h="3989" extrusionOk="0">
                  <a:moveTo>
                    <a:pt x="1062" y="1"/>
                  </a:moveTo>
                  <a:lnTo>
                    <a:pt x="1" y="1511"/>
                  </a:lnTo>
                  <a:lnTo>
                    <a:pt x="3516" y="3988"/>
                  </a:lnTo>
                  <a:lnTo>
                    <a:pt x="4578" y="2478"/>
                  </a:lnTo>
                  <a:lnTo>
                    <a:pt x="1062" y="1"/>
                  </a:lnTo>
                  <a:close/>
                </a:path>
              </a:pathLst>
            </a:custGeom>
            <a:solidFill>
              <a:srgbClr val="D6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00" name="Google Shape;1600;p24"/>
            <p:cNvSpPr/>
            <p:nvPr/>
          </p:nvSpPr>
          <p:spPr>
            <a:xfrm>
              <a:off x="1658071" y="1496480"/>
              <a:ext cx="121225" cy="104993"/>
            </a:xfrm>
            <a:custGeom>
              <a:avLst/>
              <a:gdLst/>
              <a:ahLst/>
              <a:cxnLst/>
              <a:rect l="l" t="t" r="r" b="b"/>
              <a:pathLst>
                <a:path w="4578" h="3965" extrusionOk="0">
                  <a:moveTo>
                    <a:pt x="1062" y="0"/>
                  </a:moveTo>
                  <a:lnTo>
                    <a:pt x="0" y="1510"/>
                  </a:lnTo>
                  <a:lnTo>
                    <a:pt x="3540" y="3964"/>
                  </a:lnTo>
                  <a:lnTo>
                    <a:pt x="4578" y="2478"/>
                  </a:lnTo>
                  <a:lnTo>
                    <a:pt x="1062" y="0"/>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01" name="Google Shape;1601;p24"/>
            <p:cNvSpPr/>
            <p:nvPr/>
          </p:nvSpPr>
          <p:spPr>
            <a:xfrm>
              <a:off x="1592452" y="1318452"/>
              <a:ext cx="188087" cy="178052"/>
            </a:xfrm>
            <a:custGeom>
              <a:avLst/>
              <a:gdLst/>
              <a:ahLst/>
              <a:cxnLst/>
              <a:rect l="l" t="t" r="r" b="b"/>
              <a:pathLst>
                <a:path w="7103" h="6724" extrusionOk="0">
                  <a:moveTo>
                    <a:pt x="4113" y="1"/>
                  </a:moveTo>
                  <a:cubicBezTo>
                    <a:pt x="3445" y="1"/>
                    <a:pt x="2782" y="314"/>
                    <a:pt x="2360" y="895"/>
                  </a:cubicBezTo>
                  <a:lnTo>
                    <a:pt x="1" y="4246"/>
                  </a:lnTo>
                  <a:lnTo>
                    <a:pt x="3540" y="6723"/>
                  </a:lnTo>
                  <a:lnTo>
                    <a:pt x="7103" y="1650"/>
                  </a:lnTo>
                  <a:lnTo>
                    <a:pt x="5310" y="376"/>
                  </a:lnTo>
                  <a:cubicBezTo>
                    <a:pt x="4947" y="122"/>
                    <a:pt x="4529" y="1"/>
                    <a:pt x="411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02" name="Google Shape;1602;p24"/>
            <p:cNvSpPr/>
            <p:nvPr/>
          </p:nvSpPr>
          <p:spPr>
            <a:xfrm>
              <a:off x="1684646" y="1361481"/>
              <a:ext cx="173709" cy="199950"/>
            </a:xfrm>
            <a:custGeom>
              <a:avLst/>
              <a:gdLst/>
              <a:ahLst/>
              <a:cxnLst/>
              <a:rect l="l" t="t" r="r" b="b"/>
              <a:pathLst>
                <a:path w="6560" h="7551" extrusionOk="0">
                  <a:moveTo>
                    <a:pt x="3587" y="0"/>
                  </a:moveTo>
                  <a:lnTo>
                    <a:pt x="0" y="5073"/>
                  </a:lnTo>
                  <a:lnTo>
                    <a:pt x="3539" y="7551"/>
                  </a:lnTo>
                  <a:lnTo>
                    <a:pt x="5899" y="4200"/>
                  </a:lnTo>
                  <a:cubicBezTo>
                    <a:pt x="6560" y="3233"/>
                    <a:pt x="6324" y="1911"/>
                    <a:pt x="5380" y="1251"/>
                  </a:cubicBezTo>
                  <a:lnTo>
                    <a:pt x="3587"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03" name="Google Shape;1603;p24"/>
            <p:cNvSpPr/>
            <p:nvPr/>
          </p:nvSpPr>
          <p:spPr>
            <a:xfrm>
              <a:off x="1225397" y="1535801"/>
              <a:ext cx="461123" cy="636076"/>
            </a:xfrm>
            <a:custGeom>
              <a:avLst/>
              <a:gdLst/>
              <a:ahLst/>
              <a:cxnLst/>
              <a:rect l="l" t="t" r="r" b="b"/>
              <a:pathLst>
                <a:path w="17414" h="24021" extrusionOk="0">
                  <a:moveTo>
                    <a:pt x="16281" y="0"/>
                  </a:moveTo>
                  <a:lnTo>
                    <a:pt x="1" y="23218"/>
                  </a:lnTo>
                  <a:lnTo>
                    <a:pt x="1133" y="24020"/>
                  </a:lnTo>
                  <a:lnTo>
                    <a:pt x="17414" y="779"/>
                  </a:lnTo>
                  <a:lnTo>
                    <a:pt x="16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04" name="Google Shape;1604;p24"/>
            <p:cNvSpPr/>
            <p:nvPr/>
          </p:nvSpPr>
          <p:spPr>
            <a:xfrm>
              <a:off x="1197410" y="1516307"/>
              <a:ext cx="461732" cy="636076"/>
            </a:xfrm>
            <a:custGeom>
              <a:avLst/>
              <a:gdLst/>
              <a:ahLst/>
              <a:cxnLst/>
              <a:rect l="l" t="t" r="r" b="b"/>
              <a:pathLst>
                <a:path w="17437" h="24021" extrusionOk="0">
                  <a:moveTo>
                    <a:pt x="16304" y="1"/>
                  </a:moveTo>
                  <a:lnTo>
                    <a:pt x="0" y="23219"/>
                  </a:lnTo>
                  <a:lnTo>
                    <a:pt x="1133" y="24021"/>
                  </a:lnTo>
                  <a:lnTo>
                    <a:pt x="17437" y="803"/>
                  </a:lnTo>
                  <a:lnTo>
                    <a:pt x="16304"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605" name="Google Shape;1605;p24"/>
          <p:cNvGrpSpPr/>
          <p:nvPr/>
        </p:nvGrpSpPr>
        <p:grpSpPr>
          <a:xfrm>
            <a:off x="6206455" y="4522821"/>
            <a:ext cx="776096" cy="798845"/>
            <a:chOff x="4228612" y="3830323"/>
            <a:chExt cx="856430" cy="881533"/>
          </a:xfrm>
        </p:grpSpPr>
        <p:sp>
          <p:nvSpPr>
            <p:cNvPr id="1606" name="Google Shape;1606;p24"/>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07" name="Google Shape;1607;p24"/>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08" name="Google Shape;1608;p24"/>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09" name="Google Shape;1609;p24"/>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10" name="Google Shape;1610;p24"/>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11" name="Google Shape;1611;p24"/>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12" name="Google Shape;1612;p24"/>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13" name="Google Shape;1613;p24"/>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14" name="Google Shape;1614;p24"/>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15" name="Google Shape;1615;p24"/>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16" name="Google Shape;1616;p24"/>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17" name="Google Shape;1617;p24"/>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618" name="Google Shape;1618;p24"/>
          <p:cNvGrpSpPr/>
          <p:nvPr/>
        </p:nvGrpSpPr>
        <p:grpSpPr>
          <a:xfrm rot="-3667843" flipH="1">
            <a:off x="6924407" y="4602355"/>
            <a:ext cx="478008" cy="410615"/>
            <a:chOff x="5263209" y="4056946"/>
            <a:chExt cx="478022" cy="410626"/>
          </a:xfrm>
        </p:grpSpPr>
        <p:sp>
          <p:nvSpPr>
            <p:cNvPr id="1619" name="Google Shape;1619;p24"/>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20" name="Google Shape;1620;p24"/>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21" name="Google Shape;1621;p24"/>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22" name="Google Shape;1622;p24"/>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23" name="Google Shape;1623;p24"/>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24" name="Google Shape;1624;p24"/>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25" name="Google Shape;1625;p24"/>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26" name="Google Shape;1626;p24"/>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27" name="Google Shape;1627;p24"/>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28" name="Google Shape;1628;p24"/>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38285336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29"/>
        <p:cNvGrpSpPr/>
        <p:nvPr/>
      </p:nvGrpSpPr>
      <p:grpSpPr>
        <a:xfrm>
          <a:off x="0" y="0"/>
          <a:ext cx="0" cy="0"/>
          <a:chOff x="0" y="0"/>
          <a:chExt cx="0" cy="0"/>
        </a:xfrm>
      </p:grpSpPr>
      <p:grpSp>
        <p:nvGrpSpPr>
          <p:cNvPr id="1630" name="Google Shape;1630;p25"/>
          <p:cNvGrpSpPr/>
          <p:nvPr/>
        </p:nvGrpSpPr>
        <p:grpSpPr>
          <a:xfrm>
            <a:off x="-438147" y="-1036800"/>
            <a:ext cx="9753730" cy="7085298"/>
            <a:chOff x="-438149" y="-1036800"/>
            <a:chExt cx="9753730" cy="7085298"/>
          </a:xfrm>
        </p:grpSpPr>
        <p:sp>
          <p:nvSpPr>
            <p:cNvPr id="1631" name="Google Shape;1631;p25"/>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32" name="Google Shape;1632;p25"/>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33" name="Google Shape;1633;p25"/>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34" name="Google Shape;1634;p25"/>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35" name="Google Shape;1635;p25"/>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36" name="Google Shape;1636;p25"/>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37" name="Google Shape;1637;p25"/>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38" name="Google Shape;1638;p25"/>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39" name="Google Shape;1639;p25"/>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0" name="Google Shape;1640;p25"/>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1" name="Google Shape;1641;p25"/>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2" name="Google Shape;1642;p25"/>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3" name="Google Shape;1643;p25"/>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4" name="Google Shape;1644;p25"/>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5" name="Google Shape;1645;p25"/>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6" name="Google Shape;1646;p25"/>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7" name="Google Shape;1647;p25"/>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8" name="Google Shape;1648;p25"/>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49" name="Google Shape;1649;p25"/>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50" name="Google Shape;1650;p25"/>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51" name="Google Shape;1651;p25"/>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52" name="Google Shape;1652;p25"/>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53" name="Google Shape;1653;p25"/>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54" name="Google Shape;1654;p25"/>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655" name="Google Shape;1655;p25"/>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656" name="Google Shape;1656;p25"/>
          <p:cNvGrpSpPr/>
          <p:nvPr/>
        </p:nvGrpSpPr>
        <p:grpSpPr>
          <a:xfrm rot="3667843">
            <a:off x="777983" y="751154"/>
            <a:ext cx="478008" cy="410615"/>
            <a:chOff x="5263209" y="4056946"/>
            <a:chExt cx="478022" cy="410626"/>
          </a:xfrm>
        </p:grpSpPr>
        <p:sp>
          <p:nvSpPr>
            <p:cNvPr id="1657" name="Google Shape;1657;p25"/>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58" name="Google Shape;1658;p25"/>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59" name="Google Shape;1659;p25"/>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60" name="Google Shape;1660;p25"/>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61" name="Google Shape;1661;p25"/>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62" name="Google Shape;1662;p25"/>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63" name="Google Shape;1663;p25"/>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64" name="Google Shape;1664;p25"/>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65" name="Google Shape;1665;p25"/>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66" name="Google Shape;1666;p25"/>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667" name="Google Shape;1667;p25"/>
          <p:cNvGrpSpPr/>
          <p:nvPr/>
        </p:nvGrpSpPr>
        <p:grpSpPr>
          <a:xfrm rot="6887349">
            <a:off x="7836760" y="4017411"/>
            <a:ext cx="976764" cy="808052"/>
            <a:chOff x="8639759" y="1788937"/>
            <a:chExt cx="976717" cy="808014"/>
          </a:xfrm>
        </p:grpSpPr>
        <p:grpSp>
          <p:nvGrpSpPr>
            <p:cNvPr id="1668" name="Google Shape;1668;p25"/>
            <p:cNvGrpSpPr/>
            <p:nvPr/>
          </p:nvGrpSpPr>
          <p:grpSpPr>
            <a:xfrm>
              <a:off x="8639759" y="1788937"/>
              <a:ext cx="976717" cy="808014"/>
              <a:chOff x="7420559" y="2246137"/>
              <a:chExt cx="976717" cy="808014"/>
            </a:xfrm>
          </p:grpSpPr>
          <p:sp>
            <p:nvSpPr>
              <p:cNvPr id="1669" name="Google Shape;1669;p25"/>
              <p:cNvSpPr/>
              <p:nvPr/>
            </p:nvSpPr>
            <p:spPr>
              <a:xfrm>
                <a:off x="7420559" y="2246137"/>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0" name="Google Shape;1670;p25"/>
              <p:cNvSpPr/>
              <p:nvPr/>
            </p:nvSpPr>
            <p:spPr>
              <a:xfrm>
                <a:off x="7467564" y="230685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1" name="Google Shape;1671;p25"/>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2" name="Google Shape;1672;p25"/>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3" name="Google Shape;1673;p25"/>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4" name="Google Shape;1674;p25"/>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5" name="Google Shape;1675;p25"/>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6" name="Google Shape;1676;p25"/>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7" name="Google Shape;1677;p25"/>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8" name="Google Shape;1678;p25"/>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79" name="Google Shape;1679;p25"/>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80" name="Google Shape;1680;p25"/>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81" name="Google Shape;1681;p25"/>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82" name="Google Shape;1682;p25"/>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83" name="Google Shape;1683;p25"/>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684" name="Google Shape;1684;p25"/>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85" name="Google Shape;1685;p25"/>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35829255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86"/>
        <p:cNvGrpSpPr/>
        <p:nvPr/>
      </p:nvGrpSpPr>
      <p:grpSpPr>
        <a:xfrm>
          <a:off x="0" y="0"/>
          <a:ext cx="0" cy="0"/>
          <a:chOff x="0" y="0"/>
          <a:chExt cx="0" cy="0"/>
        </a:xfrm>
      </p:grpSpPr>
      <p:grpSp>
        <p:nvGrpSpPr>
          <p:cNvPr id="1687" name="Google Shape;1687;p26"/>
          <p:cNvGrpSpPr/>
          <p:nvPr/>
        </p:nvGrpSpPr>
        <p:grpSpPr>
          <a:xfrm>
            <a:off x="-438147" y="-1036800"/>
            <a:ext cx="9753730" cy="7085298"/>
            <a:chOff x="-438149" y="-1036800"/>
            <a:chExt cx="9753730" cy="7085298"/>
          </a:xfrm>
        </p:grpSpPr>
        <p:sp>
          <p:nvSpPr>
            <p:cNvPr id="1688" name="Google Shape;1688;p2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89" name="Google Shape;1689;p2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0" name="Google Shape;1690;p2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1" name="Google Shape;1691;p2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2" name="Google Shape;1692;p2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3" name="Google Shape;1693;p2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4" name="Google Shape;1694;p2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5" name="Google Shape;1695;p2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6" name="Google Shape;1696;p2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7" name="Google Shape;1697;p2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8" name="Google Shape;1698;p2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699" name="Google Shape;1699;p2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0" name="Google Shape;1700;p2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1" name="Google Shape;1701;p2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2" name="Google Shape;1702;p2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3" name="Google Shape;1703;p2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4" name="Google Shape;1704;p2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5" name="Google Shape;1705;p2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6" name="Google Shape;1706;p2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7" name="Google Shape;1707;p2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8" name="Google Shape;1708;p2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09" name="Google Shape;1709;p2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10" name="Google Shape;1710;p2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11" name="Google Shape;1711;p2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712" name="Google Shape;1712;p26"/>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713" name="Google Shape;1713;p26"/>
          <p:cNvGrpSpPr/>
          <p:nvPr/>
        </p:nvGrpSpPr>
        <p:grpSpPr>
          <a:xfrm rot="-899960" flipH="1">
            <a:off x="8196338" y="532222"/>
            <a:ext cx="819746" cy="865608"/>
            <a:chOff x="7088286" y="1674216"/>
            <a:chExt cx="819771" cy="865634"/>
          </a:xfrm>
        </p:grpSpPr>
        <p:grpSp>
          <p:nvGrpSpPr>
            <p:cNvPr id="1714" name="Google Shape;1714;p26"/>
            <p:cNvGrpSpPr/>
            <p:nvPr/>
          </p:nvGrpSpPr>
          <p:grpSpPr>
            <a:xfrm>
              <a:off x="7331958" y="1674216"/>
              <a:ext cx="576099" cy="865634"/>
              <a:chOff x="7331958" y="1674216"/>
              <a:chExt cx="576099" cy="865634"/>
            </a:xfrm>
          </p:grpSpPr>
          <p:sp>
            <p:nvSpPr>
              <p:cNvPr id="1715" name="Google Shape;1715;p26"/>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16" name="Google Shape;1716;p26"/>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17" name="Google Shape;1717;p26"/>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18" name="Google Shape;1718;p26"/>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19" name="Google Shape;1719;p26"/>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20" name="Google Shape;1720;p26"/>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21" name="Google Shape;1721;p26"/>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22" name="Google Shape;1722;p26"/>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23" name="Google Shape;1723;p26"/>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724" name="Google Shape;1724;p26"/>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725" name="Google Shape;1725;p26"/>
          <p:cNvGrpSpPr/>
          <p:nvPr/>
        </p:nvGrpSpPr>
        <p:grpSpPr>
          <a:xfrm flipH="1">
            <a:off x="7287892" y="-46897"/>
            <a:ext cx="736065" cy="1326494"/>
            <a:chOff x="1672423" y="3253452"/>
            <a:chExt cx="736065" cy="1326494"/>
          </a:xfrm>
        </p:grpSpPr>
        <p:sp>
          <p:nvSpPr>
            <p:cNvPr id="1726" name="Google Shape;1726;p26"/>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27" name="Google Shape;1727;p26"/>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rgbClr val="E2F2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28" name="Google Shape;1728;p26"/>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29" name="Google Shape;1729;p26"/>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30" name="Google Shape;1730;p26"/>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31" name="Google Shape;1731;p26"/>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rgbClr val="BC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32" name="Google Shape;1732;p26"/>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33" name="Google Shape;1733;p26"/>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34" name="Google Shape;1734;p26"/>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735" name="Google Shape;1735;p26"/>
          <p:cNvSpPr/>
          <p:nvPr/>
        </p:nvSpPr>
        <p:spPr>
          <a:xfrm>
            <a:off x="1594394" y="744531"/>
            <a:ext cx="65895" cy="65895"/>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736" name="Google Shape;1736;p26"/>
          <p:cNvSpPr/>
          <p:nvPr/>
        </p:nvSpPr>
        <p:spPr>
          <a:xfrm>
            <a:off x="1899334" y="323271"/>
            <a:ext cx="43149" cy="43976"/>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737" name="Google Shape;1737;p26"/>
          <p:cNvSpPr/>
          <p:nvPr/>
        </p:nvSpPr>
        <p:spPr>
          <a:xfrm>
            <a:off x="8160664" y="1496551"/>
            <a:ext cx="73138" cy="7313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738" name="Google Shape;1738;p26"/>
          <p:cNvSpPr/>
          <p:nvPr/>
        </p:nvSpPr>
        <p:spPr>
          <a:xfrm>
            <a:off x="7125452" y="831537"/>
            <a:ext cx="109903" cy="110860"/>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739" name="Google Shape;1739;p26"/>
          <p:cNvGrpSpPr/>
          <p:nvPr/>
        </p:nvGrpSpPr>
        <p:grpSpPr>
          <a:xfrm>
            <a:off x="848983" y="3794884"/>
            <a:ext cx="717966" cy="575573"/>
            <a:chOff x="2905824" y="3732667"/>
            <a:chExt cx="538609" cy="431788"/>
          </a:xfrm>
        </p:grpSpPr>
        <p:sp>
          <p:nvSpPr>
            <p:cNvPr id="1740" name="Google Shape;1740;p26"/>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41" name="Google Shape;1741;p26"/>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742" name="Google Shape;1742;p26"/>
          <p:cNvSpPr/>
          <p:nvPr/>
        </p:nvSpPr>
        <p:spPr>
          <a:xfrm>
            <a:off x="1120018" y="3091235"/>
            <a:ext cx="90783" cy="92031"/>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743" name="Google Shape;1743;p26"/>
          <p:cNvSpPr/>
          <p:nvPr/>
        </p:nvSpPr>
        <p:spPr>
          <a:xfrm>
            <a:off x="8290287" y="2539547"/>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744" name="Google Shape;1744;p26"/>
          <p:cNvSpPr/>
          <p:nvPr/>
        </p:nvSpPr>
        <p:spPr>
          <a:xfrm>
            <a:off x="7287569" y="3438510"/>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745" name="Google Shape;1745;p26"/>
          <p:cNvGrpSpPr/>
          <p:nvPr/>
        </p:nvGrpSpPr>
        <p:grpSpPr>
          <a:xfrm rot="-558925" flipH="1">
            <a:off x="645865" y="3733276"/>
            <a:ext cx="1084994" cy="1200031"/>
            <a:chOff x="6758394" y="3187198"/>
            <a:chExt cx="1143406" cy="1264636"/>
          </a:xfrm>
        </p:grpSpPr>
        <p:sp>
          <p:nvSpPr>
            <p:cNvPr id="1746" name="Google Shape;1746;p26"/>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47" name="Google Shape;1747;p26"/>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rgbClr val="F4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48" name="Google Shape;1748;p26"/>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49" name="Google Shape;1749;p26"/>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50" name="Google Shape;1750;p26"/>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51" name="Google Shape;1751;p26"/>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52" name="Google Shape;1752;p26"/>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753" name="Google Shape;1753;p26"/>
          <p:cNvGrpSpPr/>
          <p:nvPr/>
        </p:nvGrpSpPr>
        <p:grpSpPr>
          <a:xfrm rot="1200163" flipH="1">
            <a:off x="1016200" y="4333711"/>
            <a:ext cx="844905" cy="1044951"/>
            <a:chOff x="5959271" y="3613664"/>
            <a:chExt cx="890364" cy="1101173"/>
          </a:xfrm>
        </p:grpSpPr>
        <p:sp>
          <p:nvSpPr>
            <p:cNvPr id="1754" name="Google Shape;1754;p26"/>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55" name="Google Shape;1755;p26"/>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56" name="Google Shape;1756;p26"/>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57" name="Google Shape;1757;p26"/>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58" name="Google Shape;1758;p26"/>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59" name="Google Shape;1759;p26"/>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60" name="Google Shape;1760;p26"/>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61" name="Google Shape;1761;p26"/>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62" name="Google Shape;1762;p26"/>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63" name="Google Shape;1763;p26"/>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764" name="Google Shape;1764;p26"/>
          <p:cNvGrpSpPr/>
          <p:nvPr/>
        </p:nvGrpSpPr>
        <p:grpSpPr>
          <a:xfrm flipH="1">
            <a:off x="358108" y="2826057"/>
            <a:ext cx="976717" cy="808014"/>
            <a:chOff x="8639759" y="1788937"/>
            <a:chExt cx="976717" cy="808014"/>
          </a:xfrm>
        </p:grpSpPr>
        <p:grpSp>
          <p:nvGrpSpPr>
            <p:cNvPr id="1765" name="Google Shape;1765;p26"/>
            <p:cNvGrpSpPr/>
            <p:nvPr/>
          </p:nvGrpSpPr>
          <p:grpSpPr>
            <a:xfrm>
              <a:off x="8639759" y="1788937"/>
              <a:ext cx="976717" cy="808014"/>
              <a:chOff x="7420559" y="2246137"/>
              <a:chExt cx="976717" cy="808014"/>
            </a:xfrm>
          </p:grpSpPr>
          <p:sp>
            <p:nvSpPr>
              <p:cNvPr id="1766" name="Google Shape;1766;p26"/>
              <p:cNvSpPr/>
              <p:nvPr/>
            </p:nvSpPr>
            <p:spPr>
              <a:xfrm>
                <a:off x="7420559" y="2246137"/>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67" name="Google Shape;1767;p26"/>
              <p:cNvSpPr/>
              <p:nvPr/>
            </p:nvSpPr>
            <p:spPr>
              <a:xfrm>
                <a:off x="7467564" y="230685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68" name="Google Shape;1768;p26"/>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69" name="Google Shape;1769;p26"/>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0" name="Google Shape;1770;p26"/>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1" name="Google Shape;1771;p26"/>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2" name="Google Shape;1772;p26"/>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3" name="Google Shape;1773;p26"/>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4" name="Google Shape;1774;p26"/>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5" name="Google Shape;1775;p26"/>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6" name="Google Shape;1776;p26"/>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7" name="Google Shape;1777;p26"/>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8" name="Google Shape;1778;p26"/>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79" name="Google Shape;1779;p26"/>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80" name="Google Shape;1780;p26"/>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781" name="Google Shape;1781;p26"/>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82" name="Google Shape;1782;p26"/>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783" name="Google Shape;1783;p26"/>
          <p:cNvGrpSpPr/>
          <p:nvPr/>
        </p:nvGrpSpPr>
        <p:grpSpPr>
          <a:xfrm flipH="1">
            <a:off x="2489685" y="4539884"/>
            <a:ext cx="776096" cy="798845"/>
            <a:chOff x="4228612" y="3830323"/>
            <a:chExt cx="856430" cy="881533"/>
          </a:xfrm>
        </p:grpSpPr>
        <p:sp>
          <p:nvSpPr>
            <p:cNvPr id="1784" name="Google Shape;1784;p26"/>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85" name="Google Shape;1785;p26"/>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86" name="Google Shape;1786;p26"/>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87" name="Google Shape;1787;p26"/>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88" name="Google Shape;1788;p26"/>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89" name="Google Shape;1789;p26"/>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90" name="Google Shape;1790;p26"/>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91" name="Google Shape;1791;p26"/>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92" name="Google Shape;1792;p26"/>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93" name="Google Shape;1793;p26"/>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94" name="Google Shape;1794;p26"/>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95" name="Google Shape;1795;p26"/>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796" name="Google Shape;1796;p26"/>
          <p:cNvGrpSpPr/>
          <p:nvPr/>
        </p:nvGrpSpPr>
        <p:grpSpPr>
          <a:xfrm rot="3667843">
            <a:off x="2069820" y="4619417"/>
            <a:ext cx="478008" cy="410615"/>
            <a:chOff x="5263209" y="4056946"/>
            <a:chExt cx="478022" cy="410626"/>
          </a:xfrm>
        </p:grpSpPr>
        <p:sp>
          <p:nvSpPr>
            <p:cNvPr id="1797" name="Google Shape;1797;p26"/>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98" name="Google Shape;1798;p26"/>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799" name="Google Shape;1799;p26"/>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00" name="Google Shape;1800;p26"/>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01" name="Google Shape;1801;p26"/>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02" name="Google Shape;1802;p26"/>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rgbClr val="ED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03" name="Google Shape;1803;p26"/>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04" name="Google Shape;1804;p26"/>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05" name="Google Shape;1805;p26"/>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rgbClr val="277C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06" name="Google Shape;1806;p26"/>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Tree>
    <p:extLst>
      <p:ext uri="{BB962C8B-B14F-4D97-AF65-F5344CB8AC3E}">
        <p14:creationId xmlns:p14="http://schemas.microsoft.com/office/powerpoint/2010/main" xmlns="" val="10520649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pPr/>
              <a:t>‹#›</a:t>
            </a:fld>
            <a:endParaRPr lang="zh-CN" altLang="en-US"/>
          </a:p>
        </p:txBody>
      </p:sp>
      <p:cxnSp>
        <p:nvCxnSpPr>
          <p:cNvPr id="6" name="直接连接符 5"/>
          <p:cNvCxnSpPr/>
          <p:nvPr userDrawn="1"/>
        </p:nvCxnSpPr>
        <p:spPr>
          <a:xfrm>
            <a:off x="1006368" y="500596"/>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8" y="344574"/>
            <a:ext cx="193989" cy="174949"/>
            <a:chOff x="3720691" y="2824413"/>
            <a:chExt cx="1341120" cy="1209172"/>
          </a:xfrm>
        </p:grpSpPr>
        <p:sp>
          <p:nvSpPr>
            <p:cNvPr id="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799">
                <a:latin typeface="方正兰亭黑简体" panose="02000000000000000000" pitchFamily="2" charset="-122"/>
                <a:ea typeface="方正兰亭黑简体" panose="02000000000000000000" pitchFamily="2" charset="-122"/>
              </a:endParaRPr>
            </a:p>
          </p:txBody>
        </p:sp>
        <p:sp>
          <p:nvSpPr>
            <p:cNvPr id="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799">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31080" y="156090"/>
            <a:ext cx="474113" cy="427578"/>
            <a:chOff x="5446701" y="1360245"/>
            <a:chExt cx="632315" cy="570104"/>
          </a:xfrm>
        </p:grpSpPr>
        <p:sp>
          <p:nvSpPr>
            <p:cNvPr id="14" name="Freeform 5"/>
            <p:cNvSpPr>
              <a:spLocks/>
            </p:cNvSpPr>
            <p:nvPr/>
          </p:nvSpPr>
          <p:spPr bwMode="auto">
            <a:xfrm rot="1855731">
              <a:off x="5446701" y="1360245"/>
              <a:ext cx="632315" cy="5701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799" dirty="0">
                <a:latin typeface="微软雅黑" panose="020B0503020204020204" pitchFamily="34" charset="-122"/>
                <a:ea typeface="微软雅黑" panose="020B0503020204020204" pitchFamily="34" charset="-122"/>
              </a:endParaRPr>
            </a:p>
          </p:txBody>
        </p:sp>
        <p:sp>
          <p:nvSpPr>
            <p:cNvPr id="1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sz="1799" dirty="0">
                <a:latin typeface="微软雅黑" panose="020B0503020204020204" pitchFamily="34" charset="-122"/>
                <a:ea typeface="微软雅黑" panose="020B0503020204020204" pitchFamily="34" charset="-122"/>
              </a:endParaRPr>
            </a:p>
          </p:txBody>
        </p:sp>
      </p:grpSp>
      <p:sp>
        <p:nvSpPr>
          <p:cNvPr id="15" name="KSO_Shape"/>
          <p:cNvSpPr>
            <a:spLocks/>
          </p:cNvSpPr>
          <p:nvPr userDrawn="1"/>
        </p:nvSpPr>
        <p:spPr bwMode="auto">
          <a:xfrm>
            <a:off x="536472" y="258999"/>
            <a:ext cx="256877" cy="21840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68550" tIns="34274" rIns="68550" bIns="34274" anchor="ctr">
            <a:scene3d>
              <a:camera prst="orthographicFront"/>
              <a:lightRig rig="threePt" dir="t"/>
            </a:scene3d>
            <a:sp3d contourW="12700">
              <a:contourClr>
                <a:srgbClr val="FFFFFF"/>
              </a:contourClr>
            </a:sp3d>
          </a:bodyPr>
          <a:lstStyle/>
          <a:p>
            <a:pPr algn="ctr">
              <a:defRPr/>
            </a:pPr>
            <a:endParaRPr lang="zh-CN" altLang="en-US" sz="1799" dirty="0">
              <a:solidFill>
                <a:srgbClr val="1C666E"/>
              </a:solidFill>
              <a:latin typeface="微软雅黑" panose="020B0503020204020204" pitchFamily="34" charset="-122"/>
              <a:ea typeface="宋体" panose="02010600030101010101" pitchFamily="2" charset="-122"/>
            </a:endParaRPr>
          </a:p>
        </p:txBody>
      </p:sp>
    </p:spTree>
    <p:extLst>
      <p:ext uri="{BB962C8B-B14F-4D97-AF65-F5344CB8AC3E}">
        <p14:creationId xmlns:p14="http://schemas.microsoft.com/office/powerpoint/2010/main" xmlns="" val="5169722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07"/>
        <p:cNvGrpSpPr/>
        <p:nvPr/>
      </p:nvGrpSpPr>
      <p:grpSpPr>
        <a:xfrm>
          <a:off x="0" y="0"/>
          <a:ext cx="0" cy="0"/>
          <a:chOff x="0" y="0"/>
          <a:chExt cx="0" cy="0"/>
        </a:xfrm>
      </p:grpSpPr>
      <p:grpSp>
        <p:nvGrpSpPr>
          <p:cNvPr id="1808" name="Google Shape;1808;p27"/>
          <p:cNvGrpSpPr/>
          <p:nvPr/>
        </p:nvGrpSpPr>
        <p:grpSpPr>
          <a:xfrm>
            <a:off x="-438147" y="-1036800"/>
            <a:ext cx="9753730" cy="7085298"/>
            <a:chOff x="-438149" y="-1036800"/>
            <a:chExt cx="9753730" cy="7085298"/>
          </a:xfrm>
        </p:grpSpPr>
        <p:sp>
          <p:nvSpPr>
            <p:cNvPr id="1809" name="Google Shape;1809;p2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0" name="Google Shape;1810;p2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1" name="Google Shape;1811;p2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2" name="Google Shape;1812;p2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3" name="Google Shape;1813;p2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4" name="Google Shape;1814;p2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5" name="Google Shape;1815;p2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6" name="Google Shape;1816;p2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7" name="Google Shape;1817;p2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8" name="Google Shape;1818;p2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19" name="Google Shape;1819;p2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0" name="Google Shape;1820;p2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1" name="Google Shape;1821;p2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2" name="Google Shape;1822;p2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3" name="Google Shape;1823;p2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4" name="Google Shape;1824;p2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5" name="Google Shape;1825;p2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6" name="Google Shape;1826;p2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7" name="Google Shape;1827;p2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8" name="Google Shape;1828;p2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29" name="Google Shape;1829;p2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30" name="Google Shape;1830;p2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31" name="Google Shape;1831;p2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32" name="Google Shape;1832;p2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rgbClr val="FFFFFF"/>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833" name="Google Shape;1833;p27"/>
          <p:cNvSpPr/>
          <p:nvPr/>
        </p:nvSpPr>
        <p:spPr>
          <a:xfrm>
            <a:off x="692537" y="283455"/>
            <a:ext cx="7758933" cy="4469475"/>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834" name="Google Shape;1834;p27"/>
          <p:cNvGrpSpPr/>
          <p:nvPr/>
        </p:nvGrpSpPr>
        <p:grpSpPr>
          <a:xfrm rot="-1200163">
            <a:off x="7734990" y="4164249"/>
            <a:ext cx="844905" cy="1044951"/>
            <a:chOff x="5959271" y="3613664"/>
            <a:chExt cx="890364" cy="1101173"/>
          </a:xfrm>
        </p:grpSpPr>
        <p:sp>
          <p:nvSpPr>
            <p:cNvPr id="1835" name="Google Shape;1835;p27"/>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36" name="Google Shape;1836;p27"/>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37" name="Google Shape;1837;p27"/>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38" name="Google Shape;1838;p27"/>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39" name="Google Shape;1839;p27"/>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40" name="Google Shape;1840;p27"/>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41" name="Google Shape;1841;p27"/>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42" name="Google Shape;1842;p27"/>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rgbClr val="E04B5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43" name="Google Shape;1843;p27"/>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44" name="Google Shape;1844;p27"/>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grpSp>
        <p:nvGrpSpPr>
          <p:cNvPr id="1845" name="Google Shape;1845;p27"/>
          <p:cNvGrpSpPr/>
          <p:nvPr/>
        </p:nvGrpSpPr>
        <p:grpSpPr>
          <a:xfrm rot="899960">
            <a:off x="571401" y="379819"/>
            <a:ext cx="819746" cy="865608"/>
            <a:chOff x="7088286" y="1674216"/>
            <a:chExt cx="819771" cy="865634"/>
          </a:xfrm>
        </p:grpSpPr>
        <p:grpSp>
          <p:nvGrpSpPr>
            <p:cNvPr id="1846" name="Google Shape;1846;p27"/>
            <p:cNvGrpSpPr/>
            <p:nvPr/>
          </p:nvGrpSpPr>
          <p:grpSpPr>
            <a:xfrm>
              <a:off x="7331958" y="1674216"/>
              <a:ext cx="576099" cy="865634"/>
              <a:chOff x="7331958" y="1674216"/>
              <a:chExt cx="576099" cy="865634"/>
            </a:xfrm>
          </p:grpSpPr>
          <p:sp>
            <p:nvSpPr>
              <p:cNvPr id="1847" name="Google Shape;1847;p27"/>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48" name="Google Shape;1848;p27"/>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49" name="Google Shape;1849;p27"/>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50" name="Google Shape;1850;p27"/>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51" name="Google Shape;1851;p27"/>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52" name="Google Shape;1852;p27"/>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53" name="Google Shape;1853;p27"/>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54" name="Google Shape;1854;p27"/>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55" name="Google Shape;1855;p27"/>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856" name="Google Shape;1856;p27"/>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857" name="Google Shape;1857;p27"/>
          <p:cNvSpPr/>
          <p:nvPr/>
        </p:nvSpPr>
        <p:spPr>
          <a:xfrm>
            <a:off x="1594394" y="744531"/>
            <a:ext cx="65895" cy="65895"/>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858" name="Google Shape;1858;p27"/>
          <p:cNvSpPr/>
          <p:nvPr/>
        </p:nvSpPr>
        <p:spPr>
          <a:xfrm>
            <a:off x="1899334" y="323271"/>
            <a:ext cx="43149" cy="43976"/>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859" name="Google Shape;1859;p27"/>
          <p:cNvSpPr/>
          <p:nvPr/>
        </p:nvSpPr>
        <p:spPr>
          <a:xfrm>
            <a:off x="8160664" y="1496551"/>
            <a:ext cx="73138" cy="7313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860" name="Google Shape;1860;p27"/>
          <p:cNvSpPr/>
          <p:nvPr/>
        </p:nvSpPr>
        <p:spPr>
          <a:xfrm>
            <a:off x="7125452" y="831537"/>
            <a:ext cx="109903" cy="110860"/>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grpSp>
        <p:nvGrpSpPr>
          <p:cNvPr id="1861" name="Google Shape;1861;p27"/>
          <p:cNvGrpSpPr/>
          <p:nvPr/>
        </p:nvGrpSpPr>
        <p:grpSpPr>
          <a:xfrm>
            <a:off x="848983" y="3794884"/>
            <a:ext cx="717966" cy="575573"/>
            <a:chOff x="2905824" y="3732667"/>
            <a:chExt cx="538609" cy="431788"/>
          </a:xfrm>
        </p:grpSpPr>
        <p:sp>
          <p:nvSpPr>
            <p:cNvPr id="1862" name="Google Shape;1862;p27"/>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863" name="Google Shape;1863;p27"/>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864" name="Google Shape;1864;p27"/>
          <p:cNvSpPr/>
          <p:nvPr/>
        </p:nvSpPr>
        <p:spPr>
          <a:xfrm>
            <a:off x="1120018" y="3091235"/>
            <a:ext cx="90783" cy="92031"/>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865" name="Google Shape;1865;p27"/>
          <p:cNvSpPr/>
          <p:nvPr/>
        </p:nvSpPr>
        <p:spPr>
          <a:xfrm>
            <a:off x="8290287" y="2539547"/>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
        <p:nvSpPr>
          <p:cNvPr id="1866" name="Google Shape;1866;p27"/>
          <p:cNvSpPr/>
          <p:nvPr/>
        </p:nvSpPr>
        <p:spPr>
          <a:xfrm>
            <a:off x="7287569" y="3438510"/>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rgbClr val="C5E8E7"/>
          </a:solidFill>
          <a:ln>
            <a:noFill/>
          </a:ln>
        </p:spPr>
        <p:txBody>
          <a:bodyPr spcFirstLastPara="1" wrap="square" lIns="91397" tIns="91397" rIns="91397" bIns="91397" anchor="ctr" anchorCtr="0">
            <a:noAutofit/>
          </a:bodyPr>
          <a:lstStyle/>
          <a:p>
            <a:pPr marL="0" lvl="0" indent="0" algn="l" rtl="0">
              <a:spcBef>
                <a:spcPts val="0"/>
              </a:spcBef>
              <a:spcAft>
                <a:spcPts val="0"/>
              </a:spcAft>
              <a:buNone/>
            </a:pPr>
            <a:endParaRPr sz="1799"/>
          </a:p>
        </p:txBody>
      </p:sp>
    </p:spTree>
    <p:extLst>
      <p:ext uri="{BB962C8B-B14F-4D97-AF65-F5344CB8AC3E}">
        <p14:creationId xmlns:p14="http://schemas.microsoft.com/office/powerpoint/2010/main" xmlns="" val="441711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767266"/>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6"/>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1" y="4786629"/>
            <a:ext cx="410853" cy="273844"/>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114765375"/>
      </p:ext>
    </p:extLst>
  </p:cSld>
  <p:clrMapOvr>
    <a:masterClrMapping/>
  </p:clrMapOvr>
  <p:transition>
    <p:random/>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767266"/>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6"/>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1" y="4786629"/>
            <a:ext cx="410853" cy="273844"/>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xmlns="" val="3676346431"/>
      </p:ext>
    </p:extLst>
  </p:cSld>
  <p:clrMapOvr>
    <a:masterClrMapping/>
  </p:clrMapOvr>
  <p:transition>
    <p:random/>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777">
              <a:defRPr/>
            </a:pPr>
            <a:fld id="{889C76A2-D200-4290-BF40-8E15CA0596A3}" type="datetimeFigureOut">
              <a:rPr lang="en-GB" smtClean="0"/>
              <a:pPr defTabSz="685777">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777">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777">
              <a:defRPr/>
            </a:pPr>
            <a:fld id="{46C9AC9B-9BF8-4B8A-8FF4-16C5C02ECE3D}" type="slidenum">
              <a:rPr lang="en-GB" smtClean="0"/>
              <a:pPr defTabSz="685777">
                <a:defRPr/>
              </a:pPr>
              <a:t>‹#›</a:t>
            </a:fld>
            <a:endParaRPr lang="en-GB"/>
          </a:p>
        </p:txBody>
      </p:sp>
    </p:spTree>
    <p:extLst>
      <p:ext uri="{BB962C8B-B14F-4D97-AF65-F5344CB8AC3E}">
        <p14:creationId xmlns:p14="http://schemas.microsoft.com/office/powerpoint/2010/main" xmlns="" val="53992895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777">
              <a:defRPr/>
            </a:pPr>
            <a:fld id="{889C76A2-D200-4290-BF40-8E15CA0596A3}" type="datetimeFigureOut">
              <a:rPr lang="en-GB" smtClean="0"/>
              <a:pPr defTabSz="685777">
                <a:defRPr/>
              </a:pPr>
              <a:t>22/06/2025</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777">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777">
              <a:defRPr/>
            </a:pPr>
            <a:fld id="{46C9AC9B-9BF8-4B8A-8FF4-16C5C02ECE3D}" type="slidenum">
              <a:rPr lang="en-GB" smtClean="0"/>
              <a:pPr defTabSz="685777">
                <a:defRPr/>
              </a:pPr>
              <a:t>‹#›</a:t>
            </a:fld>
            <a:endParaRPr lang="en-GB"/>
          </a:p>
        </p:txBody>
      </p:sp>
    </p:spTree>
    <p:extLst>
      <p:ext uri="{BB962C8B-B14F-4D97-AF65-F5344CB8AC3E}">
        <p14:creationId xmlns:p14="http://schemas.microsoft.com/office/powerpoint/2010/main" xmlns="" val="92435589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767266"/>
            <a:ext cx="2133600" cy="273844"/>
          </a:xfrm>
          <a:prstGeom prst="rect">
            <a:avLst/>
          </a:prstGeom>
        </p:spPr>
        <p:txBody>
          <a:bodyPr/>
          <a:lstStyle/>
          <a:p>
            <a:pPr defTabSz="914126"/>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6"/>
            <a:ext cx="2895600" cy="273844"/>
          </a:xfrm>
          <a:prstGeom prst="rect">
            <a:avLst/>
          </a:prstGeom>
        </p:spPr>
        <p:txBody>
          <a:bodyPr/>
          <a:lstStyle/>
          <a:p>
            <a:pPr defTabSz="914126"/>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586121" y="4786629"/>
            <a:ext cx="410853" cy="273844"/>
          </a:xfrm>
          <a:prstGeom prst="rect">
            <a:avLst/>
          </a:prstGeom>
        </p:spPr>
        <p:txBody>
          <a:bodyPr/>
          <a:lstStyle/>
          <a:p>
            <a:pPr defTabSz="914126"/>
            <a:fld id="{ECB62A96-75BD-4D1B-A9DE-49026C62D5F2}" type="slidenum">
              <a:rPr lang="zh-CN" altLang="en-US" smtClean="0">
                <a:solidFill>
                  <a:prstClr val="black">
                    <a:tint val="75000"/>
                  </a:prstClr>
                </a:solidFill>
              </a:rPr>
              <a:pPr defTabSz="914126"/>
              <a:t>‹#›</a:t>
            </a:fld>
            <a:endParaRPr lang="zh-CN" altLang="en-US">
              <a:solidFill>
                <a:prstClr val="black">
                  <a:tint val="75000"/>
                </a:prstClr>
              </a:solidFill>
            </a:endParaRPr>
          </a:p>
        </p:txBody>
      </p:sp>
    </p:spTree>
    <p:extLst>
      <p:ext uri="{BB962C8B-B14F-4D97-AF65-F5344CB8AC3E}">
        <p14:creationId xmlns:p14="http://schemas.microsoft.com/office/powerpoint/2010/main" xmlns="" val="417953120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pPr/>
              <a:t>2025/6/22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pPr/>
              <a:t>‹#›</a:t>
            </a:fld>
            <a:endParaRPr lang="zh-CN" altLang="en-US"/>
          </a:p>
        </p:txBody>
      </p:sp>
      <p:cxnSp>
        <p:nvCxnSpPr>
          <p:cNvPr id="6" name="直接连接符 5"/>
          <p:cNvCxnSpPr/>
          <p:nvPr userDrawn="1"/>
        </p:nvCxnSpPr>
        <p:spPr>
          <a:xfrm>
            <a:off x="1006368" y="500596"/>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8" y="344574"/>
            <a:ext cx="193989" cy="174949"/>
            <a:chOff x="3720691" y="2824413"/>
            <a:chExt cx="1341120" cy="1209172"/>
          </a:xfrm>
        </p:grpSpPr>
        <p:sp>
          <p:nvSpPr>
            <p:cNvPr id="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799">
                <a:latin typeface="方正兰亭黑简体" panose="02000000000000000000" pitchFamily="2" charset="-122"/>
                <a:ea typeface="方正兰亭黑简体" panose="02000000000000000000" pitchFamily="2" charset="-122"/>
              </a:endParaRPr>
            </a:p>
          </p:txBody>
        </p:sp>
        <p:sp>
          <p:nvSpPr>
            <p:cNvPr id="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799">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31080" y="156090"/>
            <a:ext cx="474113" cy="427578"/>
            <a:chOff x="5446701" y="1360245"/>
            <a:chExt cx="632315" cy="570104"/>
          </a:xfrm>
        </p:grpSpPr>
        <p:sp>
          <p:nvSpPr>
            <p:cNvPr id="14" name="Freeform 5"/>
            <p:cNvSpPr>
              <a:spLocks/>
            </p:cNvSpPr>
            <p:nvPr/>
          </p:nvSpPr>
          <p:spPr bwMode="auto">
            <a:xfrm rot="1855731">
              <a:off x="5446701" y="1360245"/>
              <a:ext cx="632315" cy="5701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sz="1799" dirty="0">
                <a:latin typeface="微软雅黑" panose="020B0503020204020204" pitchFamily="34" charset="-122"/>
                <a:ea typeface="微软雅黑" panose="020B0503020204020204" pitchFamily="34" charset="-122"/>
              </a:endParaRPr>
            </a:p>
          </p:txBody>
        </p:sp>
        <p:sp>
          <p:nvSpPr>
            <p:cNvPr id="12"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sz="1799" dirty="0">
                <a:latin typeface="微软雅黑" panose="020B0503020204020204" pitchFamily="34" charset="-122"/>
                <a:ea typeface="微软雅黑" panose="020B0503020204020204" pitchFamily="34" charset="-122"/>
              </a:endParaRPr>
            </a:p>
          </p:txBody>
        </p:sp>
      </p:grpSp>
      <p:sp>
        <p:nvSpPr>
          <p:cNvPr id="15" name="KSO_Shape"/>
          <p:cNvSpPr>
            <a:spLocks/>
          </p:cNvSpPr>
          <p:nvPr userDrawn="1"/>
        </p:nvSpPr>
        <p:spPr bwMode="auto">
          <a:xfrm>
            <a:off x="536472" y="258999"/>
            <a:ext cx="256877" cy="21840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68550" tIns="34274" rIns="68550" bIns="34274" anchor="ctr">
            <a:scene3d>
              <a:camera prst="orthographicFront"/>
              <a:lightRig rig="threePt" dir="t"/>
            </a:scene3d>
            <a:sp3d contourW="12700">
              <a:contourClr>
                <a:srgbClr val="FFFFFF"/>
              </a:contourClr>
            </a:sp3d>
          </a:bodyPr>
          <a:lstStyle/>
          <a:p>
            <a:pPr algn="ctr">
              <a:defRPr/>
            </a:pPr>
            <a:endParaRPr lang="zh-CN" altLang="en-US" sz="1799" dirty="0">
              <a:solidFill>
                <a:srgbClr val="1C666E"/>
              </a:solidFill>
              <a:latin typeface="微软雅黑" panose="020B0503020204020204" pitchFamily="34" charset="-122"/>
              <a:ea typeface="宋体" panose="02010600030101010101" pitchFamily="2" charset="-122"/>
            </a:endParaRPr>
          </a:p>
        </p:txBody>
      </p:sp>
    </p:spTree>
    <p:extLst>
      <p:ext uri="{BB962C8B-B14F-4D97-AF65-F5344CB8AC3E}">
        <p14:creationId xmlns:p14="http://schemas.microsoft.com/office/powerpoint/2010/main" xmlns="" val="35804525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3.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81"/>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1" y="4767263"/>
            <a:ext cx="2133600" cy="273843"/>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49ED60E-3B8D-47C1-9682-1C12509BF99F}" type="datetimeFigureOut">
              <a:rPr lang="zh-CN" altLang="en-US" smtClean="0"/>
              <a:pPr/>
              <a:t>2025/6/22</a:t>
            </a:fld>
            <a:endParaRPr lang="zh-CN" altLang="en-US" dirty="0"/>
          </a:p>
        </p:txBody>
      </p:sp>
      <p:sp>
        <p:nvSpPr>
          <p:cNvPr id="5" name="页脚占位符 4"/>
          <p:cNvSpPr>
            <a:spLocks noGrp="1"/>
          </p:cNvSpPr>
          <p:nvPr>
            <p:ph type="ftr" sz="quarter" idx="3"/>
          </p:nvPr>
        </p:nvSpPr>
        <p:spPr>
          <a:xfrm>
            <a:off x="3124200" y="4767263"/>
            <a:ext cx="2895600" cy="273843"/>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3"/>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24B006D-818D-47B3-9EBE-C5AB269A17AF}" type="slidenum">
              <a:rPr lang="zh-CN" altLang="en-US" smtClean="0"/>
              <a:pPr/>
              <a:t>‹#›</a:t>
            </a:fld>
            <a:endParaRPr lang="zh-CN" altLang="en-US" dirty="0"/>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0" y="0"/>
            <a:ext cx="9144000" cy="5146483"/>
          </a:xfrm>
          <a:prstGeom prst="rect">
            <a:avLst/>
          </a:prstGeom>
        </p:spPr>
      </p:pic>
      <p:sp>
        <p:nvSpPr>
          <p:cNvPr id="9" name="矩形 8"/>
          <p:cNvSpPr/>
          <p:nvPr userDrawn="1"/>
        </p:nvSpPr>
        <p:spPr>
          <a:xfrm>
            <a:off x="0" y="0"/>
            <a:ext cx="9144000" cy="5143500"/>
          </a:xfrm>
          <a:prstGeom prst="rect">
            <a:avLst/>
          </a:prstGeom>
          <a:gradFill>
            <a:gsLst>
              <a:gs pos="52100">
                <a:srgbClr val="EFEFEF"/>
              </a:gs>
              <a:gs pos="0">
                <a:srgbClr val="EFEFEF"/>
              </a:gs>
              <a:gs pos="100000">
                <a:srgbClr val="EFEFE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Tree>
    <p:extLst>
      <p:ext uri="{BB962C8B-B14F-4D97-AF65-F5344CB8AC3E}">
        <p14:creationId xmlns:p14="http://schemas.microsoft.com/office/powerpoint/2010/main" xmlns="" val="340252574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946" r:id="rId8"/>
    <p:sldLayoutId id="2147483943" r:id="rId9"/>
    <p:sldLayoutId id="2147483814" r:id="rId10"/>
    <p:sldLayoutId id="2147483815" r:id="rId11"/>
    <p:sldLayoutId id="2147483816" r:id="rId12"/>
    <p:sldLayoutId id="2147483817" r:id="rId13"/>
    <p:sldLayoutId id="2147483818" r:id="rId14"/>
    <p:sldLayoutId id="2147483819" r:id="rId15"/>
  </p:sldLayoutIdLst>
  <p:transition>
    <p:random/>
  </p:transition>
  <p:txStyles>
    <p:titleStyle>
      <a:lvl1pPr algn="ctr" defTabSz="914126" rtl="0" eaLnBrk="1" latinLnBrk="0" hangingPunct="1">
        <a:spcBef>
          <a:spcPct val="0"/>
        </a:spcBef>
        <a:buNone/>
        <a:defRPr sz="4399"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微软雅黑" panose="020B0503020204020204" pitchFamily="34" charset="-122"/>
          <a:ea typeface="微软雅黑" panose="020B0503020204020204" pitchFamily="34" charset="-122"/>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微软雅黑" panose="020B0503020204020204" pitchFamily="34" charset="-122"/>
          <a:ea typeface="微软雅黑" panose="020B0503020204020204" pitchFamily="34" charset="-122"/>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微软雅黑" panose="020B0503020204020204" pitchFamily="34" charset="-122"/>
          <a:ea typeface="微软雅黑" panose="020B0503020204020204" pitchFamily="34" charset="-122"/>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微软雅黑" panose="020B0503020204020204" pitchFamily="34" charset="-122"/>
          <a:ea typeface="微软雅黑" panose="020B0503020204020204" pitchFamily="34" charset="-122"/>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微软雅黑" panose="020B0503020204020204" pitchFamily="34" charset="-122"/>
          <a:ea typeface="微软雅黑" panose="020B0503020204020204" pitchFamily="34" charset="-122"/>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1" y="274639"/>
            <a:ext cx="7886700"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xmlns="" id="{83E682C1-B5B6-47C4-AB88-E170BB98FA61}"/>
              </a:ext>
            </a:extLst>
          </p:cNvPr>
          <p:cNvSpPr>
            <a:spLocks noGrp="1"/>
          </p:cNvSpPr>
          <p:nvPr>
            <p:ph type="body" idx="1"/>
          </p:nvPr>
        </p:nvSpPr>
        <p:spPr>
          <a:xfrm>
            <a:off x="628651" y="1370013"/>
            <a:ext cx="7886700" cy="32623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Date Placeholder 3"/>
          <p:cNvSpPr>
            <a:spLocks noGrp="1"/>
          </p:cNvSpPr>
          <p:nvPr>
            <p:ph type="dt" sz="half" idx="2"/>
          </p:nvPr>
        </p:nvSpPr>
        <p:spPr bwMode="auto">
          <a:xfrm>
            <a:off x="628651" y="4767265"/>
            <a:ext cx="2057400" cy="27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Clr>
                <a:srgbClr val="000000"/>
              </a:buClr>
              <a:buFont typeface="Arial" panose="020B0604020202020204" pitchFamily="34" charset="0"/>
              <a:buNone/>
              <a:defRPr sz="900">
                <a:solidFill>
                  <a:srgbClr val="929292"/>
                </a:solidFill>
              </a:defRPr>
            </a:lvl1pPr>
          </a:lstStyle>
          <a:p>
            <a:fld id="{DDC0E467-22BA-4A17-987C-485210C27324}" type="datetime1">
              <a:rPr lang="en-US" altLang="en-US"/>
              <a:pPr/>
              <a:t>6/22/2025</a:t>
            </a:fld>
            <a:endParaRPr lang="en-US" altLang="en-US"/>
          </a:p>
        </p:txBody>
      </p:sp>
      <p:sp>
        <p:nvSpPr>
          <p:cNvPr id="2053" name="Footer Placeholder 4"/>
          <p:cNvSpPr>
            <a:spLocks noGrp="1"/>
          </p:cNvSpPr>
          <p:nvPr>
            <p:ph type="ftr" sz="quarter" idx="3"/>
          </p:nvPr>
        </p:nvSpPr>
        <p:spPr bwMode="auto">
          <a:xfrm>
            <a:off x="3028951" y="4767265"/>
            <a:ext cx="3086100" cy="27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Clr>
                <a:srgbClr val="000000"/>
              </a:buClr>
              <a:buFont typeface="Arial" panose="020B0604020202020204" pitchFamily="34" charset="0"/>
              <a:buNone/>
              <a:defRPr sz="900">
                <a:solidFill>
                  <a:srgbClr val="929292"/>
                </a:solidFill>
              </a:defRPr>
            </a:lvl1pPr>
          </a:lstStyle>
          <a:p>
            <a:endParaRPr lang="en-US" altLang="en-US"/>
          </a:p>
        </p:txBody>
      </p:sp>
      <p:sp>
        <p:nvSpPr>
          <p:cNvPr id="2054" name="Slide Number Placeholder 5"/>
          <p:cNvSpPr>
            <a:spLocks noGrp="1"/>
          </p:cNvSpPr>
          <p:nvPr>
            <p:ph type="sldNum" sz="quarter" idx="4"/>
          </p:nvPr>
        </p:nvSpPr>
        <p:spPr bwMode="auto">
          <a:xfrm>
            <a:off x="6457950" y="4767265"/>
            <a:ext cx="2057400" cy="27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Clr>
                <a:srgbClr val="000000"/>
              </a:buClr>
              <a:buFont typeface="Arial" panose="020B0604020202020204" pitchFamily="34" charset="0"/>
              <a:buNone/>
              <a:defRPr sz="900">
                <a:solidFill>
                  <a:srgbClr val="929292"/>
                </a:solidFill>
              </a:defRPr>
            </a:lvl1pPr>
          </a:lstStyle>
          <a:p>
            <a:fld id="{D197F64C-C988-4771-8A39-7DB0A6F72F43}" type="slidenum">
              <a:rPr lang="en-US" altLang="en-US"/>
              <a:pPr/>
              <a:t>‹#›</a:t>
            </a:fld>
            <a:endParaRPr lang="en-US" altLang="en-US"/>
          </a:p>
        </p:txBody>
      </p:sp>
    </p:spTree>
    <p:extLst>
      <p:ext uri="{BB962C8B-B14F-4D97-AF65-F5344CB8AC3E}">
        <p14:creationId xmlns:p14="http://schemas.microsoft.com/office/powerpoint/2010/main" xmlns="" val="198793117"/>
      </p:ext>
    </p:extLst>
  </p:cSld>
  <p:clrMap bg1="lt1" tx1="dk1" bg2="lt2" tx2="dk2" accent1="accent1" accent2="accent2" accent3="accent3" accent4="accent4" accent5="accent5" accent6="accent6" hlink="hlink" folHlink="folHlink"/>
  <p:sldLayoutIdLst>
    <p:sldLayoutId id="2147483856" r:id="rId1"/>
    <p:sldLayoutId id="2147483966" r:id="rId2"/>
    <p:sldLayoutId id="2147483965" r:id="rId3"/>
    <p:sldLayoutId id="2147483964" r:id="rId4"/>
    <p:sldLayoutId id="2147483963" r:id="rId5"/>
    <p:sldLayoutId id="2147483962" r:id="rId6"/>
  </p:sldLayoutIdLst>
  <mc:AlternateContent xmlns:mc="http://schemas.openxmlformats.org/markup-compatibility/2006">
    <mc:Choice xmlns:p14="http://schemas.microsoft.com/office/powerpoint/2010/main" xmlns="" Requires="p14">
      <p:transition p14:dur="10"/>
    </mc:Choice>
    <mc:Fallback>
      <p:transition/>
    </mc:Fallback>
  </mc:AlternateContent>
  <p:hf sldNum="0" hdr="0" ftr="0" dt="0"/>
  <p:txStyles>
    <p:titleStyle>
      <a:lvl1pPr algn="l" defTabSz="685389" rtl="0" fontAlgn="base">
        <a:lnSpc>
          <a:spcPct val="90000"/>
        </a:lnSpc>
        <a:spcBef>
          <a:spcPct val="0"/>
        </a:spcBef>
        <a:spcAft>
          <a:spcPct val="0"/>
        </a:spcAft>
        <a:defRPr sz="3298" kern="1200">
          <a:solidFill>
            <a:schemeClr val="tx1"/>
          </a:solidFill>
          <a:latin typeface="+mj-lt"/>
          <a:ea typeface="+mj-ea"/>
          <a:cs typeface="+mj-cs"/>
        </a:defRPr>
      </a:lvl1pPr>
      <a:lvl2pPr algn="l" defTabSz="685389" rtl="0" fontAlgn="base">
        <a:lnSpc>
          <a:spcPct val="90000"/>
        </a:lnSpc>
        <a:spcBef>
          <a:spcPct val="0"/>
        </a:spcBef>
        <a:spcAft>
          <a:spcPct val="0"/>
        </a:spcAft>
        <a:defRPr sz="3298">
          <a:solidFill>
            <a:schemeClr val="tx1"/>
          </a:solidFill>
          <a:latin typeface="A3.Jovis-BebasNeueBold-San" charset="0"/>
        </a:defRPr>
      </a:lvl2pPr>
      <a:lvl3pPr algn="l" defTabSz="685389" rtl="0" fontAlgn="base">
        <a:lnSpc>
          <a:spcPct val="90000"/>
        </a:lnSpc>
        <a:spcBef>
          <a:spcPct val="0"/>
        </a:spcBef>
        <a:spcAft>
          <a:spcPct val="0"/>
        </a:spcAft>
        <a:defRPr sz="3298">
          <a:solidFill>
            <a:schemeClr val="tx1"/>
          </a:solidFill>
          <a:latin typeface="A3.Jovis-BebasNeueBold-San" charset="0"/>
        </a:defRPr>
      </a:lvl3pPr>
      <a:lvl4pPr algn="l" defTabSz="685389" rtl="0" fontAlgn="base">
        <a:lnSpc>
          <a:spcPct val="90000"/>
        </a:lnSpc>
        <a:spcBef>
          <a:spcPct val="0"/>
        </a:spcBef>
        <a:spcAft>
          <a:spcPct val="0"/>
        </a:spcAft>
        <a:defRPr sz="3298">
          <a:solidFill>
            <a:schemeClr val="tx1"/>
          </a:solidFill>
          <a:latin typeface="A3.Jovis-BebasNeueBold-San" charset="0"/>
        </a:defRPr>
      </a:lvl4pPr>
      <a:lvl5pPr algn="l" defTabSz="685389" rtl="0" fontAlgn="base">
        <a:lnSpc>
          <a:spcPct val="90000"/>
        </a:lnSpc>
        <a:spcBef>
          <a:spcPct val="0"/>
        </a:spcBef>
        <a:spcAft>
          <a:spcPct val="0"/>
        </a:spcAft>
        <a:defRPr sz="3298">
          <a:solidFill>
            <a:schemeClr val="tx1"/>
          </a:solidFill>
          <a:latin typeface="A3.Jovis-BebasNeueBold-San" charset="0"/>
        </a:defRPr>
      </a:lvl5pPr>
      <a:lvl6pPr marL="456926" algn="l" defTabSz="685389" rtl="0" fontAlgn="base">
        <a:lnSpc>
          <a:spcPct val="90000"/>
        </a:lnSpc>
        <a:spcBef>
          <a:spcPct val="0"/>
        </a:spcBef>
        <a:spcAft>
          <a:spcPct val="0"/>
        </a:spcAft>
        <a:defRPr sz="3298">
          <a:solidFill>
            <a:schemeClr val="tx1"/>
          </a:solidFill>
          <a:latin typeface="A3.Jovis-BebasNeueBold-San" charset="0"/>
        </a:defRPr>
      </a:lvl6pPr>
      <a:lvl7pPr marL="913852" algn="l" defTabSz="685389" rtl="0" fontAlgn="base">
        <a:lnSpc>
          <a:spcPct val="90000"/>
        </a:lnSpc>
        <a:spcBef>
          <a:spcPct val="0"/>
        </a:spcBef>
        <a:spcAft>
          <a:spcPct val="0"/>
        </a:spcAft>
        <a:defRPr sz="3298">
          <a:solidFill>
            <a:schemeClr val="tx1"/>
          </a:solidFill>
          <a:latin typeface="A3.Jovis-BebasNeueBold-San" charset="0"/>
        </a:defRPr>
      </a:lvl7pPr>
      <a:lvl8pPr marL="1370777" algn="l" defTabSz="685389" rtl="0" fontAlgn="base">
        <a:lnSpc>
          <a:spcPct val="90000"/>
        </a:lnSpc>
        <a:spcBef>
          <a:spcPct val="0"/>
        </a:spcBef>
        <a:spcAft>
          <a:spcPct val="0"/>
        </a:spcAft>
        <a:defRPr sz="3298">
          <a:solidFill>
            <a:schemeClr val="tx1"/>
          </a:solidFill>
          <a:latin typeface="A3.Jovis-BebasNeueBold-San" charset="0"/>
        </a:defRPr>
      </a:lvl8pPr>
      <a:lvl9pPr marL="1827703" algn="l" defTabSz="685389" rtl="0" fontAlgn="base">
        <a:lnSpc>
          <a:spcPct val="90000"/>
        </a:lnSpc>
        <a:spcBef>
          <a:spcPct val="0"/>
        </a:spcBef>
        <a:spcAft>
          <a:spcPct val="0"/>
        </a:spcAft>
        <a:defRPr sz="3298">
          <a:solidFill>
            <a:schemeClr val="tx1"/>
          </a:solidFill>
          <a:latin typeface="A3.Jovis-BebasNeueBold-San" charset="0"/>
        </a:defRPr>
      </a:lvl9pPr>
    </p:titleStyle>
    <p:bodyStyle>
      <a:lvl1pPr marL="171347" indent="-171347" algn="l" defTabSz="685389" rtl="0" fontAlgn="base">
        <a:lnSpc>
          <a:spcPct val="90000"/>
        </a:lnSpc>
        <a:spcBef>
          <a:spcPts val="750"/>
        </a:spcBef>
        <a:spcAft>
          <a:spcPct val="0"/>
        </a:spcAft>
        <a:buFont typeface="Arial" panose="020B0604020202020204" pitchFamily="34" charset="0"/>
        <a:buChar char="•"/>
        <a:defRPr sz="2098" kern="1200">
          <a:solidFill>
            <a:schemeClr val="tx1"/>
          </a:solidFill>
          <a:latin typeface="+mn-lt"/>
          <a:ea typeface="+mn-ea"/>
          <a:cs typeface="+mn-cs"/>
        </a:defRPr>
      </a:lvl1pPr>
      <a:lvl2pPr marL="514042" indent="-171347" algn="l" defTabSz="685389"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6736" indent="-171347" algn="l" defTabSz="685389"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9430" indent="-171347" algn="l" defTabSz="685389"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2124" indent="-171347" algn="l" defTabSz="685389"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4819" indent="-171347" algn="l" defTabSz="6853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514" indent="-171347" algn="l" defTabSz="6853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207" indent="-171347" algn="l" defTabSz="6853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2902" indent="-171347" algn="l" defTabSz="68538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389" rtl="0" eaLnBrk="1" latinLnBrk="0" hangingPunct="1">
        <a:defRPr sz="1350" kern="1200">
          <a:solidFill>
            <a:schemeClr val="tx1"/>
          </a:solidFill>
          <a:latin typeface="+mn-lt"/>
          <a:ea typeface="+mn-ea"/>
          <a:cs typeface="+mn-cs"/>
        </a:defRPr>
      </a:lvl1pPr>
      <a:lvl2pPr marL="342694" algn="l" defTabSz="685389" rtl="0" eaLnBrk="1" latinLnBrk="0" hangingPunct="1">
        <a:defRPr sz="1350" kern="1200">
          <a:solidFill>
            <a:schemeClr val="tx1"/>
          </a:solidFill>
          <a:latin typeface="+mn-lt"/>
          <a:ea typeface="+mn-ea"/>
          <a:cs typeface="+mn-cs"/>
        </a:defRPr>
      </a:lvl2pPr>
      <a:lvl3pPr marL="685389" algn="l" defTabSz="685389" rtl="0" eaLnBrk="1" latinLnBrk="0" hangingPunct="1">
        <a:defRPr sz="1350" kern="1200">
          <a:solidFill>
            <a:schemeClr val="tx1"/>
          </a:solidFill>
          <a:latin typeface="+mn-lt"/>
          <a:ea typeface="+mn-ea"/>
          <a:cs typeface="+mn-cs"/>
        </a:defRPr>
      </a:lvl3pPr>
      <a:lvl4pPr marL="1028083" algn="l" defTabSz="685389" rtl="0" eaLnBrk="1" latinLnBrk="0" hangingPunct="1">
        <a:defRPr sz="1350" kern="1200">
          <a:solidFill>
            <a:schemeClr val="tx1"/>
          </a:solidFill>
          <a:latin typeface="+mn-lt"/>
          <a:ea typeface="+mn-ea"/>
          <a:cs typeface="+mn-cs"/>
        </a:defRPr>
      </a:lvl4pPr>
      <a:lvl5pPr marL="1370777" algn="l" defTabSz="685389" rtl="0" eaLnBrk="1" latinLnBrk="0" hangingPunct="1">
        <a:defRPr sz="1350" kern="1200">
          <a:solidFill>
            <a:schemeClr val="tx1"/>
          </a:solidFill>
          <a:latin typeface="+mn-lt"/>
          <a:ea typeface="+mn-ea"/>
          <a:cs typeface="+mn-cs"/>
        </a:defRPr>
      </a:lvl5pPr>
      <a:lvl6pPr marL="1713472" algn="l" defTabSz="685389" rtl="0" eaLnBrk="1" latinLnBrk="0" hangingPunct="1">
        <a:defRPr sz="1350" kern="1200">
          <a:solidFill>
            <a:schemeClr val="tx1"/>
          </a:solidFill>
          <a:latin typeface="+mn-lt"/>
          <a:ea typeface="+mn-ea"/>
          <a:cs typeface="+mn-cs"/>
        </a:defRPr>
      </a:lvl6pPr>
      <a:lvl7pPr marL="2056166" algn="l" defTabSz="685389" rtl="0" eaLnBrk="1" latinLnBrk="0" hangingPunct="1">
        <a:defRPr sz="1350" kern="1200">
          <a:solidFill>
            <a:schemeClr val="tx1"/>
          </a:solidFill>
          <a:latin typeface="+mn-lt"/>
          <a:ea typeface="+mn-ea"/>
          <a:cs typeface="+mn-cs"/>
        </a:defRPr>
      </a:lvl7pPr>
      <a:lvl8pPr marL="2398860" algn="l" defTabSz="685389" rtl="0" eaLnBrk="1" latinLnBrk="0" hangingPunct="1">
        <a:defRPr sz="1350" kern="1200">
          <a:solidFill>
            <a:schemeClr val="tx1"/>
          </a:solidFill>
          <a:latin typeface="+mn-lt"/>
          <a:ea typeface="+mn-ea"/>
          <a:cs typeface="+mn-cs"/>
        </a:defRPr>
      </a:lvl8pPr>
      <a:lvl9pPr marL="2741554" algn="l" defTabSz="68538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77">
              <a:defRPr/>
            </a:pPr>
            <a:fld id="{D10F2C41-D146-4299-8CF7-AAADEF542A8B}" type="datetimeFigureOut">
              <a:rPr lang="en-GB" smtClean="0"/>
              <a:pPr defTabSz="685777">
                <a:defRPr/>
              </a:pPr>
              <a:t>22/06/2025</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77">
              <a:defRPr/>
            </a:pPr>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77">
              <a:defRPr/>
            </a:pPr>
            <a:fld id="{16F86329-3CF8-4C14-BDA1-626E503EBA06}" type="slidenum">
              <a:rPr lang="en-GB" smtClean="0"/>
              <a:pPr defTabSz="685777">
                <a:defRPr/>
              </a:pPr>
              <a:t>‹#›</a:t>
            </a:fld>
            <a:endParaRPr lang="en-GB"/>
          </a:p>
        </p:txBody>
      </p:sp>
    </p:spTree>
    <p:extLst>
      <p:ext uri="{BB962C8B-B14F-4D97-AF65-F5344CB8AC3E}">
        <p14:creationId xmlns:p14="http://schemas.microsoft.com/office/powerpoint/2010/main" xmlns="" val="206946739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941" r:id="rId3"/>
    <p:sldLayoutId id="2147483862" r:id="rId4"/>
    <p:sldLayoutId id="2147483863" r:id="rId5"/>
    <p:sldLayoutId id="2147483864" r:id="rId6"/>
    <p:sldLayoutId id="2147483865" r:id="rId7"/>
    <p:sldLayoutId id="2147483866" r:id="rId8"/>
    <p:sldLayoutId id="2147483947" r:id="rId9"/>
    <p:sldLayoutId id="2147483867" r:id="rId10"/>
    <p:sldLayoutId id="2147483868" r:id="rId11"/>
    <p:sldLayoutId id="2147483869" r:id="rId12"/>
    <p:sldLayoutId id="2147483870" r:id="rId13"/>
    <p:sldLayoutId id="2147483871" r:id="rId14"/>
    <p:sldLayoutId id="2147483944" r:id="rId15"/>
    <p:sldLayoutId id="2147483942" r:id="rId16"/>
    <p:sldLayoutId id="2147483872" r:id="rId17"/>
    <p:sldLayoutId id="2147483945" r:id="rId18"/>
    <p:sldLayoutId id="2147483708" r:id="rId19"/>
    <p:sldLayoutId id="2147483662"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3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04B5D"/>
              </a:buClr>
              <a:buSzPts val="3000"/>
              <a:buFont typeface="Amatic SC"/>
              <a:buNone/>
              <a:defRPr sz="3000" b="1">
                <a:solidFill>
                  <a:srgbClr val="E04B5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9"/>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bin"/>
              <a:buChar char="●"/>
              <a:defRPr sz="1800">
                <a:solidFill>
                  <a:schemeClr val="dk2"/>
                </a:solidFill>
                <a:latin typeface="Cabin"/>
                <a:ea typeface="Cabin"/>
                <a:cs typeface="Cabin"/>
                <a:sym typeface="Cabin"/>
              </a:defRPr>
            </a:lvl1pPr>
            <a:lvl2pPr marL="914400" lvl="1"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2pPr>
            <a:lvl3pPr marL="1371600" lvl="2"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3pPr>
            <a:lvl4pPr marL="1828800" lvl="3"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4pPr>
            <a:lvl5pPr marL="2286000" lvl="4"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5pPr>
            <a:lvl6pPr marL="2743200" lvl="5"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6pPr>
            <a:lvl7pPr marL="3200400" lvl="6"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7pPr>
            <a:lvl8pPr marL="3657600" lvl="7"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8pPr>
            <a:lvl9pPr marL="4114800" lvl="8" indent="-317500">
              <a:lnSpc>
                <a:spcPct val="115000"/>
              </a:lnSpc>
              <a:spcBef>
                <a:spcPts val="1600"/>
              </a:spcBef>
              <a:spcAft>
                <a:spcPts val="1600"/>
              </a:spcAft>
              <a:buClr>
                <a:schemeClr val="dk2"/>
              </a:buClr>
              <a:buSzPts val="1400"/>
              <a:buFont typeface="Cabin"/>
              <a:buChar char="■"/>
              <a:defRPr>
                <a:solidFill>
                  <a:schemeClr val="dk2"/>
                </a:solidFill>
                <a:latin typeface="Cabin"/>
                <a:ea typeface="Cabin"/>
                <a:cs typeface="Cabin"/>
                <a:sym typeface="Cabin"/>
              </a:defRPr>
            </a:lvl9pPr>
          </a:lstStyle>
          <a:p>
            <a:endParaRPr/>
          </a:p>
        </p:txBody>
      </p:sp>
    </p:spTree>
    <p:extLst>
      <p:ext uri="{BB962C8B-B14F-4D97-AF65-F5344CB8AC3E}">
        <p14:creationId xmlns:p14="http://schemas.microsoft.com/office/powerpoint/2010/main" xmlns="" val="2284612536"/>
      </p:ext>
    </p:extLst>
  </p:cSld>
  <p:clrMap bg1="lt1" tx1="dk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61" r:id="rId7"/>
    <p:sldLayoutId id="2147483959" r:id="rId8"/>
    <p:sldLayoutId id="2147483958" r:id="rId9"/>
    <p:sldLayoutId id="2147483957" r:id="rId10"/>
    <p:sldLayoutId id="2147483956" r:id="rId11"/>
    <p:sldLayoutId id="2147483955" r:id="rId12"/>
    <p:sldLayoutId id="2147483954" r:id="rId13"/>
    <p:sldLayoutId id="2147483953" r:id="rId14"/>
    <p:sldLayoutId id="2147483952" r:id="rId15"/>
    <p:sldLayoutId id="2147483951" r:id="rId16"/>
    <p:sldLayoutId id="2147483950" r:id="rId17"/>
    <p:sldLayoutId id="2147483949" r:id="rId18"/>
    <p:sldLayoutId id="2147483948"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0" r:id="rId33"/>
    <p:sldLayoutId id="2147483931" r:id="rId34"/>
    <p:sldLayoutId id="2147483932" r:id="rId35"/>
    <p:sldLayoutId id="2147483933" r:id="rId36"/>
    <p:sldLayoutId id="2147483934" r:id="rId37"/>
    <p:sldLayoutId id="2147483935" r:id="rId38"/>
    <p:sldLayoutId id="2147483936" r:id="rId39"/>
    <p:sldLayoutId id="2147483937" r:id="rId40"/>
    <p:sldLayoutId id="2147483960" r:id="rId41"/>
    <p:sldLayoutId id="2147483938" r:id="rId42"/>
    <p:sldLayoutId id="2147483967" r:id="rId43"/>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399"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22"/>
            <a:ext cx="7886700" cy="32635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3"/>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77"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3"/>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77"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3"/>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77" fontAlgn="base">
              <a:spcBef>
                <a:spcPct val="0"/>
              </a:spcBef>
              <a:spcAft>
                <a:spcPct val="0"/>
              </a:spcAft>
            </a:pPr>
            <a:fld id="{F3126CBF-05AE-4D1B-A885-F12C21F73B7D}" type="slidenum">
              <a:rPr lang="en-US" altLang="en-US" smtClean="0">
                <a:solidFill>
                  <a:srgbClr val="000000"/>
                </a:solidFill>
              </a:rPr>
              <a:pPr defTabSz="685777"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952245307"/>
      </p:ext>
    </p:extLst>
  </p:cSld>
  <p:clrMap bg1="lt1" tx1="dk1" bg2="lt2" tx2="dk2" accent1="accent1" accent2="accent2" accent3="accent3" accent4="accent4" accent5="accent5" accent6="accent6" hlink="hlink" folHlink="folHlink"/>
  <p:sldLayoutIdLst>
    <p:sldLayoutId id="2147483940" r:id="rId1"/>
  </p:sldLayoutIdLst>
  <p:txStyles>
    <p:titleStyle>
      <a:lvl1pPr algn="l" defTabSz="685594"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9" indent="-171399" algn="l" defTabSz="685594"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96" indent="-171399" algn="l" defTabSz="685594"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93" indent="-171399" algn="l" defTabSz="68559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90"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587"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384"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81"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78"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76"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594" rtl="0" eaLnBrk="1" latinLnBrk="0" hangingPunct="1">
        <a:defRPr sz="1350" kern="1200">
          <a:solidFill>
            <a:schemeClr val="tx1"/>
          </a:solidFill>
          <a:latin typeface="+mn-lt"/>
          <a:ea typeface="+mn-ea"/>
          <a:cs typeface="+mn-cs"/>
        </a:defRPr>
      </a:lvl1pPr>
      <a:lvl2pPr marL="342797" algn="l" defTabSz="685594" rtl="0" eaLnBrk="1" latinLnBrk="0" hangingPunct="1">
        <a:defRPr sz="1350" kern="1200">
          <a:solidFill>
            <a:schemeClr val="tx1"/>
          </a:solidFill>
          <a:latin typeface="+mn-lt"/>
          <a:ea typeface="+mn-ea"/>
          <a:cs typeface="+mn-cs"/>
        </a:defRPr>
      </a:lvl2pPr>
      <a:lvl3pPr marL="685594" algn="l" defTabSz="685594" rtl="0" eaLnBrk="1" latinLnBrk="0" hangingPunct="1">
        <a:defRPr sz="1350" kern="1200">
          <a:solidFill>
            <a:schemeClr val="tx1"/>
          </a:solidFill>
          <a:latin typeface="+mn-lt"/>
          <a:ea typeface="+mn-ea"/>
          <a:cs typeface="+mn-cs"/>
        </a:defRPr>
      </a:lvl3pPr>
      <a:lvl4pPr marL="1028391" algn="l" defTabSz="685594" rtl="0" eaLnBrk="1" latinLnBrk="0" hangingPunct="1">
        <a:defRPr sz="1350" kern="1200">
          <a:solidFill>
            <a:schemeClr val="tx1"/>
          </a:solidFill>
          <a:latin typeface="+mn-lt"/>
          <a:ea typeface="+mn-ea"/>
          <a:cs typeface="+mn-cs"/>
        </a:defRPr>
      </a:lvl4pPr>
      <a:lvl5pPr marL="1371189" algn="l" defTabSz="685594" rtl="0" eaLnBrk="1" latinLnBrk="0" hangingPunct="1">
        <a:defRPr sz="1350" kern="1200">
          <a:solidFill>
            <a:schemeClr val="tx1"/>
          </a:solidFill>
          <a:latin typeface="+mn-lt"/>
          <a:ea typeface="+mn-ea"/>
          <a:cs typeface="+mn-cs"/>
        </a:defRPr>
      </a:lvl5pPr>
      <a:lvl6pPr marL="1713986" algn="l" defTabSz="685594" rtl="0" eaLnBrk="1" latinLnBrk="0" hangingPunct="1">
        <a:defRPr sz="1350" kern="1200">
          <a:solidFill>
            <a:schemeClr val="tx1"/>
          </a:solidFill>
          <a:latin typeface="+mn-lt"/>
          <a:ea typeface="+mn-ea"/>
          <a:cs typeface="+mn-cs"/>
        </a:defRPr>
      </a:lvl6pPr>
      <a:lvl7pPr marL="2056783" algn="l" defTabSz="685594" rtl="0" eaLnBrk="1" latinLnBrk="0" hangingPunct="1">
        <a:defRPr sz="1350" kern="1200">
          <a:solidFill>
            <a:schemeClr val="tx1"/>
          </a:solidFill>
          <a:latin typeface="+mn-lt"/>
          <a:ea typeface="+mn-ea"/>
          <a:cs typeface="+mn-cs"/>
        </a:defRPr>
      </a:lvl7pPr>
      <a:lvl8pPr marL="2399580" algn="l" defTabSz="685594" rtl="0" eaLnBrk="1" latinLnBrk="0" hangingPunct="1">
        <a:defRPr sz="1350" kern="1200">
          <a:solidFill>
            <a:schemeClr val="tx1"/>
          </a:solidFill>
          <a:latin typeface="+mn-lt"/>
          <a:ea typeface="+mn-ea"/>
          <a:cs typeface="+mn-cs"/>
        </a:defRPr>
      </a:lvl8pPr>
      <a:lvl9pPr marL="2742377" algn="l" defTabSz="68559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4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4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4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1.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18" Type="http://schemas.openxmlformats.org/officeDocument/2006/relationships/image" Target="../media/image37.gif"/><Relationship Id="rId3" Type="http://schemas.openxmlformats.org/officeDocument/2006/relationships/slide" Target="slide23.xml"/><Relationship Id="rId7" Type="http://schemas.openxmlformats.org/officeDocument/2006/relationships/image" Target="../media/image29.png"/><Relationship Id="rId12" Type="http://schemas.openxmlformats.org/officeDocument/2006/relationships/slide" Target="slide26.xml"/><Relationship Id="rId17" Type="http://schemas.openxmlformats.org/officeDocument/2006/relationships/image" Target="../media/image36.png"/><Relationship Id="rId2" Type="http://schemas.openxmlformats.org/officeDocument/2006/relationships/image" Target="../media/image26.jpeg"/><Relationship Id="rId16" Type="http://schemas.openxmlformats.org/officeDocument/2006/relationships/image" Target="../media/image35.png"/><Relationship Id="rId1" Type="http://schemas.openxmlformats.org/officeDocument/2006/relationships/slideLayout" Target="../slideLayouts/slideLayout42.xml"/><Relationship Id="rId6" Type="http://schemas.openxmlformats.org/officeDocument/2006/relationships/slide" Target="slide24.xml"/><Relationship Id="rId11" Type="http://schemas.openxmlformats.org/officeDocument/2006/relationships/image" Target="../media/image32.png"/><Relationship Id="rId5" Type="http://schemas.openxmlformats.org/officeDocument/2006/relationships/image" Target="../media/image28.png"/><Relationship Id="rId15" Type="http://schemas.openxmlformats.org/officeDocument/2006/relationships/slide" Target="slide27.xml"/><Relationship Id="rId10" Type="http://schemas.openxmlformats.org/officeDocument/2006/relationships/image" Target="../media/image31.png"/><Relationship Id="rId19" Type="http://schemas.openxmlformats.org/officeDocument/2006/relationships/slide" Target="slide28.xml"/><Relationship Id="rId4" Type="http://schemas.openxmlformats.org/officeDocument/2006/relationships/image" Target="../media/image27.png"/><Relationship Id="rId9" Type="http://schemas.openxmlformats.org/officeDocument/2006/relationships/slide" Target="slide25.xml"/><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0.jpeg"/><Relationship Id="rId12" Type="http://schemas.openxmlformats.org/officeDocument/2006/relationships/image" Target="../media/image44.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43.gif"/><Relationship Id="rId5" Type="http://schemas.openxmlformats.org/officeDocument/2006/relationships/image" Target="../media/image39.png"/><Relationship Id="rId10" Type="http://schemas.openxmlformats.org/officeDocument/2006/relationships/image" Target="../media/image42.gif"/><Relationship Id="rId4" Type="http://schemas.openxmlformats.org/officeDocument/2006/relationships/image" Target="../media/image38.png"/><Relationship Id="rId9" Type="http://schemas.openxmlformats.org/officeDocument/2006/relationships/image" Target="../media/image41.gif"/><Relationship Id="rId14" Type="http://schemas.openxmlformats.org/officeDocument/2006/relationships/image" Target="../media/image46.gif"/></Relationships>
</file>

<file path=ppt/slides/_rels/slide24.xml.rels><?xml version="1.0" encoding="UTF-8" standalone="yes"?>
<Relationships xmlns="http://schemas.openxmlformats.org/package/2006/relationships"><Relationship Id="rId8" Type="http://schemas.openxmlformats.org/officeDocument/2006/relationships/image" Target="../media/image45.gif"/><Relationship Id="rId13" Type="http://schemas.openxmlformats.org/officeDocument/2006/relationships/image" Target="../media/image48.gif"/><Relationship Id="rId3" Type="http://schemas.openxmlformats.org/officeDocument/2006/relationships/audio" Target="../media/audio2.wav"/><Relationship Id="rId7" Type="http://schemas.openxmlformats.org/officeDocument/2006/relationships/image" Target="../media/image42.gif"/><Relationship Id="rId12"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slide" Target="slide22.xml"/><Relationship Id="rId5" Type="http://schemas.openxmlformats.org/officeDocument/2006/relationships/image" Target="../media/image47.png"/><Relationship Id="rId10" Type="http://schemas.openxmlformats.org/officeDocument/2006/relationships/image" Target="../media/image40.jpeg"/><Relationship Id="rId4" Type="http://schemas.openxmlformats.org/officeDocument/2006/relationships/image" Target="../media/image38.png"/><Relationship Id="rId9" Type="http://schemas.openxmlformats.org/officeDocument/2006/relationships/image" Target="../media/image46.gif"/></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0.jpeg"/><Relationship Id="rId12" Type="http://schemas.openxmlformats.org/officeDocument/2006/relationships/image" Target="../media/image44.gif"/><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32.png"/><Relationship Id="rId11" Type="http://schemas.openxmlformats.org/officeDocument/2006/relationships/image" Target="../media/image43.gif"/><Relationship Id="rId5" Type="http://schemas.openxmlformats.org/officeDocument/2006/relationships/image" Target="../media/image49.png"/><Relationship Id="rId15" Type="http://schemas.openxmlformats.org/officeDocument/2006/relationships/image" Target="../media/image50.gif"/><Relationship Id="rId10" Type="http://schemas.openxmlformats.org/officeDocument/2006/relationships/image" Target="../media/image42.gif"/><Relationship Id="rId4" Type="http://schemas.openxmlformats.org/officeDocument/2006/relationships/image" Target="../media/image38.png"/><Relationship Id="rId9" Type="http://schemas.openxmlformats.org/officeDocument/2006/relationships/image" Target="../media/image41.gif"/><Relationship Id="rId14" Type="http://schemas.openxmlformats.org/officeDocument/2006/relationships/image" Target="../media/image46.gif"/></Relationships>
</file>

<file path=ppt/slides/_rels/slide26.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1.gif"/><Relationship Id="rId3" Type="http://schemas.openxmlformats.org/officeDocument/2006/relationships/audio" Target="../media/audio2.wav"/><Relationship Id="rId7" Type="http://schemas.openxmlformats.org/officeDocument/2006/relationships/image" Target="../media/image34.png"/><Relationship Id="rId12" Type="http://schemas.openxmlformats.org/officeDocument/2006/relationships/slide" Target="slide22.xml"/><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52.png"/><Relationship Id="rId11" Type="http://schemas.openxmlformats.org/officeDocument/2006/relationships/image" Target="../media/image40.jpeg"/><Relationship Id="rId5" Type="http://schemas.openxmlformats.org/officeDocument/2006/relationships/image" Target="../media/image51.gif"/><Relationship Id="rId10" Type="http://schemas.openxmlformats.org/officeDocument/2006/relationships/image" Target="../media/image46.gif"/><Relationship Id="rId4" Type="http://schemas.openxmlformats.org/officeDocument/2006/relationships/image" Target="../media/image38.png"/><Relationship Id="rId9" Type="http://schemas.openxmlformats.org/officeDocument/2006/relationships/image" Target="../media/image45.gif"/></Relationships>
</file>

<file path=ppt/slides/_rels/slide27.xml.rels><?xml version="1.0" encoding="UTF-8" standalone="yes"?>
<Relationships xmlns="http://schemas.openxmlformats.org/package/2006/relationships"><Relationship Id="rId8" Type="http://schemas.openxmlformats.org/officeDocument/2006/relationships/image" Target="../media/image46.gif"/><Relationship Id="rId13" Type="http://schemas.openxmlformats.org/officeDocument/2006/relationships/image" Target="../media/image54.png"/><Relationship Id="rId3" Type="http://schemas.openxmlformats.org/officeDocument/2006/relationships/audio" Target="../media/audio2.wav"/><Relationship Id="rId7" Type="http://schemas.openxmlformats.org/officeDocument/2006/relationships/image" Target="../media/image45.gif"/><Relationship Id="rId12"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42.gif"/><Relationship Id="rId11" Type="http://schemas.openxmlformats.org/officeDocument/2006/relationships/image" Target="../media/image41.gif"/><Relationship Id="rId5" Type="http://schemas.openxmlformats.org/officeDocument/2006/relationships/image" Target="../media/image50.gif"/><Relationship Id="rId10" Type="http://schemas.openxmlformats.org/officeDocument/2006/relationships/slide" Target="slide22.xml"/><Relationship Id="rId4" Type="http://schemas.openxmlformats.org/officeDocument/2006/relationships/image" Target="../media/image38.png"/><Relationship Id="rId9"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5.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47.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5.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n4"/>
          <p:cNvPicPr>
            <a:picLocks noChangeAspect="1" noChangeArrowheads="1"/>
          </p:cNvPicPr>
          <p:nvPr/>
        </p:nvPicPr>
        <p:blipFill>
          <a:blip r:embed="rId3">
            <a:grayscl/>
            <a:extLst>
              <a:ext uri="{28A0092B-C50C-407E-A947-70E740481C1C}">
                <a14:useLocalDpi xmlns:a14="http://schemas.microsoft.com/office/drawing/2010/main" xmlns="" val="0"/>
              </a:ext>
            </a:extLst>
          </a:blip>
          <a:srcRect/>
          <a:stretch>
            <a:fillRect/>
          </a:stretch>
        </p:blipFill>
        <p:spPr bwMode="auto">
          <a:xfrm>
            <a:off x="1411" y="0"/>
            <a:ext cx="9141179" cy="5143500"/>
          </a:xfrm>
          <a:prstGeom prst="rect">
            <a:avLst/>
          </a:prstGeom>
          <a:solidFill>
            <a:srgbClr val="00FF00"/>
          </a:solidFill>
          <a:ln w="9525">
            <a:solidFill>
              <a:srgbClr val="FF0000"/>
            </a:solidFill>
            <a:miter lim="800000"/>
            <a:headEnd/>
            <a:tailEnd/>
          </a:ln>
        </p:spPr>
      </p:pic>
      <p:pic>
        <p:nvPicPr>
          <p:cNvPr id="47107" name="Picture 3" descr="8"/>
          <p:cNvPicPr>
            <a:picLocks noChangeAspect="1" noChangeArrowheads="1"/>
          </p:cNvPicPr>
          <p:nvPr/>
        </p:nvPicPr>
        <p:blipFill>
          <a:blip r:embed="rId4">
            <a:extLst>
              <a:ext uri="{28A0092B-C50C-407E-A947-70E740481C1C}">
                <a14:useLocalDpi xmlns:a14="http://schemas.microsoft.com/office/drawing/2010/main" xmlns="" val="0"/>
              </a:ext>
            </a:extLst>
          </a:blip>
          <a:srcRect t="6667" r="45732"/>
          <a:stretch>
            <a:fillRect/>
          </a:stretch>
        </p:blipFill>
        <p:spPr bwMode="auto">
          <a:xfrm>
            <a:off x="5229225" y="4514853"/>
            <a:ext cx="2543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4" descr="8"/>
          <p:cNvPicPr>
            <a:picLocks noChangeAspect="1" noChangeArrowheads="1"/>
          </p:cNvPicPr>
          <p:nvPr/>
        </p:nvPicPr>
        <p:blipFill>
          <a:blip r:embed="rId5">
            <a:extLst>
              <a:ext uri="{28A0092B-C50C-407E-A947-70E740481C1C}">
                <a14:useLocalDpi xmlns:a14="http://schemas.microsoft.com/office/drawing/2010/main" xmlns="" val="0"/>
              </a:ext>
            </a:extLst>
          </a:blip>
          <a:srcRect r="13333" b="53659"/>
          <a:stretch>
            <a:fillRect/>
          </a:stretch>
        </p:blipFill>
        <p:spPr bwMode="auto">
          <a:xfrm>
            <a:off x="7429500" y="2571750"/>
            <a:ext cx="371475"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Text Box 5"/>
          <p:cNvSpPr txBox="1">
            <a:spLocks noChangeArrowheads="1"/>
          </p:cNvSpPr>
          <p:nvPr/>
        </p:nvSpPr>
        <p:spPr bwMode="auto">
          <a:xfrm>
            <a:off x="3371853" y="342903"/>
            <a:ext cx="4229100" cy="41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685777" fontAlgn="base">
              <a:spcBef>
                <a:spcPct val="50000"/>
              </a:spcBef>
              <a:spcAft>
                <a:spcPct val="0"/>
              </a:spcAft>
            </a:pPr>
            <a:endParaRPr lang="vi-VN" altLang="en-US" sz="2100">
              <a:solidFill>
                <a:srgbClr val="000000"/>
              </a:solidFill>
              <a:latin typeface="Times New Roman" panose="02020603050405020304" pitchFamily="18" charset="0"/>
              <a:cs typeface="Times New Roman" panose="02020603050405020304" pitchFamily="18" charset="0"/>
            </a:endParaRPr>
          </a:p>
        </p:txBody>
      </p:sp>
      <p:sp>
        <p:nvSpPr>
          <p:cNvPr id="47110" name="Line 6"/>
          <p:cNvSpPr>
            <a:spLocks noChangeShapeType="1"/>
          </p:cNvSpPr>
          <p:nvPr/>
        </p:nvSpPr>
        <p:spPr bwMode="auto">
          <a:xfrm flipV="1">
            <a:off x="276016" y="342903"/>
            <a:ext cx="8507152" cy="2182"/>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777" fontAlgn="base">
              <a:spcBef>
                <a:spcPct val="0"/>
              </a:spcBef>
              <a:spcAft>
                <a:spcPct val="0"/>
              </a:spcAft>
            </a:pPr>
            <a:endParaRPr lang="en-US" sz="2100">
              <a:solidFill>
                <a:srgbClr val="000000"/>
              </a:solidFill>
              <a:latin typeface="Times New Roman" panose="02020603050405020304" pitchFamily="18" charset="0"/>
              <a:cs typeface="Times New Roman" panose="02020603050405020304" pitchFamily="18" charset="0"/>
            </a:endParaRPr>
          </a:p>
        </p:txBody>
      </p:sp>
      <p:sp>
        <p:nvSpPr>
          <p:cNvPr id="47111" name="Line 7"/>
          <p:cNvSpPr>
            <a:spLocks noChangeShapeType="1"/>
          </p:cNvSpPr>
          <p:nvPr/>
        </p:nvSpPr>
        <p:spPr bwMode="auto">
          <a:xfrm>
            <a:off x="8783168" y="342903"/>
            <a:ext cx="0" cy="4568387"/>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777" fontAlgn="base">
              <a:spcBef>
                <a:spcPct val="0"/>
              </a:spcBef>
              <a:spcAft>
                <a:spcPct val="0"/>
              </a:spcAft>
            </a:pPr>
            <a:endParaRPr lang="en-US" sz="2100">
              <a:solidFill>
                <a:srgbClr val="000000"/>
              </a:solidFill>
              <a:latin typeface="Times New Roman" panose="02020603050405020304" pitchFamily="18" charset="0"/>
              <a:cs typeface="Times New Roman" panose="02020603050405020304" pitchFamily="18" charset="0"/>
            </a:endParaRPr>
          </a:p>
        </p:txBody>
      </p:sp>
      <p:sp>
        <p:nvSpPr>
          <p:cNvPr id="47112" name="Line 8"/>
          <p:cNvSpPr>
            <a:spLocks noChangeShapeType="1"/>
          </p:cNvSpPr>
          <p:nvPr/>
        </p:nvSpPr>
        <p:spPr bwMode="auto">
          <a:xfrm>
            <a:off x="288846" y="342903"/>
            <a:ext cx="0" cy="457200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777" fontAlgn="base">
              <a:spcBef>
                <a:spcPct val="0"/>
              </a:spcBef>
              <a:spcAft>
                <a:spcPct val="0"/>
              </a:spcAft>
            </a:pPr>
            <a:endParaRPr lang="en-US" sz="2100">
              <a:solidFill>
                <a:srgbClr val="000000"/>
              </a:solidFill>
              <a:latin typeface="Times New Roman" panose="02020603050405020304" pitchFamily="18" charset="0"/>
              <a:cs typeface="Times New Roman" panose="02020603050405020304" pitchFamily="18" charset="0"/>
            </a:endParaRPr>
          </a:p>
        </p:txBody>
      </p:sp>
      <p:sp>
        <p:nvSpPr>
          <p:cNvPr id="47113" name="Line 9"/>
          <p:cNvSpPr>
            <a:spLocks noChangeShapeType="1"/>
          </p:cNvSpPr>
          <p:nvPr/>
        </p:nvSpPr>
        <p:spPr bwMode="auto">
          <a:xfrm>
            <a:off x="288846" y="4911288"/>
            <a:ext cx="8494322"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defTabSz="685777" fontAlgn="base">
              <a:spcBef>
                <a:spcPct val="0"/>
              </a:spcBef>
              <a:spcAft>
                <a:spcPct val="0"/>
              </a:spcAft>
            </a:pPr>
            <a:endParaRPr lang="en-US" sz="2100">
              <a:solidFill>
                <a:srgbClr val="000000"/>
              </a:solidFill>
              <a:latin typeface="Times New Roman" panose="02020603050405020304" pitchFamily="18" charset="0"/>
              <a:cs typeface="Times New Roman" panose="02020603050405020304" pitchFamily="18" charset="0"/>
            </a:endParaRPr>
          </a:p>
        </p:txBody>
      </p:sp>
      <p:pic>
        <p:nvPicPr>
          <p:cNvPr id="47114" name="Picture 10" descr="ngo%20dai"/>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rot="2063132">
            <a:off x="1143003" y="3829053"/>
            <a:ext cx="1143000"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47116" name="Text Box 12"/>
          <p:cNvSpPr txBox="1">
            <a:spLocks noChangeArrowheads="1"/>
          </p:cNvSpPr>
          <p:nvPr/>
        </p:nvSpPr>
        <p:spPr bwMode="auto">
          <a:xfrm>
            <a:off x="2437842" y="3089168"/>
            <a:ext cx="4991658" cy="138508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685777" fontAlgn="base">
              <a:spcBef>
                <a:spcPct val="50000"/>
              </a:spcBef>
              <a:spcAft>
                <a:spcPct val="0"/>
              </a:spcAft>
            </a:pPr>
            <a:r>
              <a:rPr lang="en-US" altLang="en-US" sz="2100" b="1" dirty="0" err="1">
                <a:solidFill>
                  <a:srgbClr val="FF0000"/>
                </a:solidFill>
                <a:latin typeface="Times New Roman" panose="02020603050405020304" pitchFamily="18" charset="0"/>
                <a:cs typeface="Times New Roman" panose="02020603050405020304" pitchFamily="18" charset="0"/>
              </a:rPr>
              <a:t>Môn</a:t>
            </a:r>
            <a:r>
              <a:rPr lang="en-US" altLang="en-US" sz="2100" b="1" dirty="0">
                <a:solidFill>
                  <a:srgbClr val="FF0000"/>
                </a:solidFill>
                <a:latin typeface="Times New Roman" panose="02020603050405020304" pitchFamily="18" charset="0"/>
                <a:cs typeface="Times New Roman" panose="02020603050405020304" pitchFamily="18" charset="0"/>
              </a:rPr>
              <a:t>: Tin </a:t>
            </a:r>
            <a:r>
              <a:rPr lang="en-US" altLang="en-US" sz="2100" b="1" dirty="0" err="1">
                <a:solidFill>
                  <a:srgbClr val="FF0000"/>
                </a:solidFill>
                <a:latin typeface="Times New Roman" panose="02020603050405020304" pitchFamily="18" charset="0"/>
                <a:cs typeface="Times New Roman" panose="02020603050405020304" pitchFamily="18" charset="0"/>
              </a:rPr>
              <a:t>học</a:t>
            </a:r>
            <a:endParaRPr lang="en-US" altLang="en-US" sz="2100" b="1" dirty="0">
              <a:solidFill>
                <a:srgbClr val="FF0000"/>
              </a:solidFill>
              <a:latin typeface="Times New Roman" panose="02020603050405020304" pitchFamily="18" charset="0"/>
              <a:cs typeface="Times New Roman" panose="02020603050405020304" pitchFamily="18" charset="0"/>
            </a:endParaRPr>
          </a:p>
          <a:p>
            <a:pPr defTabSz="685777" fontAlgn="base">
              <a:spcBef>
                <a:spcPct val="50000"/>
              </a:spcBef>
              <a:spcAft>
                <a:spcPct val="0"/>
              </a:spcAft>
            </a:pPr>
            <a:r>
              <a:rPr lang="en-US" altLang="en-US" sz="2100" b="1" dirty="0">
                <a:solidFill>
                  <a:srgbClr val="FF0000"/>
                </a:solidFill>
                <a:latin typeface="Times New Roman" panose="02020603050405020304" pitchFamily="18" charset="0"/>
                <a:cs typeface="Times New Roman" panose="02020603050405020304" pitchFamily="18" charset="0"/>
              </a:rPr>
              <a:t>Giáo viên : </a:t>
            </a:r>
            <a:r>
              <a:rPr lang="en-US" altLang="en-US" sz="2100" b="1" dirty="0" smtClean="0">
                <a:solidFill>
                  <a:srgbClr val="FF0000"/>
                </a:solidFill>
                <a:latin typeface="Times New Roman" panose="02020603050405020304" pitchFamily="18" charset="0"/>
                <a:cs typeface="Times New Roman" panose="02020603050405020304" pitchFamily="18" charset="0"/>
              </a:rPr>
              <a:t>Nguyễn Thị Phước</a:t>
            </a:r>
            <a:endParaRPr lang="en-US" altLang="en-US" sz="2100" b="1" dirty="0">
              <a:solidFill>
                <a:srgbClr val="FF0000"/>
              </a:solidFill>
              <a:latin typeface="Times New Roman" panose="02020603050405020304" pitchFamily="18" charset="0"/>
              <a:cs typeface="Times New Roman" panose="02020603050405020304" pitchFamily="18" charset="0"/>
            </a:endParaRPr>
          </a:p>
          <a:p>
            <a:pPr defTabSz="685777" fontAlgn="base">
              <a:spcBef>
                <a:spcPct val="50000"/>
              </a:spcBef>
              <a:spcAft>
                <a:spcPct val="0"/>
              </a:spcAft>
            </a:pPr>
            <a:r>
              <a:rPr lang="en-US" altLang="en-US" sz="2100" b="1" dirty="0">
                <a:solidFill>
                  <a:srgbClr val="FF0000"/>
                </a:solidFill>
                <a:latin typeface="Times New Roman" panose="02020603050405020304" pitchFamily="18" charset="0"/>
                <a:cs typeface="Times New Roman" panose="02020603050405020304" pitchFamily="18" charset="0"/>
              </a:rPr>
              <a:t>Trường: </a:t>
            </a:r>
            <a:r>
              <a:rPr lang="en-US" altLang="en-US" sz="2100" b="1" dirty="0" smtClean="0">
                <a:solidFill>
                  <a:srgbClr val="FF0000"/>
                </a:solidFill>
                <a:latin typeface="Times New Roman" panose="02020603050405020304" pitchFamily="18" charset="0"/>
                <a:cs typeface="Times New Roman" panose="02020603050405020304" pitchFamily="18" charset="0"/>
              </a:rPr>
              <a:t>THCS Phước Thắng</a:t>
            </a:r>
            <a:endParaRPr lang="en-US" altLang="en-US" sz="2100" b="1" dirty="0">
              <a:solidFill>
                <a:srgbClr val="FF0000"/>
              </a:solidFill>
              <a:latin typeface="Times New Roman" panose="02020603050405020304" pitchFamily="18" charset="0"/>
              <a:cs typeface="Times New Roman" panose="02020603050405020304" pitchFamily="18" charset="0"/>
            </a:endParaRPr>
          </a:p>
        </p:txBody>
      </p:sp>
      <p:pic>
        <p:nvPicPr>
          <p:cNvPr id="47117" name="Picture 13" descr="CHIP010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4257" y="-127717"/>
            <a:ext cx="2053828" cy="2457450"/>
          </a:xfrm>
          <a:prstGeom prst="rect">
            <a:avLst/>
          </a:prstGeom>
          <a:noFill/>
          <a:extLst>
            <a:ext uri="{909E8E84-426E-40DD-AFC4-6F175D3DCCD1}">
              <a14:hiddenFill xmlns:a14="http://schemas.microsoft.com/office/drawing/2010/main" xmlns="">
                <a:solidFill>
                  <a:srgbClr val="FFFFFF"/>
                </a:solidFill>
              </a14:hiddenFill>
            </a:ext>
          </a:extLst>
        </p:spPr>
      </p:pic>
      <p:sp>
        <p:nvSpPr>
          <p:cNvPr id="47118" name="WordArt 14"/>
          <p:cNvSpPr>
            <a:spLocks noChangeArrowheads="1" noChangeShapeType="1" noTextEdit="1"/>
          </p:cNvSpPr>
          <p:nvPr/>
        </p:nvSpPr>
        <p:spPr bwMode="auto">
          <a:xfrm>
            <a:off x="1657350" y="2216947"/>
            <a:ext cx="5772150" cy="640555"/>
          </a:xfrm>
          <a:prstGeom prst="rect">
            <a:avLst/>
          </a:prstGeom>
        </p:spPr>
        <p:txBody>
          <a:bodyPr wrap="none" fromWordArt="1">
            <a:prstTxWarp prst="textPlain">
              <a:avLst>
                <a:gd name="adj" fmla="val 49744"/>
              </a:avLst>
            </a:prstTxWarp>
          </a:bodyPr>
          <a:lstStyle/>
          <a:p>
            <a:pPr algn="ctr" defTabSz="685777" fontAlgn="base">
              <a:spcBef>
                <a:spcPct val="0"/>
              </a:spcBef>
              <a:spcAft>
                <a:spcPct val="0"/>
              </a:spcAft>
            </a:pPr>
            <a:r>
              <a:rPr lang="en-US" sz="2100"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EM HỌC SINH LỚP </a:t>
            </a:r>
            <a:r>
              <a:rPr lang="en-US" sz="2100" b="1" kern="10" dirty="0" smtClean="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8A</a:t>
            </a:r>
            <a:endParaRPr lang="en-US" sz="2100"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endParaRPr>
          </a:p>
        </p:txBody>
      </p:sp>
      <p:pic>
        <p:nvPicPr>
          <p:cNvPr id="2050" name="Picture 2" descr="Ảnh động cối xay gió"/>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7659159" y="391650"/>
            <a:ext cx="928687" cy="9286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Sách lật trang - Ảnh động - Phan Thanh Tân - WEB NGOẠI NGỮ -TIN HỌC -Thanh  Tân"/>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59470" y="399455"/>
            <a:ext cx="1943100" cy="15501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7005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nodeType="afterEffect">
                                  <p:stCondLst>
                                    <p:cond delay="0"/>
                                  </p:stCondLst>
                                  <p:childTnLst>
                                    <p:animClr clrSpc="hsl" dir="cw">
                                      <p:cBhvr override="childStyle">
                                        <p:cTn id="6" dur="500" fill="hold"/>
                                        <p:tgtEl>
                                          <p:spTgt spid="47118"/>
                                        </p:tgtEl>
                                        <p:attrNameLst>
                                          <p:attrName>style.color</p:attrName>
                                        </p:attrNameLst>
                                      </p:cBhvr>
                                      <p:by>
                                        <p:hsl h="-7200000" s="0" l="0"/>
                                      </p:by>
                                    </p:animClr>
                                    <p:animClr clrSpc="hsl" dir="cw">
                                      <p:cBhvr>
                                        <p:cTn id="7" dur="500" fill="hold"/>
                                        <p:tgtEl>
                                          <p:spTgt spid="47118"/>
                                        </p:tgtEl>
                                        <p:attrNameLst>
                                          <p:attrName>fillcolor</p:attrName>
                                        </p:attrNameLst>
                                      </p:cBhvr>
                                      <p:by>
                                        <p:hsl h="-7200000" s="0" l="0"/>
                                      </p:by>
                                    </p:animClr>
                                    <p:animClr clrSpc="hsl" dir="cw">
                                      <p:cBhvr>
                                        <p:cTn id="8" dur="500" fill="hold"/>
                                        <p:tgtEl>
                                          <p:spTgt spid="47118"/>
                                        </p:tgtEl>
                                        <p:attrNameLst>
                                          <p:attrName>stroke.color</p:attrName>
                                        </p:attrNameLst>
                                      </p:cBhvr>
                                      <p:by>
                                        <p:hsl h="-7200000" s="0" l="0"/>
                                      </p:by>
                                    </p:animClr>
                                    <p:set>
                                      <p:cBhvr>
                                        <p:cTn id="9" dur="500" fill="hold"/>
                                        <p:tgtEl>
                                          <p:spTgt spid="47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673277" y="365631"/>
            <a:ext cx="7976060"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A. Mở bài trình chiếu mới</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3" name="TextBox 32"/>
          <p:cNvSpPr txBox="1"/>
          <p:nvPr/>
        </p:nvSpPr>
        <p:spPr>
          <a:xfrm>
            <a:off x="580046" y="864984"/>
            <a:ext cx="7560855" cy="661207"/>
          </a:xfrm>
          <a:prstGeom prst="rect">
            <a:avLst/>
          </a:prstGeom>
          <a:noFill/>
        </p:spPr>
        <p:txBody>
          <a:bodyPr wrap="square">
            <a:spAutoFit/>
          </a:bodyPr>
          <a:lstStyle/>
          <a:p>
            <a:pPr marL="457063" indent="-457063">
              <a:lnSpc>
                <a:spcPct val="150000"/>
              </a:lnSpc>
              <a:buFont typeface="Wingdings" panose="05000000000000000000" pitchFamily="2" charset="2"/>
              <a:buChar char="v"/>
            </a:pPr>
            <a:r>
              <a:rPr lang="en-US" sz="2800" b="1" i="1">
                <a:solidFill>
                  <a:schemeClr val="bg2">
                    <a:lumMod val="50000"/>
                  </a:schemeClr>
                </a:solidFill>
                <a:latin typeface="Times New Roman" panose="02020603050405020304" pitchFamily="18" charset="0"/>
                <a:cs typeface="Times New Roman" panose="02020603050405020304" pitchFamily="18" charset="0"/>
              </a:rPr>
              <a:t>Thiết lập Themes cho bài trình chiếu mới</a:t>
            </a:r>
            <a:r>
              <a:rPr lang="en-US" sz="2800">
                <a:solidFill>
                  <a:schemeClr val="bg2">
                    <a:lumMod val="50000"/>
                  </a:schemeClr>
                </a:solidFill>
                <a:latin typeface="Times New Roman" panose="02020603050405020304" pitchFamily="18" charset="0"/>
                <a:cs typeface="Times New Roman" panose="02020603050405020304" pitchFamily="18" charset="0"/>
              </a:rPr>
              <a:t>:</a:t>
            </a:r>
            <a:endParaRPr lang="en-US" sz="280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6063" y="31643"/>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 name="TextBox 3">
            <a:extLst>
              <a:ext uri="{FF2B5EF4-FFF2-40B4-BE49-F238E27FC236}">
                <a16:creationId xmlns:a16="http://schemas.microsoft.com/office/drawing/2014/main" xmlns="" id="{C9371E26-FDA1-45F9-DE3F-C05407ECFCDD}"/>
              </a:ext>
            </a:extLst>
          </p:cNvPr>
          <p:cNvSpPr txBox="1"/>
          <p:nvPr/>
        </p:nvSpPr>
        <p:spPr>
          <a:xfrm>
            <a:off x="295897" y="1526191"/>
            <a:ext cx="8164535" cy="1953868"/>
          </a:xfrm>
          <a:prstGeom prst="rect">
            <a:avLst/>
          </a:prstGeom>
          <a:noFill/>
        </p:spPr>
        <p:txBody>
          <a:bodyPr wrap="square">
            <a:spAutoFit/>
          </a:bodyPr>
          <a:lstStyle/>
          <a:p>
            <a:pPr marL="793512" indent="-342797">
              <a:lnSpc>
                <a:spcPct val="150000"/>
              </a:lnSpc>
              <a:buFont typeface="Courier New" panose="02070309020205020404" pitchFamily="49" charset="0"/>
              <a:buChar char="o"/>
            </a:pPr>
            <a:r>
              <a:rPr lang="en-US" sz="2800" i="1" dirty="0">
                <a:solidFill>
                  <a:schemeClr val="accent6">
                    <a:lumMod val="50000"/>
                  </a:schemeClr>
                </a:solidFill>
                <a:latin typeface="Times New Roman" panose="02020603050405020304" pitchFamily="18" charset="0"/>
                <a:cs typeface="Times New Roman" panose="02020603050405020304" pitchFamily="18" charset="0"/>
              </a:rPr>
              <a:t>B1: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Mở</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thuyết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trình</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thiết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lập</a:t>
            </a:r>
            <a:r>
              <a:rPr lang="en-US" sz="2800" i="1" dirty="0">
                <a:solidFill>
                  <a:schemeClr val="accent6">
                    <a:lumMod val="50000"/>
                  </a:schemeClr>
                </a:solidFill>
                <a:latin typeface="Times New Roman" panose="02020603050405020304" pitchFamily="18" charset="0"/>
                <a:cs typeface="Times New Roman" panose="02020603050405020304" pitchFamily="18" charset="0"/>
              </a:rPr>
              <a:t> Themes</a:t>
            </a:r>
          </a:p>
          <a:p>
            <a:pPr marL="793512" indent="-342797">
              <a:lnSpc>
                <a:spcPct val="150000"/>
              </a:lnSpc>
              <a:buFont typeface="Courier New" panose="02070309020205020404" pitchFamily="49" charset="0"/>
              <a:buChar char="o"/>
            </a:pPr>
            <a:r>
              <a:rPr lang="en-US" sz="2800" i="1" dirty="0">
                <a:solidFill>
                  <a:schemeClr val="accent6">
                    <a:lumMod val="50000"/>
                  </a:schemeClr>
                </a:solidFill>
                <a:latin typeface="Times New Roman" panose="02020603050405020304" pitchFamily="18" charset="0"/>
                <a:cs typeface="Times New Roman" panose="02020603050405020304" pitchFamily="18" charset="0"/>
              </a:rPr>
              <a:t>B2: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thẻ</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Design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Themes</a:t>
            </a:r>
            <a:r>
              <a:rPr lang="en-US" sz="2800" i="1" dirty="0">
                <a:solidFill>
                  <a:schemeClr val="accent6">
                    <a:lumMod val="50000"/>
                  </a:schemeClr>
                </a:solidFill>
                <a:latin typeface="Times New Roman" panose="02020603050405020304" pitchFamily="18" charset="0"/>
                <a:cs typeface="Times New Roman" panose="02020603050405020304" pitchFamily="18" charset="0"/>
              </a:rPr>
              <a:t> /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themes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tùy</a:t>
            </a:r>
            <a:r>
              <a:rPr lang="en-US" sz="2800" i="1" dirty="0">
                <a:solidFill>
                  <a:schemeClr val="accent6">
                    <a:lumMod val="50000"/>
                  </a:schemeClr>
                </a:solidFill>
                <a:latin typeface="Times New Roman" panose="02020603050405020304" pitchFamily="18" charset="0"/>
                <a:cs typeface="Times New Roman" panose="02020603050405020304" pitchFamily="18" charset="0"/>
              </a:rPr>
              <a:t> ý</a:t>
            </a:r>
            <a:endParaRPr lang="vi-VN" sz="2800"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157F0A65-88E9-989F-6BC8-2B41032D753B}"/>
              </a:ext>
            </a:extLst>
          </p:cNvPr>
          <p:cNvPicPr>
            <a:picLocks noChangeAspect="1"/>
          </p:cNvPicPr>
          <p:nvPr/>
        </p:nvPicPr>
        <p:blipFill>
          <a:blip r:embed="rId4"/>
          <a:stretch>
            <a:fillRect/>
          </a:stretch>
        </p:blipFill>
        <p:spPr>
          <a:xfrm>
            <a:off x="1505471" y="878077"/>
            <a:ext cx="6004015" cy="3899792"/>
          </a:xfrm>
          <a:prstGeom prst="rect">
            <a:avLst/>
          </a:prstGeom>
        </p:spPr>
      </p:pic>
    </p:spTree>
    <p:extLst>
      <p:ext uri="{BB962C8B-B14F-4D97-AF65-F5344CB8AC3E}">
        <p14:creationId xmlns:p14="http://schemas.microsoft.com/office/powerpoint/2010/main" xmlns="" val="7099623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pic>
        <p:nvPicPr>
          <p:cNvPr id="7" name="Picture 6">
            <a:extLst>
              <a:ext uri="{FF2B5EF4-FFF2-40B4-BE49-F238E27FC236}">
                <a16:creationId xmlns:a16="http://schemas.microsoft.com/office/drawing/2014/main" xmlns="" id="{C74CFA74-AAA4-B997-B839-4EB7FEA5708D}"/>
              </a:ext>
            </a:extLst>
          </p:cNvPr>
          <p:cNvPicPr>
            <a:picLocks noChangeAspect="1"/>
          </p:cNvPicPr>
          <p:nvPr/>
        </p:nvPicPr>
        <p:blipFill rotWithShape="1">
          <a:blip r:embed="rId3"/>
          <a:srcRect l="1427" r="38085"/>
          <a:stretch/>
        </p:blipFill>
        <p:spPr>
          <a:xfrm>
            <a:off x="6089084" y="2062567"/>
            <a:ext cx="2341766" cy="1699142"/>
          </a:xfrm>
          <a:prstGeom prst="rect">
            <a:avLst/>
          </a:prstGeom>
          <a:ln>
            <a:solidFill>
              <a:schemeClr val="bg1">
                <a:lumMod val="75000"/>
              </a:schemeClr>
            </a:solidFill>
          </a:ln>
        </p:spPr>
      </p:pic>
      <p:sp>
        <p:nvSpPr>
          <p:cNvPr id="3056" name="Google Shape;3056;p57"/>
          <p:cNvSpPr txBox="1">
            <a:spLocks noGrp="1"/>
          </p:cNvSpPr>
          <p:nvPr>
            <p:ph type="title"/>
          </p:nvPr>
        </p:nvSpPr>
        <p:spPr>
          <a:xfrm>
            <a:off x="806787" y="343284"/>
            <a:ext cx="8509365"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B. Định dạng văn bản trên trang chiếu</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3" name="TextBox 32"/>
          <p:cNvSpPr txBox="1"/>
          <p:nvPr/>
        </p:nvSpPr>
        <p:spPr>
          <a:xfrm>
            <a:off x="649770" y="720585"/>
            <a:ext cx="7560855" cy="661207"/>
          </a:xfrm>
          <a:prstGeom prst="rect">
            <a:avLst/>
          </a:prstGeom>
          <a:noFill/>
        </p:spPr>
        <p:txBody>
          <a:bodyPr wrap="square">
            <a:spAutoFit/>
          </a:bodyPr>
          <a:lstStyle/>
          <a:p>
            <a:pPr marL="457063" indent="-457063">
              <a:lnSpc>
                <a:spcPct val="150000"/>
              </a:lnSpc>
              <a:buFont typeface="Wingdings" panose="05000000000000000000" pitchFamily="2" charset="2"/>
              <a:buChar char="v"/>
            </a:pPr>
            <a:r>
              <a:rPr lang="en-US" sz="2800" b="1" i="1">
                <a:solidFill>
                  <a:schemeClr val="bg2">
                    <a:lumMod val="50000"/>
                  </a:schemeClr>
                </a:solidFill>
                <a:latin typeface="Times New Roman" panose="02020603050405020304" pitchFamily="18" charset="0"/>
                <a:cs typeface="Times New Roman" panose="02020603050405020304" pitchFamily="18" charset="0"/>
              </a:rPr>
              <a:t>Căn chỉnh văn bản</a:t>
            </a:r>
            <a:endParaRPr lang="en-US" sz="280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27714" y="19512"/>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4"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 name="TextBox 3">
            <a:extLst>
              <a:ext uri="{FF2B5EF4-FFF2-40B4-BE49-F238E27FC236}">
                <a16:creationId xmlns:a16="http://schemas.microsoft.com/office/drawing/2014/main" xmlns="" id="{C9371E26-FDA1-45F9-DE3F-C05407ECFCDD}"/>
              </a:ext>
            </a:extLst>
          </p:cNvPr>
          <p:cNvSpPr txBox="1"/>
          <p:nvPr/>
        </p:nvSpPr>
        <p:spPr>
          <a:xfrm>
            <a:off x="401179" y="1380628"/>
            <a:ext cx="5682989" cy="2600199"/>
          </a:xfrm>
          <a:prstGeom prst="rect">
            <a:avLst/>
          </a:prstGeom>
          <a:noFill/>
        </p:spPr>
        <p:txBody>
          <a:bodyPr wrap="square">
            <a:spAutoFit/>
          </a:bodyPr>
          <a:lstStyle/>
          <a:p>
            <a:pPr marL="793512" indent="-342797">
              <a:lnSpc>
                <a:spcPct val="150000"/>
              </a:lnSpc>
              <a:buFont typeface="Courier New" panose="02070309020205020404" pitchFamily="49" charset="0"/>
              <a:buChar char="o"/>
            </a:pPr>
            <a:r>
              <a:rPr lang="en-US" sz="2800" i="1" dirty="0">
                <a:solidFill>
                  <a:schemeClr val="accent6">
                    <a:lumMod val="50000"/>
                  </a:schemeClr>
                </a:solidFill>
                <a:latin typeface="Times New Roman" panose="02020603050405020304" pitchFamily="18" charset="0"/>
                <a:cs typeface="Times New Roman" panose="02020603050405020304" pitchFamily="18" charset="0"/>
              </a:rPr>
              <a:t>B1: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bản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căn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chỉnh</a:t>
            </a:r>
            <a:endParaRPr lang="en-US" sz="2800" i="1" dirty="0">
              <a:solidFill>
                <a:schemeClr val="accent6">
                  <a:lumMod val="50000"/>
                </a:schemeClr>
              </a:solidFill>
              <a:latin typeface="Times New Roman" panose="02020603050405020304" pitchFamily="18" charset="0"/>
              <a:cs typeface="Times New Roman" panose="02020603050405020304" pitchFamily="18" charset="0"/>
            </a:endParaRPr>
          </a:p>
          <a:p>
            <a:pPr marL="793512" indent="-342797">
              <a:lnSpc>
                <a:spcPct val="150000"/>
              </a:lnSpc>
              <a:buFont typeface="Courier New" panose="02070309020205020404" pitchFamily="49" charset="0"/>
              <a:buChar char="o"/>
            </a:pPr>
            <a:r>
              <a:rPr lang="en-US" sz="2800" i="1" dirty="0">
                <a:solidFill>
                  <a:schemeClr val="accent6">
                    <a:lumMod val="50000"/>
                  </a:schemeClr>
                </a:solidFill>
                <a:latin typeface="Times New Roman" panose="02020603050405020304" pitchFamily="18" charset="0"/>
                <a:cs typeface="Times New Roman" panose="02020603050405020304" pitchFamily="18" charset="0"/>
              </a:rPr>
              <a:t>B2: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thẻ</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Home</a:t>
            </a:r>
            <a:r>
              <a:rPr lang="en-US" sz="2800" i="1" dirty="0">
                <a:solidFill>
                  <a:schemeClr val="accent6">
                    <a:lumMod val="50000"/>
                  </a:schemeClr>
                </a:solidFill>
                <a:latin typeface="Times New Roman" panose="02020603050405020304" pitchFamily="18" charset="0"/>
                <a:cs typeface="Times New Roman" panose="02020603050405020304" pitchFamily="18" charset="0"/>
              </a:rPr>
              <a:t> /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Paragraph</a:t>
            </a:r>
            <a:r>
              <a:rPr lang="en-US" sz="2800" i="1" dirty="0">
                <a:solidFill>
                  <a:schemeClr val="accent6">
                    <a:lumMod val="50000"/>
                  </a:schemeClr>
                </a:solidFill>
                <a:latin typeface="Times New Roman" panose="02020603050405020304" pitchFamily="18" charset="0"/>
                <a:cs typeface="Times New Roman" panose="02020603050405020304" pitchFamily="18" charset="0"/>
              </a:rPr>
              <a:t> /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nút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căn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chỉnh</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bản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phù</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hợp</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cầu</a:t>
            </a:r>
            <a:endPar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Rectangle 4">
            <a:extLst>
              <a:ext uri="{FF2B5EF4-FFF2-40B4-BE49-F238E27FC236}">
                <a16:creationId xmlns:a16="http://schemas.microsoft.com/office/drawing/2014/main" xmlns="" id="{65EFF64C-83BA-69E3-E04B-A84AC4C04FEF}"/>
              </a:ext>
            </a:extLst>
          </p:cNvPr>
          <p:cNvSpPr/>
          <p:nvPr/>
        </p:nvSpPr>
        <p:spPr>
          <a:xfrm>
            <a:off x="6156176" y="2790415"/>
            <a:ext cx="1763652" cy="5039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xmlns="" val="17226093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722832" y="365631"/>
            <a:ext cx="8509365"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B. Định dạng văn bản trên trang chiếu</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3" name="TextBox 32"/>
          <p:cNvSpPr txBox="1"/>
          <p:nvPr/>
        </p:nvSpPr>
        <p:spPr>
          <a:xfrm>
            <a:off x="577013" y="817516"/>
            <a:ext cx="7560855" cy="661207"/>
          </a:xfrm>
          <a:prstGeom prst="rect">
            <a:avLst/>
          </a:prstGeom>
          <a:noFill/>
        </p:spPr>
        <p:txBody>
          <a:bodyPr wrap="square">
            <a:spAutoFit/>
          </a:bodyPr>
          <a:lstStyle/>
          <a:p>
            <a:pPr marL="457063" indent="-457063">
              <a:lnSpc>
                <a:spcPct val="150000"/>
              </a:lnSpc>
              <a:buFont typeface="Wingdings" panose="05000000000000000000" pitchFamily="2" charset="2"/>
              <a:buChar char="v"/>
            </a:pPr>
            <a:r>
              <a:rPr lang="en-US" sz="2800" b="1" i="1">
                <a:solidFill>
                  <a:schemeClr val="bg2">
                    <a:lumMod val="50000"/>
                  </a:schemeClr>
                </a:solidFill>
                <a:latin typeface="Times New Roman" panose="02020603050405020304" pitchFamily="18" charset="0"/>
                <a:cs typeface="Times New Roman" panose="02020603050405020304" pitchFamily="18" charset="0"/>
              </a:rPr>
              <a:t>Thiết lập Font chữ</a:t>
            </a:r>
            <a:endParaRPr lang="en-US" sz="280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0" y="26190"/>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 name="TextBox 3">
            <a:extLst>
              <a:ext uri="{FF2B5EF4-FFF2-40B4-BE49-F238E27FC236}">
                <a16:creationId xmlns:a16="http://schemas.microsoft.com/office/drawing/2014/main" xmlns="" id="{C9371E26-FDA1-45F9-DE3F-C05407ECFCDD}"/>
              </a:ext>
            </a:extLst>
          </p:cNvPr>
          <p:cNvSpPr txBox="1"/>
          <p:nvPr/>
        </p:nvSpPr>
        <p:spPr>
          <a:xfrm>
            <a:off x="495304" y="1326618"/>
            <a:ext cx="4489938" cy="3969805"/>
          </a:xfrm>
          <a:prstGeom prst="rect">
            <a:avLst/>
          </a:prstGeom>
          <a:noFill/>
        </p:spPr>
        <p:txBody>
          <a:bodyPr wrap="square">
            <a:spAutoFit/>
          </a:bodyPr>
          <a:lstStyle/>
          <a:p>
            <a:pPr marL="793512" indent="-342797">
              <a:lnSpc>
                <a:spcPct val="150000"/>
              </a:lnSpc>
              <a:buFont typeface="Courier New" panose="02070309020205020404" pitchFamily="49" charset="0"/>
              <a:buChar char="o"/>
            </a:pPr>
            <a:r>
              <a:rPr lang="en-US" sz="2800" i="1" dirty="0">
                <a:solidFill>
                  <a:schemeClr val="accent6">
                    <a:lumMod val="50000"/>
                  </a:schemeClr>
                </a:solidFill>
                <a:latin typeface="Times New Roman" panose="02020603050405020304" pitchFamily="18" charset="0"/>
                <a:cs typeface="Times New Roman" panose="02020603050405020304" pitchFamily="18" charset="0"/>
              </a:rPr>
              <a:t>B1: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bản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thay</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đổi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Font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chữ</a:t>
            </a:r>
            <a:endParaRPr lang="en-US" sz="2800" i="1" dirty="0">
              <a:solidFill>
                <a:schemeClr val="accent6">
                  <a:lumMod val="50000"/>
                </a:schemeClr>
              </a:solidFill>
              <a:latin typeface="Times New Roman" panose="02020603050405020304" pitchFamily="18" charset="0"/>
              <a:cs typeface="Times New Roman" panose="02020603050405020304" pitchFamily="18" charset="0"/>
            </a:endParaRPr>
          </a:p>
          <a:p>
            <a:pPr marL="793512" indent="-342797">
              <a:lnSpc>
                <a:spcPct val="150000"/>
              </a:lnSpc>
              <a:buFont typeface="Courier New" panose="02070309020205020404" pitchFamily="49" charset="0"/>
              <a:buChar char="o"/>
            </a:pPr>
            <a:r>
              <a:rPr lang="en-US" sz="2800" i="1" dirty="0">
                <a:solidFill>
                  <a:schemeClr val="accent6">
                    <a:lumMod val="50000"/>
                  </a:schemeClr>
                </a:solidFill>
                <a:latin typeface="Times New Roman" panose="02020603050405020304" pitchFamily="18" charset="0"/>
                <a:cs typeface="Times New Roman" panose="02020603050405020304" pitchFamily="18" charset="0"/>
              </a:rPr>
              <a:t>B2: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thẻ</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Home</a:t>
            </a:r>
            <a:r>
              <a:rPr lang="en-US" sz="2800" i="1" dirty="0">
                <a:solidFill>
                  <a:schemeClr val="accent6">
                    <a:lumMod val="50000"/>
                  </a:schemeClr>
                </a:solidFill>
                <a:latin typeface="Times New Roman" panose="02020603050405020304" pitchFamily="18" charset="0"/>
                <a:cs typeface="Times New Roman" panose="02020603050405020304" pitchFamily="18" charset="0"/>
              </a:rPr>
              <a:t> /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Font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Font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chữ</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thay</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đổi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(Arial)</a:t>
            </a:r>
            <a:endPar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a:p>
            <a:pPr marL="342797" indent="-342797" algn="just" defTabSz="342797">
              <a:lnSpc>
                <a:spcPct val="150000"/>
              </a:lnSpc>
              <a:spcBef>
                <a:spcPts val="600"/>
              </a:spcBef>
              <a:spcAft>
                <a:spcPts val="600"/>
              </a:spcAft>
              <a:buFont typeface="Courier New" panose="02070309020205020404" pitchFamily="49" charset="0"/>
              <a:buChar char="o"/>
            </a:pPr>
            <a:endParaRPr lang="vi-VN" sz="2800"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5E588903-99E4-8CEB-9355-93103C924A6C}"/>
              </a:ext>
            </a:extLst>
          </p:cNvPr>
          <p:cNvPicPr>
            <a:picLocks noChangeAspect="1"/>
          </p:cNvPicPr>
          <p:nvPr/>
        </p:nvPicPr>
        <p:blipFill rotWithShape="1">
          <a:blip r:embed="rId4"/>
          <a:srcRect r="20581"/>
          <a:stretch/>
        </p:blipFill>
        <p:spPr>
          <a:xfrm>
            <a:off x="4822556" y="1798683"/>
            <a:ext cx="3565868" cy="1512400"/>
          </a:xfrm>
          <a:prstGeom prst="rect">
            <a:avLst/>
          </a:prstGeom>
        </p:spPr>
      </p:pic>
      <p:sp>
        <p:nvSpPr>
          <p:cNvPr id="5" name="Rectangle 4">
            <a:extLst>
              <a:ext uri="{FF2B5EF4-FFF2-40B4-BE49-F238E27FC236}">
                <a16:creationId xmlns:a16="http://schemas.microsoft.com/office/drawing/2014/main" xmlns="" id="{65EFF64C-83BA-69E3-E04B-A84AC4C04FEF}"/>
              </a:ext>
            </a:extLst>
          </p:cNvPr>
          <p:cNvSpPr/>
          <p:nvPr/>
        </p:nvSpPr>
        <p:spPr>
          <a:xfrm>
            <a:off x="4930534" y="1923878"/>
            <a:ext cx="2447517" cy="5039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xmlns="" val="736224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722832" y="336230"/>
            <a:ext cx="8509365"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B. Định dạng văn bản trên trang chiếu</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3" name="TextBox 32"/>
          <p:cNvSpPr txBox="1"/>
          <p:nvPr/>
        </p:nvSpPr>
        <p:spPr>
          <a:xfrm>
            <a:off x="554324" y="768342"/>
            <a:ext cx="8601745" cy="661207"/>
          </a:xfrm>
          <a:prstGeom prst="rect">
            <a:avLst/>
          </a:prstGeom>
          <a:noFill/>
        </p:spPr>
        <p:txBody>
          <a:bodyPr wrap="square">
            <a:spAutoFit/>
          </a:bodyPr>
          <a:lstStyle/>
          <a:p>
            <a:pPr marL="457063" indent="-457063">
              <a:lnSpc>
                <a:spcPct val="150000"/>
              </a:lnSpc>
              <a:buFont typeface="Wingdings" panose="05000000000000000000" pitchFamily="2" charset="2"/>
              <a:buChar char="v"/>
            </a:pPr>
            <a:r>
              <a:rPr lang="en-US" sz="2800" b="1" i="1">
                <a:solidFill>
                  <a:schemeClr val="bg2">
                    <a:lumMod val="50000"/>
                  </a:schemeClr>
                </a:solidFill>
                <a:latin typeface="Times New Roman" panose="02020603050405020304" pitchFamily="18" charset="0"/>
                <a:cs typeface="Times New Roman" panose="02020603050405020304" pitchFamily="18" charset="0"/>
              </a:rPr>
              <a:t>Thiết lập màu chữ</a:t>
            </a:r>
            <a:endParaRPr lang="en-US" sz="280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0" y="-9775"/>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 name="TextBox 3">
            <a:extLst>
              <a:ext uri="{FF2B5EF4-FFF2-40B4-BE49-F238E27FC236}">
                <a16:creationId xmlns:a16="http://schemas.microsoft.com/office/drawing/2014/main" xmlns="" id="{C9371E26-FDA1-45F9-DE3F-C05407ECFCDD}"/>
              </a:ext>
            </a:extLst>
          </p:cNvPr>
          <p:cNvSpPr txBox="1"/>
          <p:nvPr/>
        </p:nvSpPr>
        <p:spPr>
          <a:xfrm>
            <a:off x="422918" y="1361893"/>
            <a:ext cx="9081630" cy="1953868"/>
          </a:xfrm>
          <a:prstGeom prst="rect">
            <a:avLst/>
          </a:prstGeom>
          <a:noFill/>
        </p:spPr>
        <p:txBody>
          <a:bodyPr wrap="square">
            <a:spAutoFit/>
          </a:bodyPr>
          <a:lstStyle/>
          <a:p>
            <a:pPr marL="793512" indent="-342797">
              <a:lnSpc>
                <a:spcPct val="150000"/>
              </a:lnSpc>
              <a:buFont typeface="Courier New" panose="02070309020205020404" pitchFamily="49" charset="0"/>
              <a:buChar char="o"/>
            </a:pPr>
            <a:r>
              <a:rPr lang="en-US" sz="2800" i="1">
                <a:solidFill>
                  <a:schemeClr val="accent6">
                    <a:lumMod val="50000"/>
                  </a:schemeClr>
                </a:solidFill>
                <a:latin typeface="Times New Roman" panose="02020603050405020304" pitchFamily="18" charset="0"/>
                <a:cs typeface="Times New Roman" panose="02020603050405020304" pitchFamily="18" charset="0"/>
              </a:rPr>
              <a:t>B1: Chọn VB cần thay đổi màu chữ</a:t>
            </a:r>
          </a:p>
          <a:p>
            <a:pPr marL="793512" indent="-342797">
              <a:lnSpc>
                <a:spcPct val="150000"/>
              </a:lnSpc>
              <a:buFont typeface="Courier New" panose="02070309020205020404" pitchFamily="49" charset="0"/>
              <a:buChar char="o"/>
            </a:pPr>
            <a:r>
              <a:rPr lang="en-US" sz="2800" i="1">
                <a:solidFill>
                  <a:schemeClr val="accent6">
                    <a:lumMod val="50000"/>
                  </a:schemeClr>
                </a:solidFill>
                <a:latin typeface="Times New Roman" panose="02020603050405020304" pitchFamily="18" charset="0"/>
                <a:cs typeface="Times New Roman" panose="02020603050405020304" pitchFamily="18" charset="0"/>
              </a:rPr>
              <a:t>B2: Chọn thẻ </a:t>
            </a:r>
            <a:r>
              <a:rPr lang="en-US" sz="2800" b="1" i="1">
                <a:solidFill>
                  <a:schemeClr val="accent6">
                    <a:lumMod val="50000"/>
                  </a:schemeClr>
                </a:solidFill>
                <a:latin typeface="Times New Roman" panose="02020603050405020304" pitchFamily="18" charset="0"/>
                <a:cs typeface="Times New Roman" panose="02020603050405020304" pitchFamily="18" charset="0"/>
              </a:rPr>
              <a:t>Home</a:t>
            </a:r>
            <a:r>
              <a:rPr lang="en-US" sz="2800" i="1">
                <a:solidFill>
                  <a:schemeClr val="accent6">
                    <a:lumMod val="50000"/>
                  </a:schemeClr>
                </a:solidFill>
                <a:latin typeface="Times New Roman" panose="02020603050405020304" pitchFamily="18" charset="0"/>
                <a:cs typeface="Times New Roman" panose="02020603050405020304" pitchFamily="18" charset="0"/>
              </a:rPr>
              <a:t> / Nhóm </a:t>
            </a:r>
            <a:r>
              <a:rPr lang="en-US" sz="2800" b="1" i="1">
                <a:solidFill>
                  <a:schemeClr val="accent6">
                    <a:lumMod val="50000"/>
                  </a:schemeClr>
                </a:solidFill>
                <a:latin typeface="Times New Roman" panose="02020603050405020304" pitchFamily="18" charset="0"/>
                <a:cs typeface="Times New Roman" panose="02020603050405020304" pitchFamily="18" charset="0"/>
              </a:rPr>
              <a:t>Font</a:t>
            </a:r>
            <a:r>
              <a:rPr lang="en-US" sz="2800" i="1">
                <a:solidFill>
                  <a:schemeClr val="accent6">
                    <a:lumMod val="50000"/>
                  </a:schemeClr>
                </a:solidFill>
                <a:latin typeface="Times New Roman" panose="02020603050405020304" pitchFamily="18" charset="0"/>
                <a:cs typeface="Times New Roman" panose="02020603050405020304" pitchFamily="18" charset="0"/>
              </a:rPr>
              <a:t> / Nhấn chọn mũi tên bên cạnh </a:t>
            </a:r>
            <a:r>
              <a:rPr lang="en-US" sz="2800" b="1" i="1">
                <a:solidFill>
                  <a:schemeClr val="accent6">
                    <a:lumMod val="50000"/>
                  </a:schemeClr>
                </a:solidFill>
                <a:latin typeface="Times New Roman" panose="02020603050405020304" pitchFamily="18" charset="0"/>
                <a:cs typeface="Times New Roman" panose="02020603050405020304" pitchFamily="18" charset="0"/>
              </a:rPr>
              <a:t>Font color</a:t>
            </a:r>
            <a:r>
              <a:rPr lang="en-US" sz="2800" i="1">
                <a:solidFill>
                  <a:schemeClr val="accent6">
                    <a:lumMod val="50000"/>
                  </a:schemeClr>
                </a:solidFill>
                <a:latin typeface="Times New Roman" panose="02020603050405020304" pitchFamily="18" charset="0"/>
                <a:cs typeface="Times New Roman" panose="02020603050405020304" pitchFamily="18" charset="0"/>
              </a:rPr>
              <a:t> / Chọn màu chữ cần thay đổi</a:t>
            </a:r>
            <a:endParaRPr lang="en-US" sz="2800" i="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 name="Picture 2">
            <a:extLst>
              <a:ext uri="{FF2B5EF4-FFF2-40B4-BE49-F238E27FC236}">
                <a16:creationId xmlns:a16="http://schemas.microsoft.com/office/drawing/2014/main" xmlns="" id="{5E588903-99E4-8CEB-9355-93103C924A6C}"/>
              </a:ext>
            </a:extLst>
          </p:cNvPr>
          <p:cNvPicPr>
            <a:picLocks noChangeAspect="1"/>
          </p:cNvPicPr>
          <p:nvPr/>
        </p:nvPicPr>
        <p:blipFill rotWithShape="1">
          <a:blip r:embed="rId4"/>
          <a:srcRect l="41698"/>
          <a:stretch/>
        </p:blipFill>
        <p:spPr>
          <a:xfrm>
            <a:off x="3203848" y="3247129"/>
            <a:ext cx="2617730" cy="1512400"/>
          </a:xfrm>
          <a:prstGeom prst="rect">
            <a:avLst/>
          </a:prstGeom>
          <a:ln>
            <a:solidFill>
              <a:schemeClr val="bg1">
                <a:lumMod val="75000"/>
              </a:schemeClr>
            </a:solidFill>
          </a:ln>
        </p:spPr>
      </p:pic>
      <p:sp>
        <p:nvSpPr>
          <p:cNvPr id="5" name="Rectangle 4">
            <a:extLst>
              <a:ext uri="{FF2B5EF4-FFF2-40B4-BE49-F238E27FC236}">
                <a16:creationId xmlns:a16="http://schemas.microsoft.com/office/drawing/2014/main" xmlns="" id="{65EFF64C-83BA-69E3-E04B-A84AC4C04FEF}"/>
              </a:ext>
            </a:extLst>
          </p:cNvPr>
          <p:cNvSpPr/>
          <p:nvPr/>
        </p:nvSpPr>
        <p:spPr>
          <a:xfrm>
            <a:off x="5076056" y="3871258"/>
            <a:ext cx="611879" cy="5039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xmlns="" val="7831418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845386" y="389852"/>
            <a:ext cx="8509365"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B. Định dạng văn bản trên trang chiếu</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3" name="TextBox 32"/>
          <p:cNvSpPr txBox="1"/>
          <p:nvPr/>
        </p:nvSpPr>
        <p:spPr>
          <a:xfrm>
            <a:off x="678031" y="784023"/>
            <a:ext cx="7560855" cy="661207"/>
          </a:xfrm>
          <a:prstGeom prst="rect">
            <a:avLst/>
          </a:prstGeom>
          <a:noFill/>
        </p:spPr>
        <p:txBody>
          <a:bodyPr wrap="square">
            <a:spAutoFit/>
          </a:bodyPr>
          <a:lstStyle/>
          <a:p>
            <a:pPr marL="457063" indent="-457063">
              <a:lnSpc>
                <a:spcPct val="150000"/>
              </a:lnSpc>
              <a:buFont typeface="Wingdings" panose="05000000000000000000" pitchFamily="2" charset="2"/>
              <a:buChar char="v"/>
            </a:pPr>
            <a:r>
              <a:rPr lang="en-US" sz="2800" b="1" i="1">
                <a:solidFill>
                  <a:schemeClr val="bg2">
                    <a:lumMod val="50000"/>
                  </a:schemeClr>
                </a:solidFill>
                <a:latin typeface="Times New Roman" panose="02020603050405020304" pitchFamily="18" charset="0"/>
                <a:cs typeface="Times New Roman" panose="02020603050405020304" pitchFamily="18" charset="0"/>
              </a:rPr>
              <a:t>Thiết lập kích thước chữ</a:t>
            </a:r>
            <a:endParaRPr lang="en-US" sz="280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0" y="0"/>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 name="TextBox 3">
            <a:extLst>
              <a:ext uri="{FF2B5EF4-FFF2-40B4-BE49-F238E27FC236}">
                <a16:creationId xmlns:a16="http://schemas.microsoft.com/office/drawing/2014/main" xmlns="" id="{C9371E26-FDA1-45F9-DE3F-C05407ECFCDD}"/>
              </a:ext>
            </a:extLst>
          </p:cNvPr>
          <p:cNvSpPr txBox="1"/>
          <p:nvPr/>
        </p:nvSpPr>
        <p:spPr>
          <a:xfrm>
            <a:off x="391840" y="1395480"/>
            <a:ext cx="6156684" cy="3246530"/>
          </a:xfrm>
          <a:prstGeom prst="rect">
            <a:avLst/>
          </a:prstGeom>
          <a:noFill/>
        </p:spPr>
        <p:txBody>
          <a:bodyPr wrap="square">
            <a:spAutoFit/>
          </a:bodyPr>
          <a:lstStyle/>
          <a:p>
            <a:pPr marL="793512" indent="-342797" algn="just">
              <a:lnSpc>
                <a:spcPct val="150000"/>
              </a:lnSpc>
              <a:buFont typeface="Courier New" panose="02070309020205020404" pitchFamily="49" charset="0"/>
              <a:buChar char="o"/>
            </a:pPr>
            <a:r>
              <a:rPr lang="en-US" sz="2800" i="1">
                <a:solidFill>
                  <a:schemeClr val="accent6">
                    <a:lumMod val="50000"/>
                  </a:schemeClr>
                </a:solidFill>
                <a:latin typeface="Times New Roman" panose="02020603050405020304" pitchFamily="18" charset="0"/>
                <a:cs typeface="Times New Roman" panose="02020603050405020304" pitchFamily="18" charset="0"/>
              </a:rPr>
              <a:t>B1: Chọn VB cần thay đổi kích thước chữ</a:t>
            </a:r>
          </a:p>
          <a:p>
            <a:pPr marL="793512" indent="-342797">
              <a:lnSpc>
                <a:spcPct val="150000"/>
              </a:lnSpc>
              <a:buFont typeface="Courier New" panose="02070309020205020404" pitchFamily="49" charset="0"/>
              <a:buChar char="o"/>
            </a:pPr>
            <a:r>
              <a:rPr lang="en-US" sz="2800" i="1">
                <a:solidFill>
                  <a:schemeClr val="accent6">
                    <a:lumMod val="50000"/>
                  </a:schemeClr>
                </a:solidFill>
                <a:latin typeface="Times New Roman" panose="02020603050405020304" pitchFamily="18" charset="0"/>
                <a:cs typeface="Times New Roman" panose="02020603050405020304" pitchFamily="18" charset="0"/>
              </a:rPr>
              <a:t>B2: Thẻ </a:t>
            </a:r>
            <a:r>
              <a:rPr lang="en-US" sz="2800" b="1" i="1">
                <a:solidFill>
                  <a:schemeClr val="accent6">
                    <a:lumMod val="50000"/>
                  </a:schemeClr>
                </a:solidFill>
                <a:latin typeface="Times New Roman" panose="02020603050405020304" pitchFamily="18" charset="0"/>
                <a:cs typeface="Times New Roman" panose="02020603050405020304" pitchFamily="18" charset="0"/>
              </a:rPr>
              <a:t>Home</a:t>
            </a:r>
            <a:r>
              <a:rPr lang="en-US" sz="2800" i="1">
                <a:solidFill>
                  <a:schemeClr val="accent6">
                    <a:lumMod val="50000"/>
                  </a:schemeClr>
                </a:solidFill>
                <a:latin typeface="Times New Roman" panose="02020603050405020304" pitchFamily="18" charset="0"/>
                <a:cs typeface="Times New Roman" panose="02020603050405020304" pitchFamily="18" charset="0"/>
              </a:rPr>
              <a:t> / Nhóm </a:t>
            </a:r>
            <a:r>
              <a:rPr lang="en-US" sz="2800" b="1" i="1">
                <a:solidFill>
                  <a:schemeClr val="accent6">
                    <a:lumMod val="50000"/>
                  </a:schemeClr>
                </a:solidFill>
                <a:latin typeface="Times New Roman" panose="02020603050405020304" pitchFamily="18" charset="0"/>
                <a:cs typeface="Times New Roman" panose="02020603050405020304" pitchFamily="18" charset="0"/>
              </a:rPr>
              <a:t>Font</a:t>
            </a:r>
            <a:r>
              <a:rPr lang="en-US" sz="2800" i="1">
                <a:solidFill>
                  <a:schemeClr val="accent6">
                    <a:lumMod val="50000"/>
                  </a:schemeClr>
                </a:solidFill>
                <a:latin typeface="Times New Roman" panose="02020603050405020304" pitchFamily="18" charset="0"/>
                <a:cs typeface="Times New Roman" panose="02020603050405020304" pitchFamily="18" charset="0"/>
              </a:rPr>
              <a:t> / Nhấn chọn mũi tên bên cạnh </a:t>
            </a:r>
            <a:r>
              <a:rPr lang="en-US" sz="2800" b="1" i="1">
                <a:solidFill>
                  <a:schemeClr val="accent6">
                    <a:lumMod val="50000"/>
                  </a:schemeClr>
                </a:solidFill>
                <a:latin typeface="Times New Roman" panose="02020603050405020304" pitchFamily="18" charset="0"/>
                <a:cs typeface="Times New Roman" panose="02020603050405020304" pitchFamily="18" charset="0"/>
              </a:rPr>
              <a:t>Font Size</a:t>
            </a:r>
            <a:r>
              <a:rPr lang="en-US" sz="2800" i="1">
                <a:solidFill>
                  <a:schemeClr val="accent6">
                    <a:lumMod val="50000"/>
                  </a:schemeClr>
                </a:solidFill>
                <a:latin typeface="Times New Roman" panose="02020603050405020304" pitchFamily="18" charset="0"/>
                <a:cs typeface="Times New Roman" panose="02020603050405020304" pitchFamily="18" charset="0"/>
              </a:rPr>
              <a:t> / Chọn kích thước chữ cần thay đổi</a:t>
            </a:r>
            <a:endParaRPr lang="vi-VN" sz="2800">
              <a:solidFill>
                <a:schemeClr val="bg2">
                  <a:lumMod val="5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5E588903-99E4-8CEB-9355-93103C924A6C}"/>
              </a:ext>
            </a:extLst>
          </p:cNvPr>
          <p:cNvPicPr>
            <a:picLocks noChangeAspect="1"/>
          </p:cNvPicPr>
          <p:nvPr/>
        </p:nvPicPr>
        <p:blipFill rotWithShape="1">
          <a:blip r:embed="rId4"/>
          <a:srcRect l="37114" r="9686"/>
          <a:stretch/>
        </p:blipFill>
        <p:spPr>
          <a:xfrm>
            <a:off x="6624228" y="1749621"/>
            <a:ext cx="1800199" cy="1512400"/>
          </a:xfrm>
          <a:prstGeom prst="rect">
            <a:avLst/>
          </a:prstGeom>
          <a:ln>
            <a:solidFill>
              <a:schemeClr val="bg1">
                <a:lumMod val="75000"/>
              </a:schemeClr>
            </a:solidFill>
          </a:ln>
        </p:spPr>
      </p:pic>
      <p:sp>
        <p:nvSpPr>
          <p:cNvPr id="5" name="Rectangle 4">
            <a:extLst>
              <a:ext uri="{FF2B5EF4-FFF2-40B4-BE49-F238E27FC236}">
                <a16:creationId xmlns:a16="http://schemas.microsoft.com/office/drawing/2014/main" xmlns="" id="{65EFF64C-83BA-69E3-E04B-A84AC4C04FEF}"/>
              </a:ext>
            </a:extLst>
          </p:cNvPr>
          <p:cNvSpPr/>
          <p:nvPr/>
        </p:nvSpPr>
        <p:spPr>
          <a:xfrm>
            <a:off x="7236296" y="1871122"/>
            <a:ext cx="576064" cy="4846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xmlns="" val="39287762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784185" y="353696"/>
            <a:ext cx="8509365"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B. Định dạng văn bản trên trang chiếu</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3" name="TextBox 32"/>
          <p:cNvSpPr txBox="1"/>
          <p:nvPr/>
        </p:nvSpPr>
        <p:spPr>
          <a:xfrm>
            <a:off x="595092" y="787999"/>
            <a:ext cx="7560855" cy="661207"/>
          </a:xfrm>
          <a:prstGeom prst="rect">
            <a:avLst/>
          </a:prstGeom>
          <a:noFill/>
        </p:spPr>
        <p:txBody>
          <a:bodyPr wrap="square">
            <a:spAutoFit/>
          </a:bodyPr>
          <a:lstStyle/>
          <a:p>
            <a:pPr marL="457063" indent="-457063">
              <a:lnSpc>
                <a:spcPct val="150000"/>
              </a:lnSpc>
              <a:buFont typeface="Wingdings" panose="05000000000000000000" pitchFamily="2" charset="2"/>
              <a:buChar char="v"/>
            </a:pPr>
            <a:r>
              <a:rPr lang="en-US" sz="2800" b="1" i="1">
                <a:solidFill>
                  <a:schemeClr val="bg2">
                    <a:lumMod val="50000"/>
                  </a:schemeClr>
                </a:solidFill>
                <a:latin typeface="Times New Roman" panose="02020603050405020304" pitchFamily="18" charset="0"/>
                <a:cs typeface="Times New Roman" panose="02020603050405020304" pitchFamily="18" charset="0"/>
              </a:rPr>
              <a:t>Tạo danh sách đầu dòng</a:t>
            </a:r>
            <a:endParaRPr lang="en-US" sz="280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21010" y="0"/>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 name="TextBox 3">
            <a:extLst>
              <a:ext uri="{FF2B5EF4-FFF2-40B4-BE49-F238E27FC236}">
                <a16:creationId xmlns:a16="http://schemas.microsoft.com/office/drawing/2014/main" xmlns="" id="{C9371E26-FDA1-45F9-DE3F-C05407ECFCDD}"/>
              </a:ext>
            </a:extLst>
          </p:cNvPr>
          <p:cNvSpPr txBox="1"/>
          <p:nvPr/>
        </p:nvSpPr>
        <p:spPr>
          <a:xfrm>
            <a:off x="283874" y="1353287"/>
            <a:ext cx="6160333" cy="3969805"/>
          </a:xfrm>
          <a:prstGeom prst="rect">
            <a:avLst/>
          </a:prstGeom>
          <a:noFill/>
        </p:spPr>
        <p:txBody>
          <a:bodyPr wrap="square">
            <a:spAutoFit/>
          </a:bodyPr>
          <a:lstStyle/>
          <a:p>
            <a:pPr marL="907915" indent="-457200" algn="just">
              <a:lnSpc>
                <a:spcPct val="150000"/>
              </a:lnSpc>
              <a:buFont typeface="Courier New" panose="02070309020205020404" pitchFamily="49" charset="0"/>
              <a:buChar char="o"/>
            </a:pPr>
            <a:r>
              <a:rPr lang="en-US" sz="2800" i="1">
                <a:solidFill>
                  <a:schemeClr val="accent6">
                    <a:lumMod val="50000"/>
                  </a:schemeClr>
                </a:solidFill>
                <a:latin typeface="Times New Roman" panose="02020603050405020304" pitchFamily="18" charset="0"/>
                <a:cs typeface="Times New Roman" panose="02020603050405020304" pitchFamily="18" charset="0"/>
              </a:rPr>
              <a:t>B1: Chọn văn bản cần tạo danh sách đầu dòng</a:t>
            </a:r>
          </a:p>
          <a:p>
            <a:pPr marL="907915" indent="-457200" algn="just">
              <a:lnSpc>
                <a:spcPct val="150000"/>
              </a:lnSpc>
              <a:buFont typeface="Courier New" panose="02070309020205020404" pitchFamily="49" charset="0"/>
              <a:buChar char="o"/>
            </a:pPr>
            <a:r>
              <a:rPr lang="en-US" sz="2800" i="1">
                <a:solidFill>
                  <a:schemeClr val="accent6">
                    <a:lumMod val="50000"/>
                  </a:schemeClr>
                </a:solidFill>
                <a:latin typeface="Times New Roman" panose="02020603050405020304" pitchFamily="18" charset="0"/>
                <a:cs typeface="Times New Roman" panose="02020603050405020304" pitchFamily="18" charset="0"/>
              </a:rPr>
              <a:t>B2: Thẻ </a:t>
            </a:r>
            <a:r>
              <a:rPr lang="en-US" sz="2800" b="1" i="1">
                <a:solidFill>
                  <a:schemeClr val="accent6">
                    <a:lumMod val="50000"/>
                  </a:schemeClr>
                </a:solidFill>
                <a:latin typeface="Times New Roman" panose="02020603050405020304" pitchFamily="18" charset="0"/>
                <a:cs typeface="Times New Roman" panose="02020603050405020304" pitchFamily="18" charset="0"/>
              </a:rPr>
              <a:t>Home</a:t>
            </a:r>
            <a:r>
              <a:rPr lang="en-US" sz="2800" i="1">
                <a:solidFill>
                  <a:schemeClr val="accent6">
                    <a:lumMod val="50000"/>
                  </a:schemeClr>
                </a:solidFill>
                <a:latin typeface="Times New Roman" panose="02020603050405020304" pitchFamily="18" charset="0"/>
                <a:cs typeface="Times New Roman" panose="02020603050405020304" pitchFamily="18" charset="0"/>
              </a:rPr>
              <a:t> / Nhóm </a:t>
            </a:r>
            <a:r>
              <a:rPr lang="en-US" sz="2800" b="1" i="1">
                <a:solidFill>
                  <a:schemeClr val="accent6">
                    <a:lumMod val="50000"/>
                  </a:schemeClr>
                </a:solidFill>
                <a:latin typeface="Times New Roman" panose="02020603050405020304" pitchFamily="18" charset="0"/>
                <a:cs typeface="Times New Roman" panose="02020603050405020304" pitchFamily="18" charset="0"/>
              </a:rPr>
              <a:t>Paragarph </a:t>
            </a:r>
            <a:r>
              <a:rPr lang="en-US" sz="2800" i="1">
                <a:solidFill>
                  <a:schemeClr val="accent6">
                    <a:lumMod val="50000"/>
                  </a:schemeClr>
                </a:solidFill>
                <a:latin typeface="Times New Roman" panose="02020603050405020304" pitchFamily="18" charset="0"/>
                <a:cs typeface="Times New Roman" panose="02020603050405020304" pitchFamily="18" charset="0"/>
              </a:rPr>
              <a:t>/ Nhấn chọn mũi tên bên cạnh </a:t>
            </a:r>
            <a:r>
              <a:rPr lang="en-US" sz="2800" b="1" i="1">
                <a:solidFill>
                  <a:schemeClr val="accent6">
                    <a:lumMod val="50000"/>
                  </a:schemeClr>
                </a:solidFill>
                <a:latin typeface="Times New Roman" panose="02020603050405020304" pitchFamily="18" charset="0"/>
                <a:cs typeface="Times New Roman" panose="02020603050405020304" pitchFamily="18" charset="0"/>
              </a:rPr>
              <a:t>Bullets</a:t>
            </a:r>
            <a:r>
              <a:rPr lang="en-US" sz="2800" i="1">
                <a:solidFill>
                  <a:schemeClr val="accent6">
                    <a:lumMod val="50000"/>
                  </a:schemeClr>
                </a:solidFill>
                <a:latin typeface="Times New Roman" panose="02020603050405020304" pitchFamily="18" charset="0"/>
                <a:cs typeface="Times New Roman" panose="02020603050405020304" pitchFamily="18" charset="0"/>
              </a:rPr>
              <a:t> / Chọn dấu danh sách tùy ý</a:t>
            </a:r>
            <a:endParaRPr lang="en-US" sz="2800" i="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a:p>
            <a:pPr algn="just" defTabSz="342797">
              <a:lnSpc>
                <a:spcPct val="150000"/>
              </a:lnSpc>
              <a:spcBef>
                <a:spcPts val="600"/>
              </a:spcBef>
              <a:spcAft>
                <a:spcPts val="600"/>
              </a:spcAft>
            </a:pPr>
            <a:r>
              <a:rPr lang="en-US" sz="2800">
                <a:solidFill>
                  <a:schemeClr val="bg2">
                    <a:lumMod val="50000"/>
                  </a:schemeClr>
                </a:solidFill>
                <a:latin typeface="Times New Roman" panose="02020603050405020304" pitchFamily="18" charset="0"/>
                <a:cs typeface="Times New Roman" panose="02020603050405020304" pitchFamily="18" charset="0"/>
              </a:rPr>
              <a:t>r</a:t>
            </a:r>
            <a:endParaRPr lang="vi-VN" sz="2800">
              <a:solidFill>
                <a:schemeClr val="bg2">
                  <a:lumMod val="5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76F897F5-9C42-5D7F-E64D-9A24157A0004}"/>
              </a:ext>
            </a:extLst>
          </p:cNvPr>
          <p:cNvPicPr>
            <a:picLocks noChangeAspect="1"/>
          </p:cNvPicPr>
          <p:nvPr/>
        </p:nvPicPr>
        <p:blipFill rotWithShape="1">
          <a:blip r:embed="rId4"/>
          <a:srcRect l="1428" r="38124"/>
          <a:stretch/>
        </p:blipFill>
        <p:spPr>
          <a:xfrm>
            <a:off x="6588224" y="1527634"/>
            <a:ext cx="2340260" cy="1699142"/>
          </a:xfrm>
          <a:prstGeom prst="rect">
            <a:avLst/>
          </a:prstGeom>
          <a:ln>
            <a:solidFill>
              <a:schemeClr val="bg1">
                <a:lumMod val="75000"/>
              </a:schemeClr>
            </a:solidFill>
          </a:ln>
        </p:spPr>
      </p:pic>
      <p:sp>
        <p:nvSpPr>
          <p:cNvPr id="6" name="Rectangle 5">
            <a:extLst>
              <a:ext uri="{FF2B5EF4-FFF2-40B4-BE49-F238E27FC236}">
                <a16:creationId xmlns:a16="http://schemas.microsoft.com/office/drawing/2014/main" xmlns="" id="{6F38AEEA-EB98-4A51-857F-78EFDEF0E038}"/>
              </a:ext>
            </a:extLst>
          </p:cNvPr>
          <p:cNvSpPr/>
          <p:nvPr/>
        </p:nvSpPr>
        <p:spPr>
          <a:xfrm>
            <a:off x="6696202" y="1710633"/>
            <a:ext cx="719858" cy="5039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xmlns="" val="31374902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693105" y="381334"/>
            <a:ext cx="8703431"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C. Đánh số trang, thêm đầu trang và chân trang</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grpSp>
        <p:nvGrpSpPr>
          <p:cNvPr id="43" name="Group 42"/>
          <p:cNvGrpSpPr/>
          <p:nvPr/>
        </p:nvGrpSpPr>
        <p:grpSpPr>
          <a:xfrm>
            <a:off x="0" y="5447"/>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 name="TextBox 3">
            <a:extLst>
              <a:ext uri="{FF2B5EF4-FFF2-40B4-BE49-F238E27FC236}">
                <a16:creationId xmlns:a16="http://schemas.microsoft.com/office/drawing/2014/main" xmlns="" id="{C9371E26-FDA1-45F9-DE3F-C05407ECFCDD}"/>
              </a:ext>
            </a:extLst>
          </p:cNvPr>
          <p:cNvSpPr txBox="1"/>
          <p:nvPr/>
        </p:nvSpPr>
        <p:spPr>
          <a:xfrm>
            <a:off x="1025606" y="1203598"/>
            <a:ext cx="7092788" cy="2600199"/>
          </a:xfrm>
          <a:prstGeom prst="rect">
            <a:avLst/>
          </a:prstGeom>
          <a:noFill/>
        </p:spPr>
        <p:txBody>
          <a:bodyPr wrap="square">
            <a:spAutoFit/>
          </a:bodyPr>
          <a:lstStyle/>
          <a:p>
            <a:pPr marL="793512" indent="-342797">
              <a:lnSpc>
                <a:spcPct val="150000"/>
              </a:lnSpc>
              <a:buFont typeface="Courier New" panose="02070309020205020404" pitchFamily="49" charset="0"/>
              <a:buChar char="o"/>
            </a:pPr>
            <a:r>
              <a:rPr lang="en-US" sz="2800" i="1">
                <a:solidFill>
                  <a:schemeClr val="accent6">
                    <a:lumMod val="50000"/>
                  </a:schemeClr>
                </a:solidFill>
                <a:latin typeface="Times New Roman" panose="02020603050405020304" pitchFamily="18" charset="0"/>
                <a:cs typeface="Times New Roman" panose="02020603050405020304" pitchFamily="18" charset="0"/>
              </a:rPr>
              <a:t>B1: Thẻ </a:t>
            </a:r>
            <a:r>
              <a:rPr lang="en-US" sz="2800" b="1" i="1">
                <a:solidFill>
                  <a:schemeClr val="accent6">
                    <a:lumMod val="50000"/>
                  </a:schemeClr>
                </a:solidFill>
                <a:latin typeface="Times New Roman" panose="02020603050405020304" pitchFamily="18" charset="0"/>
                <a:cs typeface="Times New Roman" panose="02020603050405020304" pitchFamily="18" charset="0"/>
              </a:rPr>
              <a:t>Insert</a:t>
            </a:r>
            <a:r>
              <a:rPr lang="en-US" sz="2800" i="1">
                <a:solidFill>
                  <a:schemeClr val="accent6">
                    <a:lumMod val="50000"/>
                  </a:schemeClr>
                </a:solidFill>
                <a:latin typeface="Times New Roman" panose="02020603050405020304" pitchFamily="18" charset="0"/>
                <a:cs typeface="Times New Roman" panose="02020603050405020304" pitchFamily="18" charset="0"/>
              </a:rPr>
              <a:t> / Nhóm </a:t>
            </a:r>
            <a:r>
              <a:rPr lang="en-US" sz="2800" b="1" i="1">
                <a:solidFill>
                  <a:schemeClr val="accent6">
                    <a:lumMod val="50000"/>
                  </a:schemeClr>
                </a:solidFill>
                <a:latin typeface="Times New Roman" panose="02020603050405020304" pitchFamily="18" charset="0"/>
                <a:cs typeface="Times New Roman" panose="02020603050405020304" pitchFamily="18" charset="0"/>
              </a:rPr>
              <a:t>Text</a:t>
            </a:r>
            <a:r>
              <a:rPr lang="en-US" sz="2800" i="1">
                <a:solidFill>
                  <a:schemeClr val="accent6">
                    <a:lumMod val="50000"/>
                  </a:schemeClr>
                </a:solidFill>
                <a:latin typeface="Times New Roman" panose="02020603050405020304" pitchFamily="18" charset="0"/>
                <a:cs typeface="Times New Roman" panose="02020603050405020304" pitchFamily="18" charset="0"/>
              </a:rPr>
              <a:t> / Chọn </a:t>
            </a:r>
            <a:r>
              <a:rPr lang="en-US" sz="2800" b="1" i="1">
                <a:solidFill>
                  <a:schemeClr val="accent6">
                    <a:lumMod val="50000"/>
                  </a:schemeClr>
                </a:solidFill>
                <a:latin typeface="Times New Roman" panose="02020603050405020304" pitchFamily="18" charset="0"/>
                <a:cs typeface="Times New Roman" panose="02020603050405020304" pitchFamily="18" charset="0"/>
              </a:rPr>
              <a:t>Header &amp; Footer</a:t>
            </a:r>
          </a:p>
          <a:p>
            <a:pPr marL="793512" indent="-342797">
              <a:lnSpc>
                <a:spcPct val="150000"/>
              </a:lnSpc>
              <a:buFont typeface="Courier New" panose="02070309020205020404" pitchFamily="49" charset="0"/>
              <a:buChar char="o"/>
            </a:pPr>
            <a:r>
              <a:rPr lang="en-US" sz="2800" i="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B2: Thiết lập các thuộc tính cần thiết</a:t>
            </a:r>
          </a:p>
          <a:p>
            <a:pPr marL="793512" indent="-342797">
              <a:lnSpc>
                <a:spcPct val="150000"/>
              </a:lnSpc>
              <a:buFont typeface="Courier New" panose="02070309020205020404" pitchFamily="49" charset="0"/>
              <a:buChar char="o"/>
            </a:pPr>
            <a:r>
              <a:rPr lang="en-US" sz="2800" i="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B3: Chọn Apply to All</a:t>
            </a:r>
          </a:p>
        </p:txBody>
      </p:sp>
    </p:spTree>
    <p:extLst>
      <p:ext uri="{BB962C8B-B14F-4D97-AF65-F5344CB8AC3E}">
        <p14:creationId xmlns:p14="http://schemas.microsoft.com/office/powerpoint/2010/main" xmlns="" val="20905798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693105" y="381334"/>
            <a:ext cx="8703431"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C. Đánh số trang, thêm đầu trang và chân trang</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grpSp>
        <p:nvGrpSpPr>
          <p:cNvPr id="43" name="Group 42"/>
          <p:cNvGrpSpPr/>
          <p:nvPr/>
        </p:nvGrpSpPr>
        <p:grpSpPr>
          <a:xfrm>
            <a:off x="0" y="5447"/>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pic>
        <p:nvPicPr>
          <p:cNvPr id="5" name="Picture 4">
            <a:extLst>
              <a:ext uri="{FF2B5EF4-FFF2-40B4-BE49-F238E27FC236}">
                <a16:creationId xmlns:a16="http://schemas.microsoft.com/office/drawing/2014/main" xmlns="" id="{1548BA84-8C57-C052-6DF6-C9F428524683}"/>
              </a:ext>
            </a:extLst>
          </p:cNvPr>
          <p:cNvPicPr>
            <a:picLocks noChangeAspect="1"/>
          </p:cNvPicPr>
          <p:nvPr/>
        </p:nvPicPr>
        <p:blipFill rotWithShape="1">
          <a:blip r:embed="rId4"/>
          <a:srcRect l="40546" t="25562" r="23623" b="27610"/>
          <a:stretch/>
        </p:blipFill>
        <p:spPr>
          <a:xfrm>
            <a:off x="3023829" y="1095586"/>
            <a:ext cx="4608512" cy="3387964"/>
          </a:xfrm>
          <a:prstGeom prst="rect">
            <a:avLst/>
          </a:prstGeom>
        </p:spPr>
      </p:pic>
      <p:sp>
        <p:nvSpPr>
          <p:cNvPr id="6" name="AutoShape 25">
            <a:extLst>
              <a:ext uri="{FF2B5EF4-FFF2-40B4-BE49-F238E27FC236}">
                <a16:creationId xmlns:a16="http://schemas.microsoft.com/office/drawing/2014/main" xmlns="" id="{CE5A4337-6F54-F06E-2362-2CFF4DE327CE}"/>
              </a:ext>
            </a:extLst>
          </p:cNvPr>
          <p:cNvSpPr>
            <a:spLocks noChangeArrowheads="1"/>
          </p:cNvSpPr>
          <p:nvPr/>
        </p:nvSpPr>
        <p:spPr bwMode="auto">
          <a:xfrm>
            <a:off x="701467" y="1286479"/>
            <a:ext cx="1951574" cy="1113447"/>
          </a:xfrm>
          <a:prstGeom prst="wedgeRoundRectCallout">
            <a:avLst>
              <a:gd name="adj1" fmla="val 80248"/>
              <a:gd name="adj2" fmla="val 12380"/>
              <a:gd name="adj3" fmla="val 16667"/>
            </a:avLst>
          </a:prstGeom>
          <a:solidFill>
            <a:schemeClr val="bg1"/>
          </a:solidFill>
          <a:ln w="25400">
            <a:solidFill>
              <a:srgbClr val="006600"/>
            </a:solidFill>
            <a:miter lim="800000"/>
            <a:headEnd/>
            <a:tailEnd/>
          </a:ln>
        </p:spPr>
        <p:txBody>
          <a:bodyPr/>
          <a:lstStyle>
            <a:lvl1pPr eaLnBrk="0" hangingPunct="0">
              <a:defRPr sz="2000" b="1">
                <a:solidFill>
                  <a:schemeClr val="bg1"/>
                </a:solidFill>
                <a:latin typeface="Arial" panose="020B0604020202020204" pitchFamily="34" charset="0"/>
                <a:cs typeface="Arial" panose="020B0604020202020204" pitchFamily="34" charset="0"/>
              </a:defRPr>
            </a:lvl1pPr>
            <a:lvl2pPr marL="742950" indent="-285750" eaLnBrk="0" hangingPunct="0">
              <a:defRPr sz="2000" b="1">
                <a:solidFill>
                  <a:schemeClr val="bg1"/>
                </a:solidFill>
                <a:latin typeface="Arial" panose="020B0604020202020204" pitchFamily="34" charset="0"/>
                <a:cs typeface="Arial" panose="020B0604020202020204" pitchFamily="34" charset="0"/>
              </a:defRPr>
            </a:lvl2pPr>
            <a:lvl3pPr marL="1143000" indent="-228600" eaLnBrk="0" hangingPunct="0">
              <a:defRPr sz="2000" b="1">
                <a:solidFill>
                  <a:schemeClr val="bg1"/>
                </a:solidFill>
                <a:latin typeface="Arial" panose="020B0604020202020204" pitchFamily="34" charset="0"/>
                <a:cs typeface="Arial" panose="020B0604020202020204" pitchFamily="34" charset="0"/>
              </a:defRPr>
            </a:lvl3pPr>
            <a:lvl4pPr marL="1600200" indent="-228600" eaLnBrk="0" hangingPunct="0">
              <a:defRPr sz="2000" b="1">
                <a:solidFill>
                  <a:schemeClr val="bg1"/>
                </a:solidFill>
                <a:latin typeface="Arial" panose="020B0604020202020204" pitchFamily="34" charset="0"/>
                <a:cs typeface="Arial" panose="020B0604020202020204" pitchFamily="34" charset="0"/>
              </a:defRPr>
            </a:lvl4pPr>
            <a:lvl5pPr marL="2057400" indent="-228600" eaLnBrk="0" hangingPunct="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200" b="0" dirty="0" err="1">
                <a:solidFill>
                  <a:srgbClr val="0000FF"/>
                </a:solidFill>
                <a:latin typeface="Times New Roman" panose="02020603050405020304" pitchFamily="18" charset="0"/>
                <a:cs typeface="Times New Roman" panose="02020603050405020304" pitchFamily="18" charset="0"/>
              </a:rPr>
              <a:t>Thêm</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thông</a:t>
            </a:r>
            <a:r>
              <a:rPr lang="en-US" altLang="en-US" sz="2200" b="0" dirty="0">
                <a:solidFill>
                  <a:srgbClr val="0000FF"/>
                </a:solidFill>
                <a:latin typeface="Times New Roman" panose="02020603050405020304" pitchFamily="18" charset="0"/>
                <a:cs typeface="Times New Roman" panose="02020603050405020304" pitchFamily="18" charset="0"/>
              </a:rPr>
              <a:t> tin </a:t>
            </a:r>
            <a:r>
              <a:rPr lang="en-US" altLang="en-US" sz="2200" b="0" dirty="0" err="1">
                <a:solidFill>
                  <a:srgbClr val="0000FF"/>
                </a:solidFill>
                <a:latin typeface="Times New Roman" panose="02020603050405020304" pitchFamily="18" charset="0"/>
                <a:cs typeface="Times New Roman" panose="02020603050405020304" pitchFamily="18" charset="0"/>
              </a:rPr>
              <a:t>về</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ngày</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trình</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bày</a:t>
            </a:r>
            <a:endParaRPr lang="en-US" altLang="en-US" sz="2200" b="0" dirty="0">
              <a:solidFill>
                <a:srgbClr val="0000FF"/>
              </a:solidFill>
              <a:latin typeface="Times New Roman" panose="02020603050405020304" pitchFamily="18" charset="0"/>
              <a:cs typeface="Times New Roman" panose="02020603050405020304" pitchFamily="18" charset="0"/>
            </a:endParaRPr>
          </a:p>
        </p:txBody>
      </p:sp>
      <p:sp>
        <p:nvSpPr>
          <p:cNvPr id="7" name="AutoShape 25">
            <a:extLst>
              <a:ext uri="{FF2B5EF4-FFF2-40B4-BE49-F238E27FC236}">
                <a16:creationId xmlns:a16="http://schemas.microsoft.com/office/drawing/2014/main" xmlns="" id="{BE0A550A-D156-A647-8E64-9948DE5CA126}"/>
              </a:ext>
            </a:extLst>
          </p:cNvPr>
          <p:cNvSpPr>
            <a:spLocks noChangeArrowheads="1"/>
          </p:cNvSpPr>
          <p:nvPr/>
        </p:nvSpPr>
        <p:spPr bwMode="auto">
          <a:xfrm>
            <a:off x="4211960" y="1134523"/>
            <a:ext cx="1951574" cy="861164"/>
          </a:xfrm>
          <a:prstGeom prst="wedgeRoundRectCallout">
            <a:avLst>
              <a:gd name="adj1" fmla="val -85457"/>
              <a:gd name="adj2" fmla="val 66529"/>
              <a:gd name="adj3" fmla="val 16667"/>
            </a:avLst>
          </a:prstGeom>
          <a:solidFill>
            <a:schemeClr val="bg1"/>
          </a:solidFill>
          <a:ln w="25400">
            <a:solidFill>
              <a:srgbClr val="006600"/>
            </a:solidFill>
            <a:miter lim="800000"/>
            <a:headEnd/>
            <a:tailEnd/>
          </a:ln>
        </p:spPr>
        <p:txBody>
          <a:bodyPr/>
          <a:lstStyle>
            <a:lvl1pPr eaLnBrk="0" hangingPunct="0">
              <a:defRPr sz="2000" b="1">
                <a:solidFill>
                  <a:schemeClr val="bg1"/>
                </a:solidFill>
                <a:latin typeface="Arial" panose="020B0604020202020204" pitchFamily="34" charset="0"/>
                <a:cs typeface="Arial" panose="020B0604020202020204" pitchFamily="34" charset="0"/>
              </a:defRPr>
            </a:lvl1pPr>
            <a:lvl2pPr marL="742950" indent="-285750" eaLnBrk="0" hangingPunct="0">
              <a:defRPr sz="2000" b="1">
                <a:solidFill>
                  <a:schemeClr val="bg1"/>
                </a:solidFill>
                <a:latin typeface="Arial" panose="020B0604020202020204" pitchFamily="34" charset="0"/>
                <a:cs typeface="Arial" panose="020B0604020202020204" pitchFamily="34" charset="0"/>
              </a:defRPr>
            </a:lvl2pPr>
            <a:lvl3pPr marL="1143000" indent="-228600" eaLnBrk="0" hangingPunct="0">
              <a:defRPr sz="2000" b="1">
                <a:solidFill>
                  <a:schemeClr val="bg1"/>
                </a:solidFill>
                <a:latin typeface="Arial" panose="020B0604020202020204" pitchFamily="34" charset="0"/>
                <a:cs typeface="Arial" panose="020B0604020202020204" pitchFamily="34" charset="0"/>
              </a:defRPr>
            </a:lvl3pPr>
            <a:lvl4pPr marL="1600200" indent="-228600" eaLnBrk="0" hangingPunct="0">
              <a:defRPr sz="2000" b="1">
                <a:solidFill>
                  <a:schemeClr val="bg1"/>
                </a:solidFill>
                <a:latin typeface="Arial" panose="020B0604020202020204" pitchFamily="34" charset="0"/>
                <a:cs typeface="Arial" panose="020B0604020202020204" pitchFamily="34" charset="0"/>
              </a:defRPr>
            </a:lvl4pPr>
            <a:lvl5pPr marL="2057400" indent="-228600" eaLnBrk="0" hangingPunct="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200" b="0" dirty="0" err="1">
                <a:solidFill>
                  <a:srgbClr val="0000FF"/>
                </a:solidFill>
                <a:cs typeface="+mn-cs"/>
              </a:rPr>
              <a:t>Chọn</a:t>
            </a:r>
            <a:r>
              <a:rPr lang="en-US" altLang="en-US" sz="2200" b="0" dirty="0">
                <a:solidFill>
                  <a:srgbClr val="0000FF"/>
                </a:solidFill>
                <a:cs typeface="+mn-cs"/>
              </a:rPr>
              <a:t> </a:t>
            </a:r>
            <a:r>
              <a:rPr lang="en-US" altLang="en-US" sz="2200" b="0" dirty="0" err="1">
                <a:solidFill>
                  <a:srgbClr val="0000FF"/>
                </a:solidFill>
                <a:cs typeface="+mn-cs"/>
              </a:rPr>
              <a:t>để</a:t>
            </a:r>
            <a:r>
              <a:rPr lang="en-US" altLang="en-US" sz="2200" b="0" dirty="0">
                <a:solidFill>
                  <a:srgbClr val="0000FF"/>
                </a:solidFill>
                <a:cs typeface="+mn-cs"/>
              </a:rPr>
              <a:t> </a:t>
            </a:r>
            <a:r>
              <a:rPr lang="en-US" altLang="en-US" sz="2200" b="0" dirty="0" err="1">
                <a:solidFill>
                  <a:srgbClr val="0000FF"/>
                </a:solidFill>
                <a:cs typeface="+mn-cs"/>
              </a:rPr>
              <a:t>cập</a:t>
            </a:r>
            <a:r>
              <a:rPr lang="en-US" altLang="en-US" sz="2200" b="0" dirty="0">
                <a:solidFill>
                  <a:srgbClr val="0000FF"/>
                </a:solidFill>
                <a:cs typeface="+mn-cs"/>
              </a:rPr>
              <a:t> </a:t>
            </a:r>
            <a:r>
              <a:rPr lang="en-US" altLang="en-US" sz="2200" b="0" dirty="0" err="1">
                <a:solidFill>
                  <a:srgbClr val="0000FF"/>
                </a:solidFill>
                <a:cs typeface="+mn-cs"/>
              </a:rPr>
              <a:t>nhật</a:t>
            </a:r>
            <a:r>
              <a:rPr lang="en-US" altLang="en-US" sz="2200" b="0" dirty="0">
                <a:solidFill>
                  <a:srgbClr val="0000FF"/>
                </a:solidFill>
                <a:cs typeface="+mn-cs"/>
              </a:rPr>
              <a:t> </a:t>
            </a:r>
            <a:r>
              <a:rPr lang="en-US" altLang="en-US" sz="2200" b="0" dirty="0" err="1">
                <a:solidFill>
                  <a:srgbClr val="0000FF"/>
                </a:solidFill>
                <a:cs typeface="+mn-cs"/>
              </a:rPr>
              <a:t>số</a:t>
            </a:r>
            <a:r>
              <a:rPr lang="en-US" altLang="en-US" sz="2200" b="0" dirty="0">
                <a:solidFill>
                  <a:srgbClr val="0000FF"/>
                </a:solidFill>
                <a:cs typeface="+mn-cs"/>
              </a:rPr>
              <a:t> </a:t>
            </a:r>
            <a:r>
              <a:rPr lang="en-US" altLang="en-US" sz="2200" b="0" dirty="0" err="1">
                <a:solidFill>
                  <a:srgbClr val="0000FF"/>
                </a:solidFill>
                <a:cs typeface="+mn-cs"/>
              </a:rPr>
              <a:t>trang</a:t>
            </a:r>
            <a:endParaRPr lang="en-US" altLang="en-US" sz="2200" b="0" dirty="0">
              <a:solidFill>
                <a:srgbClr val="0000FF"/>
              </a:solidFill>
              <a:cs typeface="+mn-cs"/>
            </a:endParaRPr>
          </a:p>
        </p:txBody>
      </p:sp>
      <p:sp>
        <p:nvSpPr>
          <p:cNvPr id="8" name="AutoShape 25">
            <a:extLst>
              <a:ext uri="{FF2B5EF4-FFF2-40B4-BE49-F238E27FC236}">
                <a16:creationId xmlns:a16="http://schemas.microsoft.com/office/drawing/2014/main" xmlns="" id="{5A1FB6D6-91AE-85B4-26AD-D9DEF85B20C6}"/>
              </a:ext>
            </a:extLst>
          </p:cNvPr>
          <p:cNvSpPr>
            <a:spLocks noChangeArrowheads="1"/>
          </p:cNvSpPr>
          <p:nvPr/>
        </p:nvSpPr>
        <p:spPr bwMode="auto">
          <a:xfrm>
            <a:off x="747353" y="2591090"/>
            <a:ext cx="1967396" cy="731124"/>
          </a:xfrm>
          <a:prstGeom prst="wedgeRoundRectCallout">
            <a:avLst>
              <a:gd name="adj1" fmla="val 77905"/>
              <a:gd name="adj2" fmla="val 33846"/>
              <a:gd name="adj3" fmla="val 16667"/>
            </a:avLst>
          </a:prstGeom>
          <a:solidFill>
            <a:schemeClr val="bg1"/>
          </a:solidFill>
          <a:ln w="25400">
            <a:solidFill>
              <a:srgbClr val="006600"/>
            </a:solidFill>
            <a:miter lim="800000"/>
            <a:headEnd/>
            <a:tailEnd/>
          </a:ln>
        </p:spPr>
        <p:txBody>
          <a:bodyPr/>
          <a:lstStyle>
            <a:lvl1pPr eaLnBrk="0" hangingPunct="0">
              <a:defRPr sz="2000" b="1">
                <a:solidFill>
                  <a:schemeClr val="bg1"/>
                </a:solidFill>
                <a:latin typeface="Arial" panose="020B0604020202020204" pitchFamily="34" charset="0"/>
                <a:cs typeface="Arial" panose="020B0604020202020204" pitchFamily="34" charset="0"/>
              </a:defRPr>
            </a:lvl1pPr>
            <a:lvl2pPr marL="742950" indent="-285750" eaLnBrk="0" hangingPunct="0">
              <a:defRPr sz="2000" b="1">
                <a:solidFill>
                  <a:schemeClr val="bg1"/>
                </a:solidFill>
                <a:latin typeface="Arial" panose="020B0604020202020204" pitchFamily="34" charset="0"/>
                <a:cs typeface="Arial" panose="020B0604020202020204" pitchFamily="34" charset="0"/>
              </a:defRPr>
            </a:lvl2pPr>
            <a:lvl3pPr marL="1143000" indent="-228600" eaLnBrk="0" hangingPunct="0">
              <a:defRPr sz="2000" b="1">
                <a:solidFill>
                  <a:schemeClr val="bg1"/>
                </a:solidFill>
                <a:latin typeface="Arial" panose="020B0604020202020204" pitchFamily="34" charset="0"/>
                <a:cs typeface="Arial" panose="020B0604020202020204" pitchFamily="34" charset="0"/>
              </a:defRPr>
            </a:lvl3pPr>
            <a:lvl4pPr marL="1600200" indent="-228600" eaLnBrk="0" hangingPunct="0">
              <a:defRPr sz="2000" b="1">
                <a:solidFill>
                  <a:schemeClr val="bg1"/>
                </a:solidFill>
                <a:latin typeface="Arial" panose="020B0604020202020204" pitchFamily="34" charset="0"/>
                <a:cs typeface="Arial" panose="020B0604020202020204" pitchFamily="34" charset="0"/>
              </a:defRPr>
            </a:lvl4pPr>
            <a:lvl5pPr marL="2057400" indent="-228600" eaLnBrk="0" hangingPunct="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200" b="0" dirty="0" err="1">
                <a:solidFill>
                  <a:srgbClr val="0000FF"/>
                </a:solidFill>
                <a:latin typeface="Times New Roman" panose="02020603050405020304" pitchFamily="18" charset="0"/>
                <a:cs typeface="Times New Roman" panose="02020603050405020304" pitchFamily="18" charset="0"/>
              </a:rPr>
              <a:t>Chọn</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để</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chèn</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số</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trang</a:t>
            </a:r>
            <a:endParaRPr lang="en-US" altLang="en-US" sz="2200" b="0" dirty="0">
              <a:solidFill>
                <a:srgbClr val="0000FF"/>
              </a:solidFill>
              <a:latin typeface="Times New Roman" panose="02020603050405020304" pitchFamily="18" charset="0"/>
              <a:cs typeface="Times New Roman" panose="02020603050405020304" pitchFamily="18" charset="0"/>
            </a:endParaRPr>
          </a:p>
        </p:txBody>
      </p:sp>
      <p:sp>
        <p:nvSpPr>
          <p:cNvPr id="9" name="AutoShape 25">
            <a:extLst>
              <a:ext uri="{FF2B5EF4-FFF2-40B4-BE49-F238E27FC236}">
                <a16:creationId xmlns:a16="http://schemas.microsoft.com/office/drawing/2014/main" xmlns="" id="{EB058F48-2A02-9413-C841-DB0019C11D74}"/>
              </a:ext>
            </a:extLst>
          </p:cNvPr>
          <p:cNvSpPr>
            <a:spLocks noChangeArrowheads="1"/>
          </p:cNvSpPr>
          <p:nvPr/>
        </p:nvSpPr>
        <p:spPr bwMode="auto">
          <a:xfrm>
            <a:off x="5044820" y="2399926"/>
            <a:ext cx="1951574" cy="1254607"/>
          </a:xfrm>
          <a:prstGeom prst="wedgeRoundRectCallout">
            <a:avLst>
              <a:gd name="adj1" fmla="val -76315"/>
              <a:gd name="adj2" fmla="val 38419"/>
              <a:gd name="adj3" fmla="val 16667"/>
            </a:avLst>
          </a:prstGeom>
          <a:solidFill>
            <a:schemeClr val="bg1"/>
          </a:solidFill>
          <a:ln w="25400">
            <a:solidFill>
              <a:srgbClr val="006600"/>
            </a:solidFill>
            <a:miter lim="800000"/>
            <a:headEnd/>
            <a:tailEnd/>
          </a:ln>
        </p:spPr>
        <p:txBody>
          <a:bodyPr/>
          <a:lstStyle>
            <a:lvl1pPr eaLnBrk="0" hangingPunct="0">
              <a:defRPr sz="2000" b="1">
                <a:solidFill>
                  <a:schemeClr val="bg1"/>
                </a:solidFill>
                <a:latin typeface="Arial" panose="020B0604020202020204" pitchFamily="34" charset="0"/>
                <a:cs typeface="Arial" panose="020B0604020202020204" pitchFamily="34" charset="0"/>
              </a:defRPr>
            </a:lvl1pPr>
            <a:lvl2pPr marL="742950" indent="-285750" eaLnBrk="0" hangingPunct="0">
              <a:defRPr sz="2000" b="1">
                <a:solidFill>
                  <a:schemeClr val="bg1"/>
                </a:solidFill>
                <a:latin typeface="Arial" panose="020B0604020202020204" pitchFamily="34" charset="0"/>
                <a:cs typeface="Arial" panose="020B0604020202020204" pitchFamily="34" charset="0"/>
              </a:defRPr>
            </a:lvl2pPr>
            <a:lvl3pPr marL="1143000" indent="-228600" eaLnBrk="0" hangingPunct="0">
              <a:defRPr sz="2000" b="1">
                <a:solidFill>
                  <a:schemeClr val="bg1"/>
                </a:solidFill>
                <a:latin typeface="Arial" panose="020B0604020202020204" pitchFamily="34" charset="0"/>
                <a:cs typeface="Arial" panose="020B0604020202020204" pitchFamily="34" charset="0"/>
              </a:defRPr>
            </a:lvl3pPr>
            <a:lvl4pPr marL="1600200" indent="-228600" eaLnBrk="0" hangingPunct="0">
              <a:defRPr sz="2000" b="1">
                <a:solidFill>
                  <a:schemeClr val="bg1"/>
                </a:solidFill>
                <a:latin typeface="Arial" panose="020B0604020202020204" pitchFamily="34" charset="0"/>
                <a:cs typeface="Arial" panose="020B0604020202020204" pitchFamily="34" charset="0"/>
              </a:defRPr>
            </a:lvl4pPr>
            <a:lvl5pPr marL="2057400" indent="-228600" eaLnBrk="0" hangingPunct="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200" b="0" dirty="0" err="1">
                <a:solidFill>
                  <a:srgbClr val="0000FF"/>
                </a:solidFill>
                <a:latin typeface="Times New Roman" panose="02020603050405020304" pitchFamily="18" charset="0"/>
                <a:cs typeface="Times New Roman" panose="02020603050405020304" pitchFamily="18" charset="0"/>
              </a:rPr>
              <a:t>Nhập</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thông</a:t>
            </a:r>
            <a:r>
              <a:rPr lang="en-US" altLang="en-US" sz="2200" b="0" dirty="0">
                <a:solidFill>
                  <a:srgbClr val="0000FF"/>
                </a:solidFill>
                <a:latin typeface="Times New Roman" panose="02020603050405020304" pitchFamily="18" charset="0"/>
                <a:cs typeface="Times New Roman" panose="02020603050405020304" pitchFamily="18" charset="0"/>
              </a:rPr>
              <a:t> tin </a:t>
            </a:r>
            <a:r>
              <a:rPr lang="en-US" altLang="en-US" sz="2200" b="0" dirty="0" err="1">
                <a:solidFill>
                  <a:srgbClr val="0000FF"/>
                </a:solidFill>
                <a:latin typeface="Times New Roman" panose="02020603050405020304" pitchFamily="18" charset="0"/>
                <a:cs typeface="Times New Roman" panose="02020603050405020304" pitchFamily="18" charset="0"/>
              </a:rPr>
              <a:t>chân</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trang</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vào</a:t>
            </a:r>
            <a:r>
              <a:rPr lang="en-US" altLang="en-US" sz="2200" b="0" dirty="0">
                <a:solidFill>
                  <a:srgbClr val="0000FF"/>
                </a:solidFill>
                <a:latin typeface="Times New Roman" panose="02020603050405020304" pitchFamily="18" charset="0"/>
                <a:cs typeface="Times New Roman" panose="02020603050405020304" pitchFamily="18" charset="0"/>
              </a:rPr>
              <a:t> ô </a:t>
            </a:r>
            <a:r>
              <a:rPr lang="en-US" altLang="en-US" sz="2200" b="0" dirty="0" err="1">
                <a:solidFill>
                  <a:srgbClr val="0000FF"/>
                </a:solidFill>
                <a:latin typeface="Times New Roman" panose="02020603050405020304" pitchFamily="18" charset="0"/>
                <a:cs typeface="Times New Roman" panose="02020603050405020304" pitchFamily="18" charset="0"/>
              </a:rPr>
              <a:t>này</a:t>
            </a:r>
            <a:endParaRPr lang="en-US" altLang="en-US" sz="2200" b="0" dirty="0">
              <a:solidFill>
                <a:srgbClr val="0000FF"/>
              </a:solidFill>
              <a:latin typeface="Times New Roman" panose="02020603050405020304" pitchFamily="18" charset="0"/>
              <a:cs typeface="Times New Roman" panose="02020603050405020304" pitchFamily="18" charset="0"/>
            </a:endParaRPr>
          </a:p>
        </p:txBody>
      </p:sp>
      <p:sp>
        <p:nvSpPr>
          <p:cNvPr id="11" name="AutoShape 25">
            <a:extLst>
              <a:ext uri="{FF2B5EF4-FFF2-40B4-BE49-F238E27FC236}">
                <a16:creationId xmlns:a16="http://schemas.microsoft.com/office/drawing/2014/main" xmlns="" id="{15B81817-008E-2F20-42C5-4A58AB71E3B9}"/>
              </a:ext>
            </a:extLst>
          </p:cNvPr>
          <p:cNvSpPr>
            <a:spLocks noChangeArrowheads="1"/>
          </p:cNvSpPr>
          <p:nvPr/>
        </p:nvSpPr>
        <p:spPr bwMode="auto">
          <a:xfrm>
            <a:off x="763175" y="3430430"/>
            <a:ext cx="1951574" cy="674463"/>
          </a:xfrm>
          <a:prstGeom prst="wedgeRoundRectCallout">
            <a:avLst>
              <a:gd name="adj1" fmla="val 75172"/>
              <a:gd name="adj2" fmla="val -55407"/>
              <a:gd name="adj3" fmla="val 16667"/>
            </a:avLst>
          </a:prstGeom>
          <a:solidFill>
            <a:schemeClr val="bg1"/>
          </a:solidFill>
          <a:ln w="25400">
            <a:solidFill>
              <a:srgbClr val="006600"/>
            </a:solidFill>
            <a:miter lim="800000"/>
            <a:headEnd/>
            <a:tailEnd/>
          </a:ln>
        </p:spPr>
        <p:txBody>
          <a:bodyPr/>
          <a:lstStyle>
            <a:lvl1pPr eaLnBrk="0" hangingPunct="0">
              <a:defRPr sz="2000" b="1">
                <a:solidFill>
                  <a:schemeClr val="bg1"/>
                </a:solidFill>
                <a:latin typeface="Arial" panose="020B0604020202020204" pitchFamily="34" charset="0"/>
                <a:cs typeface="Arial" panose="020B0604020202020204" pitchFamily="34" charset="0"/>
              </a:defRPr>
            </a:lvl1pPr>
            <a:lvl2pPr marL="742950" indent="-285750" eaLnBrk="0" hangingPunct="0">
              <a:defRPr sz="2000" b="1">
                <a:solidFill>
                  <a:schemeClr val="bg1"/>
                </a:solidFill>
                <a:latin typeface="Arial" panose="020B0604020202020204" pitchFamily="34" charset="0"/>
                <a:cs typeface="Arial" panose="020B0604020202020204" pitchFamily="34" charset="0"/>
              </a:defRPr>
            </a:lvl2pPr>
            <a:lvl3pPr marL="1143000" indent="-228600" eaLnBrk="0" hangingPunct="0">
              <a:defRPr sz="2000" b="1">
                <a:solidFill>
                  <a:schemeClr val="bg1"/>
                </a:solidFill>
                <a:latin typeface="Arial" panose="020B0604020202020204" pitchFamily="34" charset="0"/>
                <a:cs typeface="Arial" panose="020B0604020202020204" pitchFamily="34" charset="0"/>
              </a:defRPr>
            </a:lvl3pPr>
            <a:lvl4pPr marL="1600200" indent="-228600" eaLnBrk="0" hangingPunct="0">
              <a:defRPr sz="2000" b="1">
                <a:solidFill>
                  <a:schemeClr val="bg1"/>
                </a:solidFill>
                <a:latin typeface="Arial" panose="020B0604020202020204" pitchFamily="34" charset="0"/>
                <a:cs typeface="Arial" panose="020B0604020202020204" pitchFamily="34" charset="0"/>
              </a:defRPr>
            </a:lvl4pPr>
            <a:lvl5pPr marL="2057400" indent="-228600" eaLnBrk="0" hangingPunct="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200" b="0" dirty="0" err="1">
                <a:solidFill>
                  <a:srgbClr val="0000FF"/>
                </a:solidFill>
                <a:latin typeface="Times New Roman" panose="02020603050405020304" pitchFamily="18" charset="0"/>
                <a:cs typeface="Times New Roman" panose="02020603050405020304" pitchFamily="18" charset="0"/>
              </a:rPr>
              <a:t>Chọn</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để</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chèn</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chân</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trang</a:t>
            </a:r>
            <a:endParaRPr lang="en-US" altLang="en-US" sz="2200" b="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63667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amond(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693105" y="381334"/>
            <a:ext cx="8703431"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C. Đánh số trang, thêm đầu trang và chân trang</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grpSp>
        <p:nvGrpSpPr>
          <p:cNvPr id="43" name="Group 42"/>
          <p:cNvGrpSpPr/>
          <p:nvPr/>
        </p:nvGrpSpPr>
        <p:grpSpPr>
          <a:xfrm>
            <a:off x="0" y="5447"/>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pic>
        <p:nvPicPr>
          <p:cNvPr id="5" name="Picture 4">
            <a:extLst>
              <a:ext uri="{FF2B5EF4-FFF2-40B4-BE49-F238E27FC236}">
                <a16:creationId xmlns:a16="http://schemas.microsoft.com/office/drawing/2014/main" xmlns="" id="{1548BA84-8C57-C052-6DF6-C9F428524683}"/>
              </a:ext>
            </a:extLst>
          </p:cNvPr>
          <p:cNvPicPr>
            <a:picLocks noChangeAspect="1"/>
          </p:cNvPicPr>
          <p:nvPr/>
        </p:nvPicPr>
        <p:blipFill rotWithShape="1">
          <a:blip r:embed="rId4"/>
          <a:srcRect l="40546" t="25562" r="23623" b="27610"/>
          <a:stretch/>
        </p:blipFill>
        <p:spPr>
          <a:xfrm>
            <a:off x="3023829" y="1095586"/>
            <a:ext cx="4608512" cy="3387964"/>
          </a:xfrm>
          <a:prstGeom prst="rect">
            <a:avLst/>
          </a:prstGeom>
        </p:spPr>
      </p:pic>
      <p:sp>
        <p:nvSpPr>
          <p:cNvPr id="9" name="AutoShape 25">
            <a:extLst>
              <a:ext uri="{FF2B5EF4-FFF2-40B4-BE49-F238E27FC236}">
                <a16:creationId xmlns:a16="http://schemas.microsoft.com/office/drawing/2014/main" xmlns="" id="{EB058F48-2A02-9413-C841-DB0019C11D74}"/>
              </a:ext>
            </a:extLst>
          </p:cNvPr>
          <p:cNvSpPr>
            <a:spLocks noChangeArrowheads="1"/>
          </p:cNvSpPr>
          <p:nvPr/>
        </p:nvSpPr>
        <p:spPr bwMode="auto">
          <a:xfrm>
            <a:off x="5148064" y="3075806"/>
            <a:ext cx="2124236" cy="772747"/>
          </a:xfrm>
          <a:prstGeom prst="wedgeRoundRectCallout">
            <a:avLst>
              <a:gd name="adj1" fmla="val 21083"/>
              <a:gd name="adj2" fmla="val 99850"/>
              <a:gd name="adj3" fmla="val 16667"/>
            </a:avLst>
          </a:prstGeom>
          <a:solidFill>
            <a:schemeClr val="bg1"/>
          </a:solidFill>
          <a:ln w="25400">
            <a:solidFill>
              <a:srgbClr val="006600"/>
            </a:solidFill>
            <a:miter lim="800000"/>
            <a:headEnd/>
            <a:tailEnd/>
          </a:ln>
        </p:spPr>
        <p:txBody>
          <a:bodyPr/>
          <a:lstStyle>
            <a:lvl1pPr eaLnBrk="0" hangingPunct="0">
              <a:defRPr sz="2000" b="1">
                <a:solidFill>
                  <a:schemeClr val="bg1"/>
                </a:solidFill>
                <a:latin typeface="Arial" panose="020B0604020202020204" pitchFamily="34" charset="0"/>
                <a:cs typeface="Arial" panose="020B0604020202020204" pitchFamily="34" charset="0"/>
              </a:defRPr>
            </a:lvl1pPr>
            <a:lvl2pPr marL="742950" indent="-285750" eaLnBrk="0" hangingPunct="0">
              <a:defRPr sz="2000" b="1">
                <a:solidFill>
                  <a:schemeClr val="bg1"/>
                </a:solidFill>
                <a:latin typeface="Arial" panose="020B0604020202020204" pitchFamily="34" charset="0"/>
                <a:cs typeface="Arial" panose="020B0604020202020204" pitchFamily="34" charset="0"/>
              </a:defRPr>
            </a:lvl2pPr>
            <a:lvl3pPr marL="1143000" indent="-228600" eaLnBrk="0" hangingPunct="0">
              <a:defRPr sz="2000" b="1">
                <a:solidFill>
                  <a:schemeClr val="bg1"/>
                </a:solidFill>
                <a:latin typeface="Arial" panose="020B0604020202020204" pitchFamily="34" charset="0"/>
                <a:cs typeface="Arial" panose="020B0604020202020204" pitchFamily="34" charset="0"/>
              </a:defRPr>
            </a:lvl3pPr>
            <a:lvl4pPr marL="1600200" indent="-228600" eaLnBrk="0" hangingPunct="0">
              <a:defRPr sz="2000" b="1">
                <a:solidFill>
                  <a:schemeClr val="bg1"/>
                </a:solidFill>
                <a:latin typeface="Arial" panose="020B0604020202020204" pitchFamily="34" charset="0"/>
                <a:cs typeface="Arial" panose="020B0604020202020204" pitchFamily="34" charset="0"/>
              </a:defRPr>
            </a:lvl4pPr>
            <a:lvl5pPr marL="2057400" indent="-228600" eaLnBrk="0" hangingPunct="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200" b="0">
                <a:solidFill>
                  <a:srgbClr val="0000FF"/>
                </a:solidFill>
                <a:latin typeface="Times New Roman" panose="02020603050405020304" pitchFamily="18" charset="0"/>
                <a:cs typeface="Times New Roman" panose="02020603050405020304" pitchFamily="18" charset="0"/>
              </a:rPr>
              <a:t>Áp dụng cho toàn bộ văn bản</a:t>
            </a:r>
          </a:p>
        </p:txBody>
      </p:sp>
      <p:sp>
        <p:nvSpPr>
          <p:cNvPr id="10" name="AutoShape 25">
            <a:extLst>
              <a:ext uri="{FF2B5EF4-FFF2-40B4-BE49-F238E27FC236}">
                <a16:creationId xmlns:a16="http://schemas.microsoft.com/office/drawing/2014/main" xmlns="" id="{302E1B17-47A2-AD87-EA42-6EC52FD181CB}"/>
              </a:ext>
            </a:extLst>
          </p:cNvPr>
          <p:cNvSpPr>
            <a:spLocks noChangeArrowheads="1"/>
          </p:cNvSpPr>
          <p:nvPr/>
        </p:nvSpPr>
        <p:spPr bwMode="auto">
          <a:xfrm>
            <a:off x="834500" y="2591090"/>
            <a:ext cx="2009307" cy="1113447"/>
          </a:xfrm>
          <a:prstGeom prst="wedgeRoundRectCallout">
            <a:avLst>
              <a:gd name="adj1" fmla="val 68691"/>
              <a:gd name="adj2" fmla="val 54148"/>
              <a:gd name="adj3" fmla="val 16667"/>
            </a:avLst>
          </a:prstGeom>
          <a:solidFill>
            <a:schemeClr val="bg1"/>
          </a:solidFill>
          <a:ln w="25400">
            <a:solidFill>
              <a:srgbClr val="006600"/>
            </a:solidFill>
            <a:miter lim="800000"/>
            <a:headEnd/>
            <a:tailEnd/>
          </a:ln>
        </p:spPr>
        <p:txBody>
          <a:bodyPr/>
          <a:lstStyle>
            <a:lvl1pPr eaLnBrk="0" hangingPunct="0">
              <a:defRPr sz="2000" b="1">
                <a:solidFill>
                  <a:schemeClr val="bg1"/>
                </a:solidFill>
                <a:latin typeface="Arial" panose="020B0604020202020204" pitchFamily="34" charset="0"/>
                <a:cs typeface="Arial" panose="020B0604020202020204" pitchFamily="34" charset="0"/>
              </a:defRPr>
            </a:lvl1pPr>
            <a:lvl2pPr marL="742950" indent="-285750" eaLnBrk="0" hangingPunct="0">
              <a:defRPr sz="2000" b="1">
                <a:solidFill>
                  <a:schemeClr val="bg1"/>
                </a:solidFill>
                <a:latin typeface="Arial" panose="020B0604020202020204" pitchFamily="34" charset="0"/>
                <a:cs typeface="Arial" panose="020B0604020202020204" pitchFamily="34" charset="0"/>
              </a:defRPr>
            </a:lvl2pPr>
            <a:lvl3pPr marL="1143000" indent="-228600" eaLnBrk="0" hangingPunct="0">
              <a:defRPr sz="2000" b="1">
                <a:solidFill>
                  <a:schemeClr val="bg1"/>
                </a:solidFill>
                <a:latin typeface="Arial" panose="020B0604020202020204" pitchFamily="34" charset="0"/>
                <a:cs typeface="Arial" panose="020B0604020202020204" pitchFamily="34" charset="0"/>
              </a:defRPr>
            </a:lvl3pPr>
            <a:lvl4pPr marL="1600200" indent="-228600" eaLnBrk="0" hangingPunct="0">
              <a:defRPr sz="2000" b="1">
                <a:solidFill>
                  <a:schemeClr val="bg1"/>
                </a:solidFill>
                <a:latin typeface="Arial" panose="020B0604020202020204" pitchFamily="34" charset="0"/>
                <a:cs typeface="Arial" panose="020B0604020202020204" pitchFamily="34" charset="0"/>
              </a:defRPr>
            </a:lvl4pPr>
            <a:lvl5pPr marL="2057400" indent="-228600" eaLnBrk="0" hangingPunct="0">
              <a:defRPr sz="20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200" b="0" dirty="0" err="1">
                <a:solidFill>
                  <a:srgbClr val="0000FF"/>
                </a:solidFill>
                <a:latin typeface="Times New Roman" panose="02020603050405020304" pitchFamily="18" charset="0"/>
                <a:cs typeface="Times New Roman" panose="02020603050405020304" pitchFamily="18" charset="0"/>
              </a:rPr>
              <a:t>Không</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thêm</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chân</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trang</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vào</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trang</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tiêu</a:t>
            </a:r>
            <a:r>
              <a:rPr lang="en-US" altLang="en-US" sz="2200" b="0" dirty="0">
                <a:solidFill>
                  <a:srgbClr val="0000FF"/>
                </a:solidFill>
                <a:latin typeface="Times New Roman" panose="02020603050405020304" pitchFamily="18" charset="0"/>
                <a:cs typeface="Times New Roman" panose="02020603050405020304" pitchFamily="18" charset="0"/>
              </a:rPr>
              <a:t> </a:t>
            </a:r>
            <a:r>
              <a:rPr lang="en-US" altLang="en-US" sz="2200" b="0" dirty="0" err="1">
                <a:solidFill>
                  <a:srgbClr val="0000FF"/>
                </a:solidFill>
                <a:latin typeface="Times New Roman" panose="02020603050405020304" pitchFamily="18" charset="0"/>
                <a:cs typeface="Times New Roman" panose="02020603050405020304" pitchFamily="18" charset="0"/>
              </a:rPr>
              <a:t>đề</a:t>
            </a:r>
            <a:endParaRPr lang="en-US" altLang="en-US" sz="2200" b="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26167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807153" y="389365"/>
            <a:ext cx="8509365"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D. Hoàn thiện bài trình chiếu và lưu tệp</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grpSp>
        <p:nvGrpSpPr>
          <p:cNvPr id="43" name="Group 42"/>
          <p:cNvGrpSpPr/>
          <p:nvPr/>
        </p:nvGrpSpPr>
        <p:grpSpPr>
          <a:xfrm>
            <a:off x="43978" y="0"/>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3" name="TextBox 2">
            <a:extLst>
              <a:ext uri="{FF2B5EF4-FFF2-40B4-BE49-F238E27FC236}">
                <a16:creationId xmlns:a16="http://schemas.microsoft.com/office/drawing/2014/main" xmlns="" id="{B5E58DCB-FD78-53ED-6272-2B4730CCB37E}"/>
              </a:ext>
            </a:extLst>
          </p:cNvPr>
          <p:cNvSpPr txBox="1"/>
          <p:nvPr/>
        </p:nvSpPr>
        <p:spPr>
          <a:xfrm>
            <a:off x="766810" y="721176"/>
            <a:ext cx="7560855" cy="661207"/>
          </a:xfrm>
          <a:prstGeom prst="rect">
            <a:avLst/>
          </a:prstGeom>
          <a:noFill/>
        </p:spPr>
        <p:txBody>
          <a:bodyPr wrap="square">
            <a:spAutoFit/>
          </a:bodyPr>
          <a:lstStyle/>
          <a:p>
            <a:pPr marL="457063" indent="-457063">
              <a:lnSpc>
                <a:spcPct val="150000"/>
              </a:lnSpc>
              <a:buFont typeface="Wingdings" panose="05000000000000000000" pitchFamily="2" charset="2"/>
              <a:buChar char="v"/>
            </a:pPr>
            <a:r>
              <a:rPr lang="en-US" sz="2800" b="1" i="1" dirty="0" err="1">
                <a:solidFill>
                  <a:schemeClr val="bg2">
                    <a:lumMod val="50000"/>
                  </a:schemeClr>
                </a:solidFill>
                <a:latin typeface="Times New Roman" panose="02020603050405020304" pitchFamily="18" charset="0"/>
                <a:cs typeface="Times New Roman" panose="02020603050405020304" pitchFamily="18" charset="0"/>
              </a:rPr>
              <a:t>Sản</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phẩm</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bài</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trình</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chiếu</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đã</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được</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hoàn</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thiện</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C8642AE-BB8F-EF68-8D34-E3F5EA8C2D5A}"/>
              </a:ext>
            </a:extLst>
          </p:cNvPr>
          <p:cNvSpPr txBox="1"/>
          <p:nvPr/>
        </p:nvSpPr>
        <p:spPr>
          <a:xfrm>
            <a:off x="833722" y="3845363"/>
            <a:ext cx="7560855" cy="954107"/>
          </a:xfrm>
          <a:prstGeom prst="rect">
            <a:avLst/>
          </a:prstGeom>
          <a:noFill/>
        </p:spPr>
        <p:txBody>
          <a:bodyPr wrap="square">
            <a:spAutoFit/>
          </a:bodyPr>
          <a:lstStyle/>
          <a:p>
            <a:pPr marL="457063" indent="-457063">
              <a:buFont typeface="Wingdings" panose="05000000000000000000" pitchFamily="2" charset="2"/>
              <a:buChar char="v"/>
            </a:pPr>
            <a:r>
              <a:rPr lang="en-US" sz="2800" b="1" i="1">
                <a:solidFill>
                  <a:schemeClr val="bg2">
                    <a:lumMod val="50000"/>
                  </a:schemeClr>
                </a:solidFill>
                <a:latin typeface="Times New Roman" panose="02020603050405020304" pitchFamily="18" charset="0"/>
                <a:cs typeface="Times New Roman" panose="02020603050405020304" pitchFamily="18" charset="0"/>
              </a:rPr>
              <a:t>Lưu tệp: </a:t>
            </a:r>
            <a:r>
              <a:rPr lang="en-US" sz="2800" i="1">
                <a:solidFill>
                  <a:schemeClr val="bg2">
                    <a:lumMod val="50000"/>
                  </a:schemeClr>
                </a:solidFill>
                <a:latin typeface="Times New Roman" panose="02020603050405020304" pitchFamily="18" charset="0"/>
                <a:cs typeface="Times New Roman" panose="02020603050405020304" pitchFamily="18" charset="0"/>
              </a:rPr>
              <a:t>Chọn thẻ </a:t>
            </a:r>
            <a:r>
              <a:rPr lang="en-US" sz="2800" b="1" i="1">
                <a:solidFill>
                  <a:schemeClr val="bg2">
                    <a:lumMod val="50000"/>
                  </a:schemeClr>
                </a:solidFill>
                <a:latin typeface="Times New Roman" panose="02020603050405020304" pitchFamily="18" charset="0"/>
                <a:cs typeface="Times New Roman" panose="02020603050405020304" pitchFamily="18" charset="0"/>
              </a:rPr>
              <a:t>File</a:t>
            </a:r>
            <a:r>
              <a:rPr lang="en-US" sz="2800" i="1">
                <a:solidFill>
                  <a:schemeClr val="bg2">
                    <a:lumMod val="50000"/>
                  </a:schemeClr>
                </a:solidFill>
                <a:latin typeface="Times New Roman" panose="02020603050405020304" pitchFamily="18" charset="0"/>
                <a:cs typeface="Times New Roman" panose="02020603050405020304" pitchFamily="18" charset="0"/>
              </a:rPr>
              <a:t> / Chọn </a:t>
            </a:r>
            <a:r>
              <a:rPr lang="en-US" sz="2800" b="1" i="1">
                <a:solidFill>
                  <a:schemeClr val="bg2">
                    <a:lumMod val="50000"/>
                  </a:schemeClr>
                </a:solidFill>
                <a:latin typeface="Times New Roman" panose="02020603050405020304" pitchFamily="18" charset="0"/>
                <a:cs typeface="Times New Roman" panose="02020603050405020304" pitchFamily="18" charset="0"/>
              </a:rPr>
              <a:t>Save (Save as)</a:t>
            </a:r>
            <a:r>
              <a:rPr lang="en-US" sz="2800" i="1">
                <a:solidFill>
                  <a:schemeClr val="bg2">
                    <a:lumMod val="50000"/>
                  </a:schemeClr>
                </a:solidFill>
                <a:latin typeface="Times New Roman" panose="02020603050405020304" pitchFamily="18" charset="0"/>
                <a:cs typeface="Times New Roman" panose="02020603050405020304" pitchFamily="18" charset="0"/>
              </a:rPr>
              <a:t> / Chọn vị trí lưu / Chọn </a:t>
            </a:r>
            <a:r>
              <a:rPr lang="en-US" sz="2800" b="1" i="1">
                <a:solidFill>
                  <a:schemeClr val="bg2">
                    <a:lumMod val="50000"/>
                  </a:schemeClr>
                </a:solidFill>
                <a:latin typeface="Times New Roman" panose="02020603050405020304" pitchFamily="18" charset="0"/>
                <a:cs typeface="Times New Roman" panose="02020603050405020304" pitchFamily="18" charset="0"/>
              </a:rPr>
              <a:t>Save</a:t>
            </a:r>
            <a:endParaRPr lang="en-US" sz="2800" b="1">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809170E9-BED6-E6BE-7F00-D82FC1F42C9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31012" y="1354476"/>
            <a:ext cx="4234873" cy="2585426"/>
          </a:xfrm>
          <a:prstGeom prst="rect">
            <a:avLst/>
          </a:prstGeom>
        </p:spPr>
      </p:pic>
    </p:spTree>
    <p:extLst>
      <p:ext uri="{BB962C8B-B14F-4D97-AF65-F5344CB8AC3E}">
        <p14:creationId xmlns:p14="http://schemas.microsoft.com/office/powerpoint/2010/main" xmlns="" val="4449336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250" y="-5386311"/>
            <a:ext cx="16320813" cy="11426473"/>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846" y="737970"/>
            <a:ext cx="1966637" cy="1966978"/>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380" y="59594"/>
            <a:ext cx="3362085" cy="336266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7826" y="4102353"/>
            <a:ext cx="1025706" cy="1025884"/>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3" name="组合 127"/>
          <p:cNvGrpSpPr/>
          <p:nvPr/>
        </p:nvGrpSpPr>
        <p:grpSpPr>
          <a:xfrm>
            <a:off x="4875853" y="4776189"/>
            <a:ext cx="538185" cy="538278"/>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4" name="组合 130"/>
          <p:cNvGrpSpPr/>
          <p:nvPr/>
        </p:nvGrpSpPr>
        <p:grpSpPr>
          <a:xfrm>
            <a:off x="5843441" y="4789799"/>
            <a:ext cx="746768" cy="746897"/>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7757806" y="4442479"/>
            <a:ext cx="540701" cy="540795"/>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6" name="组合 136"/>
          <p:cNvGrpSpPr/>
          <p:nvPr/>
        </p:nvGrpSpPr>
        <p:grpSpPr>
          <a:xfrm>
            <a:off x="767616" y="4750993"/>
            <a:ext cx="588573"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7" name="组合 139"/>
          <p:cNvGrpSpPr/>
          <p:nvPr/>
        </p:nvGrpSpPr>
        <p:grpSpPr>
          <a:xfrm>
            <a:off x="3962697" y="4240514"/>
            <a:ext cx="252369"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8" name="组合 142"/>
          <p:cNvGrpSpPr/>
          <p:nvPr/>
        </p:nvGrpSpPr>
        <p:grpSpPr>
          <a:xfrm>
            <a:off x="3317166" y="4863781"/>
            <a:ext cx="528820"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8462783" y="3542539"/>
            <a:ext cx="1044632" cy="1044814"/>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10" name="组合 148"/>
          <p:cNvGrpSpPr/>
          <p:nvPr/>
        </p:nvGrpSpPr>
        <p:grpSpPr>
          <a:xfrm>
            <a:off x="4226766" y="4795971"/>
            <a:ext cx="22297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11" name="组合 151"/>
          <p:cNvGrpSpPr/>
          <p:nvPr/>
        </p:nvGrpSpPr>
        <p:grpSpPr>
          <a:xfrm>
            <a:off x="1943949" y="4416752"/>
            <a:ext cx="962279" cy="962446"/>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12" name="组合 154"/>
          <p:cNvGrpSpPr/>
          <p:nvPr/>
        </p:nvGrpSpPr>
        <p:grpSpPr>
          <a:xfrm>
            <a:off x="1276211" y="4317281"/>
            <a:ext cx="51994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13" name="组合 157"/>
          <p:cNvGrpSpPr/>
          <p:nvPr/>
        </p:nvGrpSpPr>
        <p:grpSpPr>
          <a:xfrm>
            <a:off x="292399" y="4632301"/>
            <a:ext cx="316724"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18519" y="4449047"/>
            <a:ext cx="158361"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cxnSp>
        <p:nvCxnSpPr>
          <p:cNvPr id="164" name="直接连接符 163"/>
          <p:cNvCxnSpPr/>
          <p:nvPr/>
        </p:nvCxnSpPr>
        <p:spPr>
          <a:xfrm flipH="1">
            <a:off x="3480605" y="1026636"/>
            <a:ext cx="169" cy="286119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3254953" y="542053"/>
            <a:ext cx="473658" cy="500294"/>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9" dirty="0">
                <a:solidFill>
                  <a:schemeClr val="accent3">
                    <a:lumMod val="50000"/>
                  </a:schemeClr>
                </a:solidFill>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99">
                  <a:solidFill>
                    <a:schemeClr val="accent3">
                      <a:lumMod val="50000"/>
                    </a:schemeClr>
                  </a:solidFill>
                  <a:ea typeface="微软雅黑" panose="020B0503020204020204" pitchFamily="34" charset="-122"/>
                  <a:cs typeface="+mn-ea"/>
                  <a:sym typeface="+mn-lt"/>
                </a:rPr>
                <a:t> </a:t>
              </a:r>
              <a:endParaRPr lang="zh-CN" altLang="en-US" sz="2499" dirty="0">
                <a:solidFill>
                  <a:schemeClr val="accent3">
                    <a:lumMod val="50000"/>
                  </a:schemeClr>
                </a:solidFill>
                <a:ea typeface="微软雅黑" panose="020B0503020204020204" pitchFamily="34" charset="-122"/>
                <a:cs typeface="+mn-ea"/>
                <a:sym typeface="+mn-lt"/>
              </a:endParaRPr>
            </a:p>
          </p:txBody>
        </p:sp>
      </p:grpSp>
      <p:grpSp>
        <p:nvGrpSpPr>
          <p:cNvPr id="16" name="组合 167"/>
          <p:cNvGrpSpPr/>
          <p:nvPr/>
        </p:nvGrpSpPr>
        <p:grpSpPr>
          <a:xfrm>
            <a:off x="3258043" y="1559238"/>
            <a:ext cx="473657" cy="498350"/>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9" dirty="0">
                <a:solidFill>
                  <a:schemeClr val="accent3">
                    <a:lumMod val="50000"/>
                  </a:schemeClr>
                </a:solidFill>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99">
                  <a:solidFill>
                    <a:schemeClr val="accent3">
                      <a:lumMod val="50000"/>
                    </a:schemeClr>
                  </a:solidFill>
                  <a:ea typeface="微软雅黑" panose="020B0503020204020204" pitchFamily="34" charset="-122"/>
                  <a:cs typeface="+mn-ea"/>
                  <a:sym typeface="+mn-lt"/>
                </a:rPr>
                <a:t> </a:t>
              </a:r>
              <a:endParaRPr lang="zh-CN" altLang="en-US" sz="2499" dirty="0">
                <a:solidFill>
                  <a:schemeClr val="accent3">
                    <a:lumMod val="50000"/>
                  </a:schemeClr>
                </a:solidFill>
                <a:ea typeface="微软雅黑" panose="020B0503020204020204" pitchFamily="34" charset="-122"/>
                <a:cs typeface="+mn-ea"/>
                <a:sym typeface="+mn-lt"/>
              </a:endParaRPr>
            </a:p>
          </p:txBody>
        </p:sp>
      </p:grpSp>
      <p:grpSp>
        <p:nvGrpSpPr>
          <p:cNvPr id="17" name="组合 171"/>
          <p:cNvGrpSpPr/>
          <p:nvPr/>
        </p:nvGrpSpPr>
        <p:grpSpPr>
          <a:xfrm>
            <a:off x="3260102" y="2646635"/>
            <a:ext cx="441007" cy="440997"/>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9" dirty="0">
                <a:solidFill>
                  <a:schemeClr val="accent3">
                    <a:lumMod val="50000"/>
                  </a:schemeClr>
                </a:solidFill>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99">
                  <a:solidFill>
                    <a:schemeClr val="accent3">
                      <a:lumMod val="50000"/>
                    </a:schemeClr>
                  </a:solidFill>
                  <a:ea typeface="微软雅黑" panose="020B0503020204020204" pitchFamily="34" charset="-122"/>
                  <a:cs typeface="+mn-ea"/>
                  <a:sym typeface="+mn-lt"/>
                </a:rPr>
                <a:t> </a:t>
              </a:r>
              <a:endParaRPr lang="zh-CN" altLang="en-US" sz="2499" dirty="0">
                <a:solidFill>
                  <a:schemeClr val="accent3">
                    <a:lumMod val="50000"/>
                  </a:schemeClr>
                </a:solidFill>
                <a:ea typeface="微软雅黑" panose="020B0503020204020204" pitchFamily="34" charset="-122"/>
                <a:cs typeface="+mn-ea"/>
                <a:sym typeface="+mn-lt"/>
              </a:endParaRPr>
            </a:p>
          </p:txBody>
        </p:sp>
      </p:grpSp>
      <p:sp>
        <p:nvSpPr>
          <p:cNvPr id="82" name="椭圆 64"/>
          <p:cNvSpPr/>
          <p:nvPr/>
        </p:nvSpPr>
        <p:spPr>
          <a:xfrm>
            <a:off x="3045014" y="326929"/>
            <a:ext cx="853583" cy="853845"/>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199" b="1" dirty="0">
                <a:solidFill>
                  <a:srgbClr val="FF0000"/>
                </a:solidFill>
                <a:ea typeface="微软雅黑" panose="020B0503020204020204" pitchFamily="34" charset="-122"/>
                <a:cs typeface="+mn-ea"/>
                <a:sym typeface="+mn-lt"/>
              </a:rPr>
              <a:t>1</a:t>
            </a:r>
          </a:p>
        </p:txBody>
      </p:sp>
      <p:sp>
        <p:nvSpPr>
          <p:cNvPr id="85" name="椭圆 64"/>
          <p:cNvSpPr/>
          <p:nvPr/>
        </p:nvSpPr>
        <p:spPr>
          <a:xfrm>
            <a:off x="3064116" y="1422262"/>
            <a:ext cx="853583" cy="853845"/>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199" b="1" dirty="0">
                <a:solidFill>
                  <a:srgbClr val="FF0000"/>
                </a:solidFill>
                <a:ea typeface="微软雅黑" panose="020B0503020204020204" pitchFamily="34" charset="-122"/>
                <a:cs typeface="+mn-ea"/>
                <a:sym typeface="+mn-lt"/>
              </a:rPr>
              <a:t>2</a:t>
            </a:r>
          </a:p>
        </p:txBody>
      </p:sp>
      <p:sp>
        <p:nvSpPr>
          <p:cNvPr id="86" name="椭圆 64"/>
          <p:cNvSpPr/>
          <p:nvPr/>
        </p:nvSpPr>
        <p:spPr>
          <a:xfrm>
            <a:off x="3045014" y="2533598"/>
            <a:ext cx="853583" cy="853845"/>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199" b="1" dirty="0">
                <a:solidFill>
                  <a:srgbClr val="FF0000"/>
                </a:solidFill>
                <a:ea typeface="微软雅黑" panose="020B0503020204020204" pitchFamily="34" charset="-122"/>
                <a:cs typeface="+mn-ea"/>
                <a:sym typeface="+mn-lt"/>
              </a:rPr>
              <a:t>3</a:t>
            </a:r>
          </a:p>
        </p:txBody>
      </p:sp>
      <p:sp>
        <p:nvSpPr>
          <p:cNvPr id="19" name="Rectangle 2"/>
          <p:cNvSpPr>
            <a:spLocks noChangeArrowheads="1"/>
          </p:cNvSpPr>
          <p:nvPr/>
        </p:nvSpPr>
        <p:spPr bwMode="auto">
          <a:xfrm flipV="1">
            <a:off x="947696" y="34876"/>
            <a:ext cx="14397156" cy="369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12" tIns="45706" rIns="91412" bIns="45706" numCol="1" anchor="ctr" anchorCtr="0" compatLnSpc="1">
            <a:prstTxWarp prst="textNoShape">
              <a:avLst/>
            </a:prstTxWarp>
            <a:spAutoFit/>
          </a:bodyPr>
          <a:lstStyle/>
          <a:p>
            <a:endParaRPr lang="en-US" sz="1799"/>
          </a:p>
        </p:txBody>
      </p:sp>
      <p:sp>
        <p:nvSpPr>
          <p:cNvPr id="27" name="Rectangle 8"/>
          <p:cNvSpPr>
            <a:spLocks noChangeArrowheads="1"/>
          </p:cNvSpPr>
          <p:nvPr/>
        </p:nvSpPr>
        <p:spPr bwMode="auto">
          <a:xfrm>
            <a:off x="4769707" y="2908403"/>
            <a:ext cx="184674" cy="369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2" tIns="45706" rIns="91412" bIns="45706" numCol="1" anchor="ctr" anchorCtr="0" compatLnSpc="1">
            <a:prstTxWarp prst="textNoShape">
              <a:avLst/>
            </a:prstTxWarp>
            <a:spAutoFit/>
          </a:bodyPr>
          <a:lstStyle/>
          <a:p>
            <a:endParaRPr lang="en-US" sz="1799"/>
          </a:p>
        </p:txBody>
      </p:sp>
      <p:sp>
        <p:nvSpPr>
          <p:cNvPr id="18" name="TextBox 17"/>
          <p:cNvSpPr txBox="1"/>
          <p:nvPr/>
        </p:nvSpPr>
        <p:spPr>
          <a:xfrm>
            <a:off x="379535" y="1134049"/>
            <a:ext cx="2293685" cy="1323183"/>
          </a:xfrm>
          <a:prstGeom prst="rect">
            <a:avLst/>
          </a:prstGeom>
          <a:noFill/>
        </p:spPr>
        <p:txBody>
          <a:bodyPr wrap="square" rtlCol="0">
            <a:spAutoFit/>
          </a:bodyPr>
          <a:lstStyle/>
          <a:p>
            <a:pPr algn="ctr"/>
            <a:r>
              <a:rPr lang="en-US" sz="3999" b="1">
                <a:solidFill>
                  <a:srgbClr val="0000FF"/>
                </a:solidFill>
                <a:latin typeface="Times New Roman" panose="02020603050405020304" pitchFamily="18" charset="0"/>
                <a:cs typeface="Times New Roman" panose="02020603050405020304" pitchFamily="18" charset="0"/>
              </a:rPr>
              <a:t>Cấu trúc bài học</a:t>
            </a:r>
          </a:p>
        </p:txBody>
      </p:sp>
      <p:sp>
        <p:nvSpPr>
          <p:cNvPr id="68" name="Rectangle: Rounded Corners 5">
            <a:extLst>
              <a:ext uri="{FF2B5EF4-FFF2-40B4-BE49-F238E27FC236}">
                <a16:creationId xmlns:a16="http://schemas.microsoft.com/office/drawing/2014/main" xmlns="" id="{E251AD20-8C98-40FE-AE1B-648D64085EB3}"/>
              </a:ext>
            </a:extLst>
          </p:cNvPr>
          <p:cNvSpPr/>
          <p:nvPr/>
        </p:nvSpPr>
        <p:spPr>
          <a:xfrm>
            <a:off x="4057842" y="379892"/>
            <a:ext cx="2509982" cy="623444"/>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r>
              <a:rPr lang="en-US" sz="2799" b="1">
                <a:solidFill>
                  <a:srgbClr val="0000FF"/>
                </a:solidFill>
                <a:latin typeface="Times New Roman" panose="02020603050405020304" pitchFamily="18" charset="0"/>
                <a:cs typeface="Times New Roman" panose="02020603050405020304" pitchFamily="18" charset="0"/>
              </a:rPr>
              <a:t>KHỞI ĐỘNG</a:t>
            </a:r>
          </a:p>
        </p:txBody>
      </p:sp>
      <p:sp>
        <p:nvSpPr>
          <p:cNvPr id="69" name="Rectangle: Rounded Corners 14">
            <a:extLst>
              <a:ext uri="{FF2B5EF4-FFF2-40B4-BE49-F238E27FC236}">
                <a16:creationId xmlns:a16="http://schemas.microsoft.com/office/drawing/2014/main" xmlns="" id="{479184A6-4EF3-434A-8F67-BE933F8941DC}"/>
              </a:ext>
            </a:extLst>
          </p:cNvPr>
          <p:cNvSpPr/>
          <p:nvPr/>
        </p:nvSpPr>
        <p:spPr>
          <a:xfrm>
            <a:off x="4057842" y="1552622"/>
            <a:ext cx="5084750" cy="570665"/>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r>
              <a:rPr lang="en-US" sz="2799" b="1" dirty="0">
                <a:solidFill>
                  <a:srgbClr val="0000FF"/>
                </a:solidFill>
                <a:latin typeface="Times New Roman" panose="02020603050405020304" pitchFamily="18" charset="0"/>
                <a:cs typeface="Times New Roman" panose="02020603050405020304" pitchFamily="18" charset="0"/>
              </a:rPr>
              <a:t>HÌNH THÀNH KIẾN THỨC</a:t>
            </a:r>
          </a:p>
        </p:txBody>
      </p:sp>
      <p:grpSp>
        <p:nvGrpSpPr>
          <p:cNvPr id="70" name="组合 171"/>
          <p:cNvGrpSpPr/>
          <p:nvPr/>
        </p:nvGrpSpPr>
        <p:grpSpPr>
          <a:xfrm>
            <a:off x="3272876" y="3651334"/>
            <a:ext cx="441007" cy="440997"/>
            <a:chOff x="4971660" y="1569718"/>
            <a:chExt cx="144016" cy="144016"/>
          </a:xfrm>
          <a:solidFill>
            <a:schemeClr val="accent1"/>
          </a:solidFill>
        </p:grpSpPr>
        <p:sp>
          <p:nvSpPr>
            <p:cNvPr id="74"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9" dirty="0">
                <a:solidFill>
                  <a:schemeClr val="accent3">
                    <a:lumMod val="50000"/>
                  </a:schemeClr>
                </a:solidFill>
                <a:ea typeface="微软雅黑" panose="020B0503020204020204" pitchFamily="34" charset="-122"/>
                <a:cs typeface="+mn-ea"/>
                <a:sym typeface="+mn-lt"/>
              </a:endParaRPr>
            </a:p>
          </p:txBody>
        </p:sp>
        <p:sp>
          <p:nvSpPr>
            <p:cNvPr id="75"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99">
                  <a:solidFill>
                    <a:schemeClr val="accent3">
                      <a:lumMod val="50000"/>
                    </a:schemeClr>
                  </a:solidFill>
                  <a:ea typeface="微软雅黑" panose="020B0503020204020204" pitchFamily="34" charset="-122"/>
                  <a:cs typeface="+mn-ea"/>
                  <a:sym typeface="+mn-lt"/>
                </a:rPr>
                <a:t> </a:t>
              </a:r>
              <a:endParaRPr lang="zh-CN" altLang="en-US" sz="2499" dirty="0">
                <a:solidFill>
                  <a:schemeClr val="accent3">
                    <a:lumMod val="50000"/>
                  </a:schemeClr>
                </a:solidFill>
                <a:ea typeface="微软雅黑" panose="020B0503020204020204" pitchFamily="34" charset="-122"/>
                <a:cs typeface="+mn-ea"/>
                <a:sym typeface="+mn-lt"/>
              </a:endParaRPr>
            </a:p>
          </p:txBody>
        </p:sp>
      </p:grpSp>
      <p:sp>
        <p:nvSpPr>
          <p:cNvPr id="76" name="椭圆 64"/>
          <p:cNvSpPr/>
          <p:nvPr/>
        </p:nvSpPr>
        <p:spPr>
          <a:xfrm>
            <a:off x="3045014" y="3618156"/>
            <a:ext cx="853583" cy="853845"/>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199" b="1">
                <a:solidFill>
                  <a:srgbClr val="FF0000"/>
                </a:solidFill>
                <a:ea typeface="微软雅黑" panose="020B0503020204020204" pitchFamily="34" charset="-122"/>
                <a:cs typeface="+mn-ea"/>
                <a:sym typeface="+mn-lt"/>
              </a:rPr>
              <a:t>4</a:t>
            </a:r>
            <a:endParaRPr kumimoji="1" lang="en-US" sz="3199" b="1" dirty="0">
              <a:solidFill>
                <a:srgbClr val="FF0000"/>
              </a:solidFill>
              <a:ea typeface="微软雅黑" panose="020B0503020204020204" pitchFamily="34" charset="-122"/>
              <a:cs typeface="+mn-ea"/>
              <a:sym typeface="+mn-lt"/>
            </a:endParaRPr>
          </a:p>
        </p:txBody>
      </p:sp>
      <p:sp>
        <p:nvSpPr>
          <p:cNvPr id="78" name="Rectangle: Rounded Corners 15">
            <a:extLst>
              <a:ext uri="{FF2B5EF4-FFF2-40B4-BE49-F238E27FC236}">
                <a16:creationId xmlns:a16="http://schemas.microsoft.com/office/drawing/2014/main" xmlns="" id="{B21158E3-24C7-4623-9214-961993ED201B}"/>
              </a:ext>
            </a:extLst>
          </p:cNvPr>
          <p:cNvSpPr/>
          <p:nvPr/>
        </p:nvSpPr>
        <p:spPr>
          <a:xfrm>
            <a:off x="4057842" y="2544514"/>
            <a:ext cx="2904383" cy="647510"/>
          </a:xfrm>
          <a:prstGeom prst="roundRect">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r>
              <a:rPr lang="en-US" sz="2799" b="1">
                <a:solidFill>
                  <a:srgbClr val="0000FF"/>
                </a:solidFill>
                <a:latin typeface="Times New Roman" panose="02020603050405020304" pitchFamily="18" charset="0"/>
                <a:cs typeface="Times New Roman" panose="02020603050405020304" pitchFamily="18" charset="0"/>
              </a:rPr>
              <a:t>LUYỆN TẬP</a:t>
            </a:r>
          </a:p>
        </p:txBody>
      </p:sp>
      <p:sp>
        <p:nvSpPr>
          <p:cNvPr id="79" name="Rectangle: Rounded Corners 15">
            <a:extLst>
              <a:ext uri="{FF2B5EF4-FFF2-40B4-BE49-F238E27FC236}">
                <a16:creationId xmlns:a16="http://schemas.microsoft.com/office/drawing/2014/main" xmlns="" id="{B21158E3-24C7-4623-9214-961993ED201B}"/>
              </a:ext>
            </a:extLst>
          </p:cNvPr>
          <p:cNvSpPr/>
          <p:nvPr/>
        </p:nvSpPr>
        <p:spPr>
          <a:xfrm>
            <a:off x="4066126" y="3635759"/>
            <a:ext cx="2904383" cy="647510"/>
          </a:xfrm>
          <a:prstGeom prst="roundRect">
            <a:avLst/>
          </a:prstGeom>
          <a:solidFill>
            <a:srgbClr val="DDEAD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150000"/>
              </a:lnSpc>
            </a:pPr>
            <a:r>
              <a:rPr lang="en-US" sz="2799" b="1">
                <a:solidFill>
                  <a:srgbClr val="0000FF"/>
                </a:solidFill>
                <a:latin typeface="Times New Roman" panose="02020603050405020304" pitchFamily="18" charset="0"/>
                <a:cs typeface="Times New Roman" panose="02020603050405020304" pitchFamily="18" charset="0"/>
              </a:rPr>
              <a:t>VẬN DỤNG</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par>
                          <p:cTn id="109" fill="hold">
                            <p:stCondLst>
                              <p:cond delay="2810"/>
                            </p:stCondLst>
                            <p:childTnLst>
                              <p:par>
                                <p:cTn id="110" presetID="16" presetClass="entr" presetSubtype="42" fill="hold" nodeType="afterEffect">
                                  <p:stCondLst>
                                    <p:cond delay="0"/>
                                  </p:stCondLst>
                                  <p:childTnLst>
                                    <p:set>
                                      <p:cBhvr>
                                        <p:cTn id="111" dur="1" fill="hold">
                                          <p:stCondLst>
                                            <p:cond delay="0"/>
                                          </p:stCondLst>
                                        </p:cTn>
                                        <p:tgtEl>
                                          <p:spTgt spid="164"/>
                                        </p:tgtEl>
                                        <p:attrNameLst>
                                          <p:attrName>style.visibility</p:attrName>
                                        </p:attrNameLst>
                                      </p:cBhvr>
                                      <p:to>
                                        <p:strVal val="visible"/>
                                      </p:to>
                                    </p:set>
                                    <p:animEffect transition="in" filter="barn(outHorizontal)">
                                      <p:cBhvr>
                                        <p:cTn id="112" dur="500"/>
                                        <p:tgtEl>
                                          <p:spTgt spid="164"/>
                                        </p:tgtEl>
                                      </p:cBhvr>
                                    </p:animEffect>
                                  </p:childTnLst>
                                </p:cTn>
                              </p:par>
                            </p:childTnLst>
                          </p:cTn>
                        </p:par>
                        <p:par>
                          <p:cTn id="113" fill="hold">
                            <p:stCondLst>
                              <p:cond delay="3310"/>
                            </p:stCondLst>
                            <p:childTnLst>
                              <p:par>
                                <p:cTn id="114" presetID="23" presetClass="entr" presetSubtype="32"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strVal val="4*#ppt_w"/>
                                          </p:val>
                                        </p:tav>
                                        <p:tav tm="100000">
                                          <p:val>
                                            <p:strVal val="#ppt_w"/>
                                          </p:val>
                                        </p:tav>
                                      </p:tavLst>
                                    </p:anim>
                                    <p:anim calcmode="lin" valueType="num">
                                      <p:cBhvr>
                                        <p:cTn id="117" dur="500" fill="hold"/>
                                        <p:tgtEl>
                                          <p:spTgt spid="15"/>
                                        </p:tgtEl>
                                        <p:attrNameLst>
                                          <p:attrName>ppt_h</p:attrName>
                                        </p:attrNameLst>
                                      </p:cBhvr>
                                      <p:tavLst>
                                        <p:tav tm="0">
                                          <p:val>
                                            <p:strVal val="4*#ppt_h"/>
                                          </p:val>
                                        </p:tav>
                                        <p:tav tm="100000">
                                          <p:val>
                                            <p:strVal val="#ppt_h"/>
                                          </p:val>
                                        </p:tav>
                                      </p:tavLst>
                                    </p:anim>
                                  </p:childTnLst>
                                </p:cTn>
                              </p:par>
                              <p:par>
                                <p:cTn id="118" presetID="23" presetClass="entr" presetSubtype="32" fill="hold" nodeType="withEffect">
                                  <p:stCondLst>
                                    <p:cond delay="20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500" fill="hold"/>
                                        <p:tgtEl>
                                          <p:spTgt spid="16"/>
                                        </p:tgtEl>
                                        <p:attrNameLst>
                                          <p:attrName>ppt_w</p:attrName>
                                        </p:attrNameLst>
                                      </p:cBhvr>
                                      <p:tavLst>
                                        <p:tav tm="0">
                                          <p:val>
                                            <p:strVal val="4*#ppt_w"/>
                                          </p:val>
                                        </p:tav>
                                        <p:tav tm="100000">
                                          <p:val>
                                            <p:strVal val="#ppt_w"/>
                                          </p:val>
                                        </p:tav>
                                      </p:tavLst>
                                    </p:anim>
                                    <p:anim calcmode="lin" valueType="num">
                                      <p:cBhvr>
                                        <p:cTn id="121" dur="500" fill="hold"/>
                                        <p:tgtEl>
                                          <p:spTgt spid="16"/>
                                        </p:tgtEl>
                                        <p:attrNameLst>
                                          <p:attrName>ppt_h</p:attrName>
                                        </p:attrNameLst>
                                      </p:cBhvr>
                                      <p:tavLst>
                                        <p:tav tm="0">
                                          <p:val>
                                            <p:strVal val="4*#ppt_h"/>
                                          </p:val>
                                        </p:tav>
                                        <p:tav tm="100000">
                                          <p:val>
                                            <p:strVal val="#ppt_h"/>
                                          </p:val>
                                        </p:tav>
                                      </p:tavLst>
                                    </p:anim>
                                  </p:childTnLst>
                                </p:cTn>
                              </p:par>
                              <p:par>
                                <p:cTn id="122" presetID="23" presetClass="entr" presetSubtype="32" fill="hold" nodeType="withEffect">
                                  <p:stCondLst>
                                    <p:cond delay="20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fill="hold"/>
                                        <p:tgtEl>
                                          <p:spTgt spid="17"/>
                                        </p:tgtEl>
                                        <p:attrNameLst>
                                          <p:attrName>ppt_w</p:attrName>
                                        </p:attrNameLst>
                                      </p:cBhvr>
                                      <p:tavLst>
                                        <p:tav tm="0">
                                          <p:val>
                                            <p:strVal val="4*#ppt_w"/>
                                          </p:val>
                                        </p:tav>
                                        <p:tav tm="100000">
                                          <p:val>
                                            <p:strVal val="#ppt_w"/>
                                          </p:val>
                                        </p:tav>
                                      </p:tavLst>
                                    </p:anim>
                                    <p:anim calcmode="lin" valueType="num">
                                      <p:cBhvr>
                                        <p:cTn id="125" dur="500" fill="hold"/>
                                        <p:tgtEl>
                                          <p:spTgt spid="17"/>
                                        </p:tgtEl>
                                        <p:attrNameLst>
                                          <p:attrName>ppt_h</p:attrName>
                                        </p:attrNameLst>
                                      </p:cBhvr>
                                      <p:tavLst>
                                        <p:tav tm="0">
                                          <p:val>
                                            <p:strVal val="4*#ppt_h"/>
                                          </p:val>
                                        </p:tav>
                                        <p:tav tm="100000">
                                          <p:val>
                                            <p:strVal val="#ppt_h"/>
                                          </p:val>
                                        </p:tav>
                                      </p:tavLst>
                                    </p:anim>
                                  </p:childTnLst>
                                </p:cTn>
                              </p:par>
                              <p:par>
                                <p:cTn id="126" presetID="23" presetClass="entr" presetSubtype="32" fill="hold" nodeType="withEffect">
                                  <p:stCondLst>
                                    <p:cond delay="200"/>
                                  </p:stCondLst>
                                  <p:childTnLst>
                                    <p:set>
                                      <p:cBhvr>
                                        <p:cTn id="127" dur="1" fill="hold">
                                          <p:stCondLst>
                                            <p:cond delay="0"/>
                                          </p:stCondLst>
                                        </p:cTn>
                                        <p:tgtEl>
                                          <p:spTgt spid="70"/>
                                        </p:tgtEl>
                                        <p:attrNameLst>
                                          <p:attrName>style.visibility</p:attrName>
                                        </p:attrNameLst>
                                      </p:cBhvr>
                                      <p:to>
                                        <p:strVal val="visible"/>
                                      </p:to>
                                    </p:set>
                                    <p:anim calcmode="lin" valueType="num">
                                      <p:cBhvr>
                                        <p:cTn id="128" dur="500" fill="hold"/>
                                        <p:tgtEl>
                                          <p:spTgt spid="70"/>
                                        </p:tgtEl>
                                        <p:attrNameLst>
                                          <p:attrName>ppt_w</p:attrName>
                                        </p:attrNameLst>
                                      </p:cBhvr>
                                      <p:tavLst>
                                        <p:tav tm="0">
                                          <p:val>
                                            <p:strVal val="4*#ppt_w"/>
                                          </p:val>
                                        </p:tav>
                                        <p:tav tm="100000">
                                          <p:val>
                                            <p:strVal val="#ppt_w"/>
                                          </p:val>
                                        </p:tav>
                                      </p:tavLst>
                                    </p:anim>
                                    <p:anim calcmode="lin" valueType="num">
                                      <p:cBhvr>
                                        <p:cTn id="129" dur="500" fill="hold"/>
                                        <p:tgtEl>
                                          <p:spTgt spid="70"/>
                                        </p:tgtEl>
                                        <p:attrNameLst>
                                          <p:attrName>ppt_h</p:attrName>
                                        </p:attrNameLst>
                                      </p:cBhvr>
                                      <p:tavLst>
                                        <p:tav tm="0">
                                          <p:val>
                                            <p:strVal val="4*#ppt_h"/>
                                          </p:val>
                                        </p:tav>
                                        <p:tav tm="100000">
                                          <p:val>
                                            <p:strVal val="#ppt_h"/>
                                          </p:val>
                                        </p:tav>
                                      </p:tavLst>
                                    </p:anim>
                                  </p:childTnLst>
                                </p:cTn>
                              </p:par>
                            </p:childTnLst>
                          </p:cTn>
                        </p:par>
                        <p:par>
                          <p:cTn id="130" fill="hold">
                            <p:stCondLst>
                              <p:cond delay="4010"/>
                            </p:stCondLst>
                            <p:childTnLst>
                              <p:par>
                                <p:cTn id="131" presetID="42" presetClass="entr" presetSubtype="0" fill="hold" grpId="0" nodeType="after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fade">
                                      <p:cBhvr>
                                        <p:cTn id="133" dur="500"/>
                                        <p:tgtEl>
                                          <p:spTgt spid="82"/>
                                        </p:tgtEl>
                                      </p:cBhvr>
                                    </p:animEffect>
                                    <p:anim calcmode="lin" valueType="num">
                                      <p:cBhvr>
                                        <p:cTn id="134" dur="500" fill="hold"/>
                                        <p:tgtEl>
                                          <p:spTgt spid="82"/>
                                        </p:tgtEl>
                                        <p:attrNameLst>
                                          <p:attrName>ppt_x</p:attrName>
                                        </p:attrNameLst>
                                      </p:cBhvr>
                                      <p:tavLst>
                                        <p:tav tm="0">
                                          <p:val>
                                            <p:strVal val="#ppt_x"/>
                                          </p:val>
                                        </p:tav>
                                        <p:tav tm="100000">
                                          <p:val>
                                            <p:strVal val="#ppt_x"/>
                                          </p:val>
                                        </p:tav>
                                      </p:tavLst>
                                    </p:anim>
                                    <p:anim calcmode="lin" valueType="num">
                                      <p:cBhvr>
                                        <p:cTn id="135" dur="500" fill="hold"/>
                                        <p:tgtEl>
                                          <p:spTgt spid="8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1000"/>
                                        <p:tgtEl>
                                          <p:spTgt spid="68"/>
                                        </p:tgtEl>
                                      </p:cBhvr>
                                    </p:animEffect>
                                    <p:anim calcmode="lin" valueType="num">
                                      <p:cBhvr>
                                        <p:cTn id="139" dur="1000" fill="hold"/>
                                        <p:tgtEl>
                                          <p:spTgt spid="68"/>
                                        </p:tgtEl>
                                        <p:attrNameLst>
                                          <p:attrName>ppt_x</p:attrName>
                                        </p:attrNameLst>
                                      </p:cBhvr>
                                      <p:tavLst>
                                        <p:tav tm="0">
                                          <p:val>
                                            <p:strVal val="#ppt_x"/>
                                          </p:val>
                                        </p:tav>
                                        <p:tav tm="100000">
                                          <p:val>
                                            <p:strVal val="#ppt_x"/>
                                          </p:val>
                                        </p:tav>
                                      </p:tavLst>
                                    </p:anim>
                                    <p:anim calcmode="lin" valueType="num">
                                      <p:cBhvr>
                                        <p:cTn id="140" dur="1000" fill="hold"/>
                                        <p:tgtEl>
                                          <p:spTgt spid="68"/>
                                        </p:tgtEl>
                                        <p:attrNameLst>
                                          <p:attrName>ppt_y</p:attrName>
                                        </p:attrNameLst>
                                      </p:cBhvr>
                                      <p:tavLst>
                                        <p:tav tm="0">
                                          <p:val>
                                            <p:strVal val="#ppt_y+.1"/>
                                          </p:val>
                                        </p:tav>
                                        <p:tav tm="100000">
                                          <p:val>
                                            <p:strVal val="#ppt_y"/>
                                          </p:val>
                                        </p:tav>
                                      </p:tavLst>
                                    </p:anim>
                                  </p:childTnLst>
                                </p:cTn>
                              </p:par>
                            </p:childTnLst>
                          </p:cTn>
                        </p:par>
                        <p:par>
                          <p:cTn id="141" fill="hold">
                            <p:stCondLst>
                              <p:cond delay="501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500"/>
                                        <p:tgtEl>
                                          <p:spTgt spid="85"/>
                                        </p:tgtEl>
                                      </p:cBhvr>
                                    </p:animEffect>
                                    <p:anim calcmode="lin" valueType="num">
                                      <p:cBhvr>
                                        <p:cTn id="145" dur="500" fill="hold"/>
                                        <p:tgtEl>
                                          <p:spTgt spid="85"/>
                                        </p:tgtEl>
                                        <p:attrNameLst>
                                          <p:attrName>ppt_x</p:attrName>
                                        </p:attrNameLst>
                                      </p:cBhvr>
                                      <p:tavLst>
                                        <p:tav tm="0">
                                          <p:val>
                                            <p:strVal val="#ppt_x"/>
                                          </p:val>
                                        </p:tav>
                                        <p:tav tm="100000">
                                          <p:val>
                                            <p:strVal val="#ppt_x"/>
                                          </p:val>
                                        </p:tav>
                                      </p:tavLst>
                                    </p:anim>
                                    <p:anim calcmode="lin" valueType="num">
                                      <p:cBhvr>
                                        <p:cTn id="146" dur="500" fill="hold"/>
                                        <p:tgtEl>
                                          <p:spTgt spid="8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1000"/>
                                        <p:tgtEl>
                                          <p:spTgt spid="69"/>
                                        </p:tgtEl>
                                      </p:cBhvr>
                                    </p:animEffect>
                                    <p:anim calcmode="lin" valueType="num">
                                      <p:cBhvr>
                                        <p:cTn id="150" dur="1000" fill="hold"/>
                                        <p:tgtEl>
                                          <p:spTgt spid="69"/>
                                        </p:tgtEl>
                                        <p:attrNameLst>
                                          <p:attrName>ppt_x</p:attrName>
                                        </p:attrNameLst>
                                      </p:cBhvr>
                                      <p:tavLst>
                                        <p:tav tm="0">
                                          <p:val>
                                            <p:strVal val="#ppt_x"/>
                                          </p:val>
                                        </p:tav>
                                        <p:tav tm="100000">
                                          <p:val>
                                            <p:strVal val="#ppt_x"/>
                                          </p:val>
                                        </p:tav>
                                      </p:tavLst>
                                    </p:anim>
                                    <p:anim calcmode="lin" valueType="num">
                                      <p:cBhvr>
                                        <p:cTn id="151" dur="1000" fill="hold"/>
                                        <p:tgtEl>
                                          <p:spTgt spid="69"/>
                                        </p:tgtEl>
                                        <p:attrNameLst>
                                          <p:attrName>ppt_y</p:attrName>
                                        </p:attrNameLst>
                                      </p:cBhvr>
                                      <p:tavLst>
                                        <p:tav tm="0">
                                          <p:val>
                                            <p:strVal val="#ppt_y+.1"/>
                                          </p:val>
                                        </p:tav>
                                        <p:tav tm="100000">
                                          <p:val>
                                            <p:strVal val="#ppt_y"/>
                                          </p:val>
                                        </p:tav>
                                      </p:tavLst>
                                    </p:anim>
                                  </p:childTnLst>
                                </p:cTn>
                              </p:par>
                            </p:childTnLst>
                          </p:cTn>
                        </p:par>
                        <p:par>
                          <p:cTn id="152" fill="hold">
                            <p:stCondLst>
                              <p:cond delay="6010"/>
                            </p:stCondLst>
                            <p:childTnLst>
                              <p:par>
                                <p:cTn id="153" presetID="42" presetClass="entr" presetSubtype="0" fill="hold" grpId="0" nodeType="after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fade">
                                      <p:cBhvr>
                                        <p:cTn id="155" dur="500"/>
                                        <p:tgtEl>
                                          <p:spTgt spid="86"/>
                                        </p:tgtEl>
                                      </p:cBhvr>
                                    </p:animEffect>
                                    <p:anim calcmode="lin" valueType="num">
                                      <p:cBhvr>
                                        <p:cTn id="156" dur="500" fill="hold"/>
                                        <p:tgtEl>
                                          <p:spTgt spid="86"/>
                                        </p:tgtEl>
                                        <p:attrNameLst>
                                          <p:attrName>ppt_x</p:attrName>
                                        </p:attrNameLst>
                                      </p:cBhvr>
                                      <p:tavLst>
                                        <p:tav tm="0">
                                          <p:val>
                                            <p:strVal val="#ppt_x"/>
                                          </p:val>
                                        </p:tav>
                                        <p:tav tm="100000">
                                          <p:val>
                                            <p:strVal val="#ppt_x"/>
                                          </p:val>
                                        </p:tav>
                                      </p:tavLst>
                                    </p:anim>
                                    <p:anim calcmode="lin" valueType="num">
                                      <p:cBhvr>
                                        <p:cTn id="157" dur="500" fill="hold"/>
                                        <p:tgtEl>
                                          <p:spTgt spid="86"/>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1000"/>
                                        <p:tgtEl>
                                          <p:spTgt spid="78"/>
                                        </p:tgtEl>
                                      </p:cBhvr>
                                    </p:animEffect>
                                    <p:anim calcmode="lin" valueType="num">
                                      <p:cBhvr>
                                        <p:cTn id="161" dur="1000" fill="hold"/>
                                        <p:tgtEl>
                                          <p:spTgt spid="78"/>
                                        </p:tgtEl>
                                        <p:attrNameLst>
                                          <p:attrName>ppt_x</p:attrName>
                                        </p:attrNameLst>
                                      </p:cBhvr>
                                      <p:tavLst>
                                        <p:tav tm="0">
                                          <p:val>
                                            <p:strVal val="#ppt_x"/>
                                          </p:val>
                                        </p:tav>
                                        <p:tav tm="100000">
                                          <p:val>
                                            <p:strVal val="#ppt_x"/>
                                          </p:val>
                                        </p:tav>
                                      </p:tavLst>
                                    </p:anim>
                                    <p:anim calcmode="lin" valueType="num">
                                      <p:cBhvr>
                                        <p:cTn id="162" dur="1000" fill="hold"/>
                                        <p:tgtEl>
                                          <p:spTgt spid="78"/>
                                        </p:tgtEl>
                                        <p:attrNameLst>
                                          <p:attrName>ppt_y</p:attrName>
                                        </p:attrNameLst>
                                      </p:cBhvr>
                                      <p:tavLst>
                                        <p:tav tm="0">
                                          <p:val>
                                            <p:strVal val="#ppt_y+.1"/>
                                          </p:val>
                                        </p:tav>
                                        <p:tav tm="100000">
                                          <p:val>
                                            <p:strVal val="#ppt_y"/>
                                          </p:val>
                                        </p:tav>
                                      </p:tavLst>
                                    </p:anim>
                                  </p:childTnLst>
                                </p:cTn>
                              </p:par>
                            </p:childTnLst>
                          </p:cTn>
                        </p:par>
                        <p:par>
                          <p:cTn id="163" fill="hold">
                            <p:stCondLst>
                              <p:cond delay="7010"/>
                            </p:stCondLst>
                            <p:childTnLst>
                              <p:par>
                                <p:cTn id="164" presetID="42" presetClass="entr" presetSubtype="0"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500"/>
                                        <p:tgtEl>
                                          <p:spTgt spid="76"/>
                                        </p:tgtEl>
                                      </p:cBhvr>
                                    </p:animEffect>
                                    <p:anim calcmode="lin" valueType="num">
                                      <p:cBhvr>
                                        <p:cTn id="167" dur="500" fill="hold"/>
                                        <p:tgtEl>
                                          <p:spTgt spid="76"/>
                                        </p:tgtEl>
                                        <p:attrNameLst>
                                          <p:attrName>ppt_x</p:attrName>
                                        </p:attrNameLst>
                                      </p:cBhvr>
                                      <p:tavLst>
                                        <p:tav tm="0">
                                          <p:val>
                                            <p:strVal val="#ppt_x"/>
                                          </p:val>
                                        </p:tav>
                                        <p:tav tm="100000">
                                          <p:val>
                                            <p:strVal val="#ppt_x"/>
                                          </p:val>
                                        </p:tav>
                                      </p:tavLst>
                                    </p:anim>
                                    <p:anim calcmode="lin" valueType="num">
                                      <p:cBhvr>
                                        <p:cTn id="168" dur="500" fill="hold"/>
                                        <p:tgtEl>
                                          <p:spTgt spid="76"/>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fade">
                                      <p:cBhvr>
                                        <p:cTn id="171" dur="1000"/>
                                        <p:tgtEl>
                                          <p:spTgt spid="79"/>
                                        </p:tgtEl>
                                      </p:cBhvr>
                                    </p:animEffect>
                                    <p:anim calcmode="lin" valueType="num">
                                      <p:cBhvr>
                                        <p:cTn id="172" dur="1000" fill="hold"/>
                                        <p:tgtEl>
                                          <p:spTgt spid="79"/>
                                        </p:tgtEl>
                                        <p:attrNameLst>
                                          <p:attrName>ppt_x</p:attrName>
                                        </p:attrNameLst>
                                      </p:cBhvr>
                                      <p:tavLst>
                                        <p:tav tm="0">
                                          <p:val>
                                            <p:strVal val="#ppt_x"/>
                                          </p:val>
                                        </p:tav>
                                        <p:tav tm="100000">
                                          <p:val>
                                            <p:strVal val="#ppt_x"/>
                                          </p:val>
                                        </p:tav>
                                      </p:tavLst>
                                    </p:anim>
                                    <p:anim calcmode="lin" valueType="num">
                                      <p:cBhvr>
                                        <p:cTn id="17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5" grpId="0" animBg="1"/>
      <p:bldP spid="86" grpId="0" animBg="1"/>
      <p:bldP spid="18" grpId="0"/>
      <p:bldP spid="68" grpId="0" animBg="1"/>
      <p:bldP spid="69" grpId="0" animBg="1"/>
      <p:bldP spid="76" grpId="0" animBg="1"/>
      <p:bldP spid="78" grpId="0" animBg="1"/>
      <p:bldP spid="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899" y="-22039"/>
            <a:ext cx="9228983" cy="5176204"/>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4732" y="1354476"/>
            <a:ext cx="1966637" cy="1966978"/>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64732" y="1042911"/>
            <a:ext cx="2589657" cy="259010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14" name="组合 160"/>
          <p:cNvGrpSpPr/>
          <p:nvPr/>
        </p:nvGrpSpPr>
        <p:grpSpPr>
          <a:xfrm>
            <a:off x="927124" y="5054570"/>
            <a:ext cx="158361"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7696" y="322819"/>
            <a:ext cx="14397156" cy="369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12" tIns="45706" rIns="91412" bIns="45706" numCol="1" anchor="ctr" anchorCtr="0" compatLnSpc="1">
            <a:prstTxWarp prst="textNoShape">
              <a:avLst/>
            </a:prstTxWarp>
            <a:spAutoFit/>
          </a:bodyPr>
          <a:lstStyle/>
          <a:p>
            <a:endParaRPr lang="en-US" sz="1799"/>
          </a:p>
        </p:txBody>
      </p:sp>
      <p:sp>
        <p:nvSpPr>
          <p:cNvPr id="27" name="Rectangle 8"/>
          <p:cNvSpPr>
            <a:spLocks noChangeArrowheads="1"/>
          </p:cNvSpPr>
          <p:nvPr/>
        </p:nvSpPr>
        <p:spPr bwMode="auto">
          <a:xfrm>
            <a:off x="5578313" y="3513926"/>
            <a:ext cx="184674" cy="369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2" tIns="45706" rIns="91412" bIns="45706" numCol="1" anchor="ctr" anchorCtr="0" compatLnSpc="1">
            <a:prstTxWarp prst="textNoShape">
              <a:avLst/>
            </a:prstTxWarp>
            <a:spAutoFit/>
          </a:bodyPr>
          <a:lstStyle/>
          <a:p>
            <a:endParaRPr lang="en-US" sz="1799"/>
          </a:p>
        </p:txBody>
      </p:sp>
      <p:sp>
        <p:nvSpPr>
          <p:cNvPr id="18" name="TextBox 17"/>
          <p:cNvSpPr txBox="1"/>
          <p:nvPr/>
        </p:nvSpPr>
        <p:spPr>
          <a:xfrm>
            <a:off x="1317839" y="1548863"/>
            <a:ext cx="1556665" cy="1323031"/>
          </a:xfrm>
          <a:prstGeom prst="rect">
            <a:avLst/>
          </a:prstGeom>
          <a:noFill/>
        </p:spPr>
        <p:txBody>
          <a:bodyPr wrap="square" rtlCol="0">
            <a:spAutoFit/>
          </a:bodyPr>
          <a:lstStyle/>
          <a:p>
            <a:pPr algn="ctr"/>
            <a:r>
              <a:rPr lang="en-US" sz="3999">
                <a:solidFill>
                  <a:srgbClr val="0000FF"/>
                </a:solidFill>
                <a:latin typeface="Times New Roman" panose="02020603050405020304" pitchFamily="18" charset="0"/>
                <a:cs typeface="Times New Roman" panose="02020603050405020304" pitchFamily="18" charset="0"/>
              </a:rPr>
              <a:t>Luyện</a:t>
            </a:r>
          </a:p>
          <a:p>
            <a:pPr algn="ctr"/>
            <a:r>
              <a:rPr lang="en-US" sz="3999">
                <a:solidFill>
                  <a:srgbClr val="0000FF"/>
                </a:solidFill>
                <a:latin typeface="Times New Roman" panose="02020603050405020304" pitchFamily="18" charset="0"/>
                <a:cs typeface="Times New Roman" panose="02020603050405020304" pitchFamily="18" charset="0"/>
              </a:rPr>
              <a:t>tập</a:t>
            </a:r>
          </a:p>
        </p:txBody>
      </p:sp>
      <p:pic>
        <p:nvPicPr>
          <p:cNvPr id="3" name="Picture 3">
            <a:extLst>
              <a:ext uri="{FF2B5EF4-FFF2-40B4-BE49-F238E27FC236}">
                <a16:creationId xmlns:a16="http://schemas.microsoft.com/office/drawing/2014/main" xmlns="" id="{C9710091-0A00-418C-813F-C53117A34EC1}"/>
              </a:ext>
            </a:extLst>
          </p:cNvPr>
          <p:cNvPicPr>
            <a:picLocks noChangeAspect="1"/>
          </p:cNvPicPr>
          <p:nvPr/>
        </p:nvPicPr>
        <p:blipFill>
          <a:blip r:embed="rId6" cstate="print">
            <a:extLst>
              <a:ext uri="{28A0092B-C50C-407E-A947-70E740481C1C}">
                <a14:useLocalDpi xmlns:a14="http://schemas.microsoft.com/office/drawing/2010/main" xmlns="" val="0"/>
              </a:ext>
            </a:extLst>
          </a:blip>
          <a:srcRect t="1614"/>
          <a:stretch>
            <a:fillRect/>
          </a:stretch>
        </p:blipFill>
        <p:spPr bwMode="auto">
          <a:xfrm>
            <a:off x="4748038" y="539218"/>
            <a:ext cx="2382699" cy="1318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1201EBAE-B6B5-3AE3-8B70-663C81134AA7}"/>
              </a:ext>
            </a:extLst>
          </p:cNvPr>
          <p:cNvSpPr/>
          <p:nvPr/>
        </p:nvSpPr>
        <p:spPr>
          <a:xfrm>
            <a:off x="3327611" y="1860193"/>
            <a:ext cx="5254965" cy="1200329"/>
          </a:xfrm>
          <a:prstGeom prst="rect">
            <a:avLst/>
          </a:prstGeom>
          <a:noFill/>
        </p:spPr>
        <p:txBody>
          <a:bodyPr wrap="none" lIns="91440" tIns="45720" rIns="91440" bIns="45720">
            <a:spAutoFit/>
          </a:bodyPr>
          <a:lstStyle/>
          <a:p>
            <a:pPr algn="ctr" defTabSz="685389">
              <a:defRPr/>
            </a:pPr>
            <a:r>
              <a:rPr lang="en-US" sz="36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Tahoma" panose="020B0604030504040204" pitchFamily="34" charset="0"/>
                <a:cs typeface="Times New Roman" panose="02020603050405020304" pitchFamily="18" charset="0"/>
                <a:sym typeface="Arial"/>
              </a:rPr>
              <a:t>TRÒ CH</a:t>
            </a:r>
            <a:r>
              <a:rPr lang="vi-VN" sz="36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Tahoma" panose="020B0604030504040204" pitchFamily="34" charset="0"/>
                <a:cs typeface="Times New Roman" panose="02020603050405020304" pitchFamily="18" charset="0"/>
                <a:sym typeface="Arial"/>
              </a:rPr>
              <a:t>Ơ</a:t>
            </a:r>
            <a:r>
              <a:rPr lang="en-US" sz="36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Tahoma" panose="020B0604030504040204" pitchFamily="34" charset="0"/>
                <a:cs typeface="Times New Roman" panose="02020603050405020304" pitchFamily="18" charset="0"/>
                <a:sym typeface="Arial"/>
              </a:rPr>
              <a:t>I</a:t>
            </a:r>
          </a:p>
          <a:p>
            <a:pPr algn="ctr" defTabSz="685389">
              <a:defRPr/>
            </a:pPr>
            <a:r>
              <a:rPr lang="en-US" sz="36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Tahoma" panose="020B0604030504040204" pitchFamily="34" charset="0"/>
                <a:cs typeface="Times New Roman" panose="02020603050405020304" pitchFamily="18" charset="0"/>
                <a:sym typeface="Arial"/>
              </a:rPr>
              <a:t> “HỘP QUÀ MAY MẮN”</a:t>
            </a:r>
            <a:endParaRPr lang="en-US" sz="36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xmlns="" val="238072001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30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23" presetClass="entr" presetSubtype="528" fill="hold" nodeType="withEffect">
                                  <p:stCondLst>
                                    <p:cond delay="6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 calcmode="lin" valueType="num">
                                      <p:cBhvr>
                                        <p:cTn id="22" dur="500" fill="hold"/>
                                        <p:tgtEl>
                                          <p:spTgt spid="14"/>
                                        </p:tgtEl>
                                        <p:attrNameLst>
                                          <p:attrName>ppt_x</p:attrName>
                                        </p:attrNameLst>
                                      </p:cBhvr>
                                      <p:tavLst>
                                        <p:tav tm="0">
                                          <p:val>
                                            <p:fltVal val="0.5"/>
                                          </p:val>
                                        </p:tav>
                                        <p:tav tm="100000">
                                          <p:val>
                                            <p:strVal val="#ppt_x"/>
                                          </p:val>
                                        </p:tav>
                                      </p:tavLst>
                                    </p:anim>
                                    <p:anim calcmode="lin" valueType="num">
                                      <p:cBhvr>
                                        <p:cTn id="23"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grpSp>
        <p:nvGrpSpPr>
          <p:cNvPr id="43" name="Group 42"/>
          <p:cNvGrpSpPr/>
          <p:nvPr/>
        </p:nvGrpSpPr>
        <p:grpSpPr>
          <a:xfrm>
            <a:off x="157188" y="213980"/>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5" name="Rectangle 4">
            <a:extLst>
              <a:ext uri="{FF2B5EF4-FFF2-40B4-BE49-F238E27FC236}">
                <a16:creationId xmlns:a16="http://schemas.microsoft.com/office/drawing/2014/main" xmlns="" id="{624CA7D5-CB8F-F64A-4FF6-3EF09C414DC5}"/>
              </a:ext>
            </a:extLst>
          </p:cNvPr>
          <p:cNvSpPr/>
          <p:nvPr/>
        </p:nvSpPr>
        <p:spPr>
          <a:xfrm>
            <a:off x="2339752" y="631204"/>
            <a:ext cx="4114280" cy="923045"/>
          </a:xfrm>
          <a:prstGeom prst="rect">
            <a:avLst/>
          </a:prstGeom>
          <a:noFill/>
        </p:spPr>
        <p:txBody>
          <a:bodyPr wrap="none" lIns="91412" tIns="45706" rIns="91412" bIns="45706">
            <a:spAutoFit/>
          </a:bodyPr>
          <a:lstStyle/>
          <a:p>
            <a:pPr algn="ctr"/>
            <a:r>
              <a:rPr lang="en-US" altLang="zh-CN" sz="5398"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eflection blurRad="6350" stA="55000" endA="300" endPos="45500" dir="5400000" sy="-100000" algn="bl" rotWithShape="0"/>
                </a:effectLst>
                <a:latin typeface="Times New Roman" panose="02020603050405020304" pitchFamily="18" charset="0"/>
                <a:ea typeface="微软雅黑 Light"/>
                <a:cs typeface="Times New Roman" panose="02020603050405020304" pitchFamily="18" charset="0"/>
                <a:sym typeface="+mn-lt"/>
              </a:rPr>
              <a:t>LUẬT CHƠI</a:t>
            </a:r>
            <a:endParaRPr lang="en-US" sz="5398"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eflection blurRad="6350" stA="55000" endA="300" endPos="45500" dir="5400000" sy="-100000" algn="bl" rotWithShape="0"/>
              </a:effectLst>
            </a:endParaRPr>
          </a:p>
        </p:txBody>
      </p:sp>
      <p:sp>
        <p:nvSpPr>
          <p:cNvPr id="8" name="矩形 25">
            <a:extLst>
              <a:ext uri="{FF2B5EF4-FFF2-40B4-BE49-F238E27FC236}">
                <a16:creationId xmlns:a16="http://schemas.microsoft.com/office/drawing/2014/main" xmlns="" id="{0FF3D381-76E8-5738-8A37-2FD33360C1C3}"/>
              </a:ext>
            </a:extLst>
          </p:cNvPr>
          <p:cNvSpPr/>
          <p:nvPr/>
        </p:nvSpPr>
        <p:spPr>
          <a:xfrm>
            <a:off x="721536" y="1671650"/>
            <a:ext cx="7700707" cy="2600199"/>
          </a:xfrm>
          <a:prstGeom prst="rect">
            <a:avLst/>
          </a:prstGeom>
        </p:spPr>
        <p:txBody>
          <a:bodyPr wrap="square">
            <a:spAutoFit/>
          </a:bodyPr>
          <a:lstStyle/>
          <a:p>
            <a:pPr algn="just" defTabSz="685594">
              <a:lnSpc>
                <a:spcPct val="150000"/>
              </a:lnSpc>
            </a:pPr>
            <a:r>
              <a:rPr lang="vi-VN" altLang="zh-CN" sz="2800">
                <a:solidFill>
                  <a:prstClr val="black"/>
                </a:solidFill>
                <a:latin typeface="Times New Roman" panose="02020603050405020304" pitchFamily="18" charset="0"/>
                <a:ea typeface="华康娃娃体W5(P)" panose="040B0500000000000000" pitchFamily="82" charset="-122"/>
                <a:cs typeface="Times New Roman" panose="02020603050405020304" pitchFamily="18" charset="0"/>
              </a:rPr>
              <a:t>Các học sinh xung phong để trả lời câu hỏi, chọn gói quà mà mình mong muốn. Nếu trả lời đúng sẽ nhận được phần quà tương ứng với gói quà đã chọn. Trả lời sai, cơ hội sẽ được nhường cho các bạn khác.</a:t>
            </a:r>
            <a:endParaRPr lang="en-US" altLang="zh-CN" sz="2800" dirty="0">
              <a:solidFill>
                <a:prstClr val="black"/>
              </a:solidFill>
              <a:latin typeface="Times New Roman" panose="02020603050405020304" pitchFamily="18" charset="0"/>
              <a:ea typeface="微软雅黑 Light"/>
              <a:cs typeface="Times New Roman" panose="02020603050405020304" pitchFamily="18" charset="0"/>
              <a:sym typeface="+mn-lt"/>
            </a:endParaRPr>
          </a:p>
        </p:txBody>
      </p:sp>
    </p:spTree>
    <p:extLst>
      <p:ext uri="{BB962C8B-B14F-4D97-AF65-F5344CB8AC3E}">
        <p14:creationId xmlns:p14="http://schemas.microsoft.com/office/powerpoint/2010/main" xmlns="" val="1162990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25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1144058" y="1677867"/>
            <a:ext cx="6855884" cy="64154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196">
              <a:defRPr/>
            </a:pPr>
            <a:endParaRPr lang="en-US" sz="1013">
              <a:solidFill>
                <a:prstClr val="white"/>
              </a:solidFill>
              <a:latin typeface="Calibri" panose="020F0502020204030204"/>
            </a:endParaRPr>
          </a:p>
        </p:txBody>
      </p:sp>
      <p:sp>
        <p:nvSpPr>
          <p:cNvPr id="30" name="Rectangle 29">
            <a:extLst>
              <a:ext uri="{FF2B5EF4-FFF2-40B4-BE49-F238E27FC236}">
                <a16:creationId xmlns:a16="http://schemas.microsoft.com/office/drawing/2014/main" xmlns="" id="{0DE8E057-79AF-4679-8F0F-5F578B85F19A}"/>
              </a:ext>
            </a:extLst>
          </p:cNvPr>
          <p:cNvSpPr/>
          <p:nvPr/>
        </p:nvSpPr>
        <p:spPr>
          <a:xfrm>
            <a:off x="1144058" y="3553713"/>
            <a:ext cx="6855884" cy="64154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196">
              <a:defRPr/>
            </a:pPr>
            <a:endParaRPr lang="en-US" sz="1013">
              <a:solidFill>
                <a:prstClr val="white"/>
              </a:solidFill>
              <a:latin typeface="Calibri" panose="020F0502020204030204"/>
            </a:endParaRP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99966" y="1167248"/>
            <a:ext cx="1106939" cy="979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hlinkClick r:id="rId3"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73780" y="879205"/>
            <a:ext cx="1159311" cy="778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hlinkClick r:id="rId6" action="ppaction://hlinksldjump"/>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42339" y="1187481"/>
            <a:ext cx="1106939" cy="980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hlinkClick r:id="rId6" action="ppaction://hlinksldjump"/>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24757" y="904200"/>
            <a:ext cx="1159311" cy="778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hlinkClick r:id="rId9" action="ppaction://hlinksldjump"/>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597312" y="1120869"/>
            <a:ext cx="1106939" cy="980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hlinkClick r:id="rId9" action="ppaction://hlinksldjump"/>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571127" y="845459"/>
            <a:ext cx="1159311" cy="778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a:hlinkClick r:id="rId12" action="ppaction://hlinksldjump"/>
          </p:cNvPr>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639320" y="3107366"/>
            <a:ext cx="1106939" cy="980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hlinkClick r:id="rId12" action="ppaction://hlinksldjump"/>
          </p:cNvPr>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613134" y="2819324"/>
            <a:ext cx="1159311" cy="778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hlinkClick r:id="rId15" action="ppaction://hlinksldjump"/>
          </p:cNvPr>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284339" y="3063328"/>
            <a:ext cx="1106939" cy="980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a:hlinkClick r:id="rId15" action="ppaction://hlinksldjump"/>
          </p:cNvPr>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241519" y="2797900"/>
            <a:ext cx="1158122" cy="77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8" name="Picture 36"/>
          <p:cNvPicPr>
            <a:picLocks noChangeAspect="1"/>
          </p:cNvPicPr>
          <p:nvPr/>
        </p:nvPicPr>
        <p:blipFill>
          <a:blip r:embed="rId18">
            <a:extLst>
              <a:ext uri="{28A0092B-C50C-407E-A947-70E740481C1C}">
                <a14:useLocalDpi xmlns:a14="http://schemas.microsoft.com/office/drawing/2010/main" xmlns="" val="0"/>
              </a:ext>
            </a:extLst>
          </a:blip>
          <a:srcRect/>
          <a:stretch>
            <a:fillRect/>
          </a:stretch>
        </p:blipFill>
        <p:spPr bwMode="auto">
          <a:xfrm>
            <a:off x="1144058" y="4191692"/>
            <a:ext cx="3427942" cy="188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9" name="Picture 37"/>
          <p:cNvPicPr>
            <a:picLocks noChangeAspect="1"/>
          </p:cNvPicPr>
          <p:nvPr/>
        </p:nvPicPr>
        <p:blipFill>
          <a:blip r:embed="rId18">
            <a:extLst>
              <a:ext uri="{28A0092B-C50C-407E-A947-70E740481C1C}">
                <a14:useLocalDpi xmlns:a14="http://schemas.microsoft.com/office/drawing/2010/main" xmlns="" val="0"/>
              </a:ext>
            </a:extLst>
          </a:blip>
          <a:srcRect/>
          <a:stretch>
            <a:fillRect/>
          </a:stretch>
        </p:blipFill>
        <p:spPr bwMode="auto">
          <a:xfrm>
            <a:off x="4572000" y="4191692"/>
            <a:ext cx="3427942" cy="188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0" name="Picture 38"/>
          <p:cNvPicPr>
            <a:picLocks noChangeAspect="1"/>
          </p:cNvPicPr>
          <p:nvPr/>
        </p:nvPicPr>
        <p:blipFill>
          <a:blip r:embed="rId18">
            <a:extLst>
              <a:ext uri="{28A0092B-C50C-407E-A947-70E740481C1C}">
                <a14:useLocalDpi xmlns:a14="http://schemas.microsoft.com/office/drawing/2010/main" xmlns="" val="0"/>
              </a:ext>
            </a:extLst>
          </a:blip>
          <a:srcRect/>
          <a:stretch>
            <a:fillRect/>
          </a:stretch>
        </p:blipFill>
        <p:spPr bwMode="auto">
          <a:xfrm>
            <a:off x="1144058" y="2315845"/>
            <a:ext cx="3427942" cy="189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1" name="Picture 39"/>
          <p:cNvPicPr>
            <a:picLocks noChangeAspect="1"/>
          </p:cNvPicPr>
          <p:nvPr/>
        </p:nvPicPr>
        <p:blipFill>
          <a:blip r:embed="rId18">
            <a:extLst>
              <a:ext uri="{28A0092B-C50C-407E-A947-70E740481C1C}">
                <a14:useLocalDpi xmlns:a14="http://schemas.microsoft.com/office/drawing/2010/main" xmlns="" val="0"/>
              </a:ext>
            </a:extLst>
          </a:blip>
          <a:srcRect/>
          <a:stretch>
            <a:fillRect/>
          </a:stretch>
        </p:blipFill>
        <p:spPr bwMode="auto">
          <a:xfrm>
            <a:off x="4572000" y="2315845"/>
            <a:ext cx="3427942" cy="189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Arrow: Right 24">
            <a:hlinkClick r:id="rId19" action="ppaction://hlinksldjump"/>
            <a:extLst>
              <a:ext uri="{FF2B5EF4-FFF2-40B4-BE49-F238E27FC236}">
                <a16:creationId xmlns:a16="http://schemas.microsoft.com/office/drawing/2014/main" xmlns="" id="{1EF02A83-681D-B1B9-8299-EEAAC3EC8AC5}"/>
              </a:ext>
            </a:extLst>
          </p:cNvPr>
          <p:cNvSpPr/>
          <p:nvPr/>
        </p:nvSpPr>
        <p:spPr>
          <a:xfrm>
            <a:off x="6059666" y="4299651"/>
            <a:ext cx="2611554" cy="850864"/>
          </a:xfrm>
          <a:prstGeom prst="rightArrow">
            <a:avLst/>
          </a:prstGeom>
          <a:solidFill>
            <a:srgbClr val="ED5565"/>
          </a:solidFill>
          <a:ln w="12700" cap="flat" cmpd="sng" algn="ctr">
            <a:noFill/>
            <a:prstDash val="solid"/>
            <a:miter lim="800000"/>
          </a:ln>
          <a:effectLst/>
        </p:spPr>
        <p:txBody>
          <a:bodyPr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3852" fontAlgn="base">
              <a:spcBef>
                <a:spcPct val="0"/>
              </a:spcBef>
              <a:spcAft>
                <a:spcPct val="0"/>
              </a:spcAft>
              <a:defRPr/>
            </a:pPr>
            <a:r>
              <a:rPr lang="en-US" altLang="en-US" sz="1600" b="1" kern="0">
                <a:solidFill>
                  <a:srgbClr val="FFFFFF"/>
                </a:solidFill>
                <a:latin typeface="Times New Roman" panose="02020603050405020304" pitchFamily="18" charset="0"/>
                <a:cs typeface="Times New Roman" panose="02020603050405020304" pitchFamily="18" charset="0"/>
              </a:rPr>
              <a:t>KẾT THÚC</a:t>
            </a:r>
            <a:endParaRPr lang="vi-VN" altLang="en-US" sz="1600" b="1" ker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019788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62467" name="Picture 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327641" y="3644181"/>
            <a:ext cx="1475386" cy="1307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292739" y="3261852"/>
            <a:ext cx="1545189" cy="1035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3451" y="2939804"/>
            <a:ext cx="1102574" cy="994696"/>
          </a:xfrm>
          <a:prstGeom prst="foldedCorner">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685594" fontAlgn="base">
              <a:spcBef>
                <a:spcPct val="0"/>
              </a:spcBef>
              <a:spcAft>
                <a:spcPct val="0"/>
              </a:spcAft>
              <a:buClrTx/>
            </a:pPr>
            <a:r>
              <a:rPr lang="en-US" altLang="en-US" sz="1350" b="1">
                <a:latin typeface="Times New Roman" panose="02020603050405020304" pitchFamily="18" charset="0"/>
                <a:cs typeface="Times New Roman" panose="02020603050405020304" pitchFamily="18" charset="0"/>
              </a:rPr>
              <a:t>Em đã nhận được 3 cái kẹo</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1411" y="-36351"/>
            <a:ext cx="9120422" cy="2369558"/>
          </a:xfrm>
          <a:prstGeom prst="foldedCorner">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389">
              <a:spcAft>
                <a:spcPts val="600"/>
              </a:spcAft>
              <a:defRPr/>
            </a:pPr>
            <a:endParaRPr lang="en-US" sz="2098" b="1" dirty="0">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lgn="just" defTabSz="685389">
              <a:spcAft>
                <a:spcPts val="600"/>
              </a:spcAft>
              <a:defRPr/>
            </a:pPr>
            <a:r>
              <a:rPr lang="vi-VN" sz="2800" b="1" dirty="0">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Câu</a:t>
            </a:r>
            <a:r>
              <a:rPr lang="en-US" sz="2800" b="1" dirty="0">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1</a:t>
            </a:r>
            <a:r>
              <a:rPr lang="vi-VN"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 Để đánh số trang cho slide  ta thực hiện lệnh</a:t>
            </a:r>
            <a:r>
              <a:rPr lang="en-US"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a:t>
            </a:r>
            <a:endParaRPr lang="en-US" sz="2800" b="1" dirty="0">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marL="385569" indent="-385569" algn="just" defTabSz="685389">
              <a:spcAft>
                <a:spcPts val="600"/>
              </a:spcAft>
              <a:buFont typeface="Arial"/>
              <a:buAutoNum type="alphaUcPeriod"/>
              <a:defRPr/>
            </a:pPr>
            <a:r>
              <a:rPr lang="en-US" sz="26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Insert/ Header &amp; Footer hoặc Slide Number/ Slide number.</a:t>
            </a:r>
            <a:endParaRPr lang="en-US" sz="2600" dirty="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marL="385569" indent="-385569" algn="just" defTabSz="685389">
              <a:spcAft>
                <a:spcPts val="600"/>
              </a:spcAft>
              <a:buFont typeface="Arial"/>
              <a:buAutoNum type="alphaUcPeriod"/>
              <a:defRPr/>
            </a:pPr>
            <a:r>
              <a:rPr lang="en-US" sz="26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Home/ Header &amp; Footer hoặc Slide Number/ Slide number</a:t>
            </a:r>
            <a:r>
              <a:rPr lang="vi-VN" sz="26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a:t>
            </a:r>
            <a:endParaRPr lang="en-US" sz="2600" dirty="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marL="385569" indent="-385569" algn="just" defTabSz="685389">
              <a:spcAft>
                <a:spcPts val="600"/>
              </a:spcAft>
              <a:buFont typeface="Arial"/>
              <a:buAutoNum type="alphaUcPeriod"/>
              <a:defRPr/>
            </a:pPr>
            <a:r>
              <a:rPr lang="en-US" sz="26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Design/ Header &amp; Footer hoặc Slide Number/ Slide number.</a:t>
            </a:r>
            <a:endParaRPr lang="en-US" sz="2600" dirty="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marL="385569" indent="-385569" algn="just" defTabSz="685389">
              <a:spcAft>
                <a:spcPts val="600"/>
              </a:spcAft>
              <a:buFont typeface="Arial"/>
              <a:buAutoNum type="alphaUcPeriod"/>
              <a:defRPr/>
            </a:pPr>
            <a:r>
              <a:rPr lang="en-US" sz="26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Layout/ Header &amp; Footer hoặc Slide Number/ Slide number</a:t>
            </a:r>
            <a:r>
              <a:rPr lang="vi-VN" sz="26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a:t>
            </a:r>
            <a:endParaRPr lang="en-US" sz="2600" dirty="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4920356" y="3934500"/>
            <a:ext cx="1331021" cy="510832"/>
          </a:xfrm>
          <a:prstGeom prst="foldedCorner">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4499" b="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rPr>
              <a:t>A</a:t>
            </a:r>
            <a:endParaRPr lang="en-US" sz="4499"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2125717" y="3980507"/>
            <a:ext cx="1825988" cy="188787"/>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endParaRPr lang="en-US" sz="1350">
              <a:solidFill>
                <a:prstClr val="white"/>
              </a:solidFill>
              <a:latin typeface="A2.Jovis-Doanvandai-San"/>
              <a:sym typeface="Arial"/>
            </a:endParaRPr>
          </a:p>
        </p:txBody>
      </p:sp>
      <p:sp>
        <p:nvSpPr>
          <p:cNvPr id="31" name="Arrow: Pentagon 30">
            <a:hlinkClick r:id="rId8" action="ppaction://hlinksldjump"/>
            <a:extLst>
              <a:ext uri="{FF2B5EF4-FFF2-40B4-BE49-F238E27FC236}">
                <a16:creationId xmlns:a16="http://schemas.microsoft.com/office/drawing/2014/main" xmlns="" id="{AA693000-41B6-4481-BACC-F3E8F4F6DBBA}"/>
              </a:ext>
            </a:extLst>
          </p:cNvPr>
          <p:cNvSpPr/>
          <p:nvPr/>
        </p:nvSpPr>
        <p:spPr>
          <a:xfrm rot="586976" flipH="1">
            <a:off x="2101920" y="3287233"/>
            <a:ext cx="1732388" cy="674236"/>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2098" b="1" dirty="0">
                <a:solidFill>
                  <a:prstClr val="white"/>
                </a:solidFill>
                <a:latin typeface="Tahoma" panose="020B0604030504040204" pitchFamily="34" charset="0"/>
                <a:ea typeface="Tahoma" panose="020B0604030504040204" pitchFamily="34" charset="0"/>
                <a:cs typeface="Tahoma" panose="020B0604030504040204" pitchFamily="34" charset="0"/>
                <a:sym typeface="Arial"/>
              </a:rPr>
              <a:t>GO HOME</a:t>
            </a:r>
          </a:p>
        </p:txBody>
      </p:sp>
      <p:pic>
        <p:nvPicPr>
          <p:cNvPr id="62474" name="Picture 34"/>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682555" y="4327936"/>
            <a:ext cx="713897" cy="76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20468" y="3381424"/>
            <a:ext cx="115727" cy="11572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endParaRPr lang="en-US" sz="1350">
              <a:solidFill>
                <a:prstClr val="white"/>
              </a:solidFill>
              <a:latin typeface="A2.Jovis-Doanvandai-San"/>
              <a:sym typeface="Arial"/>
            </a:endParaRPr>
          </a:p>
        </p:txBody>
      </p:sp>
      <p:pic>
        <p:nvPicPr>
          <p:cNvPr id="62478" name="Picture 37"/>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3751814" y="4101076"/>
            <a:ext cx="872541" cy="956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9" name="Picture 44"/>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3064" y="2979467"/>
            <a:ext cx="872541" cy="95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80" name="Picture 48"/>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258977" y="2814478"/>
            <a:ext cx="582222" cy="57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81" name="Picture 50"/>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3418663" y="2984224"/>
            <a:ext cx="659957" cy="63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52"/>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7410137" y="2939804"/>
            <a:ext cx="371226" cy="328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54"/>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8285849" y="2866828"/>
            <a:ext cx="534629" cy="891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3596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8" name="Rectangle: Folded Corner 17">
            <a:extLst>
              <a:ext uri="{FF2B5EF4-FFF2-40B4-BE49-F238E27FC236}">
                <a16:creationId xmlns:a16="http://schemas.microsoft.com/office/drawing/2014/main" xmlns="" id="{A0A9ED38-35A7-4874-8932-F4CFA20C8076}"/>
              </a:ext>
            </a:extLst>
          </p:cNvPr>
          <p:cNvSpPr/>
          <p:nvPr/>
        </p:nvSpPr>
        <p:spPr>
          <a:xfrm>
            <a:off x="52246" y="39416"/>
            <a:ext cx="9137872" cy="2726664"/>
          </a:xfrm>
          <a:prstGeom prst="foldedCorner">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just" defTabSz="685389">
              <a:spcAft>
                <a:spcPts val="600"/>
              </a:spcAft>
              <a:defRPr/>
            </a:pPr>
            <a:r>
              <a:rPr lang="vi-VN" sz="26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Câu</a:t>
            </a:r>
            <a:r>
              <a:rPr lang="en-US" sz="26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 2: </a:t>
            </a:r>
            <a:r>
              <a:rPr lang="vi-VN" sz="26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Em hãy chọn phương án sai trong các phương án sau</a:t>
            </a:r>
            <a:r>
              <a:rPr lang="en-US" sz="26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a:t>
            </a:r>
          </a:p>
          <a:p>
            <a:pPr marL="457200" indent="-457200" algn="just" defTabSz="685389">
              <a:spcAft>
                <a:spcPts val="600"/>
              </a:spcAft>
              <a:buFont typeface="+mj-lt"/>
              <a:buAutoNum type="alphaUcPeriod"/>
              <a:defRPr/>
            </a:pPr>
            <a:r>
              <a:rPr lang="vi-VN" sz="22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Đầu trang và chân trang có thể được định dạng phông chữ, cỡ chữ, màu chữ khác nhau.</a:t>
            </a:r>
            <a:endParaRPr lang="en-US" sz="22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marL="457200" indent="-457200" algn="just" defTabSz="685389">
              <a:spcAft>
                <a:spcPts val="600"/>
              </a:spcAft>
              <a:buFont typeface="+mj-lt"/>
              <a:buAutoNum type="alphaUcPeriod"/>
              <a:defRPr/>
            </a:pPr>
            <a:r>
              <a:rPr lang="en-US" sz="22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Có thể bỏ phần đầu trang và chân trang khỏi trang chiếu tiêu đề.</a:t>
            </a:r>
            <a:endParaRPr lang="en-US" sz="2200" dirty="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marL="457200" indent="-457200" algn="just" defTabSz="685389">
              <a:spcAft>
                <a:spcPts val="600"/>
              </a:spcAft>
              <a:buFont typeface="+mj-lt"/>
              <a:buAutoNum type="alphaUcPeriod"/>
              <a:defRPr/>
            </a:pPr>
            <a:r>
              <a:rPr lang="en-US" sz="22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Có thể tự động cập nhật thời gian vào thông tin ở đầu trang và chân trang</a:t>
            </a:r>
          </a:p>
          <a:p>
            <a:pPr marL="457200" indent="-457200" algn="just" defTabSz="685389">
              <a:spcAft>
                <a:spcPts val="600"/>
              </a:spcAft>
              <a:buFont typeface="+mj-lt"/>
              <a:buAutoNum type="alphaUcPeriod"/>
              <a:defRPr/>
            </a:pPr>
            <a:r>
              <a:rPr lang="vi-VN" sz="22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Những thông tin lựa chọn và nhập vào cửa sổ Header &amp;</a:t>
            </a:r>
            <a:r>
              <a:rPr lang="en-US" sz="22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vi-VN" sz="22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Footer được tự động áp dụng cho tất cả các trang chiếu trong bài trình chiếu</a:t>
            </a:r>
            <a:endParaRPr lang="en-US" sz="2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63491" name="Picture 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327641" y="3644181"/>
            <a:ext cx="1475386" cy="1307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292739" y="3261852"/>
            <a:ext cx="1545189" cy="1035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Folded Corner 27">
            <a:extLst>
              <a:ext uri="{FF2B5EF4-FFF2-40B4-BE49-F238E27FC236}">
                <a16:creationId xmlns:a16="http://schemas.microsoft.com/office/drawing/2014/main" xmlns="" id="{02105D08-1F14-416F-86C2-51DFEA1D8826}"/>
              </a:ext>
            </a:extLst>
          </p:cNvPr>
          <p:cNvSpPr/>
          <p:nvPr/>
        </p:nvSpPr>
        <p:spPr>
          <a:xfrm>
            <a:off x="4452297" y="4025101"/>
            <a:ext cx="1399237" cy="594913"/>
          </a:xfrm>
          <a:prstGeom prst="foldedCorner">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4499"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rPr>
              <a:t>D</a:t>
            </a:r>
          </a:p>
        </p:txBody>
      </p:sp>
      <p:pic>
        <p:nvPicPr>
          <p:cNvPr id="63499" name="Picture 37"/>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748641" y="4140736"/>
            <a:ext cx="872541" cy="956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500" name="Picture 44"/>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064" y="2979467"/>
            <a:ext cx="872541" cy="95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52"/>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7410137" y="2939804"/>
            <a:ext cx="371226" cy="328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54"/>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8285849" y="2866828"/>
            <a:ext cx="534629" cy="891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3451" y="2939804"/>
            <a:ext cx="1102574" cy="994696"/>
          </a:xfrm>
          <a:prstGeom prst="foldedCorner">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685594" fontAlgn="base">
              <a:spcBef>
                <a:spcPct val="0"/>
              </a:spcBef>
              <a:spcAft>
                <a:spcPct val="0"/>
              </a:spcAft>
              <a:buClrTx/>
            </a:pPr>
            <a:r>
              <a:rPr lang="en-US" altLang="en-US" sz="1350" b="1">
                <a:latin typeface="Times New Roman" panose="02020603050405020304" pitchFamily="18" charset="0"/>
                <a:cs typeface="Times New Roman" panose="02020603050405020304" pitchFamily="18" charset="0"/>
              </a:rPr>
              <a:t>Em đã nhận được 10 điểm</a:t>
            </a:r>
          </a:p>
        </p:txBody>
      </p:sp>
      <p:sp>
        <p:nvSpPr>
          <p:cNvPr id="15" name="Rectangle 14">
            <a:extLst>
              <a:ext uri="{FF2B5EF4-FFF2-40B4-BE49-F238E27FC236}">
                <a16:creationId xmlns:a16="http://schemas.microsoft.com/office/drawing/2014/main" xmlns="" id="{02D7BAF2-80BD-7265-C081-17A742210FFE}"/>
              </a:ext>
            </a:extLst>
          </p:cNvPr>
          <p:cNvSpPr/>
          <p:nvPr/>
        </p:nvSpPr>
        <p:spPr>
          <a:xfrm rot="5600923">
            <a:off x="2125717" y="3980507"/>
            <a:ext cx="1825988" cy="188787"/>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endParaRPr lang="en-US" sz="1350">
              <a:solidFill>
                <a:prstClr val="white"/>
              </a:solidFill>
              <a:latin typeface="A2.Jovis-Doanvandai-San"/>
              <a:sym typeface="Arial"/>
            </a:endParaRPr>
          </a:p>
        </p:txBody>
      </p:sp>
      <p:sp>
        <p:nvSpPr>
          <p:cNvPr id="16" name="Arrow: Pentagon 15">
            <a:hlinkClick r:id="rId11" action="ppaction://hlinksldjump"/>
            <a:extLst>
              <a:ext uri="{FF2B5EF4-FFF2-40B4-BE49-F238E27FC236}">
                <a16:creationId xmlns:a16="http://schemas.microsoft.com/office/drawing/2014/main" xmlns="" id="{67DB6B99-7F13-A2EA-4671-5B6FC5A37C36}"/>
              </a:ext>
            </a:extLst>
          </p:cNvPr>
          <p:cNvSpPr/>
          <p:nvPr/>
        </p:nvSpPr>
        <p:spPr>
          <a:xfrm rot="586976" flipH="1">
            <a:off x="2101920" y="3287233"/>
            <a:ext cx="1732388" cy="674236"/>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2098" b="1">
                <a:solidFill>
                  <a:prstClr val="white"/>
                </a:solidFill>
                <a:latin typeface="Tahoma" panose="020B0604030504040204" pitchFamily="34" charset="0"/>
                <a:ea typeface="Tahoma" panose="020B0604030504040204" pitchFamily="34" charset="0"/>
                <a:cs typeface="Tahoma" panose="020B0604030504040204" pitchFamily="34" charset="0"/>
                <a:sym typeface="Arial"/>
              </a:rPr>
              <a:t>GO HOME</a:t>
            </a:r>
          </a:p>
        </p:txBody>
      </p:sp>
      <p:pic>
        <p:nvPicPr>
          <p:cNvPr id="17" name="Picture 34">
            <a:extLst>
              <a:ext uri="{FF2B5EF4-FFF2-40B4-BE49-F238E27FC236}">
                <a16:creationId xmlns:a16="http://schemas.microsoft.com/office/drawing/2014/main" xmlns="" id="{0742A440-E288-39A0-6600-F0F4D5EAE230}"/>
              </a:ext>
            </a:extLst>
          </p:cNvPr>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2682555" y="4327936"/>
            <a:ext cx="713897" cy="76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43">
            <a:extLst>
              <a:ext uri="{FF2B5EF4-FFF2-40B4-BE49-F238E27FC236}">
                <a16:creationId xmlns:a16="http://schemas.microsoft.com/office/drawing/2014/main" xmlns="" id="{7EA8F67C-1824-6067-158A-F07C606B1601}"/>
              </a:ext>
            </a:extLst>
          </p:cNvPr>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994738" y="609801"/>
            <a:ext cx="1253056" cy="1198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67662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18" grpId="0" animBg="1"/>
      <p:bldP spid="28" grpId="0"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64515" name="Picture 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327641" y="3644181"/>
            <a:ext cx="1475386" cy="1307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292739" y="3261852"/>
            <a:ext cx="1545189" cy="1035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3451" y="2939804"/>
            <a:ext cx="1102574" cy="994696"/>
          </a:xfrm>
          <a:prstGeom prst="foldedCorner">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685594" fontAlgn="base">
              <a:spcBef>
                <a:spcPct val="0"/>
              </a:spcBef>
              <a:spcAft>
                <a:spcPct val="0"/>
              </a:spcAft>
              <a:buClrTx/>
            </a:pPr>
            <a:r>
              <a:rPr lang="en-US" altLang="en-US" sz="1350" b="1">
                <a:latin typeface="Times New Roman" panose="02020603050405020304" pitchFamily="18" charset="0"/>
                <a:cs typeface="Times New Roman" panose="02020603050405020304" pitchFamily="18" charset="0"/>
              </a:rPr>
              <a:t>Một cái ôm ấm áp từ cô giáo</a:t>
            </a: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4500611" y="3433188"/>
            <a:ext cx="1519807" cy="845570"/>
          </a:xfrm>
          <a:prstGeom prst="foldedCorner">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4499"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rPr>
              <a:t>B</a:t>
            </a: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2124925" y="4033652"/>
            <a:ext cx="1827575" cy="188787"/>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endParaRPr lang="en-US" sz="1350">
              <a:solidFill>
                <a:prstClr val="white"/>
              </a:solidFill>
              <a:latin typeface="Calibri" panose="020F0502020204030204"/>
              <a:sym typeface="Arial"/>
            </a:endParaRPr>
          </a:p>
        </p:txBody>
      </p:sp>
      <p:sp>
        <p:nvSpPr>
          <p:cNvPr id="31" name="Arrow: Pentagon 30">
            <a:hlinkClick r:id="rId8" action="ppaction://hlinksldjump"/>
            <a:extLst>
              <a:ext uri="{FF2B5EF4-FFF2-40B4-BE49-F238E27FC236}">
                <a16:creationId xmlns:a16="http://schemas.microsoft.com/office/drawing/2014/main" xmlns="" id="{AA693000-41B6-4481-BACC-F3E8F4F6DBBA}"/>
              </a:ext>
            </a:extLst>
          </p:cNvPr>
          <p:cNvSpPr/>
          <p:nvPr/>
        </p:nvSpPr>
        <p:spPr>
          <a:xfrm rot="586976" flipH="1">
            <a:off x="2101920" y="3341172"/>
            <a:ext cx="1732388" cy="674236"/>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2098" b="1">
                <a:solidFill>
                  <a:prstClr val="white"/>
                </a:solidFill>
                <a:latin typeface="Tahoma" panose="020B0604030504040204" pitchFamily="34" charset="0"/>
                <a:ea typeface="Tahoma" panose="020B0604030504040204" pitchFamily="34" charset="0"/>
                <a:cs typeface="Tahoma" panose="020B0604030504040204" pitchFamily="34" charset="0"/>
                <a:sym typeface="Arial"/>
              </a:rPr>
              <a:t>GO HOME</a:t>
            </a:r>
          </a:p>
        </p:txBody>
      </p:sp>
      <p:pic>
        <p:nvPicPr>
          <p:cNvPr id="64521" name="Picture 34"/>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682555" y="4381877"/>
            <a:ext cx="713897" cy="76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20468" y="3434727"/>
            <a:ext cx="115727" cy="115727"/>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endParaRPr lang="en-US" sz="1350">
              <a:solidFill>
                <a:prstClr val="white"/>
              </a:solidFill>
              <a:latin typeface="Calibri" panose="020F0502020204030204"/>
              <a:sym typeface="Arial"/>
            </a:endParaRPr>
          </a:p>
        </p:txBody>
      </p:sp>
      <p:pic>
        <p:nvPicPr>
          <p:cNvPr id="64525" name="Picture 37"/>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3751814" y="4153428"/>
            <a:ext cx="872541" cy="956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6" name="Picture 44"/>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3064" y="2979467"/>
            <a:ext cx="872541" cy="95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7" name="Picture 48"/>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244700" y="2879521"/>
            <a:ext cx="582221" cy="575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28" name="Picture 50"/>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3418663" y="3038164"/>
            <a:ext cx="659957" cy="631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52"/>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7410137" y="2939804"/>
            <a:ext cx="371226" cy="328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54"/>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8285849" y="2866828"/>
            <a:ext cx="534629" cy="891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Folded Corner 17">
            <a:extLst>
              <a:ext uri="{FF2B5EF4-FFF2-40B4-BE49-F238E27FC236}">
                <a16:creationId xmlns:a16="http://schemas.microsoft.com/office/drawing/2014/main" xmlns="" id="{F950CB63-E1CD-494C-9A37-A619EBC9B6F2}"/>
              </a:ext>
            </a:extLst>
          </p:cNvPr>
          <p:cNvSpPr/>
          <p:nvPr/>
        </p:nvSpPr>
        <p:spPr>
          <a:xfrm>
            <a:off x="3065" y="-41867"/>
            <a:ext cx="9120422" cy="2255084"/>
          </a:xfrm>
          <a:prstGeom prst="foldedCorner">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just" defTabSz="685389">
              <a:lnSpc>
                <a:spcPct val="107000"/>
              </a:lnSpc>
              <a:spcAft>
                <a:spcPts val="600"/>
              </a:spcAft>
              <a:defRPr/>
            </a:pPr>
            <a:r>
              <a:rPr lang="vi-VN"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Câu 3:</a:t>
            </a:r>
            <a:r>
              <a:rPr lang="en-US"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 Muốn thêm đầu trang trong hộp thoại Header and Footer ta chọn Tab nào?</a:t>
            </a:r>
          </a:p>
          <a:p>
            <a:pPr algn="just" defTabSz="685389">
              <a:lnSpc>
                <a:spcPct val="107000"/>
              </a:lnSpc>
              <a:spcAft>
                <a:spcPts val="600"/>
              </a:spcAft>
              <a:defRPr/>
            </a:pPr>
            <a:r>
              <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A. Slide</a:t>
            </a:r>
          </a:p>
          <a:p>
            <a:pPr algn="just" defTabSz="685389">
              <a:lnSpc>
                <a:spcPct val="107000"/>
              </a:lnSpc>
              <a:spcAft>
                <a:spcPts val="600"/>
              </a:spcAft>
              <a:defRPr/>
            </a:pPr>
            <a:r>
              <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B. </a:t>
            </a:r>
            <a:r>
              <a:rPr lang="vi-VN"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Notes and Handouts</a:t>
            </a:r>
            <a:endPar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lgn="just" defTabSz="685389">
              <a:lnSpc>
                <a:spcPct val="107000"/>
              </a:lnSpc>
              <a:spcAft>
                <a:spcPts val="600"/>
              </a:spcAft>
              <a:defRPr/>
            </a:pPr>
            <a:r>
              <a:rPr lang="en-US" sz="2098">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		</a:t>
            </a:r>
            <a:endParaRPr lang="en-US" sz="2698">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64514" name="Picture 43"/>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15114" y="582357"/>
            <a:ext cx="1454763" cy="1391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37744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8"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8" name="Rectangle: Folded Corner 17">
            <a:extLst>
              <a:ext uri="{FF2B5EF4-FFF2-40B4-BE49-F238E27FC236}">
                <a16:creationId xmlns:a16="http://schemas.microsoft.com/office/drawing/2014/main" xmlns="" id="{4D661571-97C4-49B5-A024-248391395284}"/>
              </a:ext>
            </a:extLst>
          </p:cNvPr>
          <p:cNvSpPr/>
          <p:nvPr/>
        </p:nvSpPr>
        <p:spPr>
          <a:xfrm>
            <a:off x="110154" y="-62360"/>
            <a:ext cx="9165391" cy="2942663"/>
          </a:xfrm>
          <a:prstGeom prst="foldedCorner">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defTabSz="685389">
              <a:lnSpc>
                <a:spcPct val="107000"/>
              </a:lnSpc>
              <a:spcAft>
                <a:spcPts val="600"/>
              </a:spcAft>
              <a:defRPr/>
            </a:pPr>
            <a:r>
              <a:rPr lang="vi-VN"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Câu 4</a:t>
            </a:r>
            <a:r>
              <a:rPr lang="en-US"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vi-VN"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Để chọn danh sách dấu câu đầu đoạn trên</a:t>
            </a:r>
            <a:r>
              <a:rPr lang="en-US"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vi-VN"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Powe</a:t>
            </a:r>
            <a:r>
              <a:rPr lang="en-US"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r </a:t>
            </a:r>
            <a:r>
              <a:rPr lang="vi-VN"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Point ta vào:</a:t>
            </a:r>
            <a:endParaRPr lang="en-US"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endParaRPr>
          </a:p>
          <a:p>
            <a:pPr algn="just" defTabSz="685389">
              <a:lnSpc>
                <a:spcPct val="107000"/>
              </a:lnSpc>
              <a:spcAft>
                <a:spcPts val="600"/>
              </a:spcAft>
              <a:defRPr/>
            </a:pPr>
            <a:r>
              <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vi-VN"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Home/ Paragraph</a:t>
            </a:r>
            <a:r>
              <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 			B. Insert/ Paragraph</a:t>
            </a:r>
          </a:p>
          <a:p>
            <a:pPr algn="just" defTabSz="685389">
              <a:lnSpc>
                <a:spcPct val="107000"/>
              </a:lnSpc>
              <a:spcAft>
                <a:spcPts val="600"/>
              </a:spcAft>
              <a:defRPr/>
            </a:pPr>
            <a:r>
              <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C. Design/ Paragraph			D. View/ Paragraph</a:t>
            </a:r>
          </a:p>
        </p:txBody>
      </p:sp>
      <p:pic>
        <p:nvPicPr>
          <p:cNvPr id="65538" name="Picture 4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79216" y="627534"/>
            <a:ext cx="1264784" cy="958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39" name="Picture 4"/>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327641" y="3644181"/>
            <a:ext cx="1475386" cy="1307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7292739" y="3261852"/>
            <a:ext cx="1545189" cy="1035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Folded Corner 27">
            <a:extLst>
              <a:ext uri="{FF2B5EF4-FFF2-40B4-BE49-F238E27FC236}">
                <a16:creationId xmlns:a16="http://schemas.microsoft.com/office/drawing/2014/main" xmlns="" id="{02105D08-1F14-416F-86C2-51DFEA1D8826}"/>
              </a:ext>
            </a:extLst>
          </p:cNvPr>
          <p:cNvSpPr/>
          <p:nvPr/>
        </p:nvSpPr>
        <p:spPr>
          <a:xfrm>
            <a:off x="5135186" y="3993197"/>
            <a:ext cx="1464280" cy="843984"/>
          </a:xfrm>
          <a:prstGeom prst="foldedCorner">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4398" b="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rPr>
              <a:t>A</a:t>
            </a:r>
            <a:endParaRPr lang="en-US" sz="4398"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65547" name="Picture 44"/>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3064" y="2979467"/>
            <a:ext cx="872541" cy="95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52"/>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7410137" y="2939804"/>
            <a:ext cx="371226" cy="328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54"/>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8285849" y="2866828"/>
            <a:ext cx="534629" cy="891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3451" y="2939804"/>
            <a:ext cx="1102574" cy="994696"/>
          </a:xfrm>
          <a:prstGeom prst="foldedCorner">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685594" fontAlgn="base">
              <a:spcBef>
                <a:spcPct val="0"/>
              </a:spcBef>
              <a:spcAft>
                <a:spcPct val="0"/>
              </a:spcAft>
              <a:buClrTx/>
            </a:pPr>
            <a:r>
              <a:rPr lang="en-US" altLang="en-US" sz="1350" b="1">
                <a:latin typeface="Times New Roman" panose="02020603050405020304" pitchFamily="18" charset="0"/>
                <a:cs typeface="Times New Roman" panose="02020603050405020304" pitchFamily="18" charset="0"/>
              </a:rPr>
              <a:t>Em đã nhận được 1 chiếc bút</a:t>
            </a:r>
          </a:p>
        </p:txBody>
      </p:sp>
      <p:sp>
        <p:nvSpPr>
          <p:cNvPr id="14" name="Rectangle 13">
            <a:extLst>
              <a:ext uri="{FF2B5EF4-FFF2-40B4-BE49-F238E27FC236}">
                <a16:creationId xmlns:a16="http://schemas.microsoft.com/office/drawing/2014/main" xmlns="" id="{017F61E5-08D7-2319-3194-E8D360CC73B1}"/>
              </a:ext>
            </a:extLst>
          </p:cNvPr>
          <p:cNvSpPr/>
          <p:nvPr/>
        </p:nvSpPr>
        <p:spPr>
          <a:xfrm rot="5600923">
            <a:off x="2124925" y="4033652"/>
            <a:ext cx="1827575" cy="188787"/>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endParaRPr lang="en-US" sz="1350">
              <a:solidFill>
                <a:prstClr val="white"/>
              </a:solidFill>
              <a:latin typeface="Calibri" panose="020F0502020204030204"/>
              <a:sym typeface="Arial"/>
            </a:endParaRPr>
          </a:p>
        </p:txBody>
      </p:sp>
      <p:sp>
        <p:nvSpPr>
          <p:cNvPr id="15" name="Arrow: Pentagon 14">
            <a:hlinkClick r:id="rId12" action="ppaction://hlinksldjump"/>
            <a:extLst>
              <a:ext uri="{FF2B5EF4-FFF2-40B4-BE49-F238E27FC236}">
                <a16:creationId xmlns:a16="http://schemas.microsoft.com/office/drawing/2014/main" xmlns="" id="{492A9EC8-570B-51A5-AA75-2601E3D99F34}"/>
              </a:ext>
            </a:extLst>
          </p:cNvPr>
          <p:cNvSpPr/>
          <p:nvPr/>
        </p:nvSpPr>
        <p:spPr>
          <a:xfrm rot="586976" flipH="1">
            <a:off x="2101920" y="3341172"/>
            <a:ext cx="1732388" cy="674236"/>
          </a:xfrm>
          <a:prstGeom prst="homePlate">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2098" b="1">
                <a:solidFill>
                  <a:prstClr val="white"/>
                </a:solidFill>
                <a:latin typeface="Tahoma" panose="020B0604030504040204" pitchFamily="34" charset="0"/>
                <a:ea typeface="Tahoma" panose="020B0604030504040204" pitchFamily="34" charset="0"/>
                <a:cs typeface="Tahoma" panose="020B0604030504040204" pitchFamily="34" charset="0"/>
                <a:sym typeface="Arial"/>
              </a:rPr>
              <a:t>GO HOME</a:t>
            </a:r>
          </a:p>
        </p:txBody>
      </p:sp>
      <p:pic>
        <p:nvPicPr>
          <p:cNvPr id="16" name="Picture 34">
            <a:extLst>
              <a:ext uri="{FF2B5EF4-FFF2-40B4-BE49-F238E27FC236}">
                <a16:creationId xmlns:a16="http://schemas.microsoft.com/office/drawing/2014/main" xmlns="" id="{985126AB-3057-9C8E-5E99-106C015F863D}"/>
              </a:ext>
            </a:extLst>
          </p:cNvPr>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2682555" y="4381877"/>
            <a:ext cx="713897" cy="76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00982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18" grpId="0" animBg="1"/>
      <p:bldP spid="28" grpId="0" animBg="1"/>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8" name="Rectangle: Folded Corner 17">
            <a:extLst>
              <a:ext uri="{FF2B5EF4-FFF2-40B4-BE49-F238E27FC236}">
                <a16:creationId xmlns:a16="http://schemas.microsoft.com/office/drawing/2014/main" xmlns="" id="{4D661571-97C4-49B5-A024-248391395284}"/>
              </a:ext>
            </a:extLst>
          </p:cNvPr>
          <p:cNvSpPr/>
          <p:nvPr/>
        </p:nvSpPr>
        <p:spPr>
          <a:xfrm>
            <a:off x="3064" y="-9751"/>
            <a:ext cx="9162328" cy="2286424"/>
          </a:xfrm>
          <a:prstGeom prst="foldedCorner">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just" defTabSz="685389">
              <a:lnSpc>
                <a:spcPct val="107000"/>
              </a:lnSpc>
              <a:spcAft>
                <a:spcPts val="600"/>
              </a:spcAft>
              <a:defRPr/>
            </a:pPr>
            <a:r>
              <a:rPr lang="vi-VN"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Câu </a:t>
            </a:r>
            <a:r>
              <a:rPr lang="en-US" sz="2800" b="1">
                <a:solidFill>
                  <a:srgbClr val="FC6E51">
                    <a:lumMod val="75000"/>
                  </a:srgbClr>
                </a:solidFill>
                <a:latin typeface="Times New Roman" panose="02020603050405020304" pitchFamily="18" charset="0"/>
                <a:ea typeface="Tahoma" panose="020B0604030504040204" pitchFamily="34" charset="0"/>
                <a:cs typeface="Times New Roman" panose="02020603050405020304" pitchFamily="18" charset="0"/>
                <a:sym typeface="Arial"/>
              </a:rPr>
              <a:t>5: Để thay đổi Font chữ, kiểu chữ, màu chữ, cỡ chữ ta chọn:</a:t>
            </a:r>
          </a:p>
          <a:p>
            <a:pPr algn="just" defTabSz="685389">
              <a:lnSpc>
                <a:spcPct val="107000"/>
              </a:lnSpc>
              <a:spcAft>
                <a:spcPts val="600"/>
              </a:spcAft>
              <a:defRPr/>
            </a:pPr>
            <a:r>
              <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vi-VN"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Insert/ Font</a:t>
            </a:r>
            <a:r>
              <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				B. Home/ Font</a:t>
            </a:r>
          </a:p>
          <a:p>
            <a:pPr algn="just" defTabSz="685389">
              <a:lnSpc>
                <a:spcPct val="107000"/>
              </a:lnSpc>
              <a:spcAft>
                <a:spcPts val="600"/>
              </a:spcAft>
              <a:defRPr/>
            </a:pPr>
            <a:r>
              <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C. </a:t>
            </a:r>
            <a:r>
              <a:rPr lang="vi-VN"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Layout/ Font</a:t>
            </a:r>
            <a:r>
              <a:rPr lang="en-US" sz="2800">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sym typeface="Arial"/>
              </a:rPr>
              <a:t>				D. View/ Font</a:t>
            </a:r>
          </a:p>
        </p:txBody>
      </p:sp>
      <p:pic>
        <p:nvPicPr>
          <p:cNvPr id="65538" name="Picture 4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10629" y="525268"/>
            <a:ext cx="1454763" cy="1391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Folded Corner 27">
            <a:extLst>
              <a:ext uri="{FF2B5EF4-FFF2-40B4-BE49-F238E27FC236}">
                <a16:creationId xmlns:a16="http://schemas.microsoft.com/office/drawing/2014/main" xmlns="" id="{02105D08-1F14-416F-86C2-51DFEA1D8826}"/>
              </a:ext>
            </a:extLst>
          </p:cNvPr>
          <p:cNvSpPr/>
          <p:nvPr/>
        </p:nvSpPr>
        <p:spPr>
          <a:xfrm>
            <a:off x="5135186" y="3993197"/>
            <a:ext cx="1464280" cy="843984"/>
          </a:xfrm>
          <a:prstGeom prst="foldedCorner">
            <a:avLst/>
          </a:prstGeom>
          <a:solidFill>
            <a:srgbClr val="F8F8F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4398" b="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rPr>
              <a:t>B</a:t>
            </a:r>
            <a:endParaRPr lang="en-US" sz="4398"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65547" name="Picture 44"/>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64" y="2979467"/>
            <a:ext cx="872541" cy="955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52"/>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7410137" y="2939804"/>
            <a:ext cx="371226" cy="328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54"/>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8285849" y="2866828"/>
            <a:ext cx="534629" cy="891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5BAA7EFA-9962-6DBA-2C30-95B74C752D34}"/>
              </a:ext>
            </a:extLst>
          </p:cNvPr>
          <p:cNvSpPr/>
          <p:nvPr/>
        </p:nvSpPr>
        <p:spPr>
          <a:xfrm rot="5600923">
            <a:off x="2124925" y="4033652"/>
            <a:ext cx="1827575" cy="188787"/>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endParaRPr lang="en-US" sz="1350">
              <a:solidFill>
                <a:prstClr val="white"/>
              </a:solidFill>
              <a:latin typeface="Calibri" panose="020F0502020204030204"/>
              <a:sym typeface="Arial"/>
            </a:endParaRPr>
          </a:p>
        </p:txBody>
      </p:sp>
      <p:sp>
        <p:nvSpPr>
          <p:cNvPr id="15" name="Arrow: Pentagon 14">
            <a:hlinkClick r:id="rId10" action="ppaction://hlinksldjump"/>
            <a:extLst>
              <a:ext uri="{FF2B5EF4-FFF2-40B4-BE49-F238E27FC236}">
                <a16:creationId xmlns:a16="http://schemas.microsoft.com/office/drawing/2014/main" xmlns="" id="{BA4368F9-1984-38CD-C164-CF2B8A150DA8}"/>
              </a:ext>
            </a:extLst>
          </p:cNvPr>
          <p:cNvSpPr/>
          <p:nvPr/>
        </p:nvSpPr>
        <p:spPr>
          <a:xfrm rot="586976" flipH="1">
            <a:off x="2101920" y="3341172"/>
            <a:ext cx="1732388" cy="674236"/>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389">
              <a:defRPr/>
            </a:pPr>
            <a:r>
              <a:rPr lang="en-US" sz="2098" b="1">
                <a:solidFill>
                  <a:prstClr val="white"/>
                </a:solidFill>
                <a:latin typeface="Tahoma" panose="020B0604030504040204" pitchFamily="34" charset="0"/>
                <a:ea typeface="Tahoma" panose="020B0604030504040204" pitchFamily="34" charset="0"/>
                <a:cs typeface="Tahoma" panose="020B0604030504040204" pitchFamily="34" charset="0"/>
                <a:sym typeface="Arial"/>
              </a:rPr>
              <a:t>GO HOME</a:t>
            </a:r>
          </a:p>
        </p:txBody>
      </p:sp>
      <p:pic>
        <p:nvPicPr>
          <p:cNvPr id="16" name="Picture 34">
            <a:extLst>
              <a:ext uri="{FF2B5EF4-FFF2-40B4-BE49-F238E27FC236}">
                <a16:creationId xmlns:a16="http://schemas.microsoft.com/office/drawing/2014/main" xmlns="" id="{3D755760-1E78-412B-1D19-6BE1F0795104}"/>
              </a:ext>
            </a:extLst>
          </p:cNvPr>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2682555" y="4381877"/>
            <a:ext cx="713897" cy="763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4">
            <a:extLst>
              <a:ext uri="{FF2B5EF4-FFF2-40B4-BE49-F238E27FC236}">
                <a16:creationId xmlns:a16="http://schemas.microsoft.com/office/drawing/2014/main" xmlns="" id="{F00EFC14-B0FE-E063-3111-898D463BE3A8}"/>
              </a:ext>
            </a:extLst>
          </p:cNvPr>
          <p:cNvPicPr>
            <a:picLocks noChangeAspect="1"/>
          </p:cNvPicPr>
          <p:nvPr/>
        </p:nvPicPr>
        <p:blipFill>
          <a:blip r:embed="rId12">
            <a:extLst>
              <a:ext uri="{28A0092B-C50C-407E-A947-70E740481C1C}">
                <a14:useLocalDpi xmlns:a14="http://schemas.microsoft.com/office/drawing/2010/main" xmlns="" val="0"/>
              </a:ext>
            </a:extLst>
          </a:blip>
          <a:srcRect/>
          <a:stretch/>
        </p:blipFill>
        <p:spPr bwMode="auto">
          <a:xfrm>
            <a:off x="7327641" y="3645453"/>
            <a:ext cx="1475386" cy="1304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a:extLst>
              <a:ext uri="{FF2B5EF4-FFF2-40B4-BE49-F238E27FC236}">
                <a16:creationId xmlns:a16="http://schemas.microsoft.com/office/drawing/2014/main" xmlns="" id="{2A892E8F-5B34-BE55-477E-71389BD7B9E6}"/>
              </a:ext>
            </a:extLst>
          </p:cNvPr>
          <p:cNvPicPr>
            <a:picLocks noChangeAspect="1"/>
          </p:cNvPicPr>
          <p:nvPr/>
        </p:nvPicPr>
        <p:blipFill>
          <a:blip r:embed="rId13">
            <a:extLst>
              <a:ext uri="{28A0092B-C50C-407E-A947-70E740481C1C}">
                <a14:useLocalDpi xmlns:a14="http://schemas.microsoft.com/office/drawing/2010/main" xmlns="" val="0"/>
              </a:ext>
            </a:extLst>
          </a:blip>
          <a:srcRect/>
          <a:stretch/>
        </p:blipFill>
        <p:spPr bwMode="auto">
          <a:xfrm>
            <a:off x="7294471" y="3261852"/>
            <a:ext cx="1541726" cy="1035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Folded Corner 21">
            <a:extLst>
              <a:ext uri="{FF2B5EF4-FFF2-40B4-BE49-F238E27FC236}">
                <a16:creationId xmlns:a16="http://schemas.microsoft.com/office/drawing/2014/main" xmlns="" id="{7D603F37-0EBD-D1DB-2D71-712988FC8EEC}"/>
              </a:ext>
            </a:extLst>
          </p:cNvPr>
          <p:cNvSpPr/>
          <p:nvPr/>
        </p:nvSpPr>
        <p:spPr>
          <a:xfrm>
            <a:off x="7443451" y="2939804"/>
            <a:ext cx="1102574" cy="994696"/>
          </a:xfrm>
          <a:prstGeom prst="foldedCorner">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685594" fontAlgn="base">
              <a:spcBef>
                <a:spcPct val="0"/>
              </a:spcBef>
              <a:spcAft>
                <a:spcPct val="0"/>
              </a:spcAft>
              <a:buClrTx/>
            </a:pPr>
            <a:r>
              <a:rPr lang="en-US" altLang="en-US" sz="1350" b="1">
                <a:latin typeface="Times New Roman" panose="02020603050405020304" pitchFamily="18" charset="0"/>
                <a:cs typeface="Times New Roman" panose="02020603050405020304" pitchFamily="18" charset="0"/>
              </a:rPr>
              <a:t>Em đã nhận được 1 tràng pháo tay</a:t>
            </a:r>
          </a:p>
        </p:txBody>
      </p:sp>
    </p:spTree>
    <p:extLst>
      <p:ext uri="{BB962C8B-B14F-4D97-AF65-F5344CB8AC3E}">
        <p14:creationId xmlns:p14="http://schemas.microsoft.com/office/powerpoint/2010/main" xmlns="" val="26103614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p:stCondLst>
                        <p:cond delay="0"/>
                      </p:stCondLst>
                      <p:childTnLst>
                        <p:par>
                          <p:cTn id="25" fill="hold">
                            <p:stCondLst>
                              <p:cond delay="0"/>
                            </p:stCondLst>
                            <p:childTnLst>
                              <p:par>
                                <p:cTn id="26" presetID="64" presetClass="path" presetSubtype="0" accel="50000" decel="50000" fill="hold" nodeType="clickEffect">
                                  <p:stCondLst>
                                    <p:cond delay="0"/>
                                  </p:stCondLst>
                                  <p:childTnLst>
                                    <p:animMotion origin="layout" path="M -1.45833E-6 -3.7037E-6 L -1.45833E-6 -0.22476 " pathEditMode="relative" rAng="0" ptsTypes="AA">
                                      <p:cBhvr>
                                        <p:cTn id="27" dur="2000" fill="hold"/>
                                        <p:tgtEl>
                                          <p:spTgt spid="21"/>
                                        </p:tgtEl>
                                        <p:attrNameLst>
                                          <p:attrName>ppt_x</p:attrName>
                                          <p:attrName>ppt_y</p:attrName>
                                        </p:attrNameLst>
                                      </p:cBhvr>
                                      <p:rCtr x="0" y="-11250"/>
                                    </p:animMotion>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22"/>
                                        </p:tgtEl>
                                        <p:attrNameLst>
                                          <p:attrName>r</p:attrName>
                                        </p:attrNameLst>
                                      </p:cBhvr>
                                    </p:animRot>
                                    <p:animRot by="-240000">
                                      <p:cBhvr>
                                        <p:cTn id="35" dur="200" fill="hold">
                                          <p:stCondLst>
                                            <p:cond delay="200"/>
                                          </p:stCondLst>
                                        </p:cTn>
                                        <p:tgtEl>
                                          <p:spTgt spid="22"/>
                                        </p:tgtEl>
                                        <p:attrNameLst>
                                          <p:attrName>r</p:attrName>
                                        </p:attrNameLst>
                                      </p:cBhvr>
                                    </p:animRot>
                                    <p:animRot by="240000">
                                      <p:cBhvr>
                                        <p:cTn id="36" dur="200" fill="hold">
                                          <p:stCondLst>
                                            <p:cond delay="400"/>
                                          </p:stCondLst>
                                        </p:cTn>
                                        <p:tgtEl>
                                          <p:spTgt spid="22"/>
                                        </p:tgtEl>
                                        <p:attrNameLst>
                                          <p:attrName>r</p:attrName>
                                        </p:attrNameLst>
                                      </p:cBhvr>
                                    </p:animRot>
                                    <p:animRot by="-240000">
                                      <p:cBhvr>
                                        <p:cTn id="37" dur="200" fill="hold">
                                          <p:stCondLst>
                                            <p:cond delay="600"/>
                                          </p:stCondLst>
                                        </p:cTn>
                                        <p:tgtEl>
                                          <p:spTgt spid="22"/>
                                        </p:tgtEl>
                                        <p:attrNameLst>
                                          <p:attrName>r</p:attrName>
                                        </p:attrNameLst>
                                      </p:cBhvr>
                                    </p:animRot>
                                    <p:animRot by="120000">
                                      <p:cBhvr>
                                        <p:cTn id="38"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1"/>
                  </p:tgtEl>
                </p:cond>
              </p:nextCondLst>
            </p:seq>
          </p:childTnLst>
        </p:cTn>
      </p:par>
    </p:tnLst>
    <p:bldLst>
      <p:bldP spid="18" grpId="0" animBg="1"/>
      <p:bldP spid="28" grpId="0" animBg="1"/>
      <p:bldP spid="22" grpId="0" animBg="1"/>
      <p:bldP spid="2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899" y="-22039"/>
            <a:ext cx="9228983" cy="5176204"/>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127" y="1036896"/>
            <a:ext cx="1966637" cy="1966978"/>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127" y="725331"/>
            <a:ext cx="2589657" cy="259010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14" name="组合 160"/>
          <p:cNvGrpSpPr/>
          <p:nvPr/>
        </p:nvGrpSpPr>
        <p:grpSpPr>
          <a:xfrm>
            <a:off x="118519" y="4736990"/>
            <a:ext cx="158361"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126">
                <a:defRPr/>
              </a:pPr>
              <a:endParaRPr lang="zh-CN" altLang="en-US" sz="2499" kern="0" dirty="0">
                <a:solidFill>
                  <a:sysClr val="windowText" lastClr="000000"/>
                </a:solidFill>
                <a:latin typeface="Calibri" panose="020F0502020204030204"/>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126">
                <a:defRPr/>
              </a:pPr>
              <a:r>
                <a:rPr lang="en-US" altLang="zh-CN" sz="2499" kern="0">
                  <a:solidFill>
                    <a:sysClr val="windowText" lastClr="000000"/>
                  </a:solidFill>
                  <a:latin typeface="Calibri" panose="020F0502020204030204"/>
                  <a:ea typeface="微软雅黑" panose="020B0503020204020204" pitchFamily="34" charset="-122"/>
                  <a:cs typeface="+mn-ea"/>
                  <a:sym typeface="+mn-lt"/>
                </a:rPr>
                <a:t> </a:t>
              </a:r>
              <a:endParaRPr lang="zh-CN" altLang="en-US" sz="2499" kern="0" dirty="0">
                <a:solidFill>
                  <a:sysClr val="windowText" lastClr="000000"/>
                </a:solidFill>
                <a:latin typeface="Calibri" panose="020F0502020204030204"/>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7696" y="322819"/>
            <a:ext cx="14397156" cy="369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12" tIns="45706" rIns="91412" bIns="45706" numCol="1" anchor="ctr" anchorCtr="0" compatLnSpc="1">
            <a:prstTxWarp prst="textNoShape">
              <a:avLst/>
            </a:prstTxWarp>
            <a:spAutoFit/>
          </a:bodyPr>
          <a:lstStyle/>
          <a:p>
            <a:pPr defTabSz="914126"/>
            <a:endParaRPr lang="en-US" sz="1799">
              <a:solidFill>
                <a:prstClr val="black"/>
              </a:solidFill>
              <a:latin typeface="Calibri" panose="020F0502020204030204"/>
            </a:endParaRPr>
          </a:p>
        </p:txBody>
      </p:sp>
      <p:sp>
        <p:nvSpPr>
          <p:cNvPr id="27" name="Rectangle 8"/>
          <p:cNvSpPr>
            <a:spLocks noChangeArrowheads="1"/>
          </p:cNvSpPr>
          <p:nvPr/>
        </p:nvSpPr>
        <p:spPr bwMode="auto">
          <a:xfrm>
            <a:off x="4769707" y="3196346"/>
            <a:ext cx="184674" cy="369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2" tIns="45706" rIns="91412" bIns="45706" numCol="1" anchor="ctr" anchorCtr="0" compatLnSpc="1">
            <a:prstTxWarp prst="textNoShape">
              <a:avLst/>
            </a:prstTxWarp>
            <a:spAutoFit/>
          </a:bodyPr>
          <a:lstStyle/>
          <a:p>
            <a:pPr defTabSz="914126"/>
            <a:endParaRPr lang="en-US" sz="1799">
              <a:solidFill>
                <a:prstClr val="black"/>
              </a:solidFill>
              <a:latin typeface="Calibri" panose="020F0502020204030204"/>
            </a:endParaRPr>
          </a:p>
        </p:txBody>
      </p:sp>
      <p:sp>
        <p:nvSpPr>
          <p:cNvPr id="18" name="TextBox 17"/>
          <p:cNvSpPr txBox="1"/>
          <p:nvPr/>
        </p:nvSpPr>
        <p:spPr>
          <a:xfrm>
            <a:off x="509233" y="1231283"/>
            <a:ext cx="1556665" cy="1323031"/>
          </a:xfrm>
          <a:prstGeom prst="rect">
            <a:avLst/>
          </a:prstGeom>
          <a:noFill/>
        </p:spPr>
        <p:txBody>
          <a:bodyPr wrap="square" rtlCol="0">
            <a:spAutoFit/>
          </a:bodyPr>
          <a:lstStyle/>
          <a:p>
            <a:pPr algn="ctr" defTabSz="914126"/>
            <a:r>
              <a:rPr lang="en-US" sz="3999">
                <a:solidFill>
                  <a:srgbClr val="0000FF"/>
                </a:solidFill>
                <a:latin typeface="Times New Roman" panose="02020603050405020304" pitchFamily="18" charset="0"/>
                <a:cs typeface="Times New Roman" panose="02020603050405020304" pitchFamily="18" charset="0"/>
              </a:rPr>
              <a:t>Vận </a:t>
            </a:r>
          </a:p>
          <a:p>
            <a:pPr algn="ctr" defTabSz="914126"/>
            <a:r>
              <a:rPr lang="en-US" sz="3999">
                <a:solidFill>
                  <a:srgbClr val="0000FF"/>
                </a:solidFill>
                <a:latin typeface="Times New Roman" panose="02020603050405020304" pitchFamily="18" charset="0"/>
                <a:cs typeface="Times New Roman" panose="02020603050405020304" pitchFamily="18" charset="0"/>
              </a:rPr>
              <a:t>dụng</a:t>
            </a:r>
          </a:p>
        </p:txBody>
      </p:sp>
      <p:sp>
        <p:nvSpPr>
          <p:cNvPr id="48" name="TextBox 47">
            <a:extLst>
              <a:ext uri="{FF2B5EF4-FFF2-40B4-BE49-F238E27FC236}">
                <a16:creationId xmlns:a16="http://schemas.microsoft.com/office/drawing/2014/main" xmlns="" id="{5AAE5917-3FA8-9870-0ACF-B565F5038358}"/>
              </a:ext>
            </a:extLst>
          </p:cNvPr>
          <p:cNvSpPr txBox="1"/>
          <p:nvPr/>
        </p:nvSpPr>
        <p:spPr>
          <a:xfrm>
            <a:off x="2340441" y="312709"/>
            <a:ext cx="6493715" cy="4399847"/>
          </a:xfrm>
          <a:prstGeom prst="rect">
            <a:avLst/>
          </a:prstGeom>
          <a:noFill/>
        </p:spPr>
        <p:txBody>
          <a:bodyPr wrap="square">
            <a:spAutoFit/>
          </a:bodyPr>
          <a:lstStyle/>
          <a:p>
            <a:pPr algn="just" defTabSz="914126"/>
            <a:r>
              <a:rPr lang="en-US" sz="2799" b="1" i="1" u="sng">
                <a:solidFill>
                  <a:srgbClr val="F19D19">
                    <a:lumMod val="50000"/>
                  </a:srgbClr>
                </a:solidFill>
                <a:latin typeface="Times New Roman" panose="02020603050405020304" pitchFamily="18" charset="0"/>
                <a:cs typeface="Times New Roman" panose="02020603050405020304" pitchFamily="18" charset="0"/>
              </a:rPr>
              <a:t>Yêu cầu</a:t>
            </a:r>
            <a:r>
              <a:rPr lang="en-US" sz="2799">
                <a:solidFill>
                  <a:prstClr val="black"/>
                </a:solidFill>
                <a:latin typeface="Times New Roman" panose="02020603050405020304" pitchFamily="18" charset="0"/>
                <a:cs typeface="Times New Roman" panose="02020603050405020304" pitchFamily="18" charset="0"/>
              </a:rPr>
              <a:t>: Em hãy tạo bài tình chiếu giới thiệu một nội dung tin học mà e chọn (ví dụ: giới thiệu một ngôn ngữ lập trình, giới thiệu về bảng tính điện tử,...) để trình chiếu trong buổi sinh hoạt CLB Tin học của trường. Hãy vận dụng kiến thức và kĩ năng đã biết để chọn đặt màu sắc, định dạng văn bản, trình bày các trang chiếu hài hòa, hợp lí với nội dung, đánh số trang, thêm đầu trang, chân trang, ...</a:t>
            </a:r>
            <a:endParaRPr lang="en-US" sz="2799" b="1" i="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143972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30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23" presetClass="entr" presetSubtype="528" fill="hold" nodeType="withEffect">
                                  <p:stCondLst>
                                    <p:cond delay="6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 calcmode="lin" valueType="num">
                                      <p:cBhvr>
                                        <p:cTn id="22" dur="500" fill="hold"/>
                                        <p:tgtEl>
                                          <p:spTgt spid="14"/>
                                        </p:tgtEl>
                                        <p:attrNameLst>
                                          <p:attrName>ppt_x</p:attrName>
                                        </p:attrNameLst>
                                      </p:cBhvr>
                                      <p:tavLst>
                                        <p:tav tm="0">
                                          <p:val>
                                            <p:fltVal val="0.5"/>
                                          </p:val>
                                        </p:tav>
                                        <p:tav tm="100000">
                                          <p:val>
                                            <p:strVal val="#ppt_x"/>
                                          </p:val>
                                        </p:tav>
                                      </p:tavLst>
                                    </p:anim>
                                    <p:anim calcmode="lin" valueType="num">
                                      <p:cBhvr>
                                        <p:cTn id="23"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grpSp>
        <p:nvGrpSpPr>
          <p:cNvPr id="43" name="Group 42"/>
          <p:cNvGrpSpPr/>
          <p:nvPr/>
        </p:nvGrpSpPr>
        <p:grpSpPr>
          <a:xfrm>
            <a:off x="157188" y="213980"/>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defTabSz="914126">
                  <a:buClr>
                    <a:srgbClr val="000000"/>
                  </a:buClr>
                  <a:defRP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defTabSz="914126">
                  <a:buClr>
                    <a:srgbClr val="000000"/>
                  </a:buClr>
                  <a:defRP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defTabSz="914126">
                  <a:buClr>
                    <a:srgbClr val="000000"/>
                  </a:buClr>
                  <a:defRP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defTabSz="914126">
                  <a:buClr>
                    <a:srgbClr val="000000"/>
                  </a:buClr>
                  <a:defRP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defTabSz="914126">
                  <a:buClr>
                    <a:srgbClr val="000000"/>
                  </a:buClr>
                  <a:defRP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defTabSz="914126">
                  <a:buClr>
                    <a:srgbClr val="000000"/>
                  </a:buClr>
                  <a:defRP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defTabSz="914126">
                  <a:buClr>
                    <a:srgbClr val="000000"/>
                  </a:buClr>
                  <a:defRP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defTabSz="914126">
                  <a:buClr>
                    <a:srgbClr val="000000"/>
                  </a:buClr>
                  <a:defRP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defTabSz="914126">
                <a:buClr>
                  <a:srgbClr val="000000"/>
                </a:buClr>
                <a:defRPr/>
              </a:pPr>
              <a:endParaRPr sz="1399" kern="0">
                <a:solidFill>
                  <a:srgbClr val="000000"/>
                </a:solidFill>
                <a:latin typeface="Arial" panose="020B0604020202020204"/>
                <a:cs typeface="Arial" panose="020B0604020202020204"/>
                <a:sym typeface="Arial" panose="020B0604020202020204"/>
              </a:endParaRPr>
            </a:p>
          </p:txBody>
        </p:sp>
      </p:grpSp>
      <p:pic>
        <p:nvPicPr>
          <p:cNvPr id="16" name="Picture 15" descr="Icon&#10;&#10;Description automatically generated with medium confidence">
            <a:extLst>
              <a:ext uri="{FF2B5EF4-FFF2-40B4-BE49-F238E27FC236}">
                <a16:creationId xmlns:a16="http://schemas.microsoft.com/office/drawing/2014/main" xmlns="" id="{BF053737-842B-CF04-B440-AA5E38CAC3B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0071" t="12040" r="11511" b="20223"/>
          <a:stretch/>
        </p:blipFill>
        <p:spPr>
          <a:xfrm>
            <a:off x="7084627" y="3579551"/>
            <a:ext cx="1333426" cy="1151773"/>
          </a:xfrm>
          <a:prstGeom prst="rect">
            <a:avLst/>
          </a:prstGeom>
        </p:spPr>
      </p:pic>
      <p:sp>
        <p:nvSpPr>
          <p:cNvPr id="28" name="Google Shape;3056;p57">
            <a:extLst>
              <a:ext uri="{FF2B5EF4-FFF2-40B4-BE49-F238E27FC236}">
                <a16:creationId xmlns:a16="http://schemas.microsoft.com/office/drawing/2014/main" xmlns="" id="{2E34FEF8-9FE2-9737-6C1D-6D6D4B198BC7}"/>
              </a:ext>
            </a:extLst>
          </p:cNvPr>
          <p:cNvSpPr txBox="1">
            <a:spLocks/>
          </p:cNvSpPr>
          <p:nvPr/>
        </p:nvSpPr>
        <p:spPr>
          <a:xfrm>
            <a:off x="1007268" y="519309"/>
            <a:ext cx="7556317" cy="349215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04B5D"/>
              </a:buClr>
              <a:buSzPts val="2400"/>
              <a:buFont typeface="Amatic SC"/>
              <a:buNone/>
              <a:defRPr sz="3499" b="1" i="0" u="none" strike="noStrike" cap="none">
                <a:solidFill>
                  <a:schemeClr val="accent3"/>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3200" kern="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Thực hiện</a:t>
            </a:r>
            <a:r>
              <a:rPr lang="en-US" sz="3200" b="0" kern="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a:t>
            </a:r>
          </a:p>
          <a:p>
            <a:pPr marL="457063" indent="-457063" algn="just">
              <a:lnSpc>
                <a:spcPct val="150000"/>
              </a:lnSpc>
              <a:buFont typeface="Wingdings" panose="05000000000000000000" pitchFamily="2" charset="2"/>
              <a:buChar char="ü"/>
            </a:pPr>
            <a:r>
              <a:rPr lang="en-US" sz="2800" b="0" kern="0">
                <a:solidFill>
                  <a:schemeClr val="bg2">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Giáo viên thực hiện thao tác mẫu trên máy tính </a:t>
            </a:r>
          </a:p>
          <a:p>
            <a:pPr marL="457063" indent="-457063" algn="just">
              <a:lnSpc>
                <a:spcPct val="150000"/>
              </a:lnSpc>
              <a:buFont typeface="Wingdings" panose="05000000000000000000" pitchFamily="2" charset="2"/>
              <a:buChar char="ü"/>
            </a:pPr>
            <a:r>
              <a:rPr lang="en-US" sz="2800" b="0" kern="0">
                <a:solidFill>
                  <a:schemeClr val="bg2">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Học sinh thực hành hoàn thiện bài trình chiếu của mình về nội dung Tin học đã lựa chọn</a:t>
            </a:r>
          </a:p>
          <a:p>
            <a:pPr algn="just">
              <a:lnSpc>
                <a:spcPct val="150000"/>
              </a:lnSpc>
            </a:pPr>
            <a:endParaRPr lang="en-GB" sz="2799">
              <a:solidFill>
                <a:srgbClr val="000000"/>
              </a:solidFill>
              <a:latin typeface="Times New Roman" panose="02020603050405020304" pitchFamily="18" charset="0"/>
            </a:endParaRPr>
          </a:p>
        </p:txBody>
      </p:sp>
      <p:sp>
        <p:nvSpPr>
          <p:cNvPr id="20" name="Rectangle 15">
            <a:extLst>
              <a:ext uri="{FF2B5EF4-FFF2-40B4-BE49-F238E27FC236}">
                <a16:creationId xmlns:a16="http://schemas.microsoft.com/office/drawing/2014/main" xmlns="" id="{89B9DD04-576F-FA5D-05BB-5A453BE4F7E6}"/>
              </a:ext>
            </a:extLst>
          </p:cNvPr>
          <p:cNvSpPr>
            <a:spLocks noChangeArrowheads="1"/>
          </p:cNvSpPr>
          <p:nvPr/>
        </p:nvSpPr>
        <p:spPr bwMode="auto">
          <a:xfrm>
            <a:off x="1411" y="43984"/>
            <a:ext cx="184674" cy="369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2" tIns="45706" rIns="91412" bIns="45706" numCol="1" anchor="ctr" anchorCtr="0" compatLnSpc="1">
            <a:prstTxWarp prst="textNoShape">
              <a:avLst/>
            </a:prstTxWarp>
            <a:spAutoFit/>
          </a:bodyPr>
          <a:lstStyle/>
          <a:p>
            <a:endParaRPr lang="en-US" sz="1799"/>
          </a:p>
        </p:txBody>
      </p:sp>
    </p:spTree>
    <p:extLst>
      <p:ext uri="{BB962C8B-B14F-4D97-AF65-F5344CB8AC3E}">
        <p14:creationId xmlns:p14="http://schemas.microsoft.com/office/powerpoint/2010/main" xmlns="" val="25862470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 calcmode="lin" valueType="num">
                                      <p:cBhvr additive="base">
                                        <p:cTn id="13"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 calcmode="lin" valueType="num">
                                      <p:cBhvr additive="base">
                                        <p:cTn id="19"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fade">
                                      <p:cBhvr>
                                        <p:cTn id="25" dur="1000"/>
                                        <p:tgtEl>
                                          <p:spTgt spid="28">
                                            <p:txEl>
                                              <p:pRg st="1" end="1"/>
                                            </p:txEl>
                                          </p:spTgt>
                                        </p:tgtEl>
                                      </p:cBhvr>
                                    </p:animEffect>
                                    <p:anim calcmode="lin" valueType="num">
                                      <p:cBhvr>
                                        <p:cTn id="26"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8">
                                            <p:txEl>
                                              <p:pRg st="2" end="2"/>
                                            </p:txEl>
                                          </p:spTgt>
                                        </p:tgtEl>
                                        <p:attrNameLst>
                                          <p:attrName>style.visibility</p:attrName>
                                        </p:attrNameLst>
                                      </p:cBhvr>
                                      <p:to>
                                        <p:strVal val="visible"/>
                                      </p:to>
                                    </p:set>
                                    <p:animEffect transition="in" filter="fade">
                                      <p:cBhvr>
                                        <p:cTn id="30" dur="1000"/>
                                        <p:tgtEl>
                                          <p:spTgt spid="28">
                                            <p:txEl>
                                              <p:pRg st="2" end="2"/>
                                            </p:txEl>
                                          </p:spTgt>
                                        </p:tgtEl>
                                      </p:cBhvr>
                                    </p:animEffect>
                                    <p:anim calcmode="lin" valueType="num">
                                      <p:cBhvr>
                                        <p:cTn id="31"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12" y="0"/>
            <a:ext cx="9127352"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微立体创业计划\002.png">
            <a:extLst>
              <a:ext uri="{FF2B5EF4-FFF2-40B4-BE49-F238E27FC236}">
                <a16:creationId xmlns:a16="http://schemas.microsoft.com/office/drawing/2014/main" xmlns="" id="{029994F5-BFC2-CCAE-A50F-4A5A27F28EE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204" y="1168027"/>
            <a:ext cx="2361611" cy="236202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xmlns="" id="{57E7B186-939B-0C13-AC5B-023AE49F1904}"/>
              </a:ext>
            </a:extLst>
          </p:cNvPr>
          <p:cNvSpPr txBox="1"/>
          <p:nvPr/>
        </p:nvSpPr>
        <p:spPr>
          <a:xfrm>
            <a:off x="615967" y="1807665"/>
            <a:ext cx="1200089" cy="953813"/>
          </a:xfrm>
          <a:prstGeom prst="rect">
            <a:avLst/>
          </a:prstGeom>
          <a:noFill/>
        </p:spPr>
        <p:txBody>
          <a:bodyPr wrap="square" rtlCol="0">
            <a:spAutoFit/>
          </a:bodyPr>
          <a:lstStyle/>
          <a:p>
            <a:pPr algn="ctr"/>
            <a:r>
              <a:rPr lang="en-US" sz="2799" b="1">
                <a:solidFill>
                  <a:srgbClr val="0000FF"/>
                </a:solidFill>
                <a:latin typeface="Times New Roman" panose="02020603050405020304" pitchFamily="18" charset="0"/>
                <a:cs typeface="Times New Roman" panose="02020603050405020304" pitchFamily="18" charset="0"/>
              </a:rPr>
              <a:t>Khởi </a:t>
            </a:r>
          </a:p>
          <a:p>
            <a:pPr algn="ctr"/>
            <a:r>
              <a:rPr lang="en-US" sz="2799" b="1">
                <a:solidFill>
                  <a:srgbClr val="0000FF"/>
                </a:solidFill>
                <a:latin typeface="Times New Roman" panose="02020603050405020304" pitchFamily="18" charset="0"/>
                <a:cs typeface="Times New Roman" panose="02020603050405020304" pitchFamily="18" charset="0"/>
              </a:rPr>
              <a:t>động</a:t>
            </a:r>
          </a:p>
        </p:txBody>
      </p:sp>
      <p:sp>
        <p:nvSpPr>
          <p:cNvPr id="24" name="TextBox 23">
            <a:extLst>
              <a:ext uri="{FF2B5EF4-FFF2-40B4-BE49-F238E27FC236}">
                <a16:creationId xmlns:a16="http://schemas.microsoft.com/office/drawing/2014/main" xmlns="" id="{F18DE712-8DA9-6ECB-96EB-55C793DC650F}"/>
              </a:ext>
            </a:extLst>
          </p:cNvPr>
          <p:cNvSpPr txBox="1"/>
          <p:nvPr/>
        </p:nvSpPr>
        <p:spPr>
          <a:xfrm>
            <a:off x="576789" y="160245"/>
            <a:ext cx="8818258" cy="523059"/>
          </a:xfrm>
          <a:prstGeom prst="rect">
            <a:avLst/>
          </a:prstGeom>
          <a:noFill/>
        </p:spPr>
        <p:txBody>
          <a:bodyPr wrap="square" rtlCol="0">
            <a:spAutoFit/>
          </a:bodyPr>
          <a:lstStyle/>
          <a:p>
            <a:pPr algn="ctr"/>
            <a:r>
              <a:rPr lang="en-US" sz="2799" b="1" i="1">
                <a:solidFill>
                  <a:srgbClr val="C00000"/>
                </a:solidFill>
                <a:latin typeface="Times New Roman" panose="02020603050405020304" pitchFamily="18" charset="0"/>
                <a:cs typeface="Times New Roman" panose="02020603050405020304" pitchFamily="18" charset="0"/>
              </a:rPr>
              <a:t>Em có nhận xét gì về 02 trang chiếu trên ?</a:t>
            </a:r>
          </a:p>
        </p:txBody>
      </p:sp>
      <p:sp>
        <p:nvSpPr>
          <p:cNvPr id="29" name="Oval 28">
            <a:extLst>
              <a:ext uri="{FF2B5EF4-FFF2-40B4-BE49-F238E27FC236}">
                <a16:creationId xmlns:a16="http://schemas.microsoft.com/office/drawing/2014/main" xmlns="" id="{94ED334E-CAEA-9D53-7DFC-80CECAB2B557}"/>
              </a:ext>
            </a:extLst>
          </p:cNvPr>
          <p:cNvSpPr/>
          <p:nvPr/>
        </p:nvSpPr>
        <p:spPr>
          <a:xfrm>
            <a:off x="5757558" y="1244195"/>
            <a:ext cx="667158" cy="613147"/>
          </a:xfrm>
          <a:prstGeom prst="ellipse">
            <a:avLst/>
          </a:prstGeom>
          <a:gradFill rotWithShape="1">
            <a:gsLst>
              <a:gs pos="0">
                <a:srgbClr val="B74919">
                  <a:satMod val="103000"/>
                  <a:lumMod val="102000"/>
                  <a:tint val="94000"/>
                </a:srgbClr>
              </a:gs>
              <a:gs pos="50000">
                <a:srgbClr val="B74919">
                  <a:satMod val="110000"/>
                  <a:lumMod val="100000"/>
                  <a:shade val="100000"/>
                </a:srgbClr>
              </a:gs>
              <a:gs pos="100000">
                <a:srgbClr val="B7491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a:defRPr/>
            </a:pPr>
            <a:r>
              <a:rPr lang="en-US" sz="1799" b="1" kern="0">
                <a:solidFill>
                  <a:prstClr val="white"/>
                </a:solidFill>
                <a:latin typeface="Calibri" panose="020F0502020204030204"/>
              </a:rPr>
              <a:t>1</a:t>
            </a:r>
          </a:p>
        </p:txBody>
      </p:sp>
      <p:sp>
        <p:nvSpPr>
          <p:cNvPr id="31" name="Oval 30">
            <a:extLst>
              <a:ext uri="{FF2B5EF4-FFF2-40B4-BE49-F238E27FC236}">
                <a16:creationId xmlns:a16="http://schemas.microsoft.com/office/drawing/2014/main" xmlns="" id="{74430277-3F1F-8836-E472-95BF7A52AF0F}"/>
              </a:ext>
            </a:extLst>
          </p:cNvPr>
          <p:cNvSpPr/>
          <p:nvPr/>
        </p:nvSpPr>
        <p:spPr>
          <a:xfrm>
            <a:off x="8027318" y="3687530"/>
            <a:ext cx="667158" cy="613147"/>
          </a:xfrm>
          <a:prstGeom prst="ellipse">
            <a:avLst/>
          </a:prstGeom>
          <a:gradFill rotWithShape="1">
            <a:gsLst>
              <a:gs pos="0">
                <a:srgbClr val="B74919">
                  <a:satMod val="103000"/>
                  <a:lumMod val="102000"/>
                  <a:tint val="94000"/>
                </a:srgbClr>
              </a:gs>
              <a:gs pos="50000">
                <a:srgbClr val="B74919">
                  <a:satMod val="110000"/>
                  <a:lumMod val="100000"/>
                  <a:shade val="100000"/>
                </a:srgbClr>
              </a:gs>
              <a:gs pos="100000">
                <a:srgbClr val="B7491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a:defRPr/>
            </a:pPr>
            <a:r>
              <a:rPr lang="en-US" sz="1799" b="1" kern="0">
                <a:solidFill>
                  <a:prstClr val="white"/>
                </a:solidFill>
                <a:latin typeface="Calibri" panose="020F0502020204030204"/>
              </a:rPr>
              <a:t>2</a:t>
            </a:r>
          </a:p>
        </p:txBody>
      </p:sp>
      <p:pic>
        <p:nvPicPr>
          <p:cNvPr id="9" name="Picture 8">
            <a:extLst>
              <a:ext uri="{FF2B5EF4-FFF2-40B4-BE49-F238E27FC236}">
                <a16:creationId xmlns:a16="http://schemas.microsoft.com/office/drawing/2014/main" xmlns="" id="{A8426C6A-559A-0764-1228-EE7C5014C7B6}"/>
              </a:ext>
            </a:extLst>
          </p:cNvPr>
          <p:cNvPicPr>
            <a:picLocks noChangeAspect="1"/>
          </p:cNvPicPr>
          <p:nvPr/>
        </p:nvPicPr>
        <p:blipFill>
          <a:blip r:embed="rId5"/>
          <a:stretch>
            <a:fillRect/>
          </a:stretch>
        </p:blipFill>
        <p:spPr>
          <a:xfrm>
            <a:off x="2303748" y="842332"/>
            <a:ext cx="3142865" cy="1812779"/>
          </a:xfrm>
          <a:prstGeom prst="rect">
            <a:avLst/>
          </a:prstGeom>
        </p:spPr>
      </p:pic>
      <p:pic>
        <p:nvPicPr>
          <p:cNvPr id="3" name="Picture 2">
            <a:extLst>
              <a:ext uri="{FF2B5EF4-FFF2-40B4-BE49-F238E27FC236}">
                <a16:creationId xmlns:a16="http://schemas.microsoft.com/office/drawing/2014/main" xmlns="" id="{05758F3F-F0C7-8AAA-47D4-76EB932DA67D}"/>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36541" y="2761478"/>
            <a:ext cx="3709191" cy="2159387"/>
          </a:xfrm>
          <a:prstGeom prst="rect">
            <a:avLst/>
          </a:prstGeom>
        </p:spPr>
      </p:pic>
    </p:spTree>
    <p:extLst>
      <p:ext uri="{BB962C8B-B14F-4D97-AF65-F5344CB8AC3E}">
        <p14:creationId xmlns:p14="http://schemas.microsoft.com/office/powerpoint/2010/main" xmlns="" val="126130668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30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9"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280" y="1"/>
            <a:ext cx="9141179"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722F2756-6BD3-7604-A3A9-56CEABBA00F6}"/>
              </a:ext>
            </a:extLst>
          </p:cNvPr>
          <p:cNvSpPr/>
          <p:nvPr/>
        </p:nvSpPr>
        <p:spPr>
          <a:xfrm>
            <a:off x="2411760" y="427848"/>
            <a:ext cx="4727400" cy="646132"/>
          </a:xfrm>
          <a:prstGeom prst="rect">
            <a:avLst/>
          </a:prstGeom>
          <a:noFill/>
        </p:spPr>
        <p:txBody>
          <a:bodyPr wrap="none" lIns="91412" tIns="45706" rIns="91412" bIns="45706">
            <a:spAutoFit/>
          </a:bodyPr>
          <a:lstStyle/>
          <a:p>
            <a:pPr algn="ctr"/>
            <a:r>
              <a:rPr lang="en-US" sz="3599"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TỔNG KẾT BÀI HỌC</a:t>
            </a:r>
          </a:p>
        </p:txBody>
      </p:sp>
      <p:sp>
        <p:nvSpPr>
          <p:cNvPr id="38" name="AutoShape 3">
            <a:extLst>
              <a:ext uri="{FF2B5EF4-FFF2-40B4-BE49-F238E27FC236}">
                <a16:creationId xmlns:a16="http://schemas.microsoft.com/office/drawing/2014/main" xmlns="" id="{214ED8B4-FFA4-4F8C-A55D-18B940EE9ACC}"/>
              </a:ext>
            </a:extLst>
          </p:cNvPr>
          <p:cNvSpPr>
            <a:spLocks noChangeArrowheads="1"/>
          </p:cNvSpPr>
          <p:nvPr/>
        </p:nvSpPr>
        <p:spPr bwMode="ltGray">
          <a:xfrm>
            <a:off x="2124484" y="1658094"/>
            <a:ext cx="1098522" cy="2348441"/>
          </a:xfrm>
          <a:prstGeom prst="rightArrow">
            <a:avLst>
              <a:gd name="adj1" fmla="val 79306"/>
              <a:gd name="adj2" fmla="val 32395"/>
            </a:avLst>
          </a:prstGeom>
          <a:gradFill rotWithShape="1">
            <a:gsLst>
              <a:gs pos="0">
                <a:schemeClr val="accent4">
                  <a:lumMod val="20000"/>
                  <a:lumOff val="80000"/>
                </a:schemeClr>
              </a:gs>
              <a:gs pos="100000">
                <a:schemeClr val="accent1">
                  <a:lumMod val="50000"/>
                </a:schemeClr>
              </a:gs>
            </a:gsLst>
            <a:lin ang="0" scaled="1"/>
          </a:gra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a:t/>
            </a:r>
            <a:br>
              <a:rPr lang="vi-VN" dirty="0"/>
            </a:br>
            <a:endParaRPr lang="en-US" dirty="0">
              <a:solidFill>
                <a:prstClr val="black"/>
              </a:solidFill>
              <a:latin typeface="Arial" panose="020B0604020202020204" pitchFamily="34" charset="0"/>
            </a:endParaRPr>
          </a:p>
        </p:txBody>
      </p:sp>
      <p:sp>
        <p:nvSpPr>
          <p:cNvPr id="39" name="AutoShape 4">
            <a:extLst>
              <a:ext uri="{FF2B5EF4-FFF2-40B4-BE49-F238E27FC236}">
                <a16:creationId xmlns:a16="http://schemas.microsoft.com/office/drawing/2014/main" xmlns="" id="{780BB726-0555-4A28-B2E4-C9E3289BAD86}"/>
              </a:ext>
            </a:extLst>
          </p:cNvPr>
          <p:cNvSpPr>
            <a:spLocks noChangeArrowheads="1"/>
          </p:cNvSpPr>
          <p:nvPr/>
        </p:nvSpPr>
        <p:spPr bwMode="blackWhite">
          <a:xfrm>
            <a:off x="3204270" y="1707921"/>
            <a:ext cx="5794855" cy="559298"/>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799" b="1">
                <a:solidFill>
                  <a:prstClr val="white"/>
                </a:solidFill>
                <a:latin typeface="Times New Roman" panose="02020603050405020304" pitchFamily="18" charset="0"/>
                <a:cs typeface="Times New Roman" panose="02020603050405020304" pitchFamily="18" charset="0"/>
              </a:rPr>
              <a:t>Văn bản và màu sắc trên trang chiếu</a:t>
            </a:r>
            <a:endParaRPr lang="en-US" sz="2799" b="1" dirty="0">
              <a:solidFill>
                <a:prstClr val="white"/>
              </a:solidFill>
              <a:latin typeface="Times New Roman" panose="02020603050405020304" pitchFamily="18" charset="0"/>
              <a:cs typeface="Times New Roman" panose="02020603050405020304" pitchFamily="18" charset="0"/>
            </a:endParaRPr>
          </a:p>
        </p:txBody>
      </p:sp>
      <p:sp>
        <p:nvSpPr>
          <p:cNvPr id="40" name="AutoShape 5">
            <a:extLst>
              <a:ext uri="{FF2B5EF4-FFF2-40B4-BE49-F238E27FC236}">
                <a16:creationId xmlns:a16="http://schemas.microsoft.com/office/drawing/2014/main" xmlns="" id="{D2E4CD80-0A6A-413C-8467-B893B2736BC0}"/>
              </a:ext>
            </a:extLst>
          </p:cNvPr>
          <p:cNvSpPr>
            <a:spLocks noChangeArrowheads="1"/>
          </p:cNvSpPr>
          <p:nvPr/>
        </p:nvSpPr>
        <p:spPr bwMode="blackWhite">
          <a:xfrm>
            <a:off x="3204270" y="2494594"/>
            <a:ext cx="5794855" cy="595643"/>
          </a:xfrm>
          <a:prstGeom prst="roundRect">
            <a:avLst>
              <a:gd name="adj" fmla="val 9106"/>
            </a:avLst>
          </a:prstGeom>
          <a:gradFill rotWithShape="1">
            <a:gsLst>
              <a:gs pos="0">
                <a:srgbClr val="699D5F"/>
              </a:gs>
              <a:gs pos="100000">
                <a:srgbClr val="96BB8F"/>
              </a:gs>
            </a:gsLst>
            <a:lin ang="5400000" scaled="1"/>
          </a:grad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ClrTx/>
              <a:buNone/>
            </a:pPr>
            <a:r>
              <a:rPr lang="en-US" altLang="en-US" sz="2799" b="1">
                <a:solidFill>
                  <a:prstClr val="white"/>
                </a:solidFill>
                <a:latin typeface="Times New Roman" panose="02020603050405020304" pitchFamily="18" charset="0"/>
                <a:cs typeface="Times New Roman" panose="02020603050405020304" pitchFamily="18" charset="0"/>
              </a:rPr>
              <a:t>Số trang, đầu trang và chân trang</a:t>
            </a:r>
            <a:endParaRPr lang="en-US" altLang="en-US" sz="2799" b="1" dirty="0">
              <a:solidFill>
                <a:prstClr val="white"/>
              </a:solidFill>
              <a:latin typeface="Times New Roman" panose="02020603050405020304" pitchFamily="18" charset="0"/>
              <a:cs typeface="Times New Roman" panose="02020603050405020304" pitchFamily="18" charset="0"/>
            </a:endParaRPr>
          </a:p>
        </p:txBody>
      </p:sp>
      <p:sp>
        <p:nvSpPr>
          <p:cNvPr id="42" name="AutoShape 7">
            <a:extLst>
              <a:ext uri="{FF2B5EF4-FFF2-40B4-BE49-F238E27FC236}">
                <a16:creationId xmlns:a16="http://schemas.microsoft.com/office/drawing/2014/main" xmlns="" id="{E4A50A21-1640-4681-BFB6-CC75183FDACC}"/>
              </a:ext>
            </a:extLst>
          </p:cNvPr>
          <p:cNvSpPr>
            <a:spLocks noChangeArrowheads="1"/>
          </p:cNvSpPr>
          <p:nvPr/>
        </p:nvSpPr>
        <p:spPr bwMode="auto">
          <a:xfrm>
            <a:off x="29621" y="1527634"/>
            <a:ext cx="2094863" cy="2664295"/>
          </a:xfrm>
          <a:prstGeom prst="roundRect">
            <a:avLst>
              <a:gd name="adj" fmla="val 9106"/>
            </a:avLst>
          </a:prstGeom>
          <a:noFill/>
          <a:ln w="57150">
            <a:solidFill>
              <a:schemeClr val="accent1">
                <a:lumMod val="50000"/>
              </a:schemeClr>
            </a:solidFill>
            <a:round/>
            <a:headEnd/>
            <a:tailEnd/>
          </a:ln>
          <a:effectLst/>
          <a:extLst>
            <a:ext uri="{909E8E84-426E-40DD-AFC4-6F175D3DCCD1}">
              <a14:hiddenFill xmlns:a14="http://schemas.microsoft.com/office/drawing/2010/main" xmlns="">
                <a:solidFill>
                  <a:srgbClr val="9ACDD4"/>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b="1">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ĐỊNH DẠNG NÂNG CAO CHO TRANG CHIẾU</a:t>
            </a:r>
            <a:endParaRPr lang="en-US" sz="28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3" name="AutoShape 5">
            <a:extLst>
              <a:ext uri="{FF2B5EF4-FFF2-40B4-BE49-F238E27FC236}">
                <a16:creationId xmlns:a16="http://schemas.microsoft.com/office/drawing/2014/main" xmlns="" id="{9DE281A4-BC68-3534-5DD1-AB9F594C9C2C}"/>
              </a:ext>
            </a:extLst>
          </p:cNvPr>
          <p:cNvSpPr>
            <a:spLocks noChangeArrowheads="1"/>
          </p:cNvSpPr>
          <p:nvPr/>
        </p:nvSpPr>
        <p:spPr bwMode="blackWhite">
          <a:xfrm>
            <a:off x="3204270" y="3317612"/>
            <a:ext cx="5794855" cy="595643"/>
          </a:xfrm>
          <a:prstGeom prst="roundRect">
            <a:avLst>
              <a:gd name="adj" fmla="val 9106"/>
            </a:avLst>
          </a:prstGeom>
          <a:solidFill>
            <a:schemeClr val="tx1">
              <a:lumMod val="60000"/>
              <a:lumOff val="40000"/>
            </a:schemeClr>
          </a:solidFill>
          <a:ln w="25400">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ClrTx/>
              <a:buNone/>
            </a:pPr>
            <a:r>
              <a:rPr lang="en-US" altLang="en-US" sz="2799" b="1">
                <a:solidFill>
                  <a:prstClr val="white"/>
                </a:solidFill>
                <a:latin typeface="Times New Roman" panose="02020603050405020304" pitchFamily="18" charset="0"/>
                <a:cs typeface="Times New Roman" panose="02020603050405020304" pitchFamily="18" charset="0"/>
              </a:rPr>
              <a:t>Thực hành tạo bài trình chiếu</a:t>
            </a:r>
            <a:endParaRPr lang="en-US" altLang="en-US" sz="2799"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4547588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076" y="-55731"/>
            <a:ext cx="9141179" cy="5143500"/>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57952" y="850109"/>
            <a:ext cx="800100" cy="440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5940" y="814387"/>
            <a:ext cx="762000" cy="506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A1DFE1CA-4305-91CD-506A-94283E71B7EB}"/>
              </a:ext>
            </a:extLst>
          </p:cNvPr>
          <p:cNvSpPr txBox="1"/>
          <p:nvPr/>
        </p:nvSpPr>
        <p:spPr>
          <a:xfrm>
            <a:off x="1785940" y="1510249"/>
            <a:ext cx="6349356" cy="2123003"/>
          </a:xfrm>
          <a:prstGeom prst="rect">
            <a:avLst/>
          </a:prstGeom>
          <a:noFill/>
        </p:spPr>
        <p:txBody>
          <a:bodyPr wrap="square">
            <a:spAutoFit/>
          </a:bodyPr>
          <a:lstStyle/>
          <a:p>
            <a:pPr marL="457063" indent="-457063" algn="just">
              <a:spcBef>
                <a:spcPts val="600"/>
              </a:spcBef>
              <a:spcAft>
                <a:spcPts val="600"/>
              </a:spcAft>
              <a:buFont typeface="Wingdings" panose="05000000000000000000" pitchFamily="2" charset="2"/>
              <a:buChar char="Ø"/>
            </a:pPr>
            <a:r>
              <a:rPr lang="en-US" sz="2799">
                <a:solidFill>
                  <a:srgbClr val="000000"/>
                </a:solidFill>
                <a:latin typeface="Times New Roman" panose="02020603050405020304" pitchFamily="18" charset="0"/>
                <a:ea typeface="Arial" panose="020B0604020202020204" pitchFamily="34" charset="0"/>
              </a:rPr>
              <a:t>Làm lại bài tập thực hành</a:t>
            </a:r>
          </a:p>
          <a:p>
            <a:pPr marL="457063" indent="-457063" algn="just">
              <a:spcBef>
                <a:spcPts val="600"/>
              </a:spcBef>
              <a:spcAft>
                <a:spcPts val="600"/>
              </a:spcAft>
              <a:buFont typeface="Wingdings" panose="05000000000000000000" pitchFamily="2" charset="2"/>
              <a:buChar char="Ø"/>
            </a:pPr>
            <a:r>
              <a:rPr lang="en-US" sz="2799">
                <a:solidFill>
                  <a:srgbClr val="000000"/>
                </a:solidFill>
                <a:latin typeface="Times New Roman" panose="02020603050405020304" pitchFamily="18" charset="0"/>
                <a:ea typeface="Arial" panose="020B0604020202020204" pitchFamily="34" charset="0"/>
              </a:rPr>
              <a:t>Làm bài tập trong sách bài tập.</a:t>
            </a:r>
          </a:p>
          <a:p>
            <a:pPr marL="457063" indent="-457063" algn="just">
              <a:spcBef>
                <a:spcPts val="600"/>
              </a:spcBef>
              <a:spcAft>
                <a:spcPts val="600"/>
              </a:spcAft>
              <a:buFont typeface="Wingdings" panose="05000000000000000000" pitchFamily="2" charset="2"/>
              <a:buChar char="Ø"/>
            </a:pPr>
            <a:r>
              <a:rPr lang="en-US" sz="2799">
                <a:solidFill>
                  <a:srgbClr val="000000"/>
                </a:solidFill>
                <a:latin typeface="Times New Roman" panose="02020603050405020304" pitchFamily="18" charset="0"/>
                <a:ea typeface="Arial" panose="020B0604020202020204" pitchFamily="34" charset="0"/>
              </a:rPr>
              <a:t>Chuẩn bị bài 11a: Sử dụng bản mẫu tạo bài trình chiếu.</a:t>
            </a:r>
          </a:p>
        </p:txBody>
      </p:sp>
      <p:sp>
        <p:nvSpPr>
          <p:cNvPr id="2" name="Rectangle 1">
            <a:extLst>
              <a:ext uri="{FF2B5EF4-FFF2-40B4-BE49-F238E27FC236}">
                <a16:creationId xmlns:a16="http://schemas.microsoft.com/office/drawing/2014/main" xmlns="" id="{7EE9E50C-2D1A-983B-4F26-5EFFC2D9ADAD}"/>
              </a:ext>
            </a:extLst>
          </p:cNvPr>
          <p:cNvSpPr/>
          <p:nvPr/>
        </p:nvSpPr>
        <p:spPr>
          <a:xfrm>
            <a:off x="2976811" y="790286"/>
            <a:ext cx="3489360" cy="584747"/>
          </a:xfrm>
          <a:prstGeom prst="rect">
            <a:avLst/>
          </a:prstGeom>
          <a:noFill/>
        </p:spPr>
        <p:txBody>
          <a:bodyPr wrap="none" lIns="91412" tIns="45706" rIns="91412" bIns="45706">
            <a:spAutoFit/>
          </a:bodyPr>
          <a:lstStyle/>
          <a:p>
            <a:pPr algn="ctr"/>
            <a:r>
              <a:rPr lang="en-US" sz="3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TẬP VỀ NHÀ</a:t>
            </a:r>
          </a:p>
        </p:txBody>
      </p:sp>
    </p:spTree>
    <p:extLst>
      <p:ext uri="{BB962C8B-B14F-4D97-AF65-F5344CB8AC3E}">
        <p14:creationId xmlns:p14="http://schemas.microsoft.com/office/powerpoint/2010/main" xmlns="" val="28278792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793603.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1" y="0"/>
            <a:ext cx="9141179"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WordArt 5"/>
          <p:cNvSpPr>
            <a:spLocks noChangeArrowheads="1" noChangeShapeType="1" noTextEdit="1"/>
          </p:cNvSpPr>
          <p:nvPr/>
        </p:nvSpPr>
        <p:spPr bwMode="auto">
          <a:xfrm>
            <a:off x="1828800" y="685800"/>
            <a:ext cx="5772150" cy="914400"/>
          </a:xfrm>
          <a:prstGeom prst="rect">
            <a:avLst/>
          </a:prstGeom>
        </p:spPr>
        <p:txBody>
          <a:bodyPr wrap="none" fromWordArt="1">
            <a:prstTxWarp prst="textPlain">
              <a:avLst>
                <a:gd name="adj" fmla="val 50000"/>
              </a:avLst>
            </a:prstTxWarp>
          </a:bodyPr>
          <a:lstStyle/>
          <a:p>
            <a:pPr algn="ctr" defTabSz="685777" fontAlgn="base">
              <a:spcBef>
                <a:spcPct val="0"/>
              </a:spcBef>
              <a:spcAft>
                <a:spcPct val="0"/>
              </a:spcAft>
            </a:pPr>
            <a:r>
              <a:rPr lang="en-US" sz="2700" b="1" kern="10" dirty="0">
                <a:ln w="19050">
                  <a:solidFill>
                    <a:srgbClr val="FFFF00"/>
                  </a:solidFill>
                  <a:round/>
                  <a:headEnd/>
                  <a:tailEnd/>
                </a:ln>
                <a:solidFill>
                  <a:srgbClr val="FFFFFF"/>
                </a:solidFill>
                <a:effectLst>
                  <a:outerShdw dist="35921" dir="2700000" algn="ctr" rotWithShape="0">
                    <a:srgbClr val="990000"/>
                  </a:outerShdw>
                </a:effectLst>
                <a:latin typeface="Times New Roman"/>
                <a:cs typeface="Times New Roman"/>
              </a:rPr>
              <a:t>CẢM ƠN  QUÝ THẦY CÔ VÀ CÁC EM ĐÃ THAM DỰ TIẾT HỌC </a:t>
            </a:r>
          </a:p>
        </p:txBody>
      </p:sp>
      <p:sp>
        <p:nvSpPr>
          <p:cNvPr id="38918" name="WordArt 6"/>
          <p:cNvSpPr>
            <a:spLocks noChangeArrowheads="1" noChangeShapeType="1" noTextEdit="1"/>
          </p:cNvSpPr>
          <p:nvPr/>
        </p:nvSpPr>
        <p:spPr bwMode="auto">
          <a:xfrm>
            <a:off x="2300290" y="1828800"/>
            <a:ext cx="4586287" cy="827485"/>
          </a:xfrm>
          <a:prstGeom prst="rect">
            <a:avLst/>
          </a:prstGeom>
        </p:spPr>
        <p:txBody>
          <a:bodyPr wrap="none" fromWordArt="1">
            <a:prstTxWarp prst="textPlain">
              <a:avLst>
                <a:gd name="adj" fmla="val 50000"/>
              </a:avLst>
            </a:prstTxWarp>
          </a:bodyPr>
          <a:lstStyle/>
          <a:p>
            <a:pPr algn="ctr" defTabSz="685777" fontAlgn="base">
              <a:spcBef>
                <a:spcPct val="0"/>
              </a:spcBef>
              <a:spcAft>
                <a:spcPct val="0"/>
              </a:spcAft>
            </a:pPr>
            <a:r>
              <a:rPr lang="en-US" sz="2700" b="1" kern="10" dirty="0">
                <a:ln w="19050">
                  <a:solidFill>
                    <a:srgbClr val="00FFFF"/>
                  </a:solidFill>
                  <a:round/>
                  <a:headEnd/>
                  <a:tailEnd/>
                </a:ln>
                <a:solidFill>
                  <a:srgbClr val="9ED3D7"/>
                </a:solidFill>
                <a:latin typeface="Times New Roman"/>
                <a:cs typeface="Times New Roman"/>
              </a:rPr>
              <a:t>CHÚC QUÝ THẦY CÔ SỨC KHỎE! </a:t>
            </a:r>
          </a:p>
        </p:txBody>
      </p:sp>
      <p:sp>
        <p:nvSpPr>
          <p:cNvPr id="38919" name="WordArt 7"/>
          <p:cNvSpPr>
            <a:spLocks noChangeArrowheads="1" noChangeShapeType="1" noTextEdit="1"/>
          </p:cNvSpPr>
          <p:nvPr/>
        </p:nvSpPr>
        <p:spPr bwMode="auto">
          <a:xfrm>
            <a:off x="2686050" y="3207544"/>
            <a:ext cx="3771900" cy="678657"/>
          </a:xfrm>
          <a:prstGeom prst="rect">
            <a:avLst/>
          </a:prstGeom>
        </p:spPr>
        <p:txBody>
          <a:bodyPr wrap="none" fromWordArt="1">
            <a:prstTxWarp prst="textPlain">
              <a:avLst>
                <a:gd name="adj" fmla="val 50000"/>
              </a:avLst>
            </a:prstTxWarp>
          </a:bodyPr>
          <a:lstStyle/>
          <a:p>
            <a:pPr algn="ctr" defTabSz="685777" fontAlgn="base">
              <a:spcBef>
                <a:spcPct val="0"/>
              </a:spcBef>
              <a:spcAft>
                <a:spcPct val="0"/>
              </a:spcAft>
            </a:pPr>
            <a:r>
              <a:rPr lang="pt-BR" sz="2700"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rPr>
              <a:t>CHÚC CÁC EM HỌC TỐT!</a:t>
            </a:r>
            <a:endParaRPr lang="en-US" sz="2700"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xmlns="" val="319327034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childTnLst>
                                    <p:animClr clrSpc="hsl" dir="cw">
                                      <p:cBhvr override="childStyle">
                                        <p:cTn id="6" dur="750" fill="hold"/>
                                        <p:tgtEl>
                                          <p:spTgt spid="38917"/>
                                        </p:tgtEl>
                                        <p:attrNameLst>
                                          <p:attrName>style.color</p:attrName>
                                        </p:attrNameLst>
                                      </p:cBhvr>
                                      <p:by>
                                        <p:hsl h="-7200000" s="0" l="0"/>
                                      </p:by>
                                    </p:animClr>
                                    <p:animClr clrSpc="hsl" dir="cw">
                                      <p:cBhvr>
                                        <p:cTn id="7" dur="750" fill="hold"/>
                                        <p:tgtEl>
                                          <p:spTgt spid="38917"/>
                                        </p:tgtEl>
                                        <p:attrNameLst>
                                          <p:attrName>fillcolor</p:attrName>
                                        </p:attrNameLst>
                                      </p:cBhvr>
                                      <p:by>
                                        <p:hsl h="-7200000" s="0" l="0"/>
                                      </p:by>
                                    </p:animClr>
                                    <p:animClr clrSpc="hsl" dir="cw">
                                      <p:cBhvr>
                                        <p:cTn id="8" dur="750" fill="hold"/>
                                        <p:tgtEl>
                                          <p:spTgt spid="38917"/>
                                        </p:tgtEl>
                                        <p:attrNameLst>
                                          <p:attrName>stroke.color</p:attrName>
                                        </p:attrNameLst>
                                      </p:cBhvr>
                                      <p:by>
                                        <p:hsl h="-7200000" s="0" l="0"/>
                                      </p:by>
                                    </p:animClr>
                                    <p:set>
                                      <p:cBhvr>
                                        <p:cTn id="9" dur="750" fill="hold"/>
                                        <p:tgtEl>
                                          <p:spTgt spid="3891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750" fill="hold"/>
                                        <p:tgtEl>
                                          <p:spTgt spid="38919"/>
                                        </p:tgtEl>
                                        <p:attrNameLst>
                                          <p:attrName>style.color</p:attrName>
                                        </p:attrNameLst>
                                      </p:cBhvr>
                                      <p:by>
                                        <p:hsl h="-7200000" s="0" l="0"/>
                                      </p:by>
                                    </p:animClr>
                                    <p:animClr clrSpc="hsl" dir="cw">
                                      <p:cBhvr>
                                        <p:cTn id="12" dur="750" fill="hold"/>
                                        <p:tgtEl>
                                          <p:spTgt spid="38919"/>
                                        </p:tgtEl>
                                        <p:attrNameLst>
                                          <p:attrName>fillcolor</p:attrName>
                                        </p:attrNameLst>
                                      </p:cBhvr>
                                      <p:by>
                                        <p:hsl h="-7200000" s="0" l="0"/>
                                      </p:by>
                                    </p:animClr>
                                    <p:animClr clrSpc="hsl" dir="cw">
                                      <p:cBhvr>
                                        <p:cTn id="13" dur="750" fill="hold"/>
                                        <p:tgtEl>
                                          <p:spTgt spid="38919"/>
                                        </p:tgtEl>
                                        <p:attrNameLst>
                                          <p:attrName>stroke.color</p:attrName>
                                        </p:attrNameLst>
                                      </p:cBhvr>
                                      <p:by>
                                        <p:hsl h="-7200000" s="0" l="0"/>
                                      </p:by>
                                    </p:animClr>
                                    <p:set>
                                      <p:cBhvr>
                                        <p:cTn id="14" dur="750" fill="hold"/>
                                        <p:tgtEl>
                                          <p:spTgt spid="38919"/>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750" fill="hold"/>
                                        <p:tgtEl>
                                          <p:spTgt spid="38918"/>
                                        </p:tgtEl>
                                        <p:attrNameLst>
                                          <p:attrName>style.color</p:attrName>
                                        </p:attrNameLst>
                                      </p:cBhvr>
                                      <p:by>
                                        <p:hsl h="-7200000" s="0" l="0"/>
                                      </p:by>
                                    </p:animClr>
                                    <p:animClr clrSpc="hsl" dir="cw">
                                      <p:cBhvr>
                                        <p:cTn id="17" dur="750" fill="hold"/>
                                        <p:tgtEl>
                                          <p:spTgt spid="38918"/>
                                        </p:tgtEl>
                                        <p:attrNameLst>
                                          <p:attrName>fillcolor</p:attrName>
                                        </p:attrNameLst>
                                      </p:cBhvr>
                                      <p:by>
                                        <p:hsl h="-7200000" s="0" l="0"/>
                                      </p:by>
                                    </p:animClr>
                                    <p:animClr clrSpc="hsl" dir="cw">
                                      <p:cBhvr>
                                        <p:cTn id="18" dur="750" fill="hold"/>
                                        <p:tgtEl>
                                          <p:spTgt spid="38918"/>
                                        </p:tgtEl>
                                        <p:attrNameLst>
                                          <p:attrName>stroke.color</p:attrName>
                                        </p:attrNameLst>
                                      </p:cBhvr>
                                      <p:by>
                                        <p:hsl h="-7200000" s="0" l="0"/>
                                      </p:by>
                                    </p:animClr>
                                    <p:set>
                                      <p:cBhvr>
                                        <p:cTn id="19" dur="750" fill="hold"/>
                                        <p:tgtEl>
                                          <p:spTgt spid="389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12" y="0"/>
            <a:ext cx="9127352"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微立体创业计划\002.png">
            <a:extLst>
              <a:ext uri="{FF2B5EF4-FFF2-40B4-BE49-F238E27FC236}">
                <a16:creationId xmlns:a16="http://schemas.microsoft.com/office/drawing/2014/main" xmlns="" id="{029994F5-BFC2-CCAE-A50F-4A5A27F28EE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204" y="1168027"/>
            <a:ext cx="2361611" cy="236202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xmlns="" id="{57E7B186-939B-0C13-AC5B-023AE49F1904}"/>
              </a:ext>
            </a:extLst>
          </p:cNvPr>
          <p:cNvSpPr txBox="1"/>
          <p:nvPr/>
        </p:nvSpPr>
        <p:spPr>
          <a:xfrm>
            <a:off x="615967" y="1807665"/>
            <a:ext cx="1200089" cy="953813"/>
          </a:xfrm>
          <a:prstGeom prst="rect">
            <a:avLst/>
          </a:prstGeom>
          <a:noFill/>
        </p:spPr>
        <p:txBody>
          <a:bodyPr wrap="square" rtlCol="0">
            <a:spAutoFit/>
          </a:bodyPr>
          <a:lstStyle/>
          <a:p>
            <a:pPr algn="ctr"/>
            <a:r>
              <a:rPr lang="en-US" sz="2799" b="1">
                <a:solidFill>
                  <a:srgbClr val="0000FF"/>
                </a:solidFill>
                <a:latin typeface="Times New Roman" panose="02020603050405020304" pitchFamily="18" charset="0"/>
                <a:cs typeface="Times New Roman" panose="02020603050405020304" pitchFamily="18" charset="0"/>
              </a:rPr>
              <a:t>Khởi </a:t>
            </a:r>
          </a:p>
          <a:p>
            <a:pPr algn="ctr"/>
            <a:r>
              <a:rPr lang="en-US" sz="2799" b="1">
                <a:solidFill>
                  <a:srgbClr val="0000FF"/>
                </a:solidFill>
                <a:latin typeface="Times New Roman" panose="02020603050405020304" pitchFamily="18" charset="0"/>
                <a:cs typeface="Times New Roman" panose="02020603050405020304" pitchFamily="18" charset="0"/>
              </a:rPr>
              <a:t>động</a:t>
            </a:r>
          </a:p>
        </p:txBody>
      </p:sp>
      <p:sp>
        <p:nvSpPr>
          <p:cNvPr id="24" name="TextBox 23">
            <a:extLst>
              <a:ext uri="{FF2B5EF4-FFF2-40B4-BE49-F238E27FC236}">
                <a16:creationId xmlns:a16="http://schemas.microsoft.com/office/drawing/2014/main" xmlns="" id="{F18DE712-8DA9-6ECB-96EB-55C793DC650F}"/>
              </a:ext>
            </a:extLst>
          </p:cNvPr>
          <p:cNvSpPr txBox="1"/>
          <p:nvPr/>
        </p:nvSpPr>
        <p:spPr>
          <a:xfrm>
            <a:off x="576789" y="160245"/>
            <a:ext cx="8818258" cy="523059"/>
          </a:xfrm>
          <a:prstGeom prst="rect">
            <a:avLst/>
          </a:prstGeom>
          <a:noFill/>
        </p:spPr>
        <p:txBody>
          <a:bodyPr wrap="square" rtlCol="0">
            <a:spAutoFit/>
          </a:bodyPr>
          <a:lstStyle/>
          <a:p>
            <a:pPr algn="ctr"/>
            <a:r>
              <a:rPr lang="en-US" sz="2799" b="1" i="1">
                <a:solidFill>
                  <a:srgbClr val="C00000"/>
                </a:solidFill>
                <a:latin typeface="Times New Roman" panose="02020603050405020304" pitchFamily="18" charset="0"/>
                <a:cs typeface="Times New Roman" panose="02020603050405020304" pitchFamily="18" charset="0"/>
              </a:rPr>
              <a:t>Em có nhận xét gì về 02 trang chiếu trên ?</a:t>
            </a:r>
          </a:p>
        </p:txBody>
      </p:sp>
      <p:sp>
        <p:nvSpPr>
          <p:cNvPr id="29" name="Oval 28">
            <a:extLst>
              <a:ext uri="{FF2B5EF4-FFF2-40B4-BE49-F238E27FC236}">
                <a16:creationId xmlns:a16="http://schemas.microsoft.com/office/drawing/2014/main" xmlns="" id="{94ED334E-CAEA-9D53-7DFC-80CECAB2B557}"/>
              </a:ext>
            </a:extLst>
          </p:cNvPr>
          <p:cNvSpPr/>
          <p:nvPr/>
        </p:nvSpPr>
        <p:spPr>
          <a:xfrm>
            <a:off x="5757558" y="1244195"/>
            <a:ext cx="667158" cy="613147"/>
          </a:xfrm>
          <a:prstGeom prst="ellipse">
            <a:avLst/>
          </a:prstGeom>
          <a:gradFill rotWithShape="1">
            <a:gsLst>
              <a:gs pos="0">
                <a:srgbClr val="B74919">
                  <a:satMod val="103000"/>
                  <a:lumMod val="102000"/>
                  <a:tint val="94000"/>
                </a:srgbClr>
              </a:gs>
              <a:gs pos="50000">
                <a:srgbClr val="B74919">
                  <a:satMod val="110000"/>
                  <a:lumMod val="100000"/>
                  <a:shade val="100000"/>
                </a:srgbClr>
              </a:gs>
              <a:gs pos="100000">
                <a:srgbClr val="B7491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a:defRPr/>
            </a:pPr>
            <a:r>
              <a:rPr lang="en-US" sz="1799" b="1" kern="0">
                <a:solidFill>
                  <a:prstClr val="white"/>
                </a:solidFill>
                <a:latin typeface="Calibri" panose="020F0502020204030204"/>
              </a:rPr>
              <a:t>1</a:t>
            </a:r>
          </a:p>
        </p:txBody>
      </p:sp>
      <p:sp>
        <p:nvSpPr>
          <p:cNvPr id="31" name="Oval 30">
            <a:extLst>
              <a:ext uri="{FF2B5EF4-FFF2-40B4-BE49-F238E27FC236}">
                <a16:creationId xmlns:a16="http://schemas.microsoft.com/office/drawing/2014/main" xmlns="" id="{74430277-3F1F-8836-E472-95BF7A52AF0F}"/>
              </a:ext>
            </a:extLst>
          </p:cNvPr>
          <p:cNvSpPr/>
          <p:nvPr/>
        </p:nvSpPr>
        <p:spPr>
          <a:xfrm>
            <a:off x="8027318" y="10287000"/>
            <a:ext cx="667158" cy="613147"/>
          </a:xfrm>
          <a:prstGeom prst="ellipse">
            <a:avLst/>
          </a:prstGeom>
          <a:gradFill rotWithShape="1">
            <a:gsLst>
              <a:gs pos="0">
                <a:srgbClr val="B74919">
                  <a:satMod val="103000"/>
                  <a:lumMod val="102000"/>
                  <a:tint val="94000"/>
                </a:srgbClr>
              </a:gs>
              <a:gs pos="50000">
                <a:srgbClr val="B74919">
                  <a:satMod val="110000"/>
                  <a:lumMod val="100000"/>
                  <a:shade val="100000"/>
                </a:srgbClr>
              </a:gs>
              <a:gs pos="100000">
                <a:srgbClr val="B7491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a:defRPr/>
            </a:pPr>
            <a:r>
              <a:rPr lang="en-US" sz="1799" b="1" kern="0">
                <a:solidFill>
                  <a:prstClr val="white"/>
                </a:solidFill>
                <a:latin typeface="Calibri" panose="020F0502020204030204"/>
              </a:rPr>
              <a:t>2</a:t>
            </a:r>
          </a:p>
        </p:txBody>
      </p:sp>
      <p:pic>
        <p:nvPicPr>
          <p:cNvPr id="9" name="Picture 8">
            <a:extLst>
              <a:ext uri="{FF2B5EF4-FFF2-40B4-BE49-F238E27FC236}">
                <a16:creationId xmlns:a16="http://schemas.microsoft.com/office/drawing/2014/main" xmlns="" id="{A8426C6A-559A-0764-1228-EE7C5014C7B6}"/>
              </a:ext>
            </a:extLst>
          </p:cNvPr>
          <p:cNvPicPr>
            <a:picLocks noChangeAspect="1"/>
          </p:cNvPicPr>
          <p:nvPr/>
        </p:nvPicPr>
        <p:blipFill>
          <a:blip r:embed="rId5"/>
          <a:stretch>
            <a:fillRect/>
          </a:stretch>
        </p:blipFill>
        <p:spPr>
          <a:xfrm>
            <a:off x="2303748" y="842332"/>
            <a:ext cx="3142865" cy="1812779"/>
          </a:xfrm>
          <a:prstGeom prst="rect">
            <a:avLst/>
          </a:prstGeom>
        </p:spPr>
      </p:pic>
      <p:pic>
        <p:nvPicPr>
          <p:cNvPr id="3" name="Picture 2">
            <a:extLst>
              <a:ext uri="{FF2B5EF4-FFF2-40B4-BE49-F238E27FC236}">
                <a16:creationId xmlns:a16="http://schemas.microsoft.com/office/drawing/2014/main" xmlns="" id="{05758F3F-F0C7-8AAA-47D4-76EB932DA67D}"/>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36541" y="2761478"/>
            <a:ext cx="3709191" cy="2159387"/>
          </a:xfrm>
          <a:prstGeom prst="rect">
            <a:avLst/>
          </a:prstGeom>
        </p:spPr>
      </p:pic>
    </p:spTree>
    <p:extLst>
      <p:ext uri="{BB962C8B-B14F-4D97-AF65-F5344CB8AC3E}">
        <p14:creationId xmlns:p14="http://schemas.microsoft.com/office/powerpoint/2010/main" xmlns="" val="7112527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30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9"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12" y="0"/>
            <a:ext cx="9127352"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Administrator\Desktop\微立体创业计划\002.png">
            <a:extLst>
              <a:ext uri="{FF2B5EF4-FFF2-40B4-BE49-F238E27FC236}">
                <a16:creationId xmlns:a16="http://schemas.microsoft.com/office/drawing/2014/main" xmlns="" id="{029994F5-BFC2-CCAE-A50F-4A5A27F28EE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204" y="1168027"/>
            <a:ext cx="2361611" cy="236202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xmlns="" id="{57E7B186-939B-0C13-AC5B-023AE49F1904}"/>
              </a:ext>
            </a:extLst>
          </p:cNvPr>
          <p:cNvSpPr txBox="1"/>
          <p:nvPr/>
        </p:nvSpPr>
        <p:spPr>
          <a:xfrm>
            <a:off x="615967" y="1807665"/>
            <a:ext cx="1200089" cy="953813"/>
          </a:xfrm>
          <a:prstGeom prst="rect">
            <a:avLst/>
          </a:prstGeom>
          <a:noFill/>
        </p:spPr>
        <p:txBody>
          <a:bodyPr wrap="square" rtlCol="0">
            <a:spAutoFit/>
          </a:bodyPr>
          <a:lstStyle/>
          <a:p>
            <a:pPr algn="ctr"/>
            <a:r>
              <a:rPr lang="en-US" sz="2799" b="1">
                <a:solidFill>
                  <a:srgbClr val="0000FF"/>
                </a:solidFill>
                <a:latin typeface="Times New Roman" panose="02020603050405020304" pitchFamily="18" charset="0"/>
                <a:cs typeface="Times New Roman" panose="02020603050405020304" pitchFamily="18" charset="0"/>
              </a:rPr>
              <a:t>Khởi </a:t>
            </a:r>
          </a:p>
          <a:p>
            <a:pPr algn="ctr"/>
            <a:r>
              <a:rPr lang="en-US" sz="2799" b="1">
                <a:solidFill>
                  <a:srgbClr val="0000FF"/>
                </a:solidFill>
                <a:latin typeface="Times New Roman" panose="02020603050405020304" pitchFamily="18" charset="0"/>
                <a:cs typeface="Times New Roman" panose="02020603050405020304" pitchFamily="18" charset="0"/>
              </a:rPr>
              <a:t>động</a:t>
            </a:r>
          </a:p>
        </p:txBody>
      </p:sp>
      <p:sp>
        <p:nvSpPr>
          <p:cNvPr id="24" name="TextBox 23">
            <a:extLst>
              <a:ext uri="{FF2B5EF4-FFF2-40B4-BE49-F238E27FC236}">
                <a16:creationId xmlns:a16="http://schemas.microsoft.com/office/drawing/2014/main" xmlns="" id="{F18DE712-8DA9-6ECB-96EB-55C793DC650F}"/>
              </a:ext>
            </a:extLst>
          </p:cNvPr>
          <p:cNvSpPr txBox="1"/>
          <p:nvPr/>
        </p:nvSpPr>
        <p:spPr>
          <a:xfrm>
            <a:off x="576789" y="160245"/>
            <a:ext cx="8818258" cy="523059"/>
          </a:xfrm>
          <a:prstGeom prst="rect">
            <a:avLst/>
          </a:prstGeom>
          <a:noFill/>
        </p:spPr>
        <p:txBody>
          <a:bodyPr wrap="square" rtlCol="0">
            <a:spAutoFit/>
          </a:bodyPr>
          <a:lstStyle/>
          <a:p>
            <a:pPr algn="ctr"/>
            <a:r>
              <a:rPr lang="en-US" sz="2799" b="1" i="1">
                <a:solidFill>
                  <a:srgbClr val="C00000"/>
                </a:solidFill>
                <a:latin typeface="Times New Roman" panose="02020603050405020304" pitchFamily="18" charset="0"/>
                <a:cs typeface="Times New Roman" panose="02020603050405020304" pitchFamily="18" charset="0"/>
              </a:rPr>
              <a:t>Em có nhận xét gì về 02 trang chiếu trên ?</a:t>
            </a:r>
          </a:p>
        </p:txBody>
      </p:sp>
      <p:sp>
        <p:nvSpPr>
          <p:cNvPr id="29" name="Oval 28">
            <a:extLst>
              <a:ext uri="{FF2B5EF4-FFF2-40B4-BE49-F238E27FC236}">
                <a16:creationId xmlns:a16="http://schemas.microsoft.com/office/drawing/2014/main" xmlns="" id="{94ED334E-CAEA-9D53-7DFC-80CECAB2B557}"/>
              </a:ext>
            </a:extLst>
          </p:cNvPr>
          <p:cNvSpPr/>
          <p:nvPr/>
        </p:nvSpPr>
        <p:spPr>
          <a:xfrm>
            <a:off x="5757558" y="1244195"/>
            <a:ext cx="667158" cy="613147"/>
          </a:xfrm>
          <a:prstGeom prst="ellipse">
            <a:avLst/>
          </a:prstGeom>
          <a:gradFill rotWithShape="1">
            <a:gsLst>
              <a:gs pos="0">
                <a:srgbClr val="B74919">
                  <a:satMod val="103000"/>
                  <a:lumMod val="102000"/>
                  <a:tint val="94000"/>
                </a:srgbClr>
              </a:gs>
              <a:gs pos="50000">
                <a:srgbClr val="B74919">
                  <a:satMod val="110000"/>
                  <a:lumMod val="100000"/>
                  <a:shade val="100000"/>
                </a:srgbClr>
              </a:gs>
              <a:gs pos="100000">
                <a:srgbClr val="B7491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a:defRPr/>
            </a:pPr>
            <a:r>
              <a:rPr lang="en-US" sz="1799" b="1" kern="0">
                <a:solidFill>
                  <a:prstClr val="white"/>
                </a:solidFill>
                <a:latin typeface="Calibri" panose="020F0502020204030204"/>
              </a:rPr>
              <a:t>1</a:t>
            </a:r>
          </a:p>
        </p:txBody>
      </p:sp>
      <p:sp>
        <p:nvSpPr>
          <p:cNvPr id="31" name="Oval 30">
            <a:extLst>
              <a:ext uri="{FF2B5EF4-FFF2-40B4-BE49-F238E27FC236}">
                <a16:creationId xmlns:a16="http://schemas.microsoft.com/office/drawing/2014/main" xmlns="" id="{74430277-3F1F-8836-E472-95BF7A52AF0F}"/>
              </a:ext>
            </a:extLst>
          </p:cNvPr>
          <p:cNvSpPr/>
          <p:nvPr/>
        </p:nvSpPr>
        <p:spPr>
          <a:xfrm>
            <a:off x="8027318" y="3687530"/>
            <a:ext cx="667158" cy="613147"/>
          </a:xfrm>
          <a:prstGeom prst="ellipse">
            <a:avLst/>
          </a:prstGeom>
          <a:gradFill rotWithShape="1">
            <a:gsLst>
              <a:gs pos="0">
                <a:srgbClr val="B74919">
                  <a:satMod val="103000"/>
                  <a:lumMod val="102000"/>
                  <a:tint val="94000"/>
                </a:srgbClr>
              </a:gs>
              <a:gs pos="50000">
                <a:srgbClr val="B74919">
                  <a:satMod val="110000"/>
                  <a:lumMod val="100000"/>
                  <a:shade val="100000"/>
                </a:srgbClr>
              </a:gs>
              <a:gs pos="100000">
                <a:srgbClr val="B74919">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a:defRPr/>
            </a:pPr>
            <a:r>
              <a:rPr lang="en-US" sz="1799" b="1" kern="0">
                <a:solidFill>
                  <a:prstClr val="white"/>
                </a:solidFill>
                <a:latin typeface="Calibri" panose="020F0502020204030204"/>
              </a:rPr>
              <a:t>2</a:t>
            </a:r>
          </a:p>
        </p:txBody>
      </p:sp>
      <p:pic>
        <p:nvPicPr>
          <p:cNvPr id="9" name="Picture 8">
            <a:extLst>
              <a:ext uri="{FF2B5EF4-FFF2-40B4-BE49-F238E27FC236}">
                <a16:creationId xmlns:a16="http://schemas.microsoft.com/office/drawing/2014/main" xmlns="" id="{A8426C6A-559A-0764-1228-EE7C5014C7B6}"/>
              </a:ext>
            </a:extLst>
          </p:cNvPr>
          <p:cNvPicPr>
            <a:picLocks noChangeAspect="1"/>
          </p:cNvPicPr>
          <p:nvPr/>
        </p:nvPicPr>
        <p:blipFill>
          <a:blip r:embed="rId5"/>
          <a:stretch>
            <a:fillRect/>
          </a:stretch>
        </p:blipFill>
        <p:spPr>
          <a:xfrm>
            <a:off x="2303748" y="842332"/>
            <a:ext cx="3142865" cy="1812779"/>
          </a:xfrm>
          <a:prstGeom prst="rect">
            <a:avLst/>
          </a:prstGeom>
        </p:spPr>
      </p:pic>
      <p:pic>
        <p:nvPicPr>
          <p:cNvPr id="3" name="Picture 2">
            <a:extLst>
              <a:ext uri="{FF2B5EF4-FFF2-40B4-BE49-F238E27FC236}">
                <a16:creationId xmlns:a16="http://schemas.microsoft.com/office/drawing/2014/main" xmlns="" id="{05758F3F-F0C7-8AAA-47D4-76EB932DA67D}"/>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36541" y="2761478"/>
            <a:ext cx="3709191" cy="2159387"/>
          </a:xfrm>
          <a:prstGeom prst="rect">
            <a:avLst/>
          </a:prstGeom>
        </p:spPr>
      </p:pic>
    </p:spTree>
    <p:extLst>
      <p:ext uri="{BB962C8B-B14F-4D97-AF65-F5344CB8AC3E}">
        <p14:creationId xmlns:p14="http://schemas.microsoft.com/office/powerpoint/2010/main" xmlns="" val="16066283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30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9"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898" y="-12978"/>
            <a:ext cx="9404531" cy="6545168"/>
          </a:xfrm>
          <a:prstGeom prst="rect">
            <a:avLst/>
          </a:prstGeom>
          <a:noFill/>
          <a:extLst>
            <a:ext uri="{909E8E84-426E-40DD-AFC4-6F175D3DCCD1}">
              <a14:hiddenFill xmlns:a14="http://schemas.microsoft.com/office/drawing/2010/main" xmlns="">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8846" y="1025914"/>
            <a:ext cx="1966637" cy="1966978"/>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2535" y="828389"/>
            <a:ext cx="2361611" cy="236202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xmlns="">
                <a:solidFill>
                  <a:srgbClr val="FFFFFF"/>
                </a:solidFill>
              </a14:hiddenFill>
            </a:ext>
          </a:extLst>
        </p:spPr>
      </p:pic>
      <p:grpSp>
        <p:nvGrpSpPr>
          <p:cNvPr id="2" name="组合 124"/>
          <p:cNvGrpSpPr/>
          <p:nvPr/>
        </p:nvGrpSpPr>
        <p:grpSpPr>
          <a:xfrm>
            <a:off x="6567826" y="4390296"/>
            <a:ext cx="1025706" cy="1025884"/>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3" name="组合 127"/>
          <p:cNvGrpSpPr/>
          <p:nvPr/>
        </p:nvGrpSpPr>
        <p:grpSpPr>
          <a:xfrm>
            <a:off x="4731000" y="4651102"/>
            <a:ext cx="538185" cy="538278"/>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4" name="组合 130"/>
          <p:cNvGrpSpPr/>
          <p:nvPr/>
        </p:nvGrpSpPr>
        <p:grpSpPr>
          <a:xfrm>
            <a:off x="5436422" y="4920242"/>
            <a:ext cx="746768" cy="746897"/>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7757806" y="4730422"/>
            <a:ext cx="540701" cy="540795"/>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6" name="组合 136"/>
          <p:cNvGrpSpPr/>
          <p:nvPr/>
        </p:nvGrpSpPr>
        <p:grpSpPr>
          <a:xfrm>
            <a:off x="767616" y="5038936"/>
            <a:ext cx="588573"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7" name="组合 139"/>
          <p:cNvGrpSpPr/>
          <p:nvPr/>
        </p:nvGrpSpPr>
        <p:grpSpPr>
          <a:xfrm>
            <a:off x="3873495" y="4794034"/>
            <a:ext cx="252369"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8" name="组合 142"/>
          <p:cNvGrpSpPr/>
          <p:nvPr/>
        </p:nvGrpSpPr>
        <p:grpSpPr>
          <a:xfrm>
            <a:off x="3181684" y="4325719"/>
            <a:ext cx="528820"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8462783" y="3830482"/>
            <a:ext cx="1044632" cy="1044814"/>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10" name="组合 148"/>
          <p:cNvGrpSpPr/>
          <p:nvPr/>
        </p:nvGrpSpPr>
        <p:grpSpPr>
          <a:xfrm>
            <a:off x="4419677" y="4323809"/>
            <a:ext cx="22297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11" name="组合 151"/>
          <p:cNvGrpSpPr/>
          <p:nvPr/>
        </p:nvGrpSpPr>
        <p:grpSpPr>
          <a:xfrm>
            <a:off x="1943949" y="4704695"/>
            <a:ext cx="962279" cy="962446"/>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 lastClr="FFFFFF"/>
                  </a:solidFill>
                  <a:ea typeface="微软雅黑" panose="020B0503020204020204" pitchFamily="34" charset="-122"/>
                  <a:cs typeface="+mn-ea"/>
                  <a:sym typeface="+mn-lt"/>
                </a:rPr>
                <a:t> </a:t>
              </a:r>
              <a:endParaRPr lang="zh-CN" altLang="en-US" sz="2499" kern="0" dirty="0">
                <a:solidFill>
                  <a:sysClr val="window" lastClr="FFFFFF"/>
                </a:solidFill>
                <a:ea typeface="微软雅黑" panose="020B0503020204020204" pitchFamily="34" charset="-122"/>
                <a:cs typeface="+mn-ea"/>
                <a:sym typeface="+mn-lt"/>
              </a:endParaRPr>
            </a:p>
          </p:txBody>
        </p:sp>
      </p:grpSp>
      <p:grpSp>
        <p:nvGrpSpPr>
          <p:cNvPr id="12" name="组合 154"/>
          <p:cNvGrpSpPr/>
          <p:nvPr/>
        </p:nvGrpSpPr>
        <p:grpSpPr>
          <a:xfrm>
            <a:off x="1276211" y="4605224"/>
            <a:ext cx="51994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13" name="组合 157"/>
          <p:cNvGrpSpPr/>
          <p:nvPr/>
        </p:nvGrpSpPr>
        <p:grpSpPr>
          <a:xfrm>
            <a:off x="292399" y="4920244"/>
            <a:ext cx="316724"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18519" y="4736990"/>
            <a:ext cx="158361"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2499"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r>
                <a:rPr lang="en-US" altLang="zh-CN" sz="2499" kern="0">
                  <a:solidFill>
                    <a:sysClr val="windowText" lastClr="000000"/>
                  </a:solidFill>
                  <a:ea typeface="微软雅黑" panose="020B0503020204020204" pitchFamily="34" charset="-122"/>
                  <a:cs typeface="+mn-ea"/>
                  <a:sym typeface="+mn-lt"/>
                </a:rPr>
                <a:t> </a:t>
              </a:r>
              <a:endParaRPr lang="zh-CN" altLang="en-US" sz="2499" kern="0" dirty="0">
                <a:solidFill>
                  <a:sysClr val="windowText" lastClr="000000"/>
                </a:solidFill>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7696" y="322819"/>
            <a:ext cx="14397156" cy="369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12" tIns="45706" rIns="91412" bIns="45706" numCol="1" anchor="ctr" anchorCtr="0" compatLnSpc="1">
            <a:prstTxWarp prst="textNoShape">
              <a:avLst/>
            </a:prstTxWarp>
            <a:spAutoFit/>
          </a:bodyPr>
          <a:lstStyle/>
          <a:p>
            <a:endParaRPr lang="en-US" sz="1799"/>
          </a:p>
        </p:txBody>
      </p:sp>
      <p:sp>
        <p:nvSpPr>
          <p:cNvPr id="27" name="Rectangle 8"/>
          <p:cNvSpPr>
            <a:spLocks noChangeArrowheads="1"/>
          </p:cNvSpPr>
          <p:nvPr/>
        </p:nvSpPr>
        <p:spPr bwMode="auto">
          <a:xfrm>
            <a:off x="4769707" y="3196346"/>
            <a:ext cx="184674" cy="369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2" tIns="45706" rIns="91412" bIns="45706" numCol="1" anchor="ctr" anchorCtr="0" compatLnSpc="1">
            <a:prstTxWarp prst="textNoShape">
              <a:avLst/>
            </a:prstTxWarp>
            <a:spAutoFit/>
          </a:bodyPr>
          <a:lstStyle/>
          <a:p>
            <a:endParaRPr lang="en-US" sz="1799"/>
          </a:p>
        </p:txBody>
      </p:sp>
      <p:sp>
        <p:nvSpPr>
          <p:cNvPr id="18" name="TextBox 17"/>
          <p:cNvSpPr txBox="1"/>
          <p:nvPr/>
        </p:nvSpPr>
        <p:spPr>
          <a:xfrm>
            <a:off x="687514" y="1520056"/>
            <a:ext cx="1200089" cy="953813"/>
          </a:xfrm>
          <a:prstGeom prst="rect">
            <a:avLst/>
          </a:prstGeom>
          <a:noFill/>
        </p:spPr>
        <p:txBody>
          <a:bodyPr wrap="square" rtlCol="0">
            <a:spAutoFit/>
          </a:bodyPr>
          <a:lstStyle/>
          <a:p>
            <a:pPr algn="ctr"/>
            <a:r>
              <a:rPr lang="en-US" sz="2799" b="1">
                <a:solidFill>
                  <a:srgbClr val="0000FF"/>
                </a:solidFill>
                <a:latin typeface="Times New Roman" panose="02020603050405020304" pitchFamily="18" charset="0"/>
                <a:cs typeface="Times New Roman" panose="02020603050405020304" pitchFamily="18" charset="0"/>
              </a:rPr>
              <a:t>Khởi </a:t>
            </a:r>
          </a:p>
          <a:p>
            <a:pPr algn="ctr"/>
            <a:r>
              <a:rPr lang="en-US" sz="2799" b="1">
                <a:solidFill>
                  <a:srgbClr val="0000FF"/>
                </a:solidFill>
                <a:latin typeface="Times New Roman" panose="02020603050405020304" pitchFamily="18" charset="0"/>
                <a:cs typeface="Times New Roman" panose="02020603050405020304" pitchFamily="18" charset="0"/>
              </a:rPr>
              <a:t>động</a:t>
            </a:r>
          </a:p>
        </p:txBody>
      </p:sp>
      <p:sp>
        <p:nvSpPr>
          <p:cNvPr id="16" name="TextBox 15">
            <a:extLst>
              <a:ext uri="{FF2B5EF4-FFF2-40B4-BE49-F238E27FC236}">
                <a16:creationId xmlns:a16="http://schemas.microsoft.com/office/drawing/2014/main" xmlns="" id="{3F9366A2-81D1-E6B5-405B-D12BA877492F}"/>
              </a:ext>
            </a:extLst>
          </p:cNvPr>
          <p:cNvSpPr txBox="1"/>
          <p:nvPr/>
        </p:nvSpPr>
        <p:spPr>
          <a:xfrm>
            <a:off x="1737986" y="388845"/>
            <a:ext cx="7702443" cy="523059"/>
          </a:xfrm>
          <a:prstGeom prst="rect">
            <a:avLst/>
          </a:prstGeom>
          <a:noFill/>
        </p:spPr>
        <p:txBody>
          <a:bodyPr wrap="square" rtlCol="0">
            <a:spAutoFit/>
          </a:bodyPr>
          <a:lstStyle/>
          <a:p>
            <a:pPr algn="ctr"/>
            <a:r>
              <a:rPr lang="en-US" sz="2799" b="1" i="1">
                <a:solidFill>
                  <a:srgbClr val="C00000"/>
                </a:solidFill>
                <a:latin typeface="Times New Roman" panose="02020603050405020304" pitchFamily="18" charset="0"/>
                <a:cs typeface="Times New Roman" panose="02020603050405020304" pitchFamily="18" charset="0"/>
              </a:rPr>
              <a:t>Em có nhận xét gì về 02 trang chiếu trên ?</a:t>
            </a:r>
          </a:p>
        </p:txBody>
      </p:sp>
      <p:sp>
        <p:nvSpPr>
          <p:cNvPr id="53" name="TextBox 52">
            <a:extLst>
              <a:ext uri="{FF2B5EF4-FFF2-40B4-BE49-F238E27FC236}">
                <a16:creationId xmlns:a16="http://schemas.microsoft.com/office/drawing/2014/main" xmlns="" id="{4C90CEE0-E203-CE97-AB6B-E938B5876647}"/>
              </a:ext>
            </a:extLst>
          </p:cNvPr>
          <p:cNvSpPr txBox="1"/>
          <p:nvPr/>
        </p:nvSpPr>
        <p:spPr>
          <a:xfrm>
            <a:off x="2396199" y="1011027"/>
            <a:ext cx="6304110" cy="3723199"/>
          </a:xfrm>
          <a:prstGeom prst="rect">
            <a:avLst/>
          </a:prstGeom>
          <a:noFill/>
        </p:spPr>
        <p:txBody>
          <a:bodyPr wrap="square" rtlCol="0">
            <a:spAutoFit/>
          </a:bodyPr>
          <a:lstStyle/>
          <a:p>
            <a:pPr algn="ctr">
              <a:spcBef>
                <a:spcPts val="600"/>
              </a:spcBef>
              <a:spcAft>
                <a:spcPts val="600"/>
              </a:spcAft>
            </a:pPr>
            <a:r>
              <a:rPr lang="en-US" sz="2799" b="1" i="1" u="sng" dirty="0" err="1">
                <a:solidFill>
                  <a:srgbClr val="123E61"/>
                </a:solidFill>
                <a:latin typeface="Times New Roman" panose="02020603050405020304" pitchFamily="18" charset="0"/>
                <a:cs typeface="Times New Roman" panose="02020603050405020304" pitchFamily="18" charset="0"/>
              </a:rPr>
              <a:t>Trả</a:t>
            </a:r>
            <a:r>
              <a:rPr lang="en-US" sz="2799" b="1" i="1" u="sng" dirty="0">
                <a:solidFill>
                  <a:srgbClr val="123E61"/>
                </a:solidFill>
                <a:latin typeface="Times New Roman" panose="02020603050405020304" pitchFamily="18" charset="0"/>
                <a:cs typeface="Times New Roman" panose="02020603050405020304" pitchFamily="18" charset="0"/>
              </a:rPr>
              <a:t> </a:t>
            </a:r>
            <a:r>
              <a:rPr lang="en-US" sz="2799" b="1" i="1" u="sng" dirty="0" err="1">
                <a:solidFill>
                  <a:srgbClr val="123E61"/>
                </a:solidFill>
                <a:latin typeface="Times New Roman" panose="02020603050405020304" pitchFamily="18" charset="0"/>
                <a:cs typeface="Times New Roman" panose="02020603050405020304" pitchFamily="18" charset="0"/>
              </a:rPr>
              <a:t>lời</a:t>
            </a:r>
            <a:endParaRPr lang="en-US" sz="2799" b="1" i="1" u="sng" dirty="0">
              <a:solidFill>
                <a:srgbClr val="123E61"/>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799" b="1" i="1" dirty="0" err="1">
                <a:solidFill>
                  <a:srgbClr val="7030A0"/>
                </a:solidFill>
                <a:latin typeface="Times New Roman" panose="02020603050405020304" pitchFamily="18" charset="0"/>
                <a:cs typeface="Times New Roman" panose="02020603050405020304" pitchFamily="18" charset="0"/>
              </a:rPr>
              <a:t>Sự</a:t>
            </a:r>
            <a:r>
              <a:rPr lang="en-US" sz="2799" b="1" i="1" dirty="0">
                <a:solidFill>
                  <a:srgbClr val="7030A0"/>
                </a:solidFill>
                <a:latin typeface="Times New Roman" panose="02020603050405020304" pitchFamily="18" charset="0"/>
                <a:cs typeface="Times New Roman" panose="02020603050405020304" pitchFamily="18" charset="0"/>
              </a:rPr>
              <a:t> </a:t>
            </a:r>
            <a:r>
              <a:rPr lang="en-US" sz="2799" b="1" i="1" dirty="0" err="1">
                <a:solidFill>
                  <a:srgbClr val="7030A0"/>
                </a:solidFill>
                <a:latin typeface="Times New Roman" panose="02020603050405020304" pitchFamily="18" charset="0"/>
                <a:cs typeface="Times New Roman" panose="02020603050405020304" pitchFamily="18" charset="0"/>
              </a:rPr>
              <a:t>khác</a:t>
            </a:r>
            <a:r>
              <a:rPr lang="en-US" sz="2799" b="1" i="1" dirty="0">
                <a:solidFill>
                  <a:srgbClr val="7030A0"/>
                </a:solidFill>
                <a:latin typeface="Times New Roman" panose="02020603050405020304" pitchFamily="18" charset="0"/>
                <a:cs typeface="Times New Roman" panose="02020603050405020304" pitchFamily="18" charset="0"/>
              </a:rPr>
              <a:t> </a:t>
            </a:r>
            <a:r>
              <a:rPr lang="en-US" sz="2799" b="1" i="1" dirty="0" err="1">
                <a:solidFill>
                  <a:srgbClr val="7030A0"/>
                </a:solidFill>
                <a:latin typeface="Times New Roman" panose="02020603050405020304" pitchFamily="18" charset="0"/>
                <a:cs typeface="Times New Roman" panose="02020603050405020304" pitchFamily="18" charset="0"/>
              </a:rPr>
              <a:t>nhau</a:t>
            </a:r>
            <a:r>
              <a:rPr lang="en-US" sz="2799" b="1" i="1" dirty="0">
                <a:solidFill>
                  <a:srgbClr val="7030A0"/>
                </a:solidFill>
                <a:latin typeface="Times New Roman" panose="02020603050405020304" pitchFamily="18" charset="0"/>
                <a:cs typeface="Times New Roman" panose="02020603050405020304" pitchFamily="18" charset="0"/>
              </a:rPr>
              <a:t> </a:t>
            </a:r>
            <a:r>
              <a:rPr lang="en-US" sz="2799" b="1" i="1" dirty="0" err="1">
                <a:solidFill>
                  <a:srgbClr val="7030A0"/>
                </a:solidFill>
                <a:latin typeface="Times New Roman" panose="02020603050405020304" pitchFamily="18" charset="0"/>
                <a:cs typeface="Times New Roman" panose="02020603050405020304" pitchFamily="18" charset="0"/>
              </a:rPr>
              <a:t>giữa</a:t>
            </a:r>
            <a:r>
              <a:rPr lang="en-US" sz="2799" b="1" i="1" dirty="0">
                <a:solidFill>
                  <a:srgbClr val="7030A0"/>
                </a:solidFill>
                <a:latin typeface="Times New Roman" panose="02020603050405020304" pitchFamily="18" charset="0"/>
                <a:cs typeface="Times New Roman" panose="02020603050405020304" pitchFamily="18" charset="0"/>
              </a:rPr>
              <a:t> </a:t>
            </a:r>
            <a:r>
              <a:rPr lang="en-US" sz="2799" b="1" i="1" dirty="0" err="1">
                <a:solidFill>
                  <a:srgbClr val="7030A0"/>
                </a:solidFill>
                <a:latin typeface="Times New Roman" panose="02020603050405020304" pitchFamily="18" charset="0"/>
                <a:cs typeface="Times New Roman" panose="02020603050405020304" pitchFamily="18" charset="0"/>
              </a:rPr>
              <a:t>hai</a:t>
            </a:r>
            <a:r>
              <a:rPr lang="en-US" sz="2799" b="1" i="1" dirty="0">
                <a:solidFill>
                  <a:srgbClr val="7030A0"/>
                </a:solidFill>
                <a:latin typeface="Times New Roman" panose="02020603050405020304" pitchFamily="18" charset="0"/>
                <a:cs typeface="Times New Roman" panose="02020603050405020304" pitchFamily="18" charset="0"/>
              </a:rPr>
              <a:t> </a:t>
            </a:r>
            <a:r>
              <a:rPr lang="en-US" sz="2799" b="1" i="1" dirty="0" err="1">
                <a:solidFill>
                  <a:srgbClr val="7030A0"/>
                </a:solidFill>
                <a:latin typeface="Times New Roman" panose="02020603050405020304" pitchFamily="18" charset="0"/>
                <a:cs typeface="Times New Roman" panose="02020603050405020304" pitchFamily="18" charset="0"/>
              </a:rPr>
              <a:t>trang</a:t>
            </a:r>
            <a:r>
              <a:rPr lang="en-US" sz="2799" b="1" i="1" dirty="0">
                <a:solidFill>
                  <a:srgbClr val="7030A0"/>
                </a:solidFill>
                <a:latin typeface="Times New Roman" panose="02020603050405020304" pitchFamily="18" charset="0"/>
                <a:cs typeface="Times New Roman" panose="02020603050405020304" pitchFamily="18" charset="0"/>
              </a:rPr>
              <a:t> </a:t>
            </a:r>
            <a:r>
              <a:rPr lang="en-US" sz="2799" b="1" i="1" dirty="0" err="1">
                <a:solidFill>
                  <a:srgbClr val="7030A0"/>
                </a:solidFill>
                <a:latin typeface="Times New Roman" panose="02020603050405020304" pitchFamily="18" charset="0"/>
                <a:cs typeface="Times New Roman" panose="02020603050405020304" pitchFamily="18" charset="0"/>
              </a:rPr>
              <a:t>chiếu</a:t>
            </a:r>
            <a:r>
              <a:rPr lang="en-US" sz="2799" b="1" i="1" dirty="0">
                <a:solidFill>
                  <a:srgbClr val="7030A0"/>
                </a:solidFill>
                <a:latin typeface="Times New Roman" panose="02020603050405020304" pitchFamily="18" charset="0"/>
                <a:cs typeface="Times New Roman" panose="02020603050405020304" pitchFamily="18" charset="0"/>
              </a:rPr>
              <a:t> </a:t>
            </a:r>
            <a:r>
              <a:rPr lang="en-US" sz="2799" b="1" i="1" dirty="0" err="1">
                <a:solidFill>
                  <a:srgbClr val="7030A0"/>
                </a:solidFill>
                <a:latin typeface="Times New Roman" panose="02020603050405020304" pitchFamily="18" charset="0"/>
                <a:cs typeface="Times New Roman" panose="02020603050405020304" pitchFamily="18" charset="0"/>
              </a:rPr>
              <a:t>là</a:t>
            </a:r>
            <a:r>
              <a:rPr lang="en-US" sz="2799" b="1" i="1" dirty="0">
                <a:solidFill>
                  <a:srgbClr val="7030A0"/>
                </a:solidFill>
                <a:latin typeface="Times New Roman" panose="02020603050405020304" pitchFamily="18" charset="0"/>
                <a:cs typeface="Times New Roman" panose="02020603050405020304" pitchFamily="18" charset="0"/>
              </a:rPr>
              <a:t>:</a:t>
            </a:r>
          </a:p>
          <a:p>
            <a:pPr marL="457200" indent="-457200" algn="just">
              <a:spcBef>
                <a:spcPts val="600"/>
              </a:spcBef>
              <a:spcAft>
                <a:spcPts val="600"/>
              </a:spcAft>
              <a:buFont typeface="Wingdings" panose="05000000000000000000" pitchFamily="2" charset="2"/>
              <a:buChar char="Ø"/>
            </a:pPr>
            <a:r>
              <a:rPr lang="pt-BR" sz="2799" i="1" dirty="0">
                <a:solidFill>
                  <a:schemeClr val="accent5">
                    <a:lumMod val="50000"/>
                  </a:schemeClr>
                </a:solidFill>
                <a:latin typeface="Times New Roman" panose="02020603050405020304" pitchFamily="18" charset="0"/>
                <a:cs typeface="Times New Roman" panose="02020603050405020304" pitchFamily="18" charset="0"/>
              </a:rPr>
              <a:t>Trang chiếu 1 chưa được thay đổi màu chữ, kích cỡ chữ, chưa căn chỉnh lề.</a:t>
            </a:r>
            <a:endParaRPr lang="en-US" sz="2799" i="1"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lgn="just">
              <a:spcBef>
                <a:spcPts val="600"/>
              </a:spcBef>
              <a:spcAft>
                <a:spcPts val="600"/>
              </a:spcAft>
              <a:buFont typeface="Wingdings" panose="05000000000000000000" pitchFamily="2" charset="2"/>
              <a:buChar char="Ø"/>
            </a:pPr>
            <a:r>
              <a:rPr lang="en-US" sz="2799" i="1" dirty="0">
                <a:solidFill>
                  <a:schemeClr val="accent5">
                    <a:lumMod val="50000"/>
                  </a:schemeClr>
                </a:solidFill>
                <a:latin typeface="Times New Roman" panose="02020603050405020304" pitchFamily="18" charset="0"/>
                <a:cs typeface="Times New Roman" panose="02020603050405020304" pitchFamily="18" charset="0"/>
              </a:rPr>
              <a:t>Trang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chiếu</a:t>
            </a:r>
            <a:r>
              <a:rPr lang="en-US" sz="2799" i="1" dirty="0">
                <a:solidFill>
                  <a:schemeClr val="accent5">
                    <a:lumMod val="50000"/>
                  </a:schemeClr>
                </a:solidFill>
                <a:latin typeface="Times New Roman" panose="02020603050405020304" pitchFamily="18" charset="0"/>
                <a:cs typeface="Times New Roman" panose="02020603050405020304" pitchFamily="18" charset="0"/>
              </a:rPr>
              <a:t> 2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màu</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sắc</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đẹp</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hơn</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văn</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bản</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trình</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bày</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đẹp</a:t>
            </a:r>
            <a:r>
              <a:rPr lang="en-US" sz="2799" i="1" dirty="0">
                <a:solidFill>
                  <a:schemeClr val="accent5">
                    <a:lumMod val="50000"/>
                  </a:schemeClr>
                </a:solidFill>
                <a:latin typeface="Times New Roman" panose="02020603050405020304" pitchFamily="18" charset="0"/>
                <a:cs typeface="Times New Roman" panose="02020603050405020304" pitchFamily="18" charset="0"/>
              </a:rPr>
              <a:t> </a:t>
            </a:r>
            <a:r>
              <a:rPr lang="en-US" sz="2799" i="1" dirty="0" err="1">
                <a:solidFill>
                  <a:schemeClr val="accent5">
                    <a:lumMod val="50000"/>
                  </a:schemeClr>
                </a:solidFill>
                <a:latin typeface="Times New Roman" panose="02020603050405020304" pitchFamily="18" charset="0"/>
                <a:cs typeface="Times New Roman" panose="02020603050405020304" pitchFamily="18" charset="0"/>
              </a:rPr>
              <a:t>hơn</a:t>
            </a:r>
            <a:endParaRPr lang="en-US" sz="2799" i="1" dirty="0">
              <a:solidFill>
                <a:schemeClr val="accent5">
                  <a:lumMod val="50000"/>
                </a:schemeClr>
              </a:solidFill>
              <a:latin typeface="Times New Roman" panose="02020603050405020304" pitchFamily="18" charset="0"/>
              <a:cs typeface="Times New Roman" panose="02020603050405020304" pitchFamily="18" charset="0"/>
            </a:endParaRPr>
          </a:p>
          <a:p>
            <a:pPr marL="457063" indent="-457063" algn="just">
              <a:spcBef>
                <a:spcPts val="600"/>
              </a:spcBef>
              <a:spcAft>
                <a:spcPts val="600"/>
              </a:spcAft>
              <a:buFontTx/>
              <a:buChar char="-"/>
            </a:pPr>
            <a:endParaRPr lang="en-US" sz="2799" b="1" i="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86640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500" fill="hold"/>
                                        <p:tgtEl>
                                          <p:spTgt spid="16"/>
                                        </p:tgtEl>
                                        <p:attrNameLst>
                                          <p:attrName>ppt_x</p:attrName>
                                        </p:attrNameLst>
                                      </p:cBhvr>
                                      <p:tavLst>
                                        <p:tav tm="0">
                                          <p:val>
                                            <p:strVal val="1+#ppt_w/2"/>
                                          </p:val>
                                        </p:tav>
                                        <p:tav tm="100000">
                                          <p:val>
                                            <p:strVal val="#ppt_x"/>
                                          </p:val>
                                        </p:tav>
                                      </p:tavLst>
                                    </p:anim>
                                    <p:anim calcmode="lin" valueType="num">
                                      <p:cBhvr additive="base">
                                        <p:cTn id="1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additive="base">
                                        <p:cTn id="119" dur="500" fill="hold"/>
                                        <p:tgtEl>
                                          <p:spTgt spid="53"/>
                                        </p:tgtEl>
                                        <p:attrNameLst>
                                          <p:attrName>ppt_x</p:attrName>
                                        </p:attrNameLst>
                                      </p:cBhvr>
                                      <p:tavLst>
                                        <p:tav tm="0">
                                          <p:val>
                                            <p:strVal val="1+#ppt_w/2"/>
                                          </p:val>
                                        </p:tav>
                                        <p:tav tm="100000">
                                          <p:val>
                                            <p:strVal val="#ppt_x"/>
                                          </p:val>
                                        </p:tav>
                                      </p:tavLst>
                                    </p:anim>
                                    <p:anim calcmode="lin" valueType="num">
                                      <p:cBhvr additive="base">
                                        <p:cTn id="120"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3" name="Oval 2"/>
          <p:cNvSpPr/>
          <p:nvPr/>
        </p:nvSpPr>
        <p:spPr>
          <a:xfrm>
            <a:off x="1563816" y="555526"/>
            <a:ext cx="6016367" cy="101967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99" b="1">
                <a:solidFill>
                  <a:schemeClr val="tx1"/>
                </a:solidFill>
                <a:latin typeface="Times New Roman" panose="02020603050405020304" pitchFamily="18" charset="0"/>
                <a:cs typeface="Times New Roman" panose="02020603050405020304" pitchFamily="18" charset="0"/>
              </a:rPr>
              <a:t>Tiết 2: Bài 10a</a:t>
            </a:r>
            <a:endParaRPr lang="en-US" sz="4499"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1D56E074-443E-04F9-C065-F48A49A3E639}"/>
              </a:ext>
            </a:extLst>
          </p:cNvPr>
          <p:cNvSpPr/>
          <p:nvPr/>
        </p:nvSpPr>
        <p:spPr>
          <a:xfrm>
            <a:off x="483576" y="1694857"/>
            <a:ext cx="8353833" cy="1446522"/>
          </a:xfrm>
          <a:prstGeom prst="rect">
            <a:avLst/>
          </a:prstGeom>
          <a:noFill/>
        </p:spPr>
        <p:txBody>
          <a:bodyPr wrap="none" lIns="91412" tIns="45706" rIns="91412" bIns="45706">
            <a:spAutoFit/>
          </a:bodyPr>
          <a:lstStyle/>
          <a:p>
            <a:pPr algn="ct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ĐỊNH DẠNG </a:t>
            </a:r>
          </a:p>
          <a:p>
            <a:pPr algn="ct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NÂNG CAO CHO TRANG CHIẾU (T2)</a:t>
            </a:r>
          </a:p>
        </p:txBody>
      </p:sp>
      <p:pic>
        <p:nvPicPr>
          <p:cNvPr id="4" name="Picture 3" descr="Graphical user interface, application&#10;&#10;Description automatically generated">
            <a:extLst>
              <a:ext uri="{FF2B5EF4-FFF2-40B4-BE49-F238E27FC236}">
                <a16:creationId xmlns:a16="http://schemas.microsoft.com/office/drawing/2014/main" xmlns="" id="{24B2AE68-5AB2-CB9A-AB7E-9F9D6061D2C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507854"/>
            <a:ext cx="1528267" cy="1523683"/>
          </a:xfrm>
          <a:prstGeom prst="rect">
            <a:avLst/>
          </a:prstGeom>
        </p:spPr>
      </p:pic>
    </p:spTree>
    <p:extLst>
      <p:ext uri="{BB962C8B-B14F-4D97-AF65-F5344CB8AC3E}">
        <p14:creationId xmlns:p14="http://schemas.microsoft.com/office/powerpoint/2010/main" xmlns="" val="16818549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xmlns="" id="{D3CCC0FD-649B-F973-647F-BB3C515CCFF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59" y="-235694"/>
            <a:ext cx="9616964" cy="5506911"/>
          </a:xfrm>
          <a:prstGeom prst="rect">
            <a:avLst/>
          </a:prstGeom>
        </p:spPr>
      </p:pic>
      <p:sp>
        <p:nvSpPr>
          <p:cNvPr id="2" name="Rectangle 1">
            <a:extLst>
              <a:ext uri="{FF2B5EF4-FFF2-40B4-BE49-F238E27FC236}">
                <a16:creationId xmlns:a16="http://schemas.microsoft.com/office/drawing/2014/main" xmlns="" id="{AF479536-F6BC-D107-0E13-C4D9814A61EA}"/>
              </a:ext>
            </a:extLst>
          </p:cNvPr>
          <p:cNvSpPr/>
          <p:nvPr/>
        </p:nvSpPr>
        <p:spPr>
          <a:xfrm>
            <a:off x="3234014" y="268205"/>
            <a:ext cx="2734200" cy="707668"/>
          </a:xfrm>
          <a:custGeom>
            <a:avLst/>
            <a:gdLst>
              <a:gd name="connsiteX0" fmla="*/ 0 w 2734200"/>
              <a:gd name="connsiteY0" fmla="*/ 0 h 707668"/>
              <a:gd name="connsiteX1" fmla="*/ 574182 w 2734200"/>
              <a:gd name="connsiteY1" fmla="*/ 0 h 707668"/>
              <a:gd name="connsiteX2" fmla="*/ 1121022 w 2734200"/>
              <a:gd name="connsiteY2" fmla="*/ 0 h 707668"/>
              <a:gd name="connsiteX3" fmla="*/ 1722546 w 2734200"/>
              <a:gd name="connsiteY3" fmla="*/ 0 h 707668"/>
              <a:gd name="connsiteX4" fmla="*/ 2734200 w 2734200"/>
              <a:gd name="connsiteY4" fmla="*/ 0 h 707668"/>
              <a:gd name="connsiteX5" fmla="*/ 2734200 w 2734200"/>
              <a:gd name="connsiteY5" fmla="*/ 346757 h 707668"/>
              <a:gd name="connsiteX6" fmla="*/ 2734200 w 2734200"/>
              <a:gd name="connsiteY6" fmla="*/ 707668 h 707668"/>
              <a:gd name="connsiteX7" fmla="*/ 2187360 w 2734200"/>
              <a:gd name="connsiteY7" fmla="*/ 707668 h 707668"/>
              <a:gd name="connsiteX8" fmla="*/ 1640520 w 2734200"/>
              <a:gd name="connsiteY8" fmla="*/ 707668 h 707668"/>
              <a:gd name="connsiteX9" fmla="*/ 1175706 w 2734200"/>
              <a:gd name="connsiteY9" fmla="*/ 707668 h 707668"/>
              <a:gd name="connsiteX10" fmla="*/ 710892 w 2734200"/>
              <a:gd name="connsiteY10" fmla="*/ 707668 h 707668"/>
              <a:gd name="connsiteX11" fmla="*/ 0 w 2734200"/>
              <a:gd name="connsiteY11" fmla="*/ 707668 h 707668"/>
              <a:gd name="connsiteX12" fmla="*/ 0 w 2734200"/>
              <a:gd name="connsiteY12" fmla="*/ 339681 h 707668"/>
              <a:gd name="connsiteX13" fmla="*/ 0 w 2734200"/>
              <a:gd name="connsiteY13" fmla="*/ 0 h 70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34200" h="707668" extrusionOk="0">
                <a:moveTo>
                  <a:pt x="0" y="0"/>
                </a:moveTo>
                <a:cubicBezTo>
                  <a:pt x="151731" y="-22228"/>
                  <a:pt x="326715" y="31795"/>
                  <a:pt x="574182" y="0"/>
                </a:cubicBezTo>
                <a:cubicBezTo>
                  <a:pt x="821649" y="-31795"/>
                  <a:pt x="1007686" y="701"/>
                  <a:pt x="1121022" y="0"/>
                </a:cubicBezTo>
                <a:cubicBezTo>
                  <a:pt x="1234358" y="-701"/>
                  <a:pt x="1474806" y="29554"/>
                  <a:pt x="1722546" y="0"/>
                </a:cubicBezTo>
                <a:cubicBezTo>
                  <a:pt x="1970286" y="-29554"/>
                  <a:pt x="2471611" y="31051"/>
                  <a:pt x="2734200" y="0"/>
                </a:cubicBezTo>
                <a:cubicBezTo>
                  <a:pt x="2775016" y="71727"/>
                  <a:pt x="2731288" y="260739"/>
                  <a:pt x="2734200" y="346757"/>
                </a:cubicBezTo>
                <a:cubicBezTo>
                  <a:pt x="2737112" y="432775"/>
                  <a:pt x="2725665" y="571907"/>
                  <a:pt x="2734200" y="707668"/>
                </a:cubicBezTo>
                <a:cubicBezTo>
                  <a:pt x="2509638" y="722672"/>
                  <a:pt x="2303886" y="644625"/>
                  <a:pt x="2187360" y="707668"/>
                </a:cubicBezTo>
                <a:cubicBezTo>
                  <a:pt x="2070834" y="770711"/>
                  <a:pt x="1823907" y="706020"/>
                  <a:pt x="1640520" y="707668"/>
                </a:cubicBezTo>
                <a:cubicBezTo>
                  <a:pt x="1457133" y="709316"/>
                  <a:pt x="1349024" y="700361"/>
                  <a:pt x="1175706" y="707668"/>
                </a:cubicBezTo>
                <a:cubicBezTo>
                  <a:pt x="1002388" y="714975"/>
                  <a:pt x="843429" y="680770"/>
                  <a:pt x="710892" y="707668"/>
                </a:cubicBezTo>
                <a:cubicBezTo>
                  <a:pt x="578355" y="734566"/>
                  <a:pt x="191247" y="690036"/>
                  <a:pt x="0" y="707668"/>
                </a:cubicBezTo>
                <a:cubicBezTo>
                  <a:pt x="-24024" y="583236"/>
                  <a:pt x="5897" y="470778"/>
                  <a:pt x="0" y="339681"/>
                </a:cubicBezTo>
                <a:cubicBezTo>
                  <a:pt x="-5897" y="208584"/>
                  <a:pt x="4703" y="119674"/>
                  <a:pt x="0" y="0"/>
                </a:cubicBezTo>
                <a:close/>
              </a:path>
            </a:pathLst>
          </a:custGeom>
          <a:noFill/>
          <a:ln>
            <a:solidFill>
              <a:schemeClr val="tx1"/>
            </a:solidFill>
            <a:extLst>
              <a:ext uri="{C807C97D-BFC1-408E-A445-0C87EB9F89A2}">
                <ask:lineSketchStyleProps xmlns="" xmlns:ask="http://schemas.microsoft.com/office/drawing/2018/sketchyshapes" sd="3098272673">
                  <a:prstGeom prst="rect">
                    <a:avLst/>
                  </a:prstGeom>
                  <ask:type>
                    <ask:lineSketchScribble/>
                  </ask:type>
                </ask:lineSketchStyleProps>
              </a:ext>
            </a:extLst>
          </a:ln>
        </p:spPr>
        <p:txBody>
          <a:bodyPr wrap="none" lIns="91412" tIns="45706" rIns="91412" bIns="45706">
            <a:spAutoFit/>
          </a:bodyPr>
          <a:lstStyle/>
          <a:p>
            <a:pPr algn="ctr"/>
            <a:r>
              <a:rPr lang="en-US" sz="3999" b="1" i="1">
                <a:ln w="22225">
                  <a:solidFill>
                    <a:schemeClr val="accent2"/>
                  </a:solidFill>
                  <a:prstDash val="solid"/>
                </a:ln>
                <a:solidFill>
                  <a:schemeClr val="accent2">
                    <a:lumMod val="40000"/>
                    <a:lumOff val="60000"/>
                  </a:schemeClr>
                </a:solidFill>
                <a:latin typeface="Times New Roman"/>
              </a:rPr>
              <a:t>NỘI DUNG</a:t>
            </a:r>
            <a:endParaRPr lang="en-US" sz="3999" b="1">
              <a:ln w="22225">
                <a:solidFill>
                  <a:schemeClr val="accent2"/>
                </a:solidFill>
                <a:prstDash val="solid"/>
              </a:ln>
              <a:solidFill>
                <a:schemeClr val="accent2">
                  <a:lumMod val="40000"/>
                  <a:lumOff val="60000"/>
                </a:schemeClr>
              </a:solidFill>
            </a:endParaRPr>
          </a:p>
        </p:txBody>
      </p:sp>
      <p:grpSp>
        <p:nvGrpSpPr>
          <p:cNvPr id="97" name="Group 47">
            <a:extLst>
              <a:ext uri="{FF2B5EF4-FFF2-40B4-BE49-F238E27FC236}">
                <a16:creationId xmlns:a16="http://schemas.microsoft.com/office/drawing/2014/main" xmlns="" id="{D328E37C-F499-ACFE-EC23-DBDB450EF37F}"/>
              </a:ext>
            </a:extLst>
          </p:cNvPr>
          <p:cNvGrpSpPr>
            <a:grpSpLocks/>
          </p:cNvGrpSpPr>
          <p:nvPr/>
        </p:nvGrpSpPr>
        <p:grpSpPr bwMode="auto">
          <a:xfrm>
            <a:off x="720761" y="1252548"/>
            <a:ext cx="6951108" cy="664958"/>
            <a:chOff x="1248" y="1344"/>
            <a:chExt cx="4380" cy="419"/>
          </a:xfrm>
        </p:grpSpPr>
        <p:grpSp>
          <p:nvGrpSpPr>
            <p:cNvPr id="98" name="Group 9">
              <a:extLst>
                <a:ext uri="{FF2B5EF4-FFF2-40B4-BE49-F238E27FC236}">
                  <a16:creationId xmlns:a16="http://schemas.microsoft.com/office/drawing/2014/main" xmlns="" id="{AC1BFD5C-27AD-2544-56A8-FD7D13C2A1D8}"/>
                </a:ext>
              </a:extLst>
            </p:cNvPr>
            <p:cNvGrpSpPr>
              <a:grpSpLocks/>
            </p:cNvGrpSpPr>
            <p:nvPr/>
          </p:nvGrpSpPr>
          <p:grpSpPr bwMode="auto">
            <a:xfrm>
              <a:off x="1248" y="1344"/>
              <a:ext cx="480" cy="419"/>
              <a:chOff x="1110" y="2656"/>
              <a:chExt cx="1549" cy="1351"/>
            </a:xfrm>
          </p:grpSpPr>
          <p:sp>
            <p:nvSpPr>
              <p:cNvPr id="102" name="AutoShape 10">
                <a:extLst>
                  <a:ext uri="{FF2B5EF4-FFF2-40B4-BE49-F238E27FC236}">
                    <a16:creationId xmlns:a16="http://schemas.microsoft.com/office/drawing/2014/main" xmlns="" id="{0B6D8C97-589E-ECB8-67E4-C030370B2054}"/>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sp>
            <p:nvSpPr>
              <p:cNvPr id="103" name="AutoShape 11">
                <a:extLst>
                  <a:ext uri="{FF2B5EF4-FFF2-40B4-BE49-F238E27FC236}">
                    <a16:creationId xmlns:a16="http://schemas.microsoft.com/office/drawing/2014/main" xmlns="" id="{A619865F-0E75-A9FD-CF5D-6392DE2D6ED8}"/>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sp>
            <p:nvSpPr>
              <p:cNvPr id="104" name="AutoShape 12">
                <a:extLst>
                  <a:ext uri="{FF2B5EF4-FFF2-40B4-BE49-F238E27FC236}">
                    <a16:creationId xmlns:a16="http://schemas.microsoft.com/office/drawing/2014/main" xmlns="" id="{A01DB9F7-FCD0-FECF-9A88-93A52E79CD42}"/>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grpSp>
        <p:sp>
          <p:nvSpPr>
            <p:cNvPr id="99" name="Line 27">
              <a:extLst>
                <a:ext uri="{FF2B5EF4-FFF2-40B4-BE49-F238E27FC236}">
                  <a16:creationId xmlns:a16="http://schemas.microsoft.com/office/drawing/2014/main" xmlns="" id="{554350D2-ECE6-7427-D62A-E0B6C5731824}"/>
                </a:ext>
              </a:extLst>
            </p:cNvPr>
            <p:cNvSpPr>
              <a:spLocks noChangeShapeType="1"/>
            </p:cNvSpPr>
            <p:nvPr/>
          </p:nvSpPr>
          <p:spPr bwMode="auto">
            <a:xfrm>
              <a:off x="1632" y="1728"/>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sp>
          <p:nvSpPr>
            <p:cNvPr id="100" name="Text Box 28">
              <a:extLst>
                <a:ext uri="{FF2B5EF4-FFF2-40B4-BE49-F238E27FC236}">
                  <a16:creationId xmlns:a16="http://schemas.microsoft.com/office/drawing/2014/main" xmlns="" id="{640C1097-1CA5-5843-F9E2-61DD26FC40DB}"/>
                </a:ext>
              </a:extLst>
            </p:cNvPr>
            <p:cNvSpPr txBox="1">
              <a:spLocks noChangeArrowheads="1"/>
            </p:cNvSpPr>
            <p:nvPr/>
          </p:nvSpPr>
          <p:spPr bwMode="auto">
            <a:xfrm>
              <a:off x="1748" y="1392"/>
              <a:ext cx="3880"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sz="2799">
                  <a:solidFill>
                    <a:schemeClr val="accent2">
                      <a:lumMod val="75000"/>
                    </a:schemeClr>
                  </a:solidFill>
                </a:rPr>
                <a:t>Văn bản và màu sắc trên trang chiếu</a:t>
              </a:r>
              <a:r>
                <a:rPr lang="en-US" altLang="en-US" sz="2799">
                  <a:solidFill>
                    <a:srgbClr val="FFFFFF"/>
                  </a:solidFill>
                </a:rPr>
                <a:t> Title</a:t>
              </a:r>
            </a:p>
          </p:txBody>
        </p:sp>
        <p:sp>
          <p:nvSpPr>
            <p:cNvPr id="101" name="Text Box 29">
              <a:extLst>
                <a:ext uri="{FF2B5EF4-FFF2-40B4-BE49-F238E27FC236}">
                  <a16:creationId xmlns:a16="http://schemas.microsoft.com/office/drawing/2014/main" xmlns="" id="{99D22E31-8F1E-38B4-5E7E-F3CE72351590}"/>
                </a:ext>
              </a:extLst>
            </p:cNvPr>
            <p:cNvSpPr txBox="1">
              <a:spLocks noChangeArrowheads="1"/>
            </p:cNvSpPr>
            <p:nvPr/>
          </p:nvSpPr>
          <p:spPr bwMode="gray">
            <a:xfrm>
              <a:off x="1372" y="1406"/>
              <a:ext cx="21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399" b="1">
                  <a:solidFill>
                    <a:srgbClr val="FFFFFF"/>
                  </a:solidFill>
                </a:rPr>
                <a:t>1</a:t>
              </a:r>
            </a:p>
          </p:txBody>
        </p:sp>
      </p:grpSp>
      <p:grpSp>
        <p:nvGrpSpPr>
          <p:cNvPr id="105" name="Group 48">
            <a:extLst>
              <a:ext uri="{FF2B5EF4-FFF2-40B4-BE49-F238E27FC236}">
                <a16:creationId xmlns:a16="http://schemas.microsoft.com/office/drawing/2014/main" xmlns="" id="{BC4DD102-78FC-0318-70E7-73DCEEA0E99E}"/>
              </a:ext>
            </a:extLst>
          </p:cNvPr>
          <p:cNvGrpSpPr>
            <a:grpSpLocks/>
          </p:cNvGrpSpPr>
          <p:nvPr/>
        </p:nvGrpSpPr>
        <p:grpSpPr bwMode="auto">
          <a:xfrm>
            <a:off x="720761" y="2166665"/>
            <a:ext cx="5740216" cy="664958"/>
            <a:chOff x="1248" y="1920"/>
            <a:chExt cx="3617" cy="419"/>
          </a:xfrm>
        </p:grpSpPr>
        <p:grpSp>
          <p:nvGrpSpPr>
            <p:cNvPr id="106" name="Group 13">
              <a:extLst>
                <a:ext uri="{FF2B5EF4-FFF2-40B4-BE49-F238E27FC236}">
                  <a16:creationId xmlns:a16="http://schemas.microsoft.com/office/drawing/2014/main" xmlns="" id="{E5F66C7B-29F1-2E7D-E8C2-FE99B9359DA1}"/>
                </a:ext>
              </a:extLst>
            </p:cNvPr>
            <p:cNvGrpSpPr>
              <a:grpSpLocks/>
            </p:cNvGrpSpPr>
            <p:nvPr/>
          </p:nvGrpSpPr>
          <p:grpSpPr bwMode="auto">
            <a:xfrm>
              <a:off x="1248" y="1920"/>
              <a:ext cx="480" cy="419"/>
              <a:chOff x="3174" y="2656"/>
              <a:chExt cx="1549" cy="1351"/>
            </a:xfrm>
          </p:grpSpPr>
          <p:sp>
            <p:nvSpPr>
              <p:cNvPr id="110" name="AutoShape 14">
                <a:extLst>
                  <a:ext uri="{FF2B5EF4-FFF2-40B4-BE49-F238E27FC236}">
                    <a16:creationId xmlns:a16="http://schemas.microsoft.com/office/drawing/2014/main" xmlns="" id="{60CAFA20-9A4F-19FF-5C20-9219C71468AD}"/>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sp>
            <p:nvSpPr>
              <p:cNvPr id="111" name="AutoShape 15">
                <a:extLst>
                  <a:ext uri="{FF2B5EF4-FFF2-40B4-BE49-F238E27FC236}">
                    <a16:creationId xmlns:a16="http://schemas.microsoft.com/office/drawing/2014/main" xmlns="" id="{9CF92128-AD91-7D94-F008-07A73342C880}"/>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sp>
            <p:nvSpPr>
              <p:cNvPr id="112" name="AutoShape 16">
                <a:extLst>
                  <a:ext uri="{FF2B5EF4-FFF2-40B4-BE49-F238E27FC236}">
                    <a16:creationId xmlns:a16="http://schemas.microsoft.com/office/drawing/2014/main" xmlns="" id="{4CCBAD3B-8ECD-287E-CF69-A1B1D78DB711}"/>
                  </a:ext>
                </a:extLst>
              </p:cNvPr>
              <p:cNvSpPr>
                <a:spLocks noChangeArrowheads="1"/>
              </p:cNvSpPr>
              <p:nvPr/>
            </p:nvSpPr>
            <p:spPr bwMode="gray">
              <a:xfrm>
                <a:off x="3264" y="2736"/>
                <a:ext cx="1350" cy="1168"/>
              </a:xfrm>
              <a:prstGeom prst="hexagon">
                <a:avLst>
                  <a:gd name="adj" fmla="val 28896"/>
                  <a:gd name="vf" fmla="val 115470"/>
                </a:avLst>
              </a:prstGeom>
              <a:gradFill rotWithShape="1">
                <a:gsLst>
                  <a:gs pos="0">
                    <a:srgbClr val="CC7032"/>
                  </a:gs>
                  <a:gs pos="100000">
                    <a:srgbClr val="844820"/>
                  </a:gs>
                </a:gsLst>
                <a:lin ang="27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grpSp>
        <p:sp>
          <p:nvSpPr>
            <p:cNvPr id="107" name="Line 30">
              <a:extLst>
                <a:ext uri="{FF2B5EF4-FFF2-40B4-BE49-F238E27FC236}">
                  <a16:creationId xmlns:a16="http://schemas.microsoft.com/office/drawing/2014/main" xmlns="" id="{2B65957B-FE11-B780-1097-2A965E188AF6}"/>
                </a:ext>
              </a:extLst>
            </p:cNvPr>
            <p:cNvSpPr>
              <a:spLocks noChangeShapeType="1"/>
            </p:cNvSpPr>
            <p:nvPr/>
          </p:nvSpPr>
          <p:spPr bwMode="auto">
            <a:xfrm>
              <a:off x="1632" y="2304"/>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sp>
          <p:nvSpPr>
            <p:cNvPr id="108" name="Text Box 31">
              <a:extLst>
                <a:ext uri="{FF2B5EF4-FFF2-40B4-BE49-F238E27FC236}">
                  <a16:creationId xmlns:a16="http://schemas.microsoft.com/office/drawing/2014/main" xmlns="" id="{C0EBDA4D-3A4A-EC64-C6CC-0524D4B7B803}"/>
                </a:ext>
              </a:extLst>
            </p:cNvPr>
            <p:cNvSpPr txBox="1">
              <a:spLocks noChangeArrowheads="1"/>
            </p:cNvSpPr>
            <p:nvPr/>
          </p:nvSpPr>
          <p:spPr bwMode="auto">
            <a:xfrm>
              <a:off x="1755" y="1951"/>
              <a:ext cx="3110"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sz="2799">
                  <a:solidFill>
                    <a:schemeClr val="accent2">
                      <a:lumMod val="75000"/>
                    </a:schemeClr>
                  </a:solidFill>
                </a:rPr>
                <a:t>Số trang, đầu trang và chân trang</a:t>
              </a:r>
              <a:endParaRPr lang="en-US" altLang="en-US" sz="2799">
                <a:solidFill>
                  <a:srgbClr val="FFFFFF"/>
                </a:solidFill>
              </a:endParaRPr>
            </a:p>
          </p:txBody>
        </p:sp>
        <p:sp>
          <p:nvSpPr>
            <p:cNvPr id="109" name="Text Box 32">
              <a:extLst>
                <a:ext uri="{FF2B5EF4-FFF2-40B4-BE49-F238E27FC236}">
                  <a16:creationId xmlns:a16="http://schemas.microsoft.com/office/drawing/2014/main" xmlns="" id="{EF6DC050-ABD2-BF28-1E64-7685037F201B}"/>
                </a:ext>
              </a:extLst>
            </p:cNvPr>
            <p:cNvSpPr txBox="1">
              <a:spLocks noChangeArrowheads="1"/>
            </p:cNvSpPr>
            <p:nvPr/>
          </p:nvSpPr>
          <p:spPr bwMode="gray">
            <a:xfrm>
              <a:off x="1372" y="1982"/>
              <a:ext cx="21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399" b="1">
                  <a:solidFill>
                    <a:srgbClr val="FFFFFF"/>
                  </a:solidFill>
                </a:rPr>
                <a:t>2</a:t>
              </a:r>
            </a:p>
          </p:txBody>
        </p:sp>
      </p:grpSp>
      <p:grpSp>
        <p:nvGrpSpPr>
          <p:cNvPr id="113" name="Group 49">
            <a:extLst>
              <a:ext uri="{FF2B5EF4-FFF2-40B4-BE49-F238E27FC236}">
                <a16:creationId xmlns:a16="http://schemas.microsoft.com/office/drawing/2014/main" xmlns="" id="{3DBE5093-1891-6E35-B409-335F81735A6E}"/>
              </a:ext>
            </a:extLst>
          </p:cNvPr>
          <p:cNvGrpSpPr>
            <a:grpSpLocks/>
          </p:cNvGrpSpPr>
          <p:nvPr/>
        </p:nvGrpSpPr>
        <p:grpSpPr bwMode="auto">
          <a:xfrm>
            <a:off x="711110" y="3058565"/>
            <a:ext cx="8181046" cy="664958"/>
            <a:chOff x="1248" y="2482"/>
            <a:chExt cx="5155" cy="419"/>
          </a:xfrm>
        </p:grpSpPr>
        <p:grpSp>
          <p:nvGrpSpPr>
            <p:cNvPr id="114" name="Group 33">
              <a:extLst>
                <a:ext uri="{FF2B5EF4-FFF2-40B4-BE49-F238E27FC236}">
                  <a16:creationId xmlns:a16="http://schemas.microsoft.com/office/drawing/2014/main" xmlns="" id="{CB57F35F-A6DB-33CA-DBFD-AF97E2772046}"/>
                </a:ext>
              </a:extLst>
            </p:cNvPr>
            <p:cNvGrpSpPr>
              <a:grpSpLocks/>
            </p:cNvGrpSpPr>
            <p:nvPr/>
          </p:nvGrpSpPr>
          <p:grpSpPr bwMode="auto">
            <a:xfrm>
              <a:off x="1248" y="2482"/>
              <a:ext cx="480" cy="419"/>
              <a:chOff x="1110" y="2656"/>
              <a:chExt cx="1549" cy="1351"/>
            </a:xfrm>
          </p:grpSpPr>
          <p:sp>
            <p:nvSpPr>
              <p:cNvPr id="118" name="AutoShape 34">
                <a:extLst>
                  <a:ext uri="{FF2B5EF4-FFF2-40B4-BE49-F238E27FC236}">
                    <a16:creationId xmlns:a16="http://schemas.microsoft.com/office/drawing/2014/main" xmlns="" id="{CE589BE1-2E59-3174-91D3-C01E45C685AA}"/>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sp>
            <p:nvSpPr>
              <p:cNvPr id="119" name="AutoShape 35">
                <a:extLst>
                  <a:ext uri="{FF2B5EF4-FFF2-40B4-BE49-F238E27FC236}">
                    <a16:creationId xmlns:a16="http://schemas.microsoft.com/office/drawing/2014/main" xmlns="" id="{EAC8D61B-8582-7783-1C83-5DF38E4A279A}"/>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sp>
            <p:nvSpPr>
              <p:cNvPr id="120" name="AutoShape 36">
                <a:extLst>
                  <a:ext uri="{FF2B5EF4-FFF2-40B4-BE49-F238E27FC236}">
                    <a16:creationId xmlns:a16="http://schemas.microsoft.com/office/drawing/2014/main" xmlns="" id="{D949FDAE-D05C-8E8C-7127-0C6A54B43C0D}"/>
                  </a:ext>
                </a:extLst>
              </p:cNvPr>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grpSp>
        <p:sp>
          <p:nvSpPr>
            <p:cNvPr id="115" name="Line 41">
              <a:extLst>
                <a:ext uri="{FF2B5EF4-FFF2-40B4-BE49-F238E27FC236}">
                  <a16:creationId xmlns:a16="http://schemas.microsoft.com/office/drawing/2014/main" xmlns="" id="{4F20B532-2DDB-0087-4302-5994AA47CE0E}"/>
                </a:ext>
              </a:extLst>
            </p:cNvPr>
            <p:cNvSpPr>
              <a:spLocks noChangeShapeType="1"/>
            </p:cNvSpPr>
            <p:nvPr/>
          </p:nvSpPr>
          <p:spPr bwMode="auto">
            <a:xfrm>
              <a:off x="1632" y="2866"/>
              <a:ext cx="4657"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799"/>
            </a:p>
          </p:txBody>
        </p:sp>
        <p:sp>
          <p:nvSpPr>
            <p:cNvPr id="116" name="Text Box 42">
              <a:extLst>
                <a:ext uri="{FF2B5EF4-FFF2-40B4-BE49-F238E27FC236}">
                  <a16:creationId xmlns:a16="http://schemas.microsoft.com/office/drawing/2014/main" xmlns="" id="{613AEA17-40ED-9CE0-D7B7-DF4AAB303FCA}"/>
                </a:ext>
              </a:extLst>
            </p:cNvPr>
            <p:cNvSpPr txBox="1">
              <a:spLocks noChangeArrowheads="1"/>
            </p:cNvSpPr>
            <p:nvPr/>
          </p:nvSpPr>
          <p:spPr bwMode="auto">
            <a:xfrm>
              <a:off x="1691" y="2548"/>
              <a:ext cx="4712"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altLang="en-US" sz="2799">
                  <a:solidFill>
                    <a:schemeClr val="accent2">
                      <a:lumMod val="75000"/>
                    </a:schemeClr>
                  </a:solidFill>
                </a:rPr>
                <a:t>TH: Tạo bài trình chiếu cho lễ ra mắt CLB Tin học</a:t>
              </a:r>
            </a:p>
          </p:txBody>
        </p:sp>
        <p:sp>
          <p:nvSpPr>
            <p:cNvPr id="117" name="Text Box 43">
              <a:extLst>
                <a:ext uri="{FF2B5EF4-FFF2-40B4-BE49-F238E27FC236}">
                  <a16:creationId xmlns:a16="http://schemas.microsoft.com/office/drawing/2014/main" xmlns="" id="{A482EAC5-0553-0BD6-6A10-933296267164}"/>
                </a:ext>
              </a:extLst>
            </p:cNvPr>
            <p:cNvSpPr txBox="1">
              <a:spLocks noChangeArrowheads="1"/>
            </p:cNvSpPr>
            <p:nvPr/>
          </p:nvSpPr>
          <p:spPr bwMode="gray">
            <a:xfrm>
              <a:off x="1372" y="2544"/>
              <a:ext cx="21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399" b="1">
                  <a:solidFill>
                    <a:srgbClr val="FFFFFF"/>
                  </a:solidFill>
                </a:rPr>
                <a:t>3</a:t>
              </a:r>
            </a:p>
          </p:txBody>
        </p:sp>
      </p:grpSp>
    </p:spTree>
    <p:extLst>
      <p:ext uri="{BB962C8B-B14F-4D97-AF65-F5344CB8AC3E}">
        <p14:creationId xmlns:p14="http://schemas.microsoft.com/office/powerpoint/2010/main" xmlns="" val="53122017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12" y="0"/>
            <a:ext cx="9127352" cy="51435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组合 7"/>
          <p:cNvGrpSpPr/>
          <p:nvPr/>
        </p:nvGrpSpPr>
        <p:grpSpPr>
          <a:xfrm>
            <a:off x="478120" y="2341965"/>
            <a:ext cx="2126041" cy="1931523"/>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grpSp>
        <p:nvGrpSpPr>
          <p:cNvPr id="11" name="组合 10"/>
          <p:cNvGrpSpPr/>
          <p:nvPr/>
        </p:nvGrpSpPr>
        <p:grpSpPr>
          <a:xfrm>
            <a:off x="3320357" y="2270084"/>
            <a:ext cx="2245504" cy="2055690"/>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a:defRPr/>
              </a:pPr>
              <a:endParaRPr lang="zh-CN" altLang="en-US" sz="1500" kern="0" dirty="0">
                <a:solidFill>
                  <a:prstClr val="white"/>
                </a:solidFill>
                <a:latin typeface="Arial"/>
                <a:ea typeface="微软雅黑" panose="020B0503020204020204" pitchFamily="34"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prstClr val="white"/>
                  </a:solidFill>
                  <a:latin typeface="Arial"/>
                  <a:ea typeface="微软雅黑" panose="020B0503020204020204" pitchFamily="34" charset="-122"/>
                  <a:cs typeface="+mn-ea"/>
                  <a:sym typeface="+mn-lt"/>
                </a:rPr>
                <a:t> </a:t>
              </a:r>
              <a:endParaRPr lang="zh-CN" altLang="en-US" sz="1500" kern="0" dirty="0">
                <a:solidFill>
                  <a:prstClr val="white"/>
                </a:solidFill>
                <a:latin typeface="Arial"/>
                <a:ea typeface="微软雅黑" panose="020B0503020204020204" pitchFamily="34" charset="-122"/>
                <a:cs typeface="+mn-ea"/>
                <a:sym typeface="+mn-lt"/>
              </a:endParaRPr>
            </a:p>
          </p:txBody>
        </p:sp>
      </p:grpSp>
      <p:grpSp>
        <p:nvGrpSpPr>
          <p:cNvPr id="14" name="组合 13"/>
          <p:cNvGrpSpPr/>
          <p:nvPr/>
        </p:nvGrpSpPr>
        <p:grpSpPr>
          <a:xfrm>
            <a:off x="6325420" y="2307599"/>
            <a:ext cx="2182126" cy="1979609"/>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r>
                <a:rPr lang="en-US" altLang="zh-CN" sz="1500" kern="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92209" y="1650687"/>
            <a:ext cx="2637567" cy="2316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382" y="2307598"/>
            <a:ext cx="1999201" cy="2000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85296" y="2041436"/>
            <a:ext cx="1926071" cy="1926071"/>
          </a:xfrm>
          <a:prstGeom prst="rect">
            <a:avLst/>
          </a:prstGeom>
        </p:spPr>
      </p:pic>
      <p:sp>
        <p:nvSpPr>
          <p:cNvPr id="7" name="Cloud Callout 6"/>
          <p:cNvSpPr/>
          <p:nvPr/>
        </p:nvSpPr>
        <p:spPr>
          <a:xfrm>
            <a:off x="785141" y="532595"/>
            <a:ext cx="2627481"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FF"/>
                </a:solidFill>
                <a:latin typeface="Times New Roman" panose="02020603050405020304" pitchFamily="18" charset="0"/>
                <a:cs typeface="Times New Roman" panose="02020603050405020304" pitchFamily="18" charset="0"/>
              </a:rPr>
              <a:t>Hoạt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nhân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0" name="Cloud Callout 29"/>
          <p:cNvSpPr/>
          <p:nvPr/>
        </p:nvSpPr>
        <p:spPr>
          <a:xfrm>
            <a:off x="3676515" y="460970"/>
            <a:ext cx="2627481"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FF"/>
                </a:solidFill>
                <a:latin typeface="Times New Roman" panose="02020603050405020304" pitchFamily="18" charset="0"/>
                <a:cs typeface="Times New Roman" panose="02020603050405020304" pitchFamily="18" charset="0"/>
              </a:rPr>
              <a:t>Hoạt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cặp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đôi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2" name="Cloud Callout 31"/>
          <p:cNvSpPr/>
          <p:nvPr/>
        </p:nvSpPr>
        <p:spPr>
          <a:xfrm>
            <a:off x="6517381" y="532595"/>
            <a:ext cx="2627481"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FF"/>
                </a:solidFill>
                <a:latin typeface="Times New Roman" panose="02020603050405020304" pitchFamily="18" charset="0"/>
                <a:cs typeface="Times New Roman" panose="02020603050405020304" pitchFamily="18" charset="0"/>
              </a:rPr>
              <a:t>Hoạt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nhóm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131CC656-11A8-7C42-84CD-DB22DA44ACB9}"/>
              </a:ext>
            </a:extLst>
          </p:cNvPr>
          <p:cNvSpPr txBox="1"/>
          <p:nvPr/>
        </p:nvSpPr>
        <p:spPr>
          <a:xfrm>
            <a:off x="249178" y="101916"/>
            <a:ext cx="1792478" cy="584775"/>
          </a:xfrm>
          <a:prstGeom prst="rect">
            <a:avLst/>
          </a:prstGeom>
          <a:noFill/>
        </p:spPr>
        <p:txBody>
          <a:bodyPr wrap="none" rtlCol="0">
            <a:spAutoFit/>
          </a:bodyPr>
          <a:lstStyle/>
          <a:p>
            <a:pPr>
              <a:defRPr/>
            </a:pPr>
            <a:r>
              <a:rPr lang="en-US" sz="3200" i="1" dirty="0" err="1">
                <a:solidFill>
                  <a:srgbClr val="FF0000"/>
                </a:solidFill>
                <a:latin typeface="Times New Roman" panose="02020603050405020304" pitchFamily="18" charset="0"/>
                <a:cs typeface="Times New Roman" panose="02020603050405020304" pitchFamily="18" charset="0"/>
              </a:rPr>
              <a:t>Chú</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thích</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39625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5"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ppt_w</p:attrName>
                                        </p:attrNameLst>
                                      </p:cBhvr>
                                      <p:tavLst>
                                        <p:tav tm="0" fmla="#ppt_w*sin(2.5*pi*$)">
                                          <p:val>
                                            <p:fltVal val="0"/>
                                          </p:val>
                                        </p:tav>
                                        <p:tav tm="100000">
                                          <p:val>
                                            <p:fltVal val="1"/>
                                          </p:val>
                                        </p:tav>
                                      </p:tavLst>
                                    </p:anim>
                                    <p:anim calcmode="lin" valueType="num">
                                      <p:cBhvr>
                                        <p:cTn id="34" dur="2000" fill="hold"/>
                                        <p:tgtEl>
                                          <p:spTgt spid="14"/>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anim calcmode="lin" valueType="num">
                                      <p:cBhvr>
                                        <p:cTn id="38" dur="2000" fill="hold"/>
                                        <p:tgtEl>
                                          <p:spTgt spid="22"/>
                                        </p:tgtEl>
                                        <p:attrNameLst>
                                          <p:attrName>ppt_w</p:attrName>
                                        </p:attrNameLst>
                                      </p:cBhvr>
                                      <p:tavLst>
                                        <p:tav tm="0" fmla="#ppt_w*sin(2.5*pi*$)">
                                          <p:val>
                                            <p:fltVal val="0"/>
                                          </p:val>
                                        </p:tav>
                                        <p:tav tm="100000">
                                          <p:val>
                                            <p:fltVal val="1"/>
                                          </p:val>
                                        </p:tav>
                                      </p:tavLst>
                                    </p:anim>
                                    <p:anim calcmode="lin" valueType="num">
                                      <p:cBhvr>
                                        <p:cTn id="39" dur="2000" fill="hold"/>
                                        <p:tgtEl>
                                          <p:spTgt spid="22"/>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45"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143508" y="334211"/>
            <a:ext cx="9072489" cy="578763"/>
          </a:xfrm>
          <a:prstGeom prst="rect">
            <a:avLst/>
          </a:prstGeom>
        </p:spPr>
        <p:txBody>
          <a:bodyPr spcFirstLastPara="1" wrap="square" lIns="91397" tIns="91397" rIns="91397" bIns="91397" anchor="b" anchorCtr="0">
            <a:noAutofit/>
          </a:bodyPr>
          <a:lstStyle/>
          <a:p>
            <a:pPr algn="ctr"/>
            <a:r>
              <a:rPr lang="en-GB" sz="28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3. TH:TẠO BÀI TRÌNH CHIẾU CHO LỄ RA MẮT CLB</a:t>
            </a:r>
            <a:endParaRPr sz="28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3" name="TextBox 32"/>
          <p:cNvSpPr txBox="1"/>
          <p:nvPr/>
        </p:nvSpPr>
        <p:spPr>
          <a:xfrm>
            <a:off x="998728" y="1115237"/>
            <a:ext cx="7224356" cy="2277547"/>
          </a:xfrm>
          <a:prstGeom prst="rect">
            <a:avLst/>
          </a:prstGeom>
          <a:noFill/>
        </p:spPr>
        <p:txBody>
          <a:bodyPr wrap="square">
            <a:spAutoFit/>
          </a:bodyPr>
          <a:lstStyle/>
          <a:p>
            <a:pPr marL="514196" indent="-514196" algn="just" defTabSz="342797">
              <a:spcBef>
                <a:spcPts val="600"/>
              </a:spcBef>
              <a:spcAft>
                <a:spcPts val="600"/>
              </a:spcAft>
              <a:buFont typeface="+mj-lt"/>
              <a:buAutoNum type="alphaUcPeriod"/>
            </a:pPr>
            <a:r>
              <a:rPr lang="en-US" sz="2800" dirty="0" err="1">
                <a:solidFill>
                  <a:srgbClr val="595959">
                    <a:lumMod val="50000"/>
                  </a:srgbClr>
                </a:solidFill>
                <a:latin typeface="Times New Roman" panose="02020603050405020304" pitchFamily="18" charset="0"/>
                <a:cs typeface="Times New Roman" panose="02020603050405020304" pitchFamily="18" charset="0"/>
              </a:rPr>
              <a:t>Mở</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bài</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trình</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chiếu</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mới</a:t>
            </a:r>
            <a:endParaRPr lang="en-US" sz="2800" dirty="0">
              <a:solidFill>
                <a:srgbClr val="595959">
                  <a:lumMod val="50000"/>
                </a:srgbClr>
              </a:solidFill>
              <a:latin typeface="Times New Roman" panose="02020603050405020304" pitchFamily="18" charset="0"/>
              <a:cs typeface="Times New Roman" panose="02020603050405020304" pitchFamily="18" charset="0"/>
            </a:endParaRPr>
          </a:p>
          <a:p>
            <a:pPr marL="514196" indent="-514196" algn="just" defTabSz="342797">
              <a:spcBef>
                <a:spcPts val="600"/>
              </a:spcBef>
              <a:spcAft>
                <a:spcPts val="600"/>
              </a:spcAft>
              <a:buFont typeface="+mj-lt"/>
              <a:buAutoNum type="alphaUcPeriod"/>
            </a:pPr>
            <a:r>
              <a:rPr lang="en-US" sz="2800" dirty="0" err="1">
                <a:solidFill>
                  <a:srgbClr val="595959">
                    <a:lumMod val="50000"/>
                  </a:srgbClr>
                </a:solidFill>
                <a:latin typeface="Times New Roman" panose="02020603050405020304" pitchFamily="18" charset="0"/>
                <a:cs typeface="Times New Roman" panose="02020603050405020304" pitchFamily="18" charset="0"/>
              </a:rPr>
              <a:t>Định</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dạng</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văn</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bản</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trên</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trang</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chiếu</a:t>
            </a:r>
            <a:endParaRPr lang="en-US" sz="2800" dirty="0">
              <a:solidFill>
                <a:srgbClr val="595959">
                  <a:lumMod val="50000"/>
                </a:srgbClr>
              </a:solidFill>
              <a:latin typeface="Times New Roman" panose="02020603050405020304" pitchFamily="18" charset="0"/>
              <a:cs typeface="Times New Roman" panose="02020603050405020304" pitchFamily="18" charset="0"/>
            </a:endParaRPr>
          </a:p>
          <a:p>
            <a:pPr marL="514196" indent="-514196" algn="just" defTabSz="342797">
              <a:spcBef>
                <a:spcPts val="600"/>
              </a:spcBef>
              <a:spcAft>
                <a:spcPts val="600"/>
              </a:spcAft>
              <a:buFont typeface="+mj-lt"/>
              <a:buAutoNum type="alphaUcPeriod"/>
            </a:pPr>
            <a:r>
              <a:rPr lang="en-US" sz="2800" dirty="0" err="1">
                <a:solidFill>
                  <a:srgbClr val="595959">
                    <a:lumMod val="50000"/>
                  </a:srgbClr>
                </a:solidFill>
                <a:latin typeface="Times New Roman" panose="02020603050405020304" pitchFamily="18" charset="0"/>
                <a:cs typeface="Times New Roman" panose="02020603050405020304" pitchFamily="18" charset="0"/>
              </a:rPr>
              <a:t>Đánh</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số</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trang</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thêm</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đầu</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trang</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và</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chân</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trang</a:t>
            </a:r>
            <a:endParaRPr lang="en-US" sz="2800" dirty="0">
              <a:solidFill>
                <a:srgbClr val="595959">
                  <a:lumMod val="50000"/>
                </a:srgbClr>
              </a:solidFill>
              <a:latin typeface="Times New Roman" panose="02020603050405020304" pitchFamily="18" charset="0"/>
              <a:cs typeface="Times New Roman" panose="02020603050405020304" pitchFamily="18" charset="0"/>
            </a:endParaRPr>
          </a:p>
          <a:p>
            <a:pPr marL="514196" indent="-514196" algn="just" defTabSz="342797">
              <a:spcBef>
                <a:spcPts val="600"/>
              </a:spcBef>
              <a:spcAft>
                <a:spcPts val="600"/>
              </a:spcAft>
              <a:buFont typeface="+mj-lt"/>
              <a:buAutoNum type="alphaUcPeriod"/>
            </a:pPr>
            <a:r>
              <a:rPr lang="en-US" sz="2800" dirty="0">
                <a:solidFill>
                  <a:srgbClr val="595959">
                    <a:lumMod val="50000"/>
                  </a:srgbClr>
                </a:solidFill>
                <a:latin typeface="Times New Roman" panose="02020603050405020304" pitchFamily="18" charset="0"/>
                <a:cs typeface="Times New Roman" panose="02020603050405020304" pitchFamily="18" charset="0"/>
              </a:rPr>
              <a:t>Hoàn </a:t>
            </a:r>
            <a:r>
              <a:rPr lang="en-US" sz="2800" dirty="0" err="1">
                <a:solidFill>
                  <a:srgbClr val="595959">
                    <a:lumMod val="50000"/>
                  </a:srgbClr>
                </a:solidFill>
                <a:latin typeface="Times New Roman" panose="02020603050405020304" pitchFamily="18" charset="0"/>
                <a:cs typeface="Times New Roman" panose="02020603050405020304" pitchFamily="18" charset="0"/>
              </a:rPr>
              <a:t>thiện</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bài</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trình</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chiếu</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và</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lưu</a:t>
            </a:r>
            <a:r>
              <a:rPr lang="en-US" sz="2800" dirty="0">
                <a:solidFill>
                  <a:srgbClr val="595959">
                    <a:lumMod val="50000"/>
                  </a:srgbClr>
                </a:solidFill>
                <a:latin typeface="Times New Roman" panose="02020603050405020304" pitchFamily="18" charset="0"/>
                <a:cs typeface="Times New Roman" panose="02020603050405020304" pitchFamily="18" charset="0"/>
              </a:rPr>
              <a:t> </a:t>
            </a:r>
            <a:r>
              <a:rPr lang="en-US" sz="2800" dirty="0" err="1">
                <a:solidFill>
                  <a:srgbClr val="595959">
                    <a:lumMod val="50000"/>
                  </a:srgbClr>
                </a:solidFill>
                <a:latin typeface="Times New Roman" panose="02020603050405020304" pitchFamily="18" charset="0"/>
                <a:cs typeface="Times New Roman" panose="02020603050405020304" pitchFamily="18" charset="0"/>
              </a:rPr>
              <a:t>tệp</a:t>
            </a:r>
            <a:endParaRPr lang="en-US" sz="2800" dirty="0">
              <a:solidFill>
                <a:srgbClr val="595959">
                  <a:lumMod val="50000"/>
                </a:srgb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6151245A-3FD6-1E28-E109-D0F9593C9CE0}"/>
              </a:ext>
            </a:extLst>
          </p:cNvPr>
          <p:cNvSpPr txBox="1"/>
          <p:nvPr/>
        </p:nvSpPr>
        <p:spPr>
          <a:xfrm rot="10800000">
            <a:off x="143508" y="987574"/>
            <a:ext cx="615425" cy="2339296"/>
          </a:xfrm>
          <a:prstGeom prst="rect">
            <a:avLst/>
          </a:prstGeom>
          <a:noFill/>
        </p:spPr>
        <p:txBody>
          <a:bodyPr vert="eaVert" wrap="square" rtlCol="0">
            <a:spAutoFit/>
          </a:bodyPr>
          <a:lstStyle/>
          <a:p>
            <a:pPr defTabSz="914126"/>
            <a:r>
              <a:rPr lang="en-US" sz="2799" b="1" spc="300">
                <a:solidFill>
                  <a:srgbClr val="DB6571">
                    <a:lumMod val="50000"/>
                  </a:srgbClr>
                </a:solidFill>
                <a:latin typeface="Times New Roman" panose="02020603050405020304" pitchFamily="18" charset="0"/>
                <a:cs typeface="Times New Roman" panose="02020603050405020304" pitchFamily="18" charset="0"/>
              </a:rPr>
              <a:t>NHIỆM VỤ</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1000"/>
                                        <p:tgtEl>
                                          <p:spTgt spid="33">
                                            <p:txEl>
                                              <p:pRg st="0" end="0"/>
                                            </p:txEl>
                                          </p:spTgt>
                                        </p:tgtEl>
                                      </p:cBhvr>
                                    </p:animEffect>
                                    <p:anim calcmode="lin" valueType="num">
                                      <p:cBhvr>
                                        <p:cTn id="8"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xEl>
                                              <p:pRg st="1" end="1"/>
                                            </p:txEl>
                                          </p:spTgt>
                                        </p:tgtEl>
                                        <p:attrNameLst>
                                          <p:attrName>style.visibility</p:attrName>
                                        </p:attrNameLst>
                                      </p:cBhvr>
                                      <p:to>
                                        <p:strVal val="visible"/>
                                      </p:to>
                                    </p:set>
                                    <p:animEffect transition="in" filter="fade">
                                      <p:cBhvr>
                                        <p:cTn id="14" dur="1000"/>
                                        <p:tgtEl>
                                          <p:spTgt spid="33">
                                            <p:txEl>
                                              <p:pRg st="1" end="1"/>
                                            </p:txEl>
                                          </p:spTgt>
                                        </p:tgtEl>
                                      </p:cBhvr>
                                    </p:animEffect>
                                    <p:anim calcmode="lin" valueType="num">
                                      <p:cBhvr>
                                        <p:cTn id="15"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xEl>
                                              <p:pRg st="2" end="2"/>
                                            </p:txEl>
                                          </p:spTgt>
                                        </p:tgtEl>
                                        <p:attrNameLst>
                                          <p:attrName>style.visibility</p:attrName>
                                        </p:attrNameLst>
                                      </p:cBhvr>
                                      <p:to>
                                        <p:strVal val="visible"/>
                                      </p:to>
                                    </p:set>
                                    <p:animEffect transition="in" filter="fade">
                                      <p:cBhvr>
                                        <p:cTn id="21" dur="1000"/>
                                        <p:tgtEl>
                                          <p:spTgt spid="33">
                                            <p:txEl>
                                              <p:pRg st="2" end="2"/>
                                            </p:txEl>
                                          </p:spTgt>
                                        </p:tgtEl>
                                      </p:cBhvr>
                                    </p:animEffect>
                                    <p:anim calcmode="lin" valueType="num">
                                      <p:cBhvr>
                                        <p:cTn id="22"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xEl>
                                              <p:pRg st="3" end="3"/>
                                            </p:txEl>
                                          </p:spTgt>
                                        </p:tgtEl>
                                        <p:attrNameLst>
                                          <p:attrName>style.visibility</p:attrName>
                                        </p:attrNameLst>
                                      </p:cBhvr>
                                      <p:to>
                                        <p:strVal val="visible"/>
                                      </p:to>
                                    </p:set>
                                    <p:animEffect transition="in" filter="fade">
                                      <p:cBhvr>
                                        <p:cTn id="28" dur="1000"/>
                                        <p:tgtEl>
                                          <p:spTgt spid="33">
                                            <p:txEl>
                                              <p:pRg st="3" end="3"/>
                                            </p:txEl>
                                          </p:spTgt>
                                        </p:tgtEl>
                                      </p:cBhvr>
                                    </p:animEffect>
                                    <p:anim calcmode="lin" valueType="num">
                                      <p:cBhvr>
                                        <p:cTn id="29"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2"/>
        <p:cNvGrpSpPr/>
        <p:nvPr/>
      </p:nvGrpSpPr>
      <p:grpSpPr>
        <a:xfrm>
          <a:off x="0" y="0"/>
          <a:ext cx="0" cy="0"/>
          <a:chOff x="0" y="0"/>
          <a:chExt cx="0" cy="0"/>
        </a:xfrm>
      </p:grpSpPr>
      <p:sp>
        <p:nvSpPr>
          <p:cNvPr id="3056" name="Google Shape;3056;p57"/>
          <p:cNvSpPr txBox="1">
            <a:spLocks noGrp="1"/>
          </p:cNvSpPr>
          <p:nvPr>
            <p:ph type="title"/>
          </p:nvPr>
        </p:nvSpPr>
        <p:spPr>
          <a:xfrm>
            <a:off x="731661" y="322570"/>
            <a:ext cx="7976060" cy="578763"/>
          </a:xfrm>
          <a:prstGeom prst="rect">
            <a:avLst/>
          </a:prstGeom>
        </p:spPr>
        <p:txBody>
          <a:bodyPr spcFirstLastPara="1" wrap="square" lIns="91397" tIns="91397" rIns="91397" bIns="91397" anchor="b" anchorCtr="0">
            <a:noAutofit/>
          </a:bodyPr>
          <a:lstStyle/>
          <a:p>
            <a:r>
              <a:rPr lang="en-GB"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rPr>
              <a:t>A. Mở bài trình chiếu mới</a:t>
            </a:r>
            <a:endParaRPr sz="3200">
              <a:solidFill>
                <a:schemeClr val="accent5">
                  <a:lumMod val="50000"/>
                </a:schemeClr>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3" name="TextBox 32"/>
          <p:cNvSpPr txBox="1"/>
          <p:nvPr/>
        </p:nvSpPr>
        <p:spPr>
          <a:xfrm>
            <a:off x="694829" y="807554"/>
            <a:ext cx="7976060" cy="3969805"/>
          </a:xfrm>
          <a:prstGeom prst="rect">
            <a:avLst/>
          </a:prstGeom>
          <a:noFill/>
        </p:spPr>
        <p:txBody>
          <a:bodyPr wrap="square">
            <a:spAutoFit/>
          </a:bodyPr>
          <a:lstStyle/>
          <a:p>
            <a:pPr marL="457063" indent="-457063">
              <a:lnSpc>
                <a:spcPct val="150000"/>
              </a:lnSpc>
              <a:buFont typeface="Wingdings" panose="05000000000000000000" pitchFamily="2" charset="2"/>
              <a:buChar char="v"/>
            </a:pPr>
            <a:r>
              <a:rPr lang="en-US" sz="2800" b="1" i="1" dirty="0" err="1">
                <a:solidFill>
                  <a:schemeClr val="bg2">
                    <a:lumMod val="50000"/>
                  </a:schemeClr>
                </a:solidFill>
                <a:latin typeface="Times New Roman" panose="02020603050405020304" pitchFamily="18" charset="0"/>
                <a:cs typeface="Times New Roman" panose="02020603050405020304" pitchFamily="18" charset="0"/>
              </a:rPr>
              <a:t>Tạo</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bài</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trình</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chiếu</a:t>
            </a:r>
            <a:r>
              <a:rPr lang="en-US" sz="2800" b="1" i="1" dirty="0">
                <a:solidFill>
                  <a:schemeClr val="bg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bg2">
                    <a:lumMod val="50000"/>
                  </a:schemeClr>
                </a:solidFill>
                <a:latin typeface="Times New Roman" panose="02020603050405020304" pitchFamily="18" charset="0"/>
                <a:cs typeface="Times New Roman" panose="02020603050405020304" pitchFamily="18" charset="0"/>
              </a:rPr>
              <a:t>mới</a:t>
            </a:r>
            <a:r>
              <a:rPr lang="en-US" sz="2800" dirty="0">
                <a:solidFill>
                  <a:schemeClr val="bg2">
                    <a:lumMod val="50000"/>
                  </a:schemeClr>
                </a:solidFill>
                <a:latin typeface="Times New Roman" panose="02020603050405020304" pitchFamily="18" charset="0"/>
                <a:cs typeface="Times New Roman" panose="02020603050405020304" pitchFamily="18" charset="0"/>
              </a:rPr>
              <a:t>:</a:t>
            </a: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a:p>
            <a:pPr marL="450715">
              <a:lnSpc>
                <a:spcPct val="150000"/>
              </a:lnSpc>
            </a:pPr>
            <a:r>
              <a:rPr lang="en-US" sz="2800" i="1" dirty="0">
                <a:solidFill>
                  <a:schemeClr val="accent6">
                    <a:lumMod val="50000"/>
                  </a:schemeClr>
                </a:solidFill>
                <a:latin typeface="Times New Roman" panose="02020603050405020304" pitchFamily="18" charset="0"/>
                <a:cs typeface="Times New Roman" panose="02020603050405020304" pitchFamily="18" charset="0"/>
              </a:rPr>
              <a:t>B1: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Khởi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phần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mềm</a:t>
            </a:r>
            <a:r>
              <a:rPr lang="en-US" sz="2800" i="1" dirty="0">
                <a:solidFill>
                  <a:schemeClr val="accent6">
                    <a:lumMod val="50000"/>
                  </a:schemeClr>
                </a:solidFill>
                <a:latin typeface="Times New Roman" panose="02020603050405020304" pitchFamily="18" charset="0"/>
                <a:cs typeface="Times New Roman" panose="02020603050405020304" pitchFamily="18" charset="0"/>
              </a:rPr>
              <a:t> MS Power Point 2016</a:t>
            </a:r>
          </a:p>
          <a:p>
            <a:pPr marL="450715">
              <a:lnSpc>
                <a:spcPct val="150000"/>
              </a:lnSpc>
            </a:pPr>
            <a:r>
              <a:rPr lang="en-US" sz="2800" i="1" dirty="0">
                <a:solidFill>
                  <a:schemeClr val="accent6">
                    <a:lumMod val="50000"/>
                  </a:schemeClr>
                </a:solidFill>
                <a:latin typeface="Times New Roman" panose="02020603050405020304" pitchFamily="18" charset="0"/>
                <a:cs typeface="Times New Roman" panose="02020603050405020304" pitchFamily="18" charset="0"/>
              </a:rPr>
              <a:t>B2: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Chọn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bố</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cục</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i="1" dirty="0">
                <a:solidFill>
                  <a:schemeClr val="accent6">
                    <a:lumMod val="50000"/>
                  </a:schemeClr>
                </a:solidFill>
                <a:latin typeface="Times New Roman" panose="02020603050405020304" pitchFamily="18" charset="0"/>
                <a:cs typeface="Times New Roman" panose="02020603050405020304" pitchFamily="18" charset="0"/>
              </a:rPr>
              <a:t> Slide 1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là</a:t>
            </a:r>
            <a:r>
              <a:rPr lang="en-US" sz="2800" i="1" dirty="0">
                <a:solidFill>
                  <a:schemeClr val="accent6">
                    <a:lumMod val="50000"/>
                  </a:schemeClr>
                </a:solidFill>
                <a:latin typeface="Times New Roman" panose="02020603050405020304" pitchFamily="18" charset="0"/>
                <a:cs typeface="Times New Roman" panose="02020603050405020304" pitchFamily="18" charset="0"/>
              </a:rPr>
              <a:t> Title Slide</a:t>
            </a:r>
            <a:endPar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endParaRPr>
          </a:p>
          <a:p>
            <a:pPr marL="450715">
              <a:lnSpc>
                <a:spcPct val="150000"/>
              </a:lnSpc>
            </a:pP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B3: </a:t>
            </a:r>
            <a:r>
              <a:rPr lang="en-US" sz="2800" i="1" dirty="0" err="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Chèn</a:t>
            </a: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3 Slides </a:t>
            </a:r>
            <a:r>
              <a:rPr lang="en-US" sz="2800" i="1" dirty="0" err="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bố</a:t>
            </a: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cục</a:t>
            </a: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là</a:t>
            </a: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Title and Content  </a:t>
            </a:r>
          </a:p>
          <a:p>
            <a:pPr marL="450715">
              <a:lnSpc>
                <a:spcPct val="150000"/>
              </a:lnSpc>
            </a:pP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B4: </a:t>
            </a:r>
            <a:r>
              <a:rPr lang="en-US" sz="2800" i="1" dirty="0" err="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Nhập</a:t>
            </a: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nội</a:t>
            </a: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dung </a:t>
            </a:r>
            <a:r>
              <a:rPr lang="en-US" sz="2800" i="1" dirty="0" err="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cho</a:t>
            </a: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800" i="1" dirty="0">
                <a:solidFill>
                  <a:schemeClr val="accent6">
                    <a:lumMod val="50000"/>
                  </a:schemeClr>
                </a:solidFill>
                <a:latin typeface="Times New Roman" panose="02020603050405020304" pitchFamily="18" charset="0"/>
                <a:cs typeface="Times New Roman" panose="02020603050405020304" pitchFamily="18" charset="0"/>
                <a:sym typeface="Wingdings" panose="05000000000000000000" pitchFamily="2" charset="2"/>
              </a:rPr>
              <a:t> Slides</a:t>
            </a:r>
          </a:p>
          <a:p>
            <a:pPr algn="just" defTabSz="342797">
              <a:lnSpc>
                <a:spcPct val="150000"/>
              </a:lnSpc>
              <a:spcBef>
                <a:spcPts val="600"/>
              </a:spcBef>
              <a:spcAft>
                <a:spcPts val="600"/>
              </a:spcAft>
            </a:pPr>
            <a:endParaRPr lang="vi-VN" sz="2800" dirty="0">
              <a:solidFill>
                <a:schemeClr val="bg2">
                  <a:lumMod val="50000"/>
                </a:schemeClr>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8829" y="87474"/>
            <a:ext cx="836946" cy="849712"/>
            <a:chOff x="4791075" y="2236575"/>
            <a:chExt cx="819193" cy="819963"/>
          </a:xfrm>
        </p:grpSpPr>
        <p:grpSp>
          <p:nvGrpSpPr>
            <p:cNvPr id="44" name="Google Shape;1895;p32"/>
            <p:cNvGrpSpPr/>
            <p:nvPr/>
          </p:nvGrpSpPr>
          <p:grpSpPr>
            <a:xfrm>
              <a:off x="4793333" y="2239486"/>
              <a:ext cx="816935" cy="817052"/>
              <a:chOff x="1185700" y="238125"/>
              <a:chExt cx="5254725" cy="5228575"/>
            </a:xfrm>
          </p:grpSpPr>
          <p:sp>
            <p:nvSpPr>
              <p:cNvPr id="46" name="Google Shape;1896;p32"/>
              <p:cNvSpPr/>
              <p:nvPr/>
            </p:nvSpPr>
            <p:spPr>
              <a:xfrm>
                <a:off x="1185700" y="238125"/>
                <a:ext cx="5254725" cy="5228575"/>
              </a:xfrm>
              <a:custGeom>
                <a:avLst/>
                <a:gdLst/>
                <a:ahLst/>
                <a:cxnLst/>
                <a:rect l="l" t="t" r="r" b="b"/>
                <a:pathLst>
                  <a:path w="210189" h="209143" extrusionOk="0">
                    <a:moveTo>
                      <a:pt x="104776" y="0"/>
                    </a:moveTo>
                    <a:cubicBezTo>
                      <a:pt x="47254" y="0"/>
                      <a:pt x="785" y="45978"/>
                      <a:pt x="197" y="103476"/>
                    </a:cubicBezTo>
                    <a:cubicBezTo>
                      <a:pt x="1" y="124161"/>
                      <a:pt x="5785" y="143474"/>
                      <a:pt x="15956" y="159797"/>
                    </a:cubicBezTo>
                    <a:cubicBezTo>
                      <a:pt x="16030" y="159920"/>
                      <a:pt x="16128" y="160018"/>
                      <a:pt x="16226" y="160091"/>
                    </a:cubicBezTo>
                    <a:cubicBezTo>
                      <a:pt x="26421" y="167763"/>
                      <a:pt x="35147" y="177247"/>
                      <a:pt x="41960" y="188080"/>
                    </a:cubicBezTo>
                    <a:cubicBezTo>
                      <a:pt x="42033" y="188203"/>
                      <a:pt x="42107" y="188301"/>
                      <a:pt x="42230" y="188374"/>
                    </a:cubicBezTo>
                    <a:cubicBezTo>
                      <a:pt x="59671" y="201420"/>
                      <a:pt x="81329" y="209143"/>
                      <a:pt x="104777" y="209143"/>
                    </a:cubicBezTo>
                    <a:cubicBezTo>
                      <a:pt x="105250" y="209143"/>
                      <a:pt x="105723" y="209140"/>
                      <a:pt x="106197" y="209133"/>
                    </a:cubicBezTo>
                    <a:cubicBezTo>
                      <a:pt x="163818" y="208349"/>
                      <a:pt x="210188" y="160606"/>
                      <a:pt x="209330" y="102986"/>
                    </a:cubicBezTo>
                    <a:cubicBezTo>
                      <a:pt x="208473" y="45954"/>
                      <a:pt x="162004" y="0"/>
                      <a:pt x="104776" y="0"/>
                    </a:cubicBezTo>
                    <a:close/>
                  </a:path>
                </a:pathLst>
              </a:custGeom>
              <a:solidFill>
                <a:schemeClr val="accent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7" name="Google Shape;1897;p32"/>
              <p:cNvSpPr/>
              <p:nvPr/>
            </p:nvSpPr>
            <p:spPr>
              <a:xfrm>
                <a:off x="1379325" y="1382050"/>
                <a:ext cx="4596650" cy="3574025"/>
              </a:xfrm>
              <a:custGeom>
                <a:avLst/>
                <a:gdLst/>
                <a:ahLst/>
                <a:cxnLst/>
                <a:rect l="l" t="t" r="r" b="b"/>
                <a:pathLst>
                  <a:path w="183866" h="142961" extrusionOk="0">
                    <a:moveTo>
                      <a:pt x="78012" y="1"/>
                    </a:moveTo>
                    <a:cubicBezTo>
                      <a:pt x="71199" y="1"/>
                      <a:pt x="65268" y="3702"/>
                      <a:pt x="62081" y="9192"/>
                    </a:cubicBezTo>
                    <a:cubicBezTo>
                      <a:pt x="61718" y="9831"/>
                      <a:pt x="61051" y="10203"/>
                      <a:pt x="60353" y="10203"/>
                    </a:cubicBezTo>
                    <a:cubicBezTo>
                      <a:pt x="60062" y="10203"/>
                      <a:pt x="59765" y="10138"/>
                      <a:pt x="59483" y="10000"/>
                    </a:cubicBezTo>
                    <a:cubicBezTo>
                      <a:pt x="57057" y="8824"/>
                      <a:pt x="54337" y="8162"/>
                      <a:pt x="51469" y="8162"/>
                    </a:cubicBezTo>
                    <a:cubicBezTo>
                      <a:pt x="41298" y="8162"/>
                      <a:pt x="33088" y="16397"/>
                      <a:pt x="33088" y="26544"/>
                    </a:cubicBezTo>
                    <a:lnTo>
                      <a:pt x="33088" y="26568"/>
                    </a:lnTo>
                    <a:cubicBezTo>
                      <a:pt x="33088" y="27671"/>
                      <a:pt x="32181" y="28578"/>
                      <a:pt x="31053" y="28578"/>
                    </a:cubicBezTo>
                    <a:lnTo>
                      <a:pt x="31029" y="28578"/>
                    </a:lnTo>
                    <a:cubicBezTo>
                      <a:pt x="20882" y="28578"/>
                      <a:pt x="12647" y="36813"/>
                      <a:pt x="12647" y="46960"/>
                    </a:cubicBezTo>
                    <a:cubicBezTo>
                      <a:pt x="12647" y="49386"/>
                      <a:pt x="13113" y="51690"/>
                      <a:pt x="13971" y="53798"/>
                    </a:cubicBezTo>
                    <a:cubicBezTo>
                      <a:pt x="14387" y="54852"/>
                      <a:pt x="13848" y="56077"/>
                      <a:pt x="12770" y="56420"/>
                    </a:cubicBezTo>
                    <a:cubicBezTo>
                      <a:pt x="5344" y="58797"/>
                      <a:pt x="1" y="65733"/>
                      <a:pt x="1" y="73919"/>
                    </a:cubicBezTo>
                    <a:cubicBezTo>
                      <a:pt x="1" y="80316"/>
                      <a:pt x="3260" y="85953"/>
                      <a:pt x="8211" y="89262"/>
                    </a:cubicBezTo>
                    <a:cubicBezTo>
                      <a:pt x="8211" y="89458"/>
                      <a:pt x="8211" y="89654"/>
                      <a:pt x="8211" y="89850"/>
                    </a:cubicBezTo>
                    <a:lnTo>
                      <a:pt x="8162" y="89850"/>
                    </a:lnTo>
                    <a:lnTo>
                      <a:pt x="8162" y="112325"/>
                    </a:lnTo>
                    <a:cubicBezTo>
                      <a:pt x="8162" y="112888"/>
                      <a:pt x="8187" y="113476"/>
                      <a:pt x="8211" y="114040"/>
                    </a:cubicBezTo>
                    <a:cubicBezTo>
                      <a:pt x="15123" y="125143"/>
                      <a:pt x="24068" y="134848"/>
                      <a:pt x="34509" y="142666"/>
                    </a:cubicBezTo>
                    <a:cubicBezTo>
                      <a:pt x="35931" y="142863"/>
                      <a:pt x="37352" y="142961"/>
                      <a:pt x="38798" y="142961"/>
                    </a:cubicBezTo>
                    <a:lnTo>
                      <a:pt x="40832" y="142961"/>
                    </a:lnTo>
                    <a:cubicBezTo>
                      <a:pt x="51445" y="142961"/>
                      <a:pt x="60807" y="137569"/>
                      <a:pt x="66297" y="129383"/>
                    </a:cubicBezTo>
                    <a:cubicBezTo>
                      <a:pt x="67449" y="127643"/>
                      <a:pt x="69361" y="126613"/>
                      <a:pt x="71444" y="126613"/>
                    </a:cubicBezTo>
                    <a:lnTo>
                      <a:pt x="98036" y="126613"/>
                    </a:lnTo>
                    <a:cubicBezTo>
                      <a:pt x="115780" y="126613"/>
                      <a:pt x="130559" y="114065"/>
                      <a:pt x="134015" y="97325"/>
                    </a:cubicBezTo>
                    <a:cubicBezTo>
                      <a:pt x="134627" y="94433"/>
                      <a:pt x="137152" y="92301"/>
                      <a:pt x="140117" y="92301"/>
                    </a:cubicBezTo>
                    <a:lnTo>
                      <a:pt x="165092" y="92301"/>
                    </a:lnTo>
                    <a:cubicBezTo>
                      <a:pt x="175287" y="92301"/>
                      <a:pt x="183866" y="83968"/>
                      <a:pt x="183816" y="73797"/>
                    </a:cubicBezTo>
                    <a:cubicBezTo>
                      <a:pt x="183743" y="65905"/>
                      <a:pt x="178719" y="59190"/>
                      <a:pt x="171685" y="56641"/>
                    </a:cubicBezTo>
                    <a:cubicBezTo>
                      <a:pt x="170631" y="56273"/>
                      <a:pt x="170116" y="55072"/>
                      <a:pt x="170557" y="54043"/>
                    </a:cubicBezTo>
                    <a:cubicBezTo>
                      <a:pt x="171464" y="51861"/>
                      <a:pt x="171954" y="49484"/>
                      <a:pt x="171954" y="46960"/>
                    </a:cubicBezTo>
                    <a:cubicBezTo>
                      <a:pt x="171954" y="36813"/>
                      <a:pt x="163744" y="28578"/>
                      <a:pt x="153573" y="28578"/>
                    </a:cubicBezTo>
                    <a:lnTo>
                      <a:pt x="153548" y="28578"/>
                    </a:lnTo>
                    <a:cubicBezTo>
                      <a:pt x="152445" y="28578"/>
                      <a:pt x="151538" y="27671"/>
                      <a:pt x="151538" y="26568"/>
                    </a:cubicBezTo>
                    <a:lnTo>
                      <a:pt x="151538" y="26544"/>
                    </a:lnTo>
                    <a:cubicBezTo>
                      <a:pt x="151538" y="16397"/>
                      <a:pt x="143303" y="8162"/>
                      <a:pt x="133157" y="8162"/>
                    </a:cubicBezTo>
                    <a:cubicBezTo>
                      <a:pt x="130289" y="8162"/>
                      <a:pt x="127569" y="8824"/>
                      <a:pt x="125142" y="10000"/>
                    </a:cubicBezTo>
                    <a:cubicBezTo>
                      <a:pt x="124861" y="10138"/>
                      <a:pt x="124564" y="10203"/>
                      <a:pt x="124272" y="10203"/>
                    </a:cubicBezTo>
                    <a:cubicBezTo>
                      <a:pt x="123573" y="10203"/>
                      <a:pt x="122900" y="9831"/>
                      <a:pt x="122520" y="9192"/>
                    </a:cubicBezTo>
                    <a:cubicBezTo>
                      <a:pt x="119358" y="3702"/>
                      <a:pt x="113403" y="1"/>
                      <a:pt x="106614" y="1"/>
                    </a:cubicBezTo>
                    <a:cubicBezTo>
                      <a:pt x="101565" y="1"/>
                      <a:pt x="97006" y="2011"/>
                      <a:pt x="93673" y="5295"/>
                    </a:cubicBezTo>
                    <a:cubicBezTo>
                      <a:pt x="93306" y="5675"/>
                      <a:pt x="92809" y="5865"/>
                      <a:pt x="92310" y="5865"/>
                    </a:cubicBezTo>
                    <a:cubicBezTo>
                      <a:pt x="91811" y="5865"/>
                      <a:pt x="91308" y="5675"/>
                      <a:pt x="90928" y="5295"/>
                    </a:cubicBezTo>
                    <a:cubicBezTo>
                      <a:pt x="87620" y="2011"/>
                      <a:pt x="83061" y="1"/>
                      <a:pt x="78012" y="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8" name="Google Shape;1898;p32"/>
              <p:cNvSpPr/>
              <p:nvPr/>
            </p:nvSpPr>
            <p:spPr>
              <a:xfrm>
                <a:off x="1379325" y="1481925"/>
                <a:ext cx="4517600" cy="3474150"/>
              </a:xfrm>
              <a:custGeom>
                <a:avLst/>
                <a:gdLst/>
                <a:ahLst/>
                <a:cxnLst/>
                <a:rect l="l" t="t" r="r" b="b"/>
                <a:pathLst>
                  <a:path w="180704" h="138966" extrusionOk="0">
                    <a:moveTo>
                      <a:pt x="150509" y="16471"/>
                    </a:moveTo>
                    <a:cubicBezTo>
                      <a:pt x="144259" y="20466"/>
                      <a:pt x="140093" y="27475"/>
                      <a:pt x="140093" y="35416"/>
                    </a:cubicBezTo>
                    <a:cubicBezTo>
                      <a:pt x="140093" y="37671"/>
                      <a:pt x="141931" y="39509"/>
                      <a:pt x="144186" y="39509"/>
                    </a:cubicBezTo>
                    <a:cubicBezTo>
                      <a:pt x="146441" y="39509"/>
                      <a:pt x="148279" y="37671"/>
                      <a:pt x="148279" y="35416"/>
                    </a:cubicBezTo>
                    <a:cubicBezTo>
                      <a:pt x="148279" y="31078"/>
                      <a:pt x="150215" y="27181"/>
                      <a:pt x="153279" y="24559"/>
                    </a:cubicBezTo>
                    <a:cubicBezTo>
                      <a:pt x="152298" y="24436"/>
                      <a:pt x="151538" y="23603"/>
                      <a:pt x="151538" y="22573"/>
                    </a:cubicBezTo>
                    <a:lnTo>
                      <a:pt x="151538" y="22549"/>
                    </a:lnTo>
                    <a:cubicBezTo>
                      <a:pt x="151538" y="20417"/>
                      <a:pt x="151171" y="18382"/>
                      <a:pt x="150509" y="16471"/>
                    </a:cubicBezTo>
                    <a:close/>
                    <a:moveTo>
                      <a:pt x="118035" y="1"/>
                    </a:moveTo>
                    <a:lnTo>
                      <a:pt x="118035" y="32352"/>
                    </a:lnTo>
                    <a:cubicBezTo>
                      <a:pt x="118035" y="40244"/>
                      <a:pt x="111638" y="46641"/>
                      <a:pt x="103746" y="46641"/>
                    </a:cubicBezTo>
                    <a:cubicBezTo>
                      <a:pt x="101492" y="46641"/>
                      <a:pt x="99653" y="48479"/>
                      <a:pt x="99653" y="50734"/>
                    </a:cubicBezTo>
                    <a:cubicBezTo>
                      <a:pt x="99653" y="52989"/>
                      <a:pt x="101492" y="54827"/>
                      <a:pt x="103746" y="54827"/>
                    </a:cubicBezTo>
                    <a:cubicBezTo>
                      <a:pt x="110903" y="54827"/>
                      <a:pt x="117300" y="51445"/>
                      <a:pt x="121417" y="46200"/>
                    </a:cubicBezTo>
                    <a:cubicBezTo>
                      <a:pt x="125388" y="52597"/>
                      <a:pt x="132446" y="56861"/>
                      <a:pt x="140509" y="56861"/>
                    </a:cubicBezTo>
                    <a:cubicBezTo>
                      <a:pt x="142764" y="56861"/>
                      <a:pt x="144602" y="55023"/>
                      <a:pt x="144602" y="52768"/>
                    </a:cubicBezTo>
                    <a:cubicBezTo>
                      <a:pt x="144602" y="50513"/>
                      <a:pt x="142764" y="48700"/>
                      <a:pt x="140509" y="48700"/>
                    </a:cubicBezTo>
                    <a:cubicBezTo>
                      <a:pt x="132618" y="48700"/>
                      <a:pt x="126221" y="42278"/>
                      <a:pt x="126221" y="34387"/>
                    </a:cubicBezTo>
                    <a:cubicBezTo>
                      <a:pt x="126221" y="34191"/>
                      <a:pt x="126196" y="33994"/>
                      <a:pt x="126172" y="33774"/>
                    </a:cubicBezTo>
                    <a:cubicBezTo>
                      <a:pt x="126196" y="33308"/>
                      <a:pt x="126221" y="32843"/>
                      <a:pt x="126221" y="32352"/>
                    </a:cubicBezTo>
                    <a:lnTo>
                      <a:pt x="126221" y="5540"/>
                    </a:lnTo>
                    <a:cubicBezTo>
                      <a:pt x="125853" y="5687"/>
                      <a:pt x="125486" y="5834"/>
                      <a:pt x="125142" y="6005"/>
                    </a:cubicBezTo>
                    <a:cubicBezTo>
                      <a:pt x="124861" y="6143"/>
                      <a:pt x="124564" y="6208"/>
                      <a:pt x="124272" y="6208"/>
                    </a:cubicBezTo>
                    <a:cubicBezTo>
                      <a:pt x="123573" y="6208"/>
                      <a:pt x="122900" y="5836"/>
                      <a:pt x="122520" y="5197"/>
                    </a:cubicBezTo>
                    <a:cubicBezTo>
                      <a:pt x="121368" y="3187"/>
                      <a:pt x="119849" y="1422"/>
                      <a:pt x="118035" y="1"/>
                    </a:cubicBezTo>
                    <a:close/>
                    <a:moveTo>
                      <a:pt x="150313" y="60121"/>
                    </a:moveTo>
                    <a:cubicBezTo>
                      <a:pt x="148058" y="60121"/>
                      <a:pt x="146220" y="61959"/>
                      <a:pt x="146220" y="64214"/>
                    </a:cubicBezTo>
                    <a:cubicBezTo>
                      <a:pt x="146220" y="66469"/>
                      <a:pt x="148058" y="68307"/>
                      <a:pt x="150313" y="68307"/>
                    </a:cubicBezTo>
                    <a:cubicBezTo>
                      <a:pt x="157372" y="68307"/>
                      <a:pt x="163229" y="73429"/>
                      <a:pt x="164406" y="80144"/>
                    </a:cubicBezTo>
                    <a:lnTo>
                      <a:pt x="142960" y="80144"/>
                    </a:lnTo>
                    <a:cubicBezTo>
                      <a:pt x="135069" y="80144"/>
                      <a:pt x="128672" y="73723"/>
                      <a:pt x="128672" y="65856"/>
                    </a:cubicBezTo>
                    <a:cubicBezTo>
                      <a:pt x="128672" y="63601"/>
                      <a:pt x="126834" y="61763"/>
                      <a:pt x="124579" y="61763"/>
                    </a:cubicBezTo>
                    <a:cubicBezTo>
                      <a:pt x="122324" y="61763"/>
                      <a:pt x="120486" y="63601"/>
                      <a:pt x="120486" y="65856"/>
                    </a:cubicBezTo>
                    <a:cubicBezTo>
                      <a:pt x="120486" y="78233"/>
                      <a:pt x="130583" y="88306"/>
                      <a:pt x="142960" y="88306"/>
                    </a:cubicBezTo>
                    <a:lnTo>
                      <a:pt x="165435" y="88306"/>
                    </a:lnTo>
                    <a:cubicBezTo>
                      <a:pt x="171807" y="88306"/>
                      <a:pt x="177420" y="85071"/>
                      <a:pt x="180704" y="80144"/>
                    </a:cubicBezTo>
                    <a:lnTo>
                      <a:pt x="172640" y="80144"/>
                    </a:lnTo>
                    <a:cubicBezTo>
                      <a:pt x="171415" y="68895"/>
                      <a:pt x="161881" y="60121"/>
                      <a:pt x="150313" y="60121"/>
                    </a:cubicBezTo>
                    <a:close/>
                    <a:moveTo>
                      <a:pt x="51469" y="4167"/>
                    </a:moveTo>
                    <a:cubicBezTo>
                      <a:pt x="41298" y="4167"/>
                      <a:pt x="33088" y="12402"/>
                      <a:pt x="33088" y="22549"/>
                    </a:cubicBezTo>
                    <a:lnTo>
                      <a:pt x="33088" y="22573"/>
                    </a:lnTo>
                    <a:cubicBezTo>
                      <a:pt x="33088" y="23676"/>
                      <a:pt x="32181" y="24583"/>
                      <a:pt x="31053" y="24583"/>
                    </a:cubicBezTo>
                    <a:lnTo>
                      <a:pt x="31029" y="24583"/>
                    </a:lnTo>
                    <a:cubicBezTo>
                      <a:pt x="20882" y="24583"/>
                      <a:pt x="12647" y="32818"/>
                      <a:pt x="12647" y="42965"/>
                    </a:cubicBezTo>
                    <a:cubicBezTo>
                      <a:pt x="12647" y="45391"/>
                      <a:pt x="13113" y="47695"/>
                      <a:pt x="13971" y="49803"/>
                    </a:cubicBezTo>
                    <a:cubicBezTo>
                      <a:pt x="14387" y="50857"/>
                      <a:pt x="13848" y="52082"/>
                      <a:pt x="12770" y="52425"/>
                    </a:cubicBezTo>
                    <a:cubicBezTo>
                      <a:pt x="5344" y="54802"/>
                      <a:pt x="1" y="61738"/>
                      <a:pt x="1" y="69924"/>
                    </a:cubicBezTo>
                    <a:cubicBezTo>
                      <a:pt x="1" y="76321"/>
                      <a:pt x="3260" y="81958"/>
                      <a:pt x="8211" y="85267"/>
                    </a:cubicBezTo>
                    <a:cubicBezTo>
                      <a:pt x="8211" y="85463"/>
                      <a:pt x="8211" y="85659"/>
                      <a:pt x="8211" y="85855"/>
                    </a:cubicBezTo>
                    <a:lnTo>
                      <a:pt x="8162" y="85855"/>
                    </a:lnTo>
                    <a:lnTo>
                      <a:pt x="8162" y="108330"/>
                    </a:lnTo>
                    <a:cubicBezTo>
                      <a:pt x="8162" y="108893"/>
                      <a:pt x="8187" y="109481"/>
                      <a:pt x="8211" y="110045"/>
                    </a:cubicBezTo>
                    <a:cubicBezTo>
                      <a:pt x="15123" y="121148"/>
                      <a:pt x="24068" y="130853"/>
                      <a:pt x="34509" y="138671"/>
                    </a:cubicBezTo>
                    <a:cubicBezTo>
                      <a:pt x="35931" y="138868"/>
                      <a:pt x="37352" y="138966"/>
                      <a:pt x="38798" y="138966"/>
                    </a:cubicBezTo>
                    <a:lnTo>
                      <a:pt x="40832" y="138966"/>
                    </a:lnTo>
                    <a:cubicBezTo>
                      <a:pt x="43234" y="138966"/>
                      <a:pt x="45563" y="138696"/>
                      <a:pt x="47793" y="138157"/>
                    </a:cubicBezTo>
                    <a:cubicBezTo>
                      <a:pt x="41028" y="136613"/>
                      <a:pt x="35122" y="132789"/>
                      <a:pt x="30906" y="127569"/>
                    </a:cubicBezTo>
                    <a:cubicBezTo>
                      <a:pt x="30196" y="126687"/>
                      <a:pt x="30588" y="125363"/>
                      <a:pt x="31642" y="124996"/>
                    </a:cubicBezTo>
                    <a:cubicBezTo>
                      <a:pt x="40269" y="121907"/>
                      <a:pt x="46469" y="113697"/>
                      <a:pt x="46567" y="104065"/>
                    </a:cubicBezTo>
                    <a:cubicBezTo>
                      <a:pt x="46567" y="101835"/>
                      <a:pt x="44901" y="99874"/>
                      <a:pt x="42670" y="99752"/>
                    </a:cubicBezTo>
                    <a:cubicBezTo>
                      <a:pt x="42599" y="99748"/>
                      <a:pt x="42527" y="99746"/>
                      <a:pt x="42456" y="99746"/>
                    </a:cubicBezTo>
                    <a:cubicBezTo>
                      <a:pt x="40223" y="99746"/>
                      <a:pt x="38381" y="101588"/>
                      <a:pt x="38381" y="103844"/>
                    </a:cubicBezTo>
                    <a:cubicBezTo>
                      <a:pt x="38381" y="110658"/>
                      <a:pt x="33578" y="116393"/>
                      <a:pt x="27181" y="117790"/>
                    </a:cubicBezTo>
                    <a:cubicBezTo>
                      <a:pt x="27058" y="117818"/>
                      <a:pt x="26935" y="117832"/>
                      <a:pt x="26813" y="117832"/>
                    </a:cubicBezTo>
                    <a:cubicBezTo>
                      <a:pt x="26090" y="117832"/>
                      <a:pt x="25434" y="117352"/>
                      <a:pt x="25245" y="116638"/>
                    </a:cubicBezTo>
                    <a:cubicBezTo>
                      <a:pt x="24485" y="113991"/>
                      <a:pt x="24093" y="111222"/>
                      <a:pt x="24093" y="108330"/>
                    </a:cubicBezTo>
                    <a:lnTo>
                      <a:pt x="24093" y="89531"/>
                    </a:lnTo>
                    <a:lnTo>
                      <a:pt x="48602" y="89531"/>
                    </a:lnTo>
                    <a:cubicBezTo>
                      <a:pt x="56469" y="89531"/>
                      <a:pt x="62866" y="95904"/>
                      <a:pt x="62890" y="103746"/>
                    </a:cubicBezTo>
                    <a:cubicBezTo>
                      <a:pt x="62915" y="105609"/>
                      <a:pt x="64067" y="107300"/>
                      <a:pt x="65880" y="107766"/>
                    </a:cubicBezTo>
                    <a:cubicBezTo>
                      <a:pt x="66263" y="107869"/>
                      <a:pt x="66640" y="107918"/>
                      <a:pt x="67006" y="107918"/>
                    </a:cubicBezTo>
                    <a:cubicBezTo>
                      <a:pt x="69248" y="107918"/>
                      <a:pt x="71076" y="106098"/>
                      <a:pt x="71076" y="103844"/>
                    </a:cubicBezTo>
                    <a:cubicBezTo>
                      <a:pt x="71076" y="103036"/>
                      <a:pt x="71027" y="102227"/>
                      <a:pt x="70929" y="101443"/>
                    </a:cubicBezTo>
                    <a:cubicBezTo>
                      <a:pt x="80022" y="99825"/>
                      <a:pt x="87227" y="92717"/>
                      <a:pt x="89017" y="83674"/>
                    </a:cubicBezTo>
                    <a:cubicBezTo>
                      <a:pt x="95046" y="85291"/>
                      <a:pt x="99531" y="90732"/>
                      <a:pt x="99653" y="97227"/>
                    </a:cubicBezTo>
                    <a:cubicBezTo>
                      <a:pt x="96467" y="101099"/>
                      <a:pt x="94556" y="106050"/>
                      <a:pt x="94556" y="111467"/>
                    </a:cubicBezTo>
                    <a:lnTo>
                      <a:pt x="94556" y="122618"/>
                    </a:lnTo>
                    <a:lnTo>
                      <a:pt x="98036" y="122618"/>
                    </a:lnTo>
                    <a:cubicBezTo>
                      <a:pt x="99629" y="122618"/>
                      <a:pt x="101197" y="122520"/>
                      <a:pt x="102717" y="122324"/>
                    </a:cubicBezTo>
                    <a:lnTo>
                      <a:pt x="102717" y="111467"/>
                    </a:lnTo>
                    <a:cubicBezTo>
                      <a:pt x="102717" y="103575"/>
                      <a:pt x="109138" y="97154"/>
                      <a:pt x="117030" y="97154"/>
                    </a:cubicBezTo>
                    <a:cubicBezTo>
                      <a:pt x="119358" y="97154"/>
                      <a:pt x="121221" y="95217"/>
                      <a:pt x="121099" y="92865"/>
                    </a:cubicBezTo>
                    <a:cubicBezTo>
                      <a:pt x="121001" y="90683"/>
                      <a:pt x="119089" y="88992"/>
                      <a:pt x="116883" y="88992"/>
                    </a:cubicBezTo>
                    <a:cubicBezTo>
                      <a:pt x="113329" y="89017"/>
                      <a:pt x="109972" y="89874"/>
                      <a:pt x="106981" y="91370"/>
                    </a:cubicBezTo>
                    <a:cubicBezTo>
                      <a:pt x="104310" y="81958"/>
                      <a:pt x="95634" y="75047"/>
                      <a:pt x="85365" y="75047"/>
                    </a:cubicBezTo>
                    <a:cubicBezTo>
                      <a:pt x="83110" y="75047"/>
                      <a:pt x="81272" y="76860"/>
                      <a:pt x="81272" y="79115"/>
                    </a:cubicBezTo>
                    <a:cubicBezTo>
                      <a:pt x="81272" y="79164"/>
                      <a:pt x="81272" y="79189"/>
                      <a:pt x="81296" y="79213"/>
                    </a:cubicBezTo>
                    <a:cubicBezTo>
                      <a:pt x="81272" y="79262"/>
                      <a:pt x="81272" y="79287"/>
                      <a:pt x="81272" y="79336"/>
                    </a:cubicBezTo>
                    <a:cubicBezTo>
                      <a:pt x="81272" y="86688"/>
                      <a:pt x="75708" y="92742"/>
                      <a:pt x="68552" y="93526"/>
                    </a:cubicBezTo>
                    <a:cubicBezTo>
                      <a:pt x="64826" y="86321"/>
                      <a:pt x="57278" y="81370"/>
                      <a:pt x="48602" y="81370"/>
                    </a:cubicBezTo>
                    <a:lnTo>
                      <a:pt x="45489" y="81370"/>
                    </a:lnTo>
                    <a:cubicBezTo>
                      <a:pt x="48651" y="77547"/>
                      <a:pt x="50587" y="72645"/>
                      <a:pt x="50636" y="67326"/>
                    </a:cubicBezTo>
                    <a:cubicBezTo>
                      <a:pt x="50660" y="65072"/>
                      <a:pt x="49018" y="63111"/>
                      <a:pt x="46788" y="62988"/>
                    </a:cubicBezTo>
                    <a:cubicBezTo>
                      <a:pt x="46715" y="62985"/>
                      <a:pt x="46643" y="62983"/>
                      <a:pt x="46571" y="62983"/>
                    </a:cubicBezTo>
                    <a:cubicBezTo>
                      <a:pt x="44316" y="62983"/>
                      <a:pt x="42474" y="64825"/>
                      <a:pt x="42474" y="67081"/>
                    </a:cubicBezTo>
                    <a:cubicBezTo>
                      <a:pt x="42474" y="74949"/>
                      <a:pt x="36053" y="81370"/>
                      <a:pt x="28186" y="81370"/>
                    </a:cubicBezTo>
                    <a:lnTo>
                      <a:pt x="20735" y="81370"/>
                    </a:lnTo>
                    <a:cubicBezTo>
                      <a:pt x="20220" y="81370"/>
                      <a:pt x="19706" y="81100"/>
                      <a:pt x="19387" y="80684"/>
                    </a:cubicBezTo>
                    <a:cubicBezTo>
                      <a:pt x="17206" y="77669"/>
                      <a:pt x="15931" y="73944"/>
                      <a:pt x="15931" y="69924"/>
                    </a:cubicBezTo>
                    <a:cubicBezTo>
                      <a:pt x="15931" y="62229"/>
                      <a:pt x="20686" y="55611"/>
                      <a:pt x="27426" y="52891"/>
                    </a:cubicBezTo>
                    <a:cubicBezTo>
                      <a:pt x="27622" y="52817"/>
                      <a:pt x="27818" y="52768"/>
                      <a:pt x="28039" y="52768"/>
                    </a:cubicBezTo>
                    <a:lnTo>
                      <a:pt x="58822" y="52768"/>
                    </a:lnTo>
                    <a:cubicBezTo>
                      <a:pt x="66665" y="52768"/>
                      <a:pt x="73061" y="59140"/>
                      <a:pt x="73110" y="66983"/>
                    </a:cubicBezTo>
                    <a:cubicBezTo>
                      <a:pt x="73110" y="68846"/>
                      <a:pt x="74287" y="70537"/>
                      <a:pt x="76076" y="71003"/>
                    </a:cubicBezTo>
                    <a:cubicBezTo>
                      <a:pt x="76462" y="71106"/>
                      <a:pt x="76842" y="71155"/>
                      <a:pt x="77210" y="71155"/>
                    </a:cubicBezTo>
                    <a:cubicBezTo>
                      <a:pt x="79461" y="71155"/>
                      <a:pt x="81272" y="69335"/>
                      <a:pt x="81272" y="67081"/>
                    </a:cubicBezTo>
                    <a:cubicBezTo>
                      <a:pt x="81272" y="54680"/>
                      <a:pt x="71199" y="44607"/>
                      <a:pt x="58822" y="44607"/>
                    </a:cubicBezTo>
                    <a:lnTo>
                      <a:pt x="57376" y="44607"/>
                    </a:lnTo>
                    <a:cubicBezTo>
                      <a:pt x="59140" y="38700"/>
                      <a:pt x="64606" y="34387"/>
                      <a:pt x="71076" y="34387"/>
                    </a:cubicBezTo>
                    <a:lnTo>
                      <a:pt x="103599" y="34387"/>
                    </a:lnTo>
                    <a:cubicBezTo>
                      <a:pt x="105781" y="34387"/>
                      <a:pt x="107692" y="32745"/>
                      <a:pt x="107815" y="30588"/>
                    </a:cubicBezTo>
                    <a:cubicBezTo>
                      <a:pt x="107986" y="28210"/>
                      <a:pt x="106099" y="26225"/>
                      <a:pt x="103746" y="26225"/>
                    </a:cubicBezTo>
                    <a:lnTo>
                      <a:pt x="93159" y="26225"/>
                    </a:lnTo>
                    <a:cubicBezTo>
                      <a:pt x="91247" y="15858"/>
                      <a:pt x="82203" y="7966"/>
                      <a:pt x="71297" y="7844"/>
                    </a:cubicBezTo>
                    <a:cubicBezTo>
                      <a:pt x="71281" y="7843"/>
                      <a:pt x="71264" y="7843"/>
                      <a:pt x="71248" y="7843"/>
                    </a:cubicBezTo>
                    <a:cubicBezTo>
                      <a:pt x="69038" y="7843"/>
                      <a:pt x="67105" y="9502"/>
                      <a:pt x="66983" y="11716"/>
                    </a:cubicBezTo>
                    <a:cubicBezTo>
                      <a:pt x="66861" y="14069"/>
                      <a:pt x="68748" y="16005"/>
                      <a:pt x="71076" y="16005"/>
                    </a:cubicBezTo>
                    <a:cubicBezTo>
                      <a:pt x="77522" y="16005"/>
                      <a:pt x="83012" y="20319"/>
                      <a:pt x="84777" y="26225"/>
                    </a:cubicBezTo>
                    <a:lnTo>
                      <a:pt x="71076" y="26225"/>
                    </a:lnTo>
                    <a:cubicBezTo>
                      <a:pt x="60072" y="26225"/>
                      <a:pt x="50905" y="34166"/>
                      <a:pt x="48969" y="44607"/>
                    </a:cubicBezTo>
                    <a:lnTo>
                      <a:pt x="30220" y="44607"/>
                    </a:lnTo>
                    <a:cubicBezTo>
                      <a:pt x="29338" y="44607"/>
                      <a:pt x="28578" y="43896"/>
                      <a:pt x="28578" y="42989"/>
                    </a:cubicBezTo>
                    <a:lnTo>
                      <a:pt x="28578" y="42965"/>
                    </a:lnTo>
                    <a:cubicBezTo>
                      <a:pt x="28578" y="32818"/>
                      <a:pt x="36813" y="24583"/>
                      <a:pt x="46960" y="24583"/>
                    </a:cubicBezTo>
                    <a:lnTo>
                      <a:pt x="46984" y="24583"/>
                    </a:lnTo>
                    <a:cubicBezTo>
                      <a:pt x="48111" y="24583"/>
                      <a:pt x="49018" y="23676"/>
                      <a:pt x="49018" y="22573"/>
                    </a:cubicBezTo>
                    <a:lnTo>
                      <a:pt x="49018" y="22549"/>
                    </a:lnTo>
                    <a:cubicBezTo>
                      <a:pt x="49018" y="15245"/>
                      <a:pt x="53258" y="8947"/>
                      <a:pt x="59410" y="5981"/>
                    </a:cubicBezTo>
                    <a:cubicBezTo>
                      <a:pt x="57008" y="4829"/>
                      <a:pt x="54312" y="4167"/>
                      <a:pt x="51469" y="4167"/>
                    </a:cubicBezTo>
                    <a:close/>
                  </a:path>
                </a:pathLst>
              </a:custGeom>
              <a:solidFill>
                <a:srgbClr val="DB657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49" name="Google Shape;1899;p32"/>
              <p:cNvSpPr/>
              <p:nvPr/>
            </p:nvSpPr>
            <p:spPr>
              <a:xfrm>
                <a:off x="3835725" y="595325"/>
                <a:ext cx="2307525" cy="1835725"/>
              </a:xfrm>
              <a:custGeom>
                <a:avLst/>
                <a:gdLst/>
                <a:ahLst/>
                <a:cxnLst/>
                <a:rect l="l" t="t" r="r" b="b"/>
                <a:pathLst>
                  <a:path w="92301" h="73429" extrusionOk="0">
                    <a:moveTo>
                      <a:pt x="24509" y="1"/>
                    </a:moveTo>
                    <a:cubicBezTo>
                      <a:pt x="10956" y="1"/>
                      <a:pt x="0" y="10981"/>
                      <a:pt x="0" y="24509"/>
                    </a:cubicBezTo>
                    <a:lnTo>
                      <a:pt x="0" y="70708"/>
                    </a:lnTo>
                    <a:cubicBezTo>
                      <a:pt x="0" y="72228"/>
                      <a:pt x="1201" y="73429"/>
                      <a:pt x="2721" y="73429"/>
                    </a:cubicBezTo>
                    <a:cubicBezTo>
                      <a:pt x="11838" y="73429"/>
                      <a:pt x="19656" y="67816"/>
                      <a:pt x="22892" y="59851"/>
                    </a:cubicBezTo>
                    <a:lnTo>
                      <a:pt x="67792" y="59851"/>
                    </a:lnTo>
                    <a:cubicBezTo>
                      <a:pt x="81345" y="59851"/>
                      <a:pt x="92300" y="48871"/>
                      <a:pt x="92300" y="35342"/>
                    </a:cubicBezTo>
                    <a:lnTo>
                      <a:pt x="92300" y="24509"/>
                    </a:lnTo>
                    <a:cubicBezTo>
                      <a:pt x="92300" y="10981"/>
                      <a:pt x="81345" y="1"/>
                      <a:pt x="67792" y="1"/>
                    </a:cubicBezTo>
                    <a:close/>
                  </a:path>
                </a:pathLst>
              </a:custGeom>
              <a:solidFill>
                <a:schemeClr val="accent1"/>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0" name="Google Shape;1900;p32"/>
              <p:cNvSpPr/>
              <p:nvPr/>
            </p:nvSpPr>
            <p:spPr>
              <a:xfrm>
                <a:off x="3835725" y="595325"/>
                <a:ext cx="888475" cy="1835725"/>
              </a:xfrm>
              <a:custGeom>
                <a:avLst/>
                <a:gdLst/>
                <a:ahLst/>
                <a:cxnLst/>
                <a:rect l="l" t="t" r="r" b="b"/>
                <a:pathLst>
                  <a:path w="35539" h="73429" extrusionOk="0">
                    <a:moveTo>
                      <a:pt x="24509" y="1"/>
                    </a:moveTo>
                    <a:cubicBezTo>
                      <a:pt x="10956" y="1"/>
                      <a:pt x="0" y="10981"/>
                      <a:pt x="0" y="24509"/>
                    </a:cubicBezTo>
                    <a:lnTo>
                      <a:pt x="0" y="70708"/>
                    </a:lnTo>
                    <a:cubicBezTo>
                      <a:pt x="0" y="72228"/>
                      <a:pt x="1201" y="73429"/>
                      <a:pt x="2721" y="73429"/>
                    </a:cubicBezTo>
                    <a:cubicBezTo>
                      <a:pt x="5735" y="73429"/>
                      <a:pt x="8603" y="72816"/>
                      <a:pt x="11201" y="71713"/>
                    </a:cubicBezTo>
                    <a:cubicBezTo>
                      <a:pt x="11078" y="71395"/>
                      <a:pt x="11029" y="71076"/>
                      <a:pt x="11029" y="70708"/>
                    </a:cubicBezTo>
                    <a:lnTo>
                      <a:pt x="11029" y="24509"/>
                    </a:lnTo>
                    <a:cubicBezTo>
                      <a:pt x="11029" y="10981"/>
                      <a:pt x="21985" y="1"/>
                      <a:pt x="35538" y="1"/>
                    </a:cubicBezTo>
                    <a:close/>
                  </a:path>
                </a:pathLst>
              </a:custGeom>
              <a:solidFill>
                <a:srgbClr val="73BCB8"/>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1" name="Google Shape;1901;p32"/>
              <p:cNvSpPr/>
              <p:nvPr/>
            </p:nvSpPr>
            <p:spPr>
              <a:xfrm>
                <a:off x="4356525" y="850825"/>
                <a:ext cx="919100" cy="1021425"/>
              </a:xfrm>
              <a:custGeom>
                <a:avLst/>
                <a:gdLst/>
                <a:ahLst/>
                <a:cxnLst/>
                <a:rect l="l" t="t" r="r" b="b"/>
                <a:pathLst>
                  <a:path w="36764" h="40857" extrusionOk="0">
                    <a:moveTo>
                      <a:pt x="2035" y="1"/>
                    </a:moveTo>
                    <a:cubicBezTo>
                      <a:pt x="908" y="1"/>
                      <a:pt x="1" y="908"/>
                      <a:pt x="1" y="2035"/>
                    </a:cubicBezTo>
                    <a:lnTo>
                      <a:pt x="1" y="6128"/>
                    </a:lnTo>
                    <a:cubicBezTo>
                      <a:pt x="1" y="7255"/>
                      <a:pt x="908" y="8162"/>
                      <a:pt x="2035" y="8162"/>
                    </a:cubicBezTo>
                    <a:lnTo>
                      <a:pt x="22451" y="8162"/>
                    </a:lnTo>
                    <a:cubicBezTo>
                      <a:pt x="23578" y="8162"/>
                      <a:pt x="24510" y="7255"/>
                      <a:pt x="24510" y="6128"/>
                    </a:cubicBezTo>
                    <a:lnTo>
                      <a:pt x="24510" y="2035"/>
                    </a:lnTo>
                    <a:cubicBezTo>
                      <a:pt x="24510" y="908"/>
                      <a:pt x="23578" y="1"/>
                      <a:pt x="22451" y="1"/>
                    </a:cubicBezTo>
                    <a:close/>
                    <a:moveTo>
                      <a:pt x="2035" y="16348"/>
                    </a:moveTo>
                    <a:cubicBezTo>
                      <a:pt x="908" y="16348"/>
                      <a:pt x="1" y="17255"/>
                      <a:pt x="1" y="18382"/>
                    </a:cubicBezTo>
                    <a:lnTo>
                      <a:pt x="1" y="22475"/>
                    </a:lnTo>
                    <a:cubicBezTo>
                      <a:pt x="1" y="23603"/>
                      <a:pt x="908" y="24510"/>
                      <a:pt x="2035" y="24510"/>
                    </a:cubicBezTo>
                    <a:lnTo>
                      <a:pt x="34705" y="24510"/>
                    </a:lnTo>
                    <a:cubicBezTo>
                      <a:pt x="35833" y="24510"/>
                      <a:pt x="36764" y="23603"/>
                      <a:pt x="36764" y="22475"/>
                    </a:cubicBezTo>
                    <a:lnTo>
                      <a:pt x="36764" y="18382"/>
                    </a:lnTo>
                    <a:cubicBezTo>
                      <a:pt x="36764" y="17255"/>
                      <a:pt x="35833" y="16348"/>
                      <a:pt x="34705" y="16348"/>
                    </a:cubicBezTo>
                    <a:close/>
                    <a:moveTo>
                      <a:pt x="4069" y="32671"/>
                    </a:moveTo>
                    <a:cubicBezTo>
                      <a:pt x="1814" y="32671"/>
                      <a:pt x="1" y="34509"/>
                      <a:pt x="1" y="36764"/>
                    </a:cubicBezTo>
                    <a:cubicBezTo>
                      <a:pt x="1" y="39019"/>
                      <a:pt x="1814" y="40857"/>
                      <a:pt x="4069" y="40857"/>
                    </a:cubicBezTo>
                    <a:cubicBezTo>
                      <a:pt x="6324" y="40857"/>
                      <a:pt x="8162" y="39019"/>
                      <a:pt x="8162" y="36764"/>
                    </a:cubicBezTo>
                    <a:cubicBezTo>
                      <a:pt x="8162" y="34509"/>
                      <a:pt x="6324" y="32671"/>
                      <a:pt x="4069" y="32671"/>
                    </a:cubicBezTo>
                    <a:close/>
                    <a:moveTo>
                      <a:pt x="16324" y="32671"/>
                    </a:moveTo>
                    <a:cubicBezTo>
                      <a:pt x="14069" y="32671"/>
                      <a:pt x="12255" y="34509"/>
                      <a:pt x="12255" y="36764"/>
                    </a:cubicBezTo>
                    <a:cubicBezTo>
                      <a:pt x="12255" y="39019"/>
                      <a:pt x="14069" y="40857"/>
                      <a:pt x="16324" y="40857"/>
                    </a:cubicBezTo>
                    <a:cubicBezTo>
                      <a:pt x="18578" y="40857"/>
                      <a:pt x="20417" y="39019"/>
                      <a:pt x="20417" y="36764"/>
                    </a:cubicBezTo>
                    <a:cubicBezTo>
                      <a:pt x="20417" y="34509"/>
                      <a:pt x="18578" y="32671"/>
                      <a:pt x="16324" y="32671"/>
                    </a:cubicBezTo>
                    <a:close/>
                    <a:moveTo>
                      <a:pt x="28578" y="32671"/>
                    </a:moveTo>
                    <a:cubicBezTo>
                      <a:pt x="26323" y="32671"/>
                      <a:pt x="24510" y="34509"/>
                      <a:pt x="24510" y="36764"/>
                    </a:cubicBezTo>
                    <a:cubicBezTo>
                      <a:pt x="24510" y="39019"/>
                      <a:pt x="26323" y="40857"/>
                      <a:pt x="28578" y="40857"/>
                    </a:cubicBezTo>
                    <a:cubicBezTo>
                      <a:pt x="30833" y="40857"/>
                      <a:pt x="32671" y="39019"/>
                      <a:pt x="32671" y="36764"/>
                    </a:cubicBezTo>
                    <a:cubicBezTo>
                      <a:pt x="32671" y="34509"/>
                      <a:pt x="30833" y="32671"/>
                      <a:pt x="28578" y="32671"/>
                    </a:cubicBezTo>
                    <a:close/>
                  </a:path>
                </a:pathLst>
              </a:custGeom>
              <a:solidFill>
                <a:schemeClr val="accent2"/>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2" name="Google Shape;1902;p32"/>
              <p:cNvSpPr/>
              <p:nvPr/>
            </p:nvSpPr>
            <p:spPr>
              <a:xfrm>
                <a:off x="5211275" y="442150"/>
                <a:ext cx="1021425" cy="1021425"/>
              </a:xfrm>
              <a:custGeom>
                <a:avLst/>
                <a:gdLst/>
                <a:ahLst/>
                <a:cxnLst/>
                <a:rect l="l" t="t" r="r" b="b"/>
                <a:pathLst>
                  <a:path w="40857" h="40857" extrusionOk="0">
                    <a:moveTo>
                      <a:pt x="16348" y="0"/>
                    </a:moveTo>
                    <a:cubicBezTo>
                      <a:pt x="15221" y="0"/>
                      <a:pt x="14289" y="932"/>
                      <a:pt x="14289" y="2059"/>
                    </a:cubicBezTo>
                    <a:lnTo>
                      <a:pt x="14289" y="14314"/>
                    </a:lnTo>
                    <a:lnTo>
                      <a:pt x="2035" y="14314"/>
                    </a:lnTo>
                    <a:cubicBezTo>
                      <a:pt x="907" y="14314"/>
                      <a:pt x="1" y="15220"/>
                      <a:pt x="1" y="16348"/>
                    </a:cubicBezTo>
                    <a:lnTo>
                      <a:pt x="1" y="24509"/>
                    </a:lnTo>
                    <a:cubicBezTo>
                      <a:pt x="1" y="25637"/>
                      <a:pt x="907" y="26568"/>
                      <a:pt x="2035" y="26568"/>
                    </a:cubicBezTo>
                    <a:lnTo>
                      <a:pt x="14289" y="26568"/>
                    </a:lnTo>
                    <a:lnTo>
                      <a:pt x="14289" y="38822"/>
                    </a:lnTo>
                    <a:cubicBezTo>
                      <a:pt x="14289" y="39950"/>
                      <a:pt x="15221" y="40857"/>
                      <a:pt x="16348" y="40857"/>
                    </a:cubicBezTo>
                    <a:lnTo>
                      <a:pt x="24509" y="40857"/>
                    </a:lnTo>
                    <a:cubicBezTo>
                      <a:pt x="25637" y="40857"/>
                      <a:pt x="26544" y="39950"/>
                      <a:pt x="26544" y="38822"/>
                    </a:cubicBezTo>
                    <a:lnTo>
                      <a:pt x="26544" y="26568"/>
                    </a:lnTo>
                    <a:lnTo>
                      <a:pt x="38798" y="26568"/>
                    </a:lnTo>
                    <a:cubicBezTo>
                      <a:pt x="39925" y="26568"/>
                      <a:pt x="40857" y="25637"/>
                      <a:pt x="40857" y="24509"/>
                    </a:cubicBezTo>
                    <a:lnTo>
                      <a:pt x="40857" y="16348"/>
                    </a:lnTo>
                    <a:cubicBezTo>
                      <a:pt x="40857" y="15220"/>
                      <a:pt x="39925" y="14314"/>
                      <a:pt x="38798" y="14314"/>
                    </a:cubicBezTo>
                    <a:lnTo>
                      <a:pt x="26544" y="14314"/>
                    </a:lnTo>
                    <a:lnTo>
                      <a:pt x="26544" y="2059"/>
                    </a:lnTo>
                    <a:cubicBezTo>
                      <a:pt x="26544" y="932"/>
                      <a:pt x="25637" y="0"/>
                      <a:pt x="24509" y="0"/>
                    </a:cubicBezTo>
                    <a:close/>
                  </a:path>
                </a:pathLst>
              </a:custGeom>
              <a:solidFill>
                <a:schemeClr val="accent3"/>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sp>
            <p:nvSpPr>
              <p:cNvPr id="53" name="Google Shape;1903;p32"/>
              <p:cNvSpPr/>
              <p:nvPr/>
            </p:nvSpPr>
            <p:spPr>
              <a:xfrm>
                <a:off x="5211275" y="799975"/>
                <a:ext cx="663600" cy="663600"/>
              </a:xfrm>
              <a:custGeom>
                <a:avLst/>
                <a:gdLst/>
                <a:ahLst/>
                <a:cxnLst/>
                <a:rect l="l" t="t" r="r" b="b"/>
                <a:pathLst>
                  <a:path w="26544" h="26544" extrusionOk="0">
                    <a:moveTo>
                      <a:pt x="2035" y="1"/>
                    </a:moveTo>
                    <a:cubicBezTo>
                      <a:pt x="907" y="1"/>
                      <a:pt x="1" y="907"/>
                      <a:pt x="1" y="2035"/>
                    </a:cubicBezTo>
                    <a:lnTo>
                      <a:pt x="1" y="10196"/>
                    </a:lnTo>
                    <a:cubicBezTo>
                      <a:pt x="1" y="11324"/>
                      <a:pt x="907" y="12255"/>
                      <a:pt x="2035" y="12255"/>
                    </a:cubicBezTo>
                    <a:lnTo>
                      <a:pt x="14289" y="12255"/>
                    </a:lnTo>
                    <a:lnTo>
                      <a:pt x="14289" y="24509"/>
                    </a:lnTo>
                    <a:cubicBezTo>
                      <a:pt x="14289" y="25637"/>
                      <a:pt x="15221" y="26544"/>
                      <a:pt x="16348" y="26544"/>
                    </a:cubicBezTo>
                    <a:lnTo>
                      <a:pt x="24509" y="26544"/>
                    </a:lnTo>
                    <a:cubicBezTo>
                      <a:pt x="25637" y="26544"/>
                      <a:pt x="26544" y="25637"/>
                      <a:pt x="26544" y="24509"/>
                    </a:cubicBezTo>
                    <a:lnTo>
                      <a:pt x="26544" y="20000"/>
                    </a:lnTo>
                    <a:lnTo>
                      <a:pt x="22867" y="20000"/>
                    </a:lnTo>
                    <a:cubicBezTo>
                      <a:pt x="21740" y="20000"/>
                      <a:pt x="20833" y="19093"/>
                      <a:pt x="20833" y="17965"/>
                    </a:cubicBezTo>
                    <a:lnTo>
                      <a:pt x="20833" y="7745"/>
                    </a:lnTo>
                    <a:cubicBezTo>
                      <a:pt x="20833" y="6618"/>
                      <a:pt x="19926" y="5711"/>
                      <a:pt x="18799" y="5711"/>
                    </a:cubicBezTo>
                    <a:lnTo>
                      <a:pt x="8579" y="5711"/>
                    </a:lnTo>
                    <a:cubicBezTo>
                      <a:pt x="7451" y="5711"/>
                      <a:pt x="6544" y="4804"/>
                      <a:pt x="6544" y="3677"/>
                    </a:cubicBezTo>
                    <a:lnTo>
                      <a:pt x="6544" y="1"/>
                    </a:lnTo>
                    <a:close/>
                  </a:path>
                </a:pathLst>
              </a:custGeom>
              <a:solidFill>
                <a:srgbClr val="D1C634"/>
              </a:solid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sp>
          <p:nvSpPr>
            <p:cNvPr id="45" name="Google Shape;1958;p32">
              <a:hlinkClick r:id="rId3" action="ppaction://hlinksldjump"/>
            </p:cNvPr>
            <p:cNvSpPr/>
            <p:nvPr/>
          </p:nvSpPr>
          <p:spPr>
            <a:xfrm>
              <a:off x="4791075" y="2236575"/>
              <a:ext cx="816800" cy="816800"/>
            </a:xfrm>
            <a:prstGeom prst="ellipse">
              <a:avLst/>
            </a:prstGeom>
            <a:noFill/>
            <a:ln>
              <a:noFill/>
            </a:ln>
          </p:spPr>
          <p:txBody>
            <a:bodyPr spcFirstLastPara="1" wrap="square" lIns="91397" tIns="91397" rIns="91397" bIns="91397" anchor="ctr" anchorCtr="0">
              <a:noAutofit/>
            </a:bodyPr>
            <a:lstStyle/>
            <a:p>
              <a:pPr>
                <a:buClr>
                  <a:srgbClr val="000000"/>
                </a:buClr>
              </a:pPr>
              <a:endParaRPr sz="1399" kern="0">
                <a:solidFill>
                  <a:srgbClr val="000000"/>
                </a:solidFill>
                <a:latin typeface="Arial" panose="020B0604020202020204"/>
                <a:cs typeface="Arial" panose="020B0604020202020204"/>
                <a:sym typeface="Arial" panose="020B0604020202020204"/>
              </a:endParaRPr>
            </a:p>
          </p:txBody>
        </p:sp>
      </p:grpSp>
      <p:pic>
        <p:nvPicPr>
          <p:cNvPr id="2" name="Picture 1">
            <a:extLst>
              <a:ext uri="{FF2B5EF4-FFF2-40B4-BE49-F238E27FC236}">
                <a16:creationId xmlns:a16="http://schemas.microsoft.com/office/drawing/2014/main" xmlns="" id="{13CB5066-0F7A-B903-C803-9C572D80F3C3}"/>
              </a:ext>
            </a:extLst>
          </p:cNvPr>
          <p:cNvPicPr>
            <a:picLocks noChangeAspect="1"/>
          </p:cNvPicPr>
          <p:nvPr/>
        </p:nvPicPr>
        <p:blipFill>
          <a:blip r:embed="rId4"/>
          <a:stretch>
            <a:fillRect/>
          </a:stretch>
        </p:blipFill>
        <p:spPr>
          <a:xfrm>
            <a:off x="1691680" y="807554"/>
            <a:ext cx="5852607" cy="3917064"/>
          </a:xfrm>
          <a:prstGeom prst="rect">
            <a:avLst/>
          </a:prstGeom>
        </p:spPr>
      </p:pic>
    </p:spTree>
    <p:extLst>
      <p:ext uri="{BB962C8B-B14F-4D97-AF65-F5344CB8AC3E}">
        <p14:creationId xmlns:p14="http://schemas.microsoft.com/office/powerpoint/2010/main" xmlns="" val="33026970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3">
                                            <p:txEl>
                                              <p:pRg st="0" end="0"/>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3">
                                            <p:txEl>
                                              <p:pRg st="1" end="1"/>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3">
                                            <p:txEl>
                                              <p:pRg st="2" end="2"/>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3">
                                            <p:txEl>
                                              <p:pRg st="3" end="3"/>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3">
                                            <p:txEl>
                                              <p:pRg st="4" end="4"/>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3"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3)">
                                      <p:cBhvr>
                                        <p:cTn id="3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1C2D433-F107-4188-B4C6-D46D663B08E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总结"/>
  <p:tag name="ISPRING_SCORM_ENDPOINT" val="&lt;endpoint&gt;&lt;enable&gt;0&lt;/enable&gt;&lt;lrs&gt;http://&lt;/lrs&gt;&lt;auth&gt;0&lt;/auth&gt;&lt;login&gt;&lt;/login&gt;&lt;password&gt;&lt;/password&gt;&lt;key&gt;&lt;/key&gt;&lt;name&gt;&lt;/name&gt;&lt;email&gt;&lt;/email&gt;&lt;/endpoint&gt;&#10;"/>
  <p:tag name="INKNOELEADERBOARD" val="1868944939"/>
</p:tagLst>
</file>

<file path=ppt/theme/theme1.xml><?xml version="1.0" encoding="utf-8"?>
<a:theme xmlns:a="http://schemas.openxmlformats.org/drawingml/2006/main" name="Office 主题">
  <a:themeElements>
    <a:clrScheme name="自定义 39">
      <a:dk1>
        <a:sysClr val="windowText" lastClr="000000"/>
      </a:dk1>
      <a:lt1>
        <a:sysClr val="window" lastClr="FFFFFF"/>
      </a:lt1>
      <a:dk2>
        <a:srgbClr val="123E61"/>
      </a:dk2>
      <a:lt2>
        <a:srgbClr val="D4D4D6"/>
      </a:lt2>
      <a:accent1>
        <a:srgbClr val="123E61"/>
      </a:accent1>
      <a:accent2>
        <a:srgbClr val="123E61"/>
      </a:accent2>
      <a:accent3>
        <a:srgbClr val="123E61"/>
      </a:accent3>
      <a:accent4>
        <a:srgbClr val="123E61"/>
      </a:accent4>
      <a:accent5>
        <a:srgbClr val="123E61"/>
      </a:accent5>
      <a:accent6>
        <a:srgbClr val="000000"/>
      </a:accent6>
      <a:hlink>
        <a:srgbClr val="168BBA"/>
      </a:hlink>
      <a:folHlink>
        <a:srgbClr val="68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Slide doanh nghiệp">
      <a:majorFont>
        <a:latin typeface="A3.Jovis-BebasNeueBold-San"/>
        <a:ea typeface=""/>
        <a:cs typeface=""/>
      </a:majorFont>
      <a:minorFont>
        <a:latin typeface="A2.Jovis-Doanvandai-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xmlns="" name="Presentation1" id="{CADAD1A1-CEC9-4312-AC2A-7A3DCE0B6CC7}" vid="{FE0E3839-66CC-412B-BD39-DBA3FC809DE9}"/>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AE6F2518-B084-4896-AF52-66CC2144AA26}"/>
    </a:ext>
  </a:extLst>
</a:theme>
</file>

<file path=ppt/theme/theme4.xml><?xml version="1.0" encoding="utf-8"?>
<a:theme xmlns:a="http://schemas.openxmlformats.org/drawingml/2006/main" name="Student Choice Board for Middle School by Slidesgo">
  <a:themeElements>
    <a:clrScheme name="Simple Light">
      <a:dk1>
        <a:srgbClr val="D1C747"/>
      </a:dk1>
      <a:lt1>
        <a:srgbClr val="FFFFFF"/>
      </a:lt1>
      <a:dk2>
        <a:srgbClr val="595959"/>
      </a:dk2>
      <a:lt2>
        <a:srgbClr val="EEEEEE"/>
      </a:lt2>
      <a:accent1>
        <a:srgbClr val="C5E8E7"/>
      </a:accent1>
      <a:accent2>
        <a:srgbClr val="E04B5D"/>
      </a:accent2>
      <a:accent3>
        <a:srgbClr val="E9DD4B"/>
      </a:accent3>
      <a:accent4>
        <a:srgbClr val="4CA5A0"/>
      </a:accent4>
      <a:accent5>
        <a:srgbClr val="DB6571"/>
      </a:accent5>
      <a:accent6>
        <a:srgbClr val="277C74"/>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3588</TotalTime>
  <Words>1340</Words>
  <Application>Microsoft Office PowerPoint</Application>
  <PresentationFormat>On-screen Show (16:9)</PresentationFormat>
  <Paragraphs>210</Paragraphs>
  <Slides>34</Slides>
  <Notes>26</Notes>
  <HiddenSlides>2</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Office 主题</vt:lpstr>
      <vt:lpstr>3_Office Theme</vt:lpstr>
      <vt:lpstr>1_Office Theme</vt:lpstr>
      <vt:lpstr>Student Choice Board for Middle School by Slidesgo</vt:lpstr>
      <vt:lpstr>5_Office Theme</vt:lpstr>
      <vt:lpstr>Slide 1</vt:lpstr>
      <vt:lpstr>Slide 2</vt:lpstr>
      <vt:lpstr>Slide 3</vt:lpstr>
      <vt:lpstr>Slide 4</vt:lpstr>
      <vt:lpstr>Slide 5</vt:lpstr>
      <vt:lpstr>Slide 6</vt:lpstr>
      <vt:lpstr>Slide 7</vt:lpstr>
      <vt:lpstr>3. TH:TẠO BÀI TRÌNH CHIẾU CHO LỄ RA MẮT CLB</vt:lpstr>
      <vt:lpstr>A. Mở bài trình chiếu mới</vt:lpstr>
      <vt:lpstr>A. Mở bài trình chiếu mới</vt:lpstr>
      <vt:lpstr>B. Định dạng văn bản trên trang chiếu</vt:lpstr>
      <vt:lpstr>B. Định dạng văn bản trên trang chiếu</vt:lpstr>
      <vt:lpstr>B. Định dạng văn bản trên trang chiếu</vt:lpstr>
      <vt:lpstr>B. Định dạng văn bản trên trang chiếu</vt:lpstr>
      <vt:lpstr>B. Định dạng văn bản trên trang chiếu</vt:lpstr>
      <vt:lpstr>C. Đánh số trang, thêm đầu trang và chân trang</vt:lpstr>
      <vt:lpstr>C. Đánh số trang, thêm đầu trang và chân trang</vt:lpstr>
      <vt:lpstr>C. Đánh số trang, thêm đầu trang và chân trang</vt:lpstr>
      <vt:lpstr>D. Hoàn thiện bài trình chiếu và lưu tệp</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微粒体总结</dc:title>
  <dc:creator>Administrator</dc:creator>
  <cp:lastModifiedBy>ASUS</cp:lastModifiedBy>
  <cp:revision>439</cp:revision>
  <dcterms:created xsi:type="dcterms:W3CDTF">2017-04-06T01:11:23Z</dcterms:created>
  <dcterms:modified xsi:type="dcterms:W3CDTF">2025-06-22T13:09:58Z</dcterms:modified>
</cp:coreProperties>
</file>