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74" r:id="rId2"/>
  </p:sldMasterIdLst>
  <p:notesMasterIdLst>
    <p:notesMasterId r:id="rId33"/>
  </p:notesMasterIdLst>
  <p:sldIdLst>
    <p:sldId id="368" r:id="rId3"/>
    <p:sldId id="287" r:id="rId4"/>
    <p:sldId id="319" r:id="rId5"/>
    <p:sldId id="386" r:id="rId6"/>
    <p:sldId id="371" r:id="rId7"/>
    <p:sldId id="372" r:id="rId8"/>
    <p:sldId id="373" r:id="rId9"/>
    <p:sldId id="377" r:id="rId10"/>
    <p:sldId id="375" r:id="rId11"/>
    <p:sldId id="382" r:id="rId12"/>
    <p:sldId id="350" r:id="rId13"/>
    <p:sldId id="351" r:id="rId14"/>
    <p:sldId id="354" r:id="rId15"/>
    <p:sldId id="358" r:id="rId16"/>
    <p:sldId id="383" r:id="rId17"/>
    <p:sldId id="356" r:id="rId18"/>
    <p:sldId id="385" r:id="rId19"/>
    <p:sldId id="348" r:id="rId20"/>
    <p:sldId id="362" r:id="rId21"/>
    <p:sldId id="388" r:id="rId22"/>
    <p:sldId id="387" r:id="rId23"/>
    <p:sldId id="366" r:id="rId24"/>
    <p:sldId id="367" r:id="rId25"/>
    <p:sldId id="390" r:id="rId26"/>
    <p:sldId id="391" r:id="rId27"/>
    <p:sldId id="392" r:id="rId28"/>
    <p:sldId id="344" r:id="rId29"/>
    <p:sldId id="341" r:id="rId30"/>
    <p:sldId id="393" r:id="rId31"/>
    <p:sldId id="369" r:id="rId32"/>
  </p:sldIdLst>
  <p:sldSz cx="9144000" cy="5145088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00CC"/>
    <a:srgbClr val="F8FFB1"/>
    <a:srgbClr val="00FFFF"/>
    <a:srgbClr val="DDEAD6"/>
    <a:srgbClr val="000066"/>
    <a:srgbClr val="FF0000"/>
    <a:srgbClr val="96BE80"/>
    <a:srgbClr val="C6DCBA"/>
    <a:srgbClr val="123E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834" autoAdjust="0"/>
    <p:restoredTop sz="83630" autoAdjust="0"/>
  </p:normalViewPr>
  <p:slideViewPr>
    <p:cSldViewPr>
      <p:cViewPr varScale="1">
        <p:scale>
          <a:sx n="92" d="100"/>
          <a:sy n="92" d="100"/>
        </p:scale>
        <p:origin x="-906" y="-10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4091A-5F91-4884-9C28-204C28D23121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739ED9-4B8D-4254-BCB9-6FBCD700B2C1}">
      <dgm:prSet phldrT="[Text]" custT="1"/>
      <dgm:spPr/>
      <dgm:t>
        <a:bodyPr/>
        <a:lstStyle/>
        <a:p>
          <a:r>
            <a:rPr lang="en-US" sz="34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trung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mang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lừa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dối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.</a:t>
          </a:r>
          <a:endParaRPr lang="en-US" sz="3400" dirty="0"/>
        </a:p>
      </dgm:t>
    </dgm:pt>
    <dgm:pt modelId="{A150ACD4-857F-49F6-B31C-0D7C85BB52CD}" type="parTrans" cxnId="{ACD74509-22DC-4EDD-9D05-1D8A8325FB65}">
      <dgm:prSet/>
      <dgm:spPr/>
      <dgm:t>
        <a:bodyPr/>
        <a:lstStyle/>
        <a:p>
          <a:endParaRPr lang="en-US" sz="3400"/>
        </a:p>
      </dgm:t>
    </dgm:pt>
    <dgm:pt modelId="{FFC43317-0B0A-45B1-A267-D9255417FC85}" type="sibTrans" cxnId="{ACD74509-22DC-4EDD-9D05-1D8A8325FB65}">
      <dgm:prSet/>
      <dgm:spPr/>
      <dgm:t>
        <a:bodyPr/>
        <a:lstStyle/>
        <a:p>
          <a:endParaRPr lang="en-US" sz="3400"/>
        </a:p>
      </dgm:t>
    </dgm:pt>
    <dgm:pt modelId="{1077EFA2-0F7E-48A8-8E2F-5B24FF23E490}">
      <dgm:prSet phldrT="[Text]" custT="1"/>
      <dgm:spPr/>
      <dgm:t>
        <a:bodyPr/>
        <a:lstStyle/>
        <a:p>
          <a:r>
            <a:rPr lang="en-US" sz="34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quyết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sai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lầm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.</a:t>
          </a:r>
          <a:endParaRPr lang="en-US" sz="3400" dirty="0"/>
        </a:p>
      </dgm:t>
    </dgm:pt>
    <dgm:pt modelId="{C76262B4-8DE9-4794-B89C-6960AFA37023}" type="parTrans" cxnId="{94F31A08-5287-45A0-B164-BA508A35A255}">
      <dgm:prSet/>
      <dgm:spPr/>
      <dgm:t>
        <a:bodyPr/>
        <a:lstStyle/>
        <a:p>
          <a:endParaRPr lang="en-US" sz="3400"/>
        </a:p>
      </dgm:t>
    </dgm:pt>
    <dgm:pt modelId="{AA83522F-724A-4B6D-9586-0FD36F0DE6F4}" type="sibTrans" cxnId="{94F31A08-5287-45A0-B164-BA508A35A255}">
      <dgm:prSet/>
      <dgm:spPr/>
      <dgm:t>
        <a:bodyPr/>
        <a:lstStyle/>
        <a:p>
          <a:endParaRPr lang="en-US" sz="3400"/>
        </a:p>
      </dgm:t>
    </dgm:pt>
    <dgm:pt modelId="{052F202D-047A-4003-B001-EDBE563E2965}">
      <dgm:prSet phldrT="[Text]" custT="1"/>
      <dgm:spPr/>
      <dgm:t>
        <a:bodyPr/>
        <a:lstStyle/>
        <a:p>
          <a:r>
            <a:rPr lang="en-US" sz="34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đồn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luận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căn</a:t>
          </a:r>
          <a:r>
            <a:rPr lang="en-US" sz="3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dirty="0" err="1">
              <a:latin typeface="Times New Roman" pitchFamily="18" charset="0"/>
              <a:cs typeface="Times New Roman" pitchFamily="18" charset="0"/>
            </a:rPr>
            <a:t>cứ</a:t>
          </a:r>
          <a:endParaRPr lang="en-US" sz="3400" dirty="0"/>
        </a:p>
      </dgm:t>
    </dgm:pt>
    <dgm:pt modelId="{29012D1A-615E-4CFA-9C9E-39199C4A76D8}" type="sibTrans" cxnId="{A0FEE695-3F17-4A58-B307-DF424EE84ECF}">
      <dgm:prSet/>
      <dgm:spPr/>
      <dgm:t>
        <a:bodyPr/>
        <a:lstStyle/>
        <a:p>
          <a:endParaRPr lang="en-US" sz="3400"/>
        </a:p>
      </dgm:t>
    </dgm:pt>
    <dgm:pt modelId="{F4FD169A-171C-4AF3-9931-73971556BBB1}" type="parTrans" cxnId="{A0FEE695-3F17-4A58-B307-DF424EE84ECF}">
      <dgm:prSet/>
      <dgm:spPr/>
      <dgm:t>
        <a:bodyPr/>
        <a:lstStyle/>
        <a:p>
          <a:endParaRPr lang="en-US" sz="3400"/>
        </a:p>
      </dgm:t>
    </dgm:pt>
    <dgm:pt modelId="{2301CDEF-4262-4C15-9CEB-2BA8D89CA0B1}" type="pres">
      <dgm:prSet presAssocID="{4B44091A-5F91-4884-9C28-204C28D231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6A88A-FBFB-4BC6-8DDC-6F22D5596547}" type="pres">
      <dgm:prSet presAssocID="{33739ED9-4B8D-4254-BCB9-6FBCD700B2C1}" presName="node" presStyleLbl="node1" presStyleIdx="0" presStyleCnt="3" custLinFactNeighborY="1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E755A-37C3-4F41-92BB-51CF819C8B8E}" type="pres">
      <dgm:prSet presAssocID="{FFC43317-0B0A-45B1-A267-D9255417FC85}" presName="sibTrans" presStyleCnt="0"/>
      <dgm:spPr/>
    </dgm:pt>
    <dgm:pt modelId="{85A6035E-8719-41AD-82F2-32291666A8A5}" type="pres">
      <dgm:prSet presAssocID="{052F202D-047A-4003-B001-EDBE563E29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3F26D-EEB4-4BEA-BA94-2998CBF5F7C9}" type="pres">
      <dgm:prSet presAssocID="{29012D1A-615E-4CFA-9C9E-39199C4A76D8}" presName="sibTrans" presStyleCnt="0"/>
      <dgm:spPr/>
    </dgm:pt>
    <dgm:pt modelId="{4E804C35-AAC1-41E1-9182-3F0756EDE3B2}" type="pres">
      <dgm:prSet presAssocID="{1077EFA2-0F7E-48A8-8E2F-5B24FF23E4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E58DD7-C959-4E08-88B9-68EB504D1169}" type="presOf" srcId="{4B44091A-5F91-4884-9C28-204C28D23121}" destId="{2301CDEF-4262-4C15-9CEB-2BA8D89CA0B1}" srcOrd="0" destOrd="0" presId="urn:microsoft.com/office/officeart/2005/8/layout/default#1"/>
    <dgm:cxn modelId="{23C04F86-64DB-45D6-8BDE-81573380220E}" type="presOf" srcId="{1077EFA2-0F7E-48A8-8E2F-5B24FF23E490}" destId="{4E804C35-AAC1-41E1-9182-3F0756EDE3B2}" srcOrd="0" destOrd="0" presId="urn:microsoft.com/office/officeart/2005/8/layout/default#1"/>
    <dgm:cxn modelId="{ACD74509-22DC-4EDD-9D05-1D8A8325FB65}" srcId="{4B44091A-5F91-4884-9C28-204C28D23121}" destId="{33739ED9-4B8D-4254-BCB9-6FBCD700B2C1}" srcOrd="0" destOrd="0" parTransId="{A150ACD4-857F-49F6-B31C-0D7C85BB52CD}" sibTransId="{FFC43317-0B0A-45B1-A267-D9255417FC85}"/>
    <dgm:cxn modelId="{94F31A08-5287-45A0-B164-BA508A35A255}" srcId="{4B44091A-5F91-4884-9C28-204C28D23121}" destId="{1077EFA2-0F7E-48A8-8E2F-5B24FF23E490}" srcOrd="2" destOrd="0" parTransId="{C76262B4-8DE9-4794-B89C-6960AFA37023}" sibTransId="{AA83522F-724A-4B6D-9586-0FD36F0DE6F4}"/>
    <dgm:cxn modelId="{2D8B80B2-DBE5-4582-A7D6-C4EA29F033CF}" type="presOf" srcId="{052F202D-047A-4003-B001-EDBE563E2965}" destId="{85A6035E-8719-41AD-82F2-32291666A8A5}" srcOrd="0" destOrd="0" presId="urn:microsoft.com/office/officeart/2005/8/layout/default#1"/>
    <dgm:cxn modelId="{A0FEE695-3F17-4A58-B307-DF424EE84ECF}" srcId="{4B44091A-5F91-4884-9C28-204C28D23121}" destId="{052F202D-047A-4003-B001-EDBE563E2965}" srcOrd="1" destOrd="0" parTransId="{F4FD169A-171C-4AF3-9931-73971556BBB1}" sibTransId="{29012D1A-615E-4CFA-9C9E-39199C4A76D8}"/>
    <dgm:cxn modelId="{66479B8D-B48E-466B-A7D3-723C2952AE6A}" type="presOf" srcId="{33739ED9-4B8D-4254-BCB9-6FBCD700B2C1}" destId="{B416A88A-FBFB-4BC6-8DDC-6F22D5596547}" srcOrd="0" destOrd="0" presId="urn:microsoft.com/office/officeart/2005/8/layout/default#1"/>
    <dgm:cxn modelId="{DE67C046-4B49-41E1-AFCA-86D0B8E1338F}" type="presParOf" srcId="{2301CDEF-4262-4C15-9CEB-2BA8D89CA0B1}" destId="{B416A88A-FBFB-4BC6-8DDC-6F22D5596547}" srcOrd="0" destOrd="0" presId="urn:microsoft.com/office/officeart/2005/8/layout/default#1"/>
    <dgm:cxn modelId="{1E6C8224-E6F3-4C83-82CA-3476C7BAE5BF}" type="presParOf" srcId="{2301CDEF-4262-4C15-9CEB-2BA8D89CA0B1}" destId="{78EE755A-37C3-4F41-92BB-51CF819C8B8E}" srcOrd="1" destOrd="0" presId="urn:microsoft.com/office/officeart/2005/8/layout/default#1"/>
    <dgm:cxn modelId="{1E7C3639-43E7-496F-9771-EDFA96663C6D}" type="presParOf" srcId="{2301CDEF-4262-4C15-9CEB-2BA8D89CA0B1}" destId="{85A6035E-8719-41AD-82F2-32291666A8A5}" srcOrd="2" destOrd="0" presId="urn:microsoft.com/office/officeart/2005/8/layout/default#1"/>
    <dgm:cxn modelId="{39B1079C-3918-4B2C-A7FC-5B0DFC7E54A4}" type="presParOf" srcId="{2301CDEF-4262-4C15-9CEB-2BA8D89CA0B1}" destId="{EE83F26D-EEB4-4BEA-BA94-2998CBF5F7C9}" srcOrd="3" destOrd="0" presId="urn:microsoft.com/office/officeart/2005/8/layout/default#1"/>
    <dgm:cxn modelId="{293464A1-0E1A-4B00-BBB1-EAA53CFC94A0}" type="presParOf" srcId="{2301CDEF-4262-4C15-9CEB-2BA8D89CA0B1}" destId="{4E804C35-AAC1-41E1-9182-3F0756EDE3B2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4091A-5F91-4884-9C28-204C28D23121}" type="doc">
      <dgm:prSet loTypeId="urn:microsoft.com/office/officeart/2005/8/layout/vList2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41F782-2C95-47CD-BAF2-ED07EAC4DEEB}">
      <dgm:prSet phldrT="[Text]" custT="1"/>
      <dgm:spPr/>
      <dgm:t>
        <a:bodyPr/>
        <a:lstStyle/>
        <a:p>
          <a:pPr algn="ctr"/>
          <a:r>
            <a:rPr lang="en-US" sz="3600" dirty="0" err="1"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tra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tin; </a:t>
          </a:r>
        </a:p>
      </dgm:t>
    </dgm:pt>
    <dgm:pt modelId="{B95E1290-2234-4B2D-9EB9-4B428CB7F2DD}" type="parTrans" cxnId="{AE154A24-000C-4C7D-AD68-E597601CA347}">
      <dgm:prSet/>
      <dgm:spPr/>
      <dgm:t>
        <a:bodyPr/>
        <a:lstStyle/>
        <a:p>
          <a:pPr algn="ctr"/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8AE5402C-A3C6-4EE5-A714-939809B75389}" type="sibTrans" cxnId="{AE154A24-000C-4C7D-AD68-E597601CA347}">
      <dgm:prSet/>
      <dgm:spPr/>
      <dgm:t>
        <a:bodyPr/>
        <a:lstStyle/>
        <a:p>
          <a:pPr algn="ctr"/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DBD3DFBB-B081-4BD0-BF7E-A952FB442898}">
      <dgm:prSet custT="1"/>
      <dgm:spPr/>
      <dgm:t>
        <a:bodyPr/>
        <a:lstStyle/>
        <a:p>
          <a:pPr algn="ctr"/>
          <a:r>
            <a:rPr lang="en-US" sz="3600" dirty="0" err="1"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biệt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; </a:t>
          </a:r>
        </a:p>
      </dgm:t>
    </dgm:pt>
    <dgm:pt modelId="{79D91498-AF90-442C-8DC5-F95615B03C40}" type="parTrans" cxnId="{4E801EA2-7D4E-4361-8050-86309E2A9EC9}">
      <dgm:prSet/>
      <dgm:spPr/>
      <dgm:t>
        <a:bodyPr/>
        <a:lstStyle/>
        <a:p>
          <a:pPr algn="ctr"/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61CE1B3B-56A4-4350-B146-C7AEA68B11A4}" type="sibTrans" cxnId="{4E801EA2-7D4E-4361-8050-86309E2A9EC9}">
      <dgm:prSet/>
      <dgm:spPr/>
      <dgm:t>
        <a:bodyPr/>
        <a:lstStyle/>
        <a:p>
          <a:pPr algn="ctr"/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3237451E-1BCF-419B-967B-C787E2A835A8}">
      <dgm:prSet custT="1"/>
      <dgm:spPr/>
      <dgm:t>
        <a:bodyPr/>
        <a:lstStyle/>
        <a:p>
          <a:pPr algn="ctr"/>
          <a:r>
            <a:rPr lang="en-US" sz="3600" dirty="0" err="1"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tra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cứ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luận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904D2635-8D55-4D02-99E3-C71EA588F658}" type="parTrans" cxnId="{0CACB450-933B-44B8-AD38-B86AF1A4B8D0}">
      <dgm:prSet/>
      <dgm:spPr/>
      <dgm:t>
        <a:bodyPr/>
        <a:lstStyle/>
        <a:p>
          <a:pPr algn="ctr"/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AD23EB5D-A124-4A64-B585-663D5EC50B7C}" type="sibTrans" cxnId="{0CACB450-933B-44B8-AD38-B86AF1A4B8D0}">
      <dgm:prSet/>
      <dgm:spPr/>
      <dgm:t>
        <a:bodyPr/>
        <a:lstStyle/>
        <a:p>
          <a:pPr algn="ctr"/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EC597913-5099-4D5A-9E23-57E56436E537}">
      <dgm:prSet custT="1"/>
      <dgm:spPr/>
      <dgm:t>
        <a:bodyPr/>
        <a:lstStyle/>
        <a:p>
          <a:pPr algn="ctr"/>
          <a:r>
            <a:rPr lang="en-US" sz="3600">
              <a:latin typeface="Times New Roman" pitchFamily="18" charset="0"/>
              <a:cs typeface="Times New Roman" pitchFamily="18" charset="0"/>
            </a:rPr>
            <a:t>Đánh giá tính thời sự của thông tin.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277897F5-9D15-4F19-9192-C4D8D5325E8F}" type="parTrans" cxnId="{5AE2C19B-9DD3-4FFE-A955-C74532CD7C30}">
      <dgm:prSet/>
      <dgm:spPr/>
      <dgm:t>
        <a:bodyPr/>
        <a:lstStyle/>
        <a:p>
          <a:pPr algn="ctr"/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9689A99B-5B29-49DF-ACD5-C937150C748A}" type="sibTrans" cxnId="{5AE2C19B-9DD3-4FFE-A955-C74532CD7C30}">
      <dgm:prSet/>
      <dgm:spPr/>
      <dgm:t>
        <a:bodyPr/>
        <a:lstStyle/>
        <a:p>
          <a:pPr algn="ctr"/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4666F95B-B10F-4CA3-A974-E18164E78A2E}" type="pres">
      <dgm:prSet presAssocID="{4B44091A-5F91-4884-9C28-204C28D231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F92FC-D16A-42B6-A4A3-739DEAF166CC}" type="pres">
      <dgm:prSet presAssocID="{0441F782-2C95-47CD-BAF2-ED07EAC4DEE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3444C-9AA6-43EC-9AD0-9E51FDD9A9EC}" type="pres">
      <dgm:prSet presAssocID="{8AE5402C-A3C6-4EE5-A714-939809B75389}" presName="spacer" presStyleCnt="0"/>
      <dgm:spPr/>
    </dgm:pt>
    <dgm:pt modelId="{0AF5D35A-93C6-4F57-8F75-F078F43E8513}" type="pres">
      <dgm:prSet presAssocID="{DBD3DFBB-B081-4BD0-BF7E-A952FB44289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2C85A-EDBC-4C0F-A1AD-8DF6329CBDBD}" type="pres">
      <dgm:prSet presAssocID="{61CE1B3B-56A4-4350-B146-C7AEA68B11A4}" presName="spacer" presStyleCnt="0"/>
      <dgm:spPr/>
    </dgm:pt>
    <dgm:pt modelId="{A13D30C0-8344-4CE9-B95D-8347CC11A27D}" type="pres">
      <dgm:prSet presAssocID="{3237451E-1BCF-419B-967B-C787E2A835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FA6EB-4455-4CA8-AC4B-D98005A87F3C}" type="pres">
      <dgm:prSet presAssocID="{AD23EB5D-A124-4A64-B585-663D5EC50B7C}" presName="spacer" presStyleCnt="0"/>
      <dgm:spPr/>
    </dgm:pt>
    <dgm:pt modelId="{78883C87-D6E4-4923-B6D7-3A9E5842C142}" type="pres">
      <dgm:prSet presAssocID="{EC597913-5099-4D5A-9E23-57E56436E5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E2C19B-9DD3-4FFE-A955-C74532CD7C30}" srcId="{4B44091A-5F91-4884-9C28-204C28D23121}" destId="{EC597913-5099-4D5A-9E23-57E56436E537}" srcOrd="3" destOrd="0" parTransId="{277897F5-9D15-4F19-9192-C4D8D5325E8F}" sibTransId="{9689A99B-5B29-49DF-ACD5-C937150C748A}"/>
    <dgm:cxn modelId="{D2927FB6-FFFC-4BB2-8C8E-CC659A33C38A}" type="presOf" srcId="{3237451E-1BCF-419B-967B-C787E2A835A8}" destId="{A13D30C0-8344-4CE9-B95D-8347CC11A27D}" srcOrd="0" destOrd="0" presId="urn:microsoft.com/office/officeart/2005/8/layout/vList2"/>
    <dgm:cxn modelId="{E823033F-F4D4-40DD-BDBB-E2DF0FF5CDAF}" type="presOf" srcId="{4B44091A-5F91-4884-9C28-204C28D23121}" destId="{4666F95B-B10F-4CA3-A974-E18164E78A2E}" srcOrd="0" destOrd="0" presId="urn:microsoft.com/office/officeart/2005/8/layout/vList2"/>
    <dgm:cxn modelId="{0CACB450-933B-44B8-AD38-B86AF1A4B8D0}" srcId="{4B44091A-5F91-4884-9C28-204C28D23121}" destId="{3237451E-1BCF-419B-967B-C787E2A835A8}" srcOrd="2" destOrd="0" parTransId="{904D2635-8D55-4D02-99E3-C71EA588F658}" sibTransId="{AD23EB5D-A124-4A64-B585-663D5EC50B7C}"/>
    <dgm:cxn modelId="{8EB307CB-1FE6-4931-A865-29A1206FF386}" type="presOf" srcId="{EC597913-5099-4D5A-9E23-57E56436E537}" destId="{78883C87-D6E4-4923-B6D7-3A9E5842C142}" srcOrd="0" destOrd="0" presId="urn:microsoft.com/office/officeart/2005/8/layout/vList2"/>
    <dgm:cxn modelId="{4E801EA2-7D4E-4361-8050-86309E2A9EC9}" srcId="{4B44091A-5F91-4884-9C28-204C28D23121}" destId="{DBD3DFBB-B081-4BD0-BF7E-A952FB442898}" srcOrd="1" destOrd="0" parTransId="{79D91498-AF90-442C-8DC5-F95615B03C40}" sibTransId="{61CE1B3B-56A4-4350-B146-C7AEA68B11A4}"/>
    <dgm:cxn modelId="{AE154A24-000C-4C7D-AD68-E597601CA347}" srcId="{4B44091A-5F91-4884-9C28-204C28D23121}" destId="{0441F782-2C95-47CD-BAF2-ED07EAC4DEEB}" srcOrd="0" destOrd="0" parTransId="{B95E1290-2234-4B2D-9EB9-4B428CB7F2DD}" sibTransId="{8AE5402C-A3C6-4EE5-A714-939809B75389}"/>
    <dgm:cxn modelId="{F3ABD1D9-E304-4D73-9A13-3C146025103D}" type="presOf" srcId="{DBD3DFBB-B081-4BD0-BF7E-A952FB442898}" destId="{0AF5D35A-93C6-4F57-8F75-F078F43E8513}" srcOrd="0" destOrd="0" presId="urn:microsoft.com/office/officeart/2005/8/layout/vList2"/>
    <dgm:cxn modelId="{4FCBE5FA-FAD1-4811-9E5D-4C13BC5DEFF6}" type="presOf" srcId="{0441F782-2C95-47CD-BAF2-ED07EAC4DEEB}" destId="{4FFF92FC-D16A-42B6-A4A3-739DEAF166CC}" srcOrd="0" destOrd="0" presId="urn:microsoft.com/office/officeart/2005/8/layout/vList2"/>
    <dgm:cxn modelId="{DC9A07D1-A34D-4D4F-97AE-135789511A4B}" type="presParOf" srcId="{4666F95B-B10F-4CA3-A974-E18164E78A2E}" destId="{4FFF92FC-D16A-42B6-A4A3-739DEAF166CC}" srcOrd="0" destOrd="0" presId="urn:microsoft.com/office/officeart/2005/8/layout/vList2"/>
    <dgm:cxn modelId="{67D07B62-CAD9-4D0E-BA4F-59B1CEE2BA4A}" type="presParOf" srcId="{4666F95B-B10F-4CA3-A974-E18164E78A2E}" destId="{21E3444C-9AA6-43EC-9AD0-9E51FDD9A9EC}" srcOrd="1" destOrd="0" presId="urn:microsoft.com/office/officeart/2005/8/layout/vList2"/>
    <dgm:cxn modelId="{C20D6F7D-32F4-42C6-987A-3819A47A3D11}" type="presParOf" srcId="{4666F95B-B10F-4CA3-A974-E18164E78A2E}" destId="{0AF5D35A-93C6-4F57-8F75-F078F43E8513}" srcOrd="2" destOrd="0" presId="urn:microsoft.com/office/officeart/2005/8/layout/vList2"/>
    <dgm:cxn modelId="{A7011C40-B531-471C-BD5F-C92A0AA20D01}" type="presParOf" srcId="{4666F95B-B10F-4CA3-A974-E18164E78A2E}" destId="{75C2C85A-EDBC-4C0F-A1AD-8DF6329CBDBD}" srcOrd="3" destOrd="0" presId="urn:microsoft.com/office/officeart/2005/8/layout/vList2"/>
    <dgm:cxn modelId="{FBE1DD49-E1AB-48EE-A7B3-96C26C97A68E}" type="presParOf" srcId="{4666F95B-B10F-4CA3-A974-E18164E78A2E}" destId="{A13D30C0-8344-4CE9-B95D-8347CC11A27D}" srcOrd="4" destOrd="0" presId="urn:microsoft.com/office/officeart/2005/8/layout/vList2"/>
    <dgm:cxn modelId="{B1C2C46C-C691-4B69-977C-EE5CF4A566D9}" type="presParOf" srcId="{4666F95B-B10F-4CA3-A974-E18164E78A2E}" destId="{47FFA6EB-4455-4CA8-AC4B-D98005A87F3C}" srcOrd="5" destOrd="0" presId="urn:microsoft.com/office/officeart/2005/8/layout/vList2"/>
    <dgm:cxn modelId="{DC21732C-B9A9-40C2-A3EB-9E7FDEE21FDE}" type="presParOf" srcId="{4666F95B-B10F-4CA3-A974-E18164E78A2E}" destId="{78883C87-D6E4-4923-B6D7-3A9E5842C1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174D8-28FE-4F85-A71F-D6A1ED5F52E5}" type="doc">
      <dgm:prSet loTypeId="urn:microsoft.com/office/officeart/2005/8/layout/hProcess7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DD5A3E-FBE3-4741-9809-5EAB4B3D20EE}">
      <dgm:prSet phldrT="[Text]" phldr="1"/>
      <dgm:spPr/>
      <dgm:t>
        <a:bodyPr/>
        <a:lstStyle/>
        <a:p>
          <a:endParaRPr lang="en-US" dirty="0"/>
        </a:p>
      </dgm:t>
    </dgm:pt>
    <dgm:pt modelId="{14250A4D-43A2-4DAD-BB4E-9C095D4B9BB7}" type="parTrans" cxnId="{8C68E7CB-C7C6-4475-BFFA-34BA2A9642E1}">
      <dgm:prSet/>
      <dgm:spPr/>
      <dgm:t>
        <a:bodyPr/>
        <a:lstStyle/>
        <a:p>
          <a:endParaRPr lang="en-US"/>
        </a:p>
      </dgm:t>
    </dgm:pt>
    <dgm:pt modelId="{90404A64-862F-4DD9-897B-E9F2F5C20906}" type="sibTrans" cxnId="{8C68E7CB-C7C6-4475-BFFA-34BA2A9642E1}">
      <dgm:prSet/>
      <dgm:spPr/>
      <dgm:t>
        <a:bodyPr/>
        <a:lstStyle/>
        <a:p>
          <a:endParaRPr lang="en-US"/>
        </a:p>
      </dgm:t>
    </dgm:pt>
    <dgm:pt modelId="{714CBF49-FBE1-454D-8692-6E0C78EFD0A9}">
      <dgm:prSet/>
      <dgm:spPr/>
      <dgm:t>
        <a:bodyPr/>
        <a:lstStyle/>
        <a:p>
          <a:pPr algn="ctr"/>
          <a:r>
            <a:rPr lang="en-US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trò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chơi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cung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PUBG Mobile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phù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.</a:t>
          </a:r>
          <a:endParaRPr lang="en-US" dirty="0"/>
        </a:p>
      </dgm:t>
    </dgm:pt>
    <dgm:pt modelId="{D081BE25-2FFA-4DE2-9143-C188EA9D0966}" type="sibTrans" cxnId="{655AD3B0-0B29-48A5-97F9-98C87EB59251}">
      <dgm:prSet/>
      <dgm:spPr/>
      <dgm:t>
        <a:bodyPr/>
        <a:lstStyle/>
        <a:p>
          <a:endParaRPr lang="en-US"/>
        </a:p>
      </dgm:t>
    </dgm:pt>
    <dgm:pt modelId="{F280C516-68E1-4967-A6DD-DADA38FE3B95}" type="parTrans" cxnId="{655AD3B0-0B29-48A5-97F9-98C87EB59251}">
      <dgm:prSet/>
      <dgm:spPr/>
      <dgm:t>
        <a:bodyPr/>
        <a:lstStyle/>
        <a:p>
          <a:endParaRPr lang="en-US"/>
        </a:p>
      </dgm:t>
    </dgm:pt>
    <dgm:pt modelId="{AFCA250F-D9FD-4095-8107-D5C3420885A1}">
      <dgm:prSet phldrT="[Text]" phldr="1"/>
      <dgm:spPr/>
      <dgm:t>
        <a:bodyPr/>
        <a:lstStyle/>
        <a:p>
          <a:endParaRPr lang="en-US" dirty="0"/>
        </a:p>
      </dgm:t>
    </dgm:pt>
    <dgm:pt modelId="{A68AF1FD-2918-487A-A882-2B78D1C28086}" type="sibTrans" cxnId="{E1FB1E3D-BF44-4BA0-9542-BA231E028CB4}">
      <dgm:prSet/>
      <dgm:spPr/>
      <dgm:t>
        <a:bodyPr/>
        <a:lstStyle/>
        <a:p>
          <a:endParaRPr lang="en-US"/>
        </a:p>
      </dgm:t>
    </dgm:pt>
    <dgm:pt modelId="{C3ED67B4-1CEB-484C-9A9D-5EFD08B6F2B3}" type="parTrans" cxnId="{E1FB1E3D-BF44-4BA0-9542-BA231E028CB4}">
      <dgm:prSet/>
      <dgm:spPr/>
      <dgm:t>
        <a:bodyPr/>
        <a:lstStyle/>
        <a:p>
          <a:endParaRPr lang="en-US"/>
        </a:p>
      </dgm:t>
    </dgm:pt>
    <dgm:pt modelId="{2228F616-13B9-44C8-A2A1-8D03E6CC1ED5}">
      <dgm:prSet/>
      <dgm:spPr/>
      <dgm:t>
        <a:bodyPr/>
        <a:lstStyle/>
        <a:p>
          <a:pPr algn="ctr"/>
          <a:r>
            <a:rPr lang="en-US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tiết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cung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AccuWeather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xác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cao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chuẩn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xác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.</a:t>
          </a:r>
          <a:endParaRPr lang="en-US" dirty="0"/>
        </a:p>
      </dgm:t>
    </dgm:pt>
    <dgm:pt modelId="{FBF8EFCB-3518-4977-8F28-85A63B4FDB6D}">
      <dgm:prSet phldrT="[Text]" phldr="1"/>
      <dgm:spPr/>
      <dgm:t>
        <a:bodyPr/>
        <a:lstStyle/>
        <a:p>
          <a:endParaRPr lang="en-US" dirty="0"/>
        </a:p>
      </dgm:t>
    </dgm:pt>
    <dgm:pt modelId="{601ACDDE-7ADD-49EB-AF4A-9C1B53086F14}" type="sibTrans" cxnId="{065FD2EC-1E10-42A0-BAF1-7BB44B325CA9}">
      <dgm:prSet/>
      <dgm:spPr/>
      <dgm:t>
        <a:bodyPr/>
        <a:lstStyle/>
        <a:p>
          <a:endParaRPr lang="en-US"/>
        </a:p>
      </dgm:t>
    </dgm:pt>
    <dgm:pt modelId="{D9ADAF15-B571-4FA2-903F-C60E3D93CBB0}" type="parTrans" cxnId="{065FD2EC-1E10-42A0-BAF1-7BB44B325CA9}">
      <dgm:prSet/>
      <dgm:spPr/>
      <dgm:t>
        <a:bodyPr/>
        <a:lstStyle/>
        <a:p>
          <a:endParaRPr lang="en-US"/>
        </a:p>
      </dgm:t>
    </dgm:pt>
    <dgm:pt modelId="{BC24863E-4AE9-4FFE-B64D-65A4F56FD290}" type="sibTrans" cxnId="{669CCE9F-DBA0-4314-B5E9-20FD1C97E29E}">
      <dgm:prSet/>
      <dgm:spPr/>
      <dgm:t>
        <a:bodyPr/>
        <a:lstStyle/>
        <a:p>
          <a:endParaRPr lang="en-US"/>
        </a:p>
      </dgm:t>
    </dgm:pt>
    <dgm:pt modelId="{D29BAD50-328F-47CA-8EE2-ECEDCAE382E3}" type="parTrans" cxnId="{669CCE9F-DBA0-4314-B5E9-20FD1C97E29E}">
      <dgm:prSet/>
      <dgm:spPr/>
      <dgm:t>
        <a:bodyPr/>
        <a:lstStyle/>
        <a:p>
          <a:endParaRPr lang="en-US"/>
        </a:p>
      </dgm:t>
    </dgm:pt>
    <dgm:pt modelId="{9B2231AC-71C0-4AEE-8CCC-0A0B85B5A41F}">
      <dgm:prSet phldrT="[Text]"/>
      <dgm:spPr/>
      <dgm:t>
        <a:bodyPr/>
        <a:lstStyle/>
        <a:p>
          <a:pPr algn="ctr"/>
          <a:r>
            <a:rPr lang="en-US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cung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TikTok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qua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video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ngắn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hoàn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toàn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lành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mạnh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.</a:t>
          </a:r>
          <a:endParaRPr lang="en-US" dirty="0"/>
        </a:p>
      </dgm:t>
    </dgm:pt>
    <dgm:pt modelId="{F43B6B8F-81EF-4225-A64E-E6D5D1FB7174}" type="sibTrans" cxnId="{FE24A016-AC90-4851-9DAE-2C200B8DE3F4}">
      <dgm:prSet/>
      <dgm:spPr/>
      <dgm:t>
        <a:bodyPr/>
        <a:lstStyle/>
        <a:p>
          <a:endParaRPr lang="en-US"/>
        </a:p>
      </dgm:t>
    </dgm:pt>
    <dgm:pt modelId="{DFF5DAFD-0543-4368-8FD0-1535981529D3}" type="parTrans" cxnId="{FE24A016-AC90-4851-9DAE-2C200B8DE3F4}">
      <dgm:prSet/>
      <dgm:spPr/>
      <dgm:t>
        <a:bodyPr/>
        <a:lstStyle/>
        <a:p>
          <a:endParaRPr lang="en-US"/>
        </a:p>
      </dgm:t>
    </dgm:pt>
    <dgm:pt modelId="{96DE628A-2166-4D7A-B8A7-5A3D10946F67}" type="pres">
      <dgm:prSet presAssocID="{745174D8-28FE-4F85-A71F-D6A1ED5F52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66638E-C176-43D2-86F6-49295D82B663}" type="pres">
      <dgm:prSet presAssocID="{5BDD5A3E-FBE3-4741-9809-5EAB4B3D20EE}" presName="compositeNode" presStyleCnt="0">
        <dgm:presLayoutVars>
          <dgm:bulletEnabled val="1"/>
        </dgm:presLayoutVars>
      </dgm:prSet>
      <dgm:spPr/>
    </dgm:pt>
    <dgm:pt modelId="{D3C26326-1A20-4C84-96A9-E77DD5605A1E}" type="pres">
      <dgm:prSet presAssocID="{5BDD5A3E-FBE3-4741-9809-5EAB4B3D20EE}" presName="bgRect" presStyleLbl="node1" presStyleIdx="0" presStyleCnt="3" custScaleX="123453"/>
      <dgm:spPr/>
      <dgm:t>
        <a:bodyPr/>
        <a:lstStyle/>
        <a:p>
          <a:endParaRPr lang="en-US"/>
        </a:p>
      </dgm:t>
    </dgm:pt>
    <dgm:pt modelId="{FB028132-D4A4-44B2-83AB-91346EFC9DC9}" type="pres">
      <dgm:prSet presAssocID="{5BDD5A3E-FBE3-4741-9809-5EAB4B3D20E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097BE-9453-48FD-9F6E-FE5312ADA9B4}" type="pres">
      <dgm:prSet presAssocID="{5BDD5A3E-FBE3-4741-9809-5EAB4B3D20E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73517-F058-4869-9A7C-FA77F4037C87}" type="pres">
      <dgm:prSet presAssocID="{90404A64-862F-4DD9-897B-E9F2F5C20906}" presName="hSp" presStyleCnt="0"/>
      <dgm:spPr/>
    </dgm:pt>
    <dgm:pt modelId="{E07862B1-8F4C-4926-B6FC-BE5AE081B65B}" type="pres">
      <dgm:prSet presAssocID="{90404A64-862F-4DD9-897B-E9F2F5C20906}" presName="vProcSp" presStyleCnt="0"/>
      <dgm:spPr/>
    </dgm:pt>
    <dgm:pt modelId="{00ED8A55-B940-495E-BCF4-D32F13C4D7CA}" type="pres">
      <dgm:prSet presAssocID="{90404A64-862F-4DD9-897B-E9F2F5C20906}" presName="vSp1" presStyleCnt="0"/>
      <dgm:spPr/>
    </dgm:pt>
    <dgm:pt modelId="{3F104165-498E-4F53-90AF-7EF1F42D279D}" type="pres">
      <dgm:prSet presAssocID="{90404A64-862F-4DD9-897B-E9F2F5C20906}" presName="simulatedConn" presStyleLbl="solidFgAcc1" presStyleIdx="0" presStyleCnt="2"/>
      <dgm:spPr/>
    </dgm:pt>
    <dgm:pt modelId="{2023F32E-351E-40C7-BF5F-E82D3F8773C0}" type="pres">
      <dgm:prSet presAssocID="{90404A64-862F-4DD9-897B-E9F2F5C20906}" presName="vSp2" presStyleCnt="0"/>
      <dgm:spPr/>
    </dgm:pt>
    <dgm:pt modelId="{593CD2E3-8394-4B02-87F1-32E3779E1C8D}" type="pres">
      <dgm:prSet presAssocID="{90404A64-862F-4DD9-897B-E9F2F5C20906}" presName="sibTrans" presStyleCnt="0"/>
      <dgm:spPr/>
    </dgm:pt>
    <dgm:pt modelId="{95637AAF-747A-4E5B-8C87-A17E23D6515B}" type="pres">
      <dgm:prSet presAssocID="{FBF8EFCB-3518-4977-8F28-85A63B4FDB6D}" presName="compositeNode" presStyleCnt="0">
        <dgm:presLayoutVars>
          <dgm:bulletEnabled val="1"/>
        </dgm:presLayoutVars>
      </dgm:prSet>
      <dgm:spPr/>
    </dgm:pt>
    <dgm:pt modelId="{310A8C0C-3360-4200-8179-6991E526F26C}" type="pres">
      <dgm:prSet presAssocID="{FBF8EFCB-3518-4977-8F28-85A63B4FDB6D}" presName="bgRect" presStyleLbl="node1" presStyleIdx="1" presStyleCnt="3"/>
      <dgm:spPr/>
      <dgm:t>
        <a:bodyPr/>
        <a:lstStyle/>
        <a:p>
          <a:endParaRPr lang="en-US"/>
        </a:p>
      </dgm:t>
    </dgm:pt>
    <dgm:pt modelId="{44AB2947-E299-4987-B2F8-D6B71608A500}" type="pres">
      <dgm:prSet presAssocID="{FBF8EFCB-3518-4977-8F28-85A63B4FDB6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AFB83-E93C-4A7F-BEC3-3FA5E7A8C903}" type="pres">
      <dgm:prSet presAssocID="{FBF8EFCB-3518-4977-8F28-85A63B4FDB6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0E40B-8B21-401F-9A6D-9B1B3D8A5B33}" type="pres">
      <dgm:prSet presAssocID="{601ACDDE-7ADD-49EB-AF4A-9C1B53086F14}" presName="hSp" presStyleCnt="0"/>
      <dgm:spPr/>
    </dgm:pt>
    <dgm:pt modelId="{D53032EF-622B-4E3D-AADF-E63ED7AC93FB}" type="pres">
      <dgm:prSet presAssocID="{601ACDDE-7ADD-49EB-AF4A-9C1B53086F14}" presName="vProcSp" presStyleCnt="0"/>
      <dgm:spPr/>
    </dgm:pt>
    <dgm:pt modelId="{85278BEC-D01B-43EF-92EA-BF30AD524F7A}" type="pres">
      <dgm:prSet presAssocID="{601ACDDE-7ADD-49EB-AF4A-9C1B53086F14}" presName="vSp1" presStyleCnt="0"/>
      <dgm:spPr/>
    </dgm:pt>
    <dgm:pt modelId="{8AC3BF8C-9A7F-4F63-9D0F-7E9CF5548226}" type="pres">
      <dgm:prSet presAssocID="{601ACDDE-7ADD-49EB-AF4A-9C1B53086F14}" presName="simulatedConn" presStyleLbl="solidFgAcc1" presStyleIdx="1" presStyleCnt="2"/>
      <dgm:spPr/>
    </dgm:pt>
    <dgm:pt modelId="{81902E5C-F64A-4FAF-8515-8D1627834F29}" type="pres">
      <dgm:prSet presAssocID="{601ACDDE-7ADD-49EB-AF4A-9C1B53086F14}" presName="vSp2" presStyleCnt="0"/>
      <dgm:spPr/>
    </dgm:pt>
    <dgm:pt modelId="{4C829EF0-4FB9-4AF7-B5A4-1E2292706452}" type="pres">
      <dgm:prSet presAssocID="{601ACDDE-7ADD-49EB-AF4A-9C1B53086F14}" presName="sibTrans" presStyleCnt="0"/>
      <dgm:spPr/>
    </dgm:pt>
    <dgm:pt modelId="{285FEA49-7F75-42D6-B9D7-77297CEEFA5C}" type="pres">
      <dgm:prSet presAssocID="{AFCA250F-D9FD-4095-8107-D5C3420885A1}" presName="compositeNode" presStyleCnt="0">
        <dgm:presLayoutVars>
          <dgm:bulletEnabled val="1"/>
        </dgm:presLayoutVars>
      </dgm:prSet>
      <dgm:spPr/>
    </dgm:pt>
    <dgm:pt modelId="{DCEE8484-0F63-4B3B-A226-8C638301F24F}" type="pres">
      <dgm:prSet presAssocID="{AFCA250F-D9FD-4095-8107-D5C3420885A1}" presName="bgRect" presStyleLbl="node1" presStyleIdx="2" presStyleCnt="3"/>
      <dgm:spPr/>
      <dgm:t>
        <a:bodyPr/>
        <a:lstStyle/>
        <a:p>
          <a:endParaRPr lang="en-US"/>
        </a:p>
      </dgm:t>
    </dgm:pt>
    <dgm:pt modelId="{B5821FF4-6705-45E2-B2EB-B2169D8C16A9}" type="pres">
      <dgm:prSet presAssocID="{AFCA250F-D9FD-4095-8107-D5C3420885A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C30E1-35D4-4670-93B0-E5AEDDE9FF64}" type="pres">
      <dgm:prSet presAssocID="{AFCA250F-D9FD-4095-8107-D5C3420885A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15FFE-BDFC-4C66-9565-6AE263B79538}" type="presOf" srcId="{714CBF49-FBE1-454D-8692-6E0C78EFD0A9}" destId="{0ADC30E1-35D4-4670-93B0-E5AEDDE9FF64}" srcOrd="0" destOrd="0" presId="urn:microsoft.com/office/officeart/2005/8/layout/hProcess7#1"/>
    <dgm:cxn modelId="{065FD2EC-1E10-42A0-BAF1-7BB44B325CA9}" srcId="{745174D8-28FE-4F85-A71F-D6A1ED5F52E5}" destId="{FBF8EFCB-3518-4977-8F28-85A63B4FDB6D}" srcOrd="1" destOrd="0" parTransId="{D9ADAF15-B571-4FA2-903F-C60E3D93CBB0}" sibTransId="{601ACDDE-7ADD-49EB-AF4A-9C1B53086F14}"/>
    <dgm:cxn modelId="{DE72201C-2283-4177-B8B4-D8779008D623}" type="presOf" srcId="{9B2231AC-71C0-4AEE-8CCC-0A0B85B5A41F}" destId="{B83097BE-9453-48FD-9F6E-FE5312ADA9B4}" srcOrd="0" destOrd="0" presId="urn:microsoft.com/office/officeart/2005/8/layout/hProcess7#1"/>
    <dgm:cxn modelId="{3294580A-FB8B-4854-91E0-E97DD5CD725A}" type="presOf" srcId="{2228F616-13B9-44C8-A2A1-8D03E6CC1ED5}" destId="{BEAAFB83-E93C-4A7F-BEC3-3FA5E7A8C903}" srcOrd="0" destOrd="0" presId="urn:microsoft.com/office/officeart/2005/8/layout/hProcess7#1"/>
    <dgm:cxn modelId="{3110C100-CC57-46A0-8C99-6D9BEBA06CAA}" type="presOf" srcId="{FBF8EFCB-3518-4977-8F28-85A63B4FDB6D}" destId="{44AB2947-E299-4987-B2F8-D6B71608A500}" srcOrd="1" destOrd="0" presId="urn:microsoft.com/office/officeart/2005/8/layout/hProcess7#1"/>
    <dgm:cxn modelId="{98F04C2C-7C87-4013-9310-60AE3CD03BA7}" type="presOf" srcId="{AFCA250F-D9FD-4095-8107-D5C3420885A1}" destId="{DCEE8484-0F63-4B3B-A226-8C638301F24F}" srcOrd="0" destOrd="0" presId="urn:microsoft.com/office/officeart/2005/8/layout/hProcess7#1"/>
    <dgm:cxn modelId="{669CCE9F-DBA0-4314-B5E9-20FD1C97E29E}" srcId="{FBF8EFCB-3518-4977-8F28-85A63B4FDB6D}" destId="{2228F616-13B9-44C8-A2A1-8D03E6CC1ED5}" srcOrd="0" destOrd="0" parTransId="{D29BAD50-328F-47CA-8EE2-ECEDCAE382E3}" sibTransId="{BC24863E-4AE9-4FFE-B64D-65A4F56FD290}"/>
    <dgm:cxn modelId="{FE24A016-AC90-4851-9DAE-2C200B8DE3F4}" srcId="{5BDD5A3E-FBE3-4741-9809-5EAB4B3D20EE}" destId="{9B2231AC-71C0-4AEE-8CCC-0A0B85B5A41F}" srcOrd="0" destOrd="0" parTransId="{DFF5DAFD-0543-4368-8FD0-1535981529D3}" sibTransId="{F43B6B8F-81EF-4225-A64E-E6D5D1FB7174}"/>
    <dgm:cxn modelId="{C3569041-1A9C-4D7A-850D-B2C7B43C7E23}" type="presOf" srcId="{5BDD5A3E-FBE3-4741-9809-5EAB4B3D20EE}" destId="{D3C26326-1A20-4C84-96A9-E77DD5605A1E}" srcOrd="0" destOrd="0" presId="urn:microsoft.com/office/officeart/2005/8/layout/hProcess7#1"/>
    <dgm:cxn modelId="{509A077C-2277-4E72-BE87-D713D424C078}" type="presOf" srcId="{745174D8-28FE-4F85-A71F-D6A1ED5F52E5}" destId="{96DE628A-2166-4D7A-B8A7-5A3D10946F67}" srcOrd="0" destOrd="0" presId="urn:microsoft.com/office/officeart/2005/8/layout/hProcess7#1"/>
    <dgm:cxn modelId="{8C68E7CB-C7C6-4475-BFFA-34BA2A9642E1}" srcId="{745174D8-28FE-4F85-A71F-D6A1ED5F52E5}" destId="{5BDD5A3E-FBE3-4741-9809-5EAB4B3D20EE}" srcOrd="0" destOrd="0" parTransId="{14250A4D-43A2-4DAD-BB4E-9C095D4B9BB7}" sibTransId="{90404A64-862F-4DD9-897B-E9F2F5C20906}"/>
    <dgm:cxn modelId="{655AD3B0-0B29-48A5-97F9-98C87EB59251}" srcId="{AFCA250F-D9FD-4095-8107-D5C3420885A1}" destId="{714CBF49-FBE1-454D-8692-6E0C78EFD0A9}" srcOrd="0" destOrd="0" parTransId="{F280C516-68E1-4967-A6DD-DADA38FE3B95}" sibTransId="{D081BE25-2FFA-4DE2-9143-C188EA9D0966}"/>
    <dgm:cxn modelId="{8494FBD0-8CD7-4D02-B950-1FE953C1B38A}" type="presOf" srcId="{5BDD5A3E-FBE3-4741-9809-5EAB4B3D20EE}" destId="{FB028132-D4A4-44B2-83AB-91346EFC9DC9}" srcOrd="1" destOrd="0" presId="urn:microsoft.com/office/officeart/2005/8/layout/hProcess7#1"/>
    <dgm:cxn modelId="{E1FB1E3D-BF44-4BA0-9542-BA231E028CB4}" srcId="{745174D8-28FE-4F85-A71F-D6A1ED5F52E5}" destId="{AFCA250F-D9FD-4095-8107-D5C3420885A1}" srcOrd="2" destOrd="0" parTransId="{C3ED67B4-1CEB-484C-9A9D-5EFD08B6F2B3}" sibTransId="{A68AF1FD-2918-487A-A882-2B78D1C28086}"/>
    <dgm:cxn modelId="{27234377-9AE7-4C15-B024-0CD734BE822A}" type="presOf" srcId="{FBF8EFCB-3518-4977-8F28-85A63B4FDB6D}" destId="{310A8C0C-3360-4200-8179-6991E526F26C}" srcOrd="0" destOrd="0" presId="urn:microsoft.com/office/officeart/2005/8/layout/hProcess7#1"/>
    <dgm:cxn modelId="{8D56EC94-F998-4E73-A4A8-926324FA7124}" type="presOf" srcId="{AFCA250F-D9FD-4095-8107-D5C3420885A1}" destId="{B5821FF4-6705-45E2-B2EB-B2169D8C16A9}" srcOrd="1" destOrd="0" presId="urn:microsoft.com/office/officeart/2005/8/layout/hProcess7#1"/>
    <dgm:cxn modelId="{20774141-EB9A-419F-8002-1E379C21BA6E}" type="presParOf" srcId="{96DE628A-2166-4D7A-B8A7-5A3D10946F67}" destId="{2866638E-C176-43D2-86F6-49295D82B663}" srcOrd="0" destOrd="0" presId="urn:microsoft.com/office/officeart/2005/8/layout/hProcess7#1"/>
    <dgm:cxn modelId="{CBA65B04-9307-4518-8FCD-1DD40F702369}" type="presParOf" srcId="{2866638E-C176-43D2-86F6-49295D82B663}" destId="{D3C26326-1A20-4C84-96A9-E77DD5605A1E}" srcOrd="0" destOrd="0" presId="urn:microsoft.com/office/officeart/2005/8/layout/hProcess7#1"/>
    <dgm:cxn modelId="{DF58FF96-17CB-4E10-A389-8E0660F6B73A}" type="presParOf" srcId="{2866638E-C176-43D2-86F6-49295D82B663}" destId="{FB028132-D4A4-44B2-83AB-91346EFC9DC9}" srcOrd="1" destOrd="0" presId="urn:microsoft.com/office/officeart/2005/8/layout/hProcess7#1"/>
    <dgm:cxn modelId="{BFF15E4A-0F0D-4945-B31C-EFB8905B8D9A}" type="presParOf" srcId="{2866638E-C176-43D2-86F6-49295D82B663}" destId="{B83097BE-9453-48FD-9F6E-FE5312ADA9B4}" srcOrd="2" destOrd="0" presId="urn:microsoft.com/office/officeart/2005/8/layout/hProcess7#1"/>
    <dgm:cxn modelId="{6C981B9D-04F6-4D21-A4C8-3F4F303A48D9}" type="presParOf" srcId="{96DE628A-2166-4D7A-B8A7-5A3D10946F67}" destId="{FBE73517-F058-4869-9A7C-FA77F4037C87}" srcOrd="1" destOrd="0" presId="urn:microsoft.com/office/officeart/2005/8/layout/hProcess7#1"/>
    <dgm:cxn modelId="{ED6178AB-4675-45D6-9822-87CD562A361B}" type="presParOf" srcId="{96DE628A-2166-4D7A-B8A7-5A3D10946F67}" destId="{E07862B1-8F4C-4926-B6FC-BE5AE081B65B}" srcOrd="2" destOrd="0" presId="urn:microsoft.com/office/officeart/2005/8/layout/hProcess7#1"/>
    <dgm:cxn modelId="{EC345E97-3021-4BE1-92C2-89394F11F5C0}" type="presParOf" srcId="{E07862B1-8F4C-4926-B6FC-BE5AE081B65B}" destId="{00ED8A55-B940-495E-BCF4-D32F13C4D7CA}" srcOrd="0" destOrd="0" presId="urn:microsoft.com/office/officeart/2005/8/layout/hProcess7#1"/>
    <dgm:cxn modelId="{E9152771-C23D-4F94-8AA2-A6B0131D0EA5}" type="presParOf" srcId="{E07862B1-8F4C-4926-B6FC-BE5AE081B65B}" destId="{3F104165-498E-4F53-90AF-7EF1F42D279D}" srcOrd="1" destOrd="0" presId="urn:microsoft.com/office/officeart/2005/8/layout/hProcess7#1"/>
    <dgm:cxn modelId="{FF53AB65-D3EE-488A-AFBC-91B515801353}" type="presParOf" srcId="{E07862B1-8F4C-4926-B6FC-BE5AE081B65B}" destId="{2023F32E-351E-40C7-BF5F-E82D3F8773C0}" srcOrd="2" destOrd="0" presId="urn:microsoft.com/office/officeart/2005/8/layout/hProcess7#1"/>
    <dgm:cxn modelId="{21946BEA-3B6C-4A60-8131-010AF7F5ED6E}" type="presParOf" srcId="{96DE628A-2166-4D7A-B8A7-5A3D10946F67}" destId="{593CD2E3-8394-4B02-87F1-32E3779E1C8D}" srcOrd="3" destOrd="0" presId="urn:microsoft.com/office/officeart/2005/8/layout/hProcess7#1"/>
    <dgm:cxn modelId="{CDD6A0CB-D872-457F-8DE7-5CFD49584154}" type="presParOf" srcId="{96DE628A-2166-4D7A-B8A7-5A3D10946F67}" destId="{95637AAF-747A-4E5B-8C87-A17E23D6515B}" srcOrd="4" destOrd="0" presId="urn:microsoft.com/office/officeart/2005/8/layout/hProcess7#1"/>
    <dgm:cxn modelId="{F702190F-9170-4743-9859-DBE07125916A}" type="presParOf" srcId="{95637AAF-747A-4E5B-8C87-A17E23D6515B}" destId="{310A8C0C-3360-4200-8179-6991E526F26C}" srcOrd="0" destOrd="0" presId="urn:microsoft.com/office/officeart/2005/8/layout/hProcess7#1"/>
    <dgm:cxn modelId="{1D0DCBD2-E221-48B0-8FD9-2F782A6E27CA}" type="presParOf" srcId="{95637AAF-747A-4E5B-8C87-A17E23D6515B}" destId="{44AB2947-E299-4987-B2F8-D6B71608A500}" srcOrd="1" destOrd="0" presId="urn:microsoft.com/office/officeart/2005/8/layout/hProcess7#1"/>
    <dgm:cxn modelId="{65495D36-F04A-4004-A5CE-ACC64FF977B7}" type="presParOf" srcId="{95637AAF-747A-4E5B-8C87-A17E23D6515B}" destId="{BEAAFB83-E93C-4A7F-BEC3-3FA5E7A8C903}" srcOrd="2" destOrd="0" presId="urn:microsoft.com/office/officeart/2005/8/layout/hProcess7#1"/>
    <dgm:cxn modelId="{90793C12-9A22-4892-AD12-9D3C2E36ECE8}" type="presParOf" srcId="{96DE628A-2166-4D7A-B8A7-5A3D10946F67}" destId="{9440E40B-8B21-401F-9A6D-9B1B3D8A5B33}" srcOrd="5" destOrd="0" presId="urn:microsoft.com/office/officeart/2005/8/layout/hProcess7#1"/>
    <dgm:cxn modelId="{248F30C1-D6D3-45BE-B9D0-59B73F77314B}" type="presParOf" srcId="{96DE628A-2166-4D7A-B8A7-5A3D10946F67}" destId="{D53032EF-622B-4E3D-AADF-E63ED7AC93FB}" srcOrd="6" destOrd="0" presId="urn:microsoft.com/office/officeart/2005/8/layout/hProcess7#1"/>
    <dgm:cxn modelId="{F05E9F34-1B95-44CF-B6FE-075A10D1E135}" type="presParOf" srcId="{D53032EF-622B-4E3D-AADF-E63ED7AC93FB}" destId="{85278BEC-D01B-43EF-92EA-BF30AD524F7A}" srcOrd="0" destOrd="0" presId="urn:microsoft.com/office/officeart/2005/8/layout/hProcess7#1"/>
    <dgm:cxn modelId="{D7F9A038-DA53-4CBA-A3E7-F63C61292409}" type="presParOf" srcId="{D53032EF-622B-4E3D-AADF-E63ED7AC93FB}" destId="{8AC3BF8C-9A7F-4F63-9D0F-7E9CF5548226}" srcOrd="1" destOrd="0" presId="urn:microsoft.com/office/officeart/2005/8/layout/hProcess7#1"/>
    <dgm:cxn modelId="{53C786A0-598E-47D6-A6A7-6CC2A8E342D0}" type="presParOf" srcId="{D53032EF-622B-4E3D-AADF-E63ED7AC93FB}" destId="{81902E5C-F64A-4FAF-8515-8D1627834F29}" srcOrd="2" destOrd="0" presId="urn:microsoft.com/office/officeart/2005/8/layout/hProcess7#1"/>
    <dgm:cxn modelId="{056B3310-8A73-4289-B8BA-FE99B26FA641}" type="presParOf" srcId="{96DE628A-2166-4D7A-B8A7-5A3D10946F67}" destId="{4C829EF0-4FB9-4AF7-B5A4-1E2292706452}" srcOrd="7" destOrd="0" presId="urn:microsoft.com/office/officeart/2005/8/layout/hProcess7#1"/>
    <dgm:cxn modelId="{15C2656A-2CF3-4EC0-905D-5369377A7612}" type="presParOf" srcId="{96DE628A-2166-4D7A-B8A7-5A3D10946F67}" destId="{285FEA49-7F75-42D6-B9D7-77297CEEFA5C}" srcOrd="8" destOrd="0" presId="urn:microsoft.com/office/officeart/2005/8/layout/hProcess7#1"/>
    <dgm:cxn modelId="{2F8E08FD-A57B-494A-83F1-7B9B7841E717}" type="presParOf" srcId="{285FEA49-7F75-42D6-B9D7-77297CEEFA5C}" destId="{DCEE8484-0F63-4B3B-A226-8C638301F24F}" srcOrd="0" destOrd="0" presId="urn:microsoft.com/office/officeart/2005/8/layout/hProcess7#1"/>
    <dgm:cxn modelId="{6C44F6CF-F500-4CDA-9AFE-B0BB103E2062}" type="presParOf" srcId="{285FEA49-7F75-42D6-B9D7-77297CEEFA5C}" destId="{B5821FF4-6705-45E2-B2EB-B2169D8C16A9}" srcOrd="1" destOrd="0" presId="urn:microsoft.com/office/officeart/2005/8/layout/hProcess7#1"/>
    <dgm:cxn modelId="{51083F4C-8DD1-4AC5-A327-DF8E67BFB757}" type="presParOf" srcId="{285FEA49-7F75-42D6-B9D7-77297CEEFA5C}" destId="{0ADC30E1-35D4-4670-93B0-E5AEDDE9FF6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6A88A-FBFB-4BC6-8DDC-6F22D5596547}">
      <dsp:nvSpPr>
        <dsp:cNvPr id="0" name=""/>
        <dsp:cNvSpPr/>
      </dsp:nvSpPr>
      <dsp:spPr>
        <a:xfrm>
          <a:off x="1677589" y="35092"/>
          <a:ext cx="3408566" cy="20451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trung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mang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lừa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dối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3400" kern="1200" dirty="0"/>
        </a:p>
      </dsp:txBody>
      <dsp:txXfrm>
        <a:off x="1677589" y="35092"/>
        <a:ext cx="3408566" cy="2045139"/>
      </dsp:txXfrm>
    </dsp:sp>
    <dsp:sp modelId="{85A6035E-8719-41AD-82F2-32291666A8A5}">
      <dsp:nvSpPr>
        <dsp:cNvPr id="0" name=""/>
        <dsp:cNvSpPr/>
      </dsp:nvSpPr>
      <dsp:spPr>
        <a:xfrm>
          <a:off x="5427012" y="2452"/>
          <a:ext cx="3408566" cy="2045139"/>
        </a:xfrm>
        <a:prstGeom prst="rect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đồn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luận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căn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cứ</a:t>
          </a:r>
          <a:endParaRPr lang="en-US" sz="3400" kern="1200" dirty="0"/>
        </a:p>
      </dsp:txBody>
      <dsp:txXfrm>
        <a:off x="5427012" y="2452"/>
        <a:ext cx="3408566" cy="2045139"/>
      </dsp:txXfrm>
    </dsp:sp>
    <dsp:sp modelId="{4E804C35-AAC1-41E1-9182-3F0756EDE3B2}">
      <dsp:nvSpPr>
        <dsp:cNvPr id="0" name=""/>
        <dsp:cNvSpPr/>
      </dsp:nvSpPr>
      <dsp:spPr>
        <a:xfrm>
          <a:off x="3552300" y="2388448"/>
          <a:ext cx="3408566" cy="2045139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quyết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sai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kern="1200" dirty="0" err="1">
              <a:latin typeface="Times New Roman" pitchFamily="18" charset="0"/>
              <a:cs typeface="Times New Roman" pitchFamily="18" charset="0"/>
            </a:rPr>
            <a:t>lầm</a:t>
          </a:r>
          <a:r>
            <a:rPr lang="en-US" sz="3400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3400" kern="1200" dirty="0"/>
        </a:p>
      </dsp:txBody>
      <dsp:txXfrm>
        <a:off x="3552300" y="2388448"/>
        <a:ext cx="3408566" cy="2045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F92FC-D16A-42B6-A4A3-739DEAF166CC}">
      <dsp:nvSpPr>
        <dsp:cNvPr id="0" name=""/>
        <dsp:cNvSpPr/>
      </dsp:nvSpPr>
      <dsp:spPr>
        <a:xfrm>
          <a:off x="0" y="1632"/>
          <a:ext cx="7128792" cy="917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tra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tin; </a:t>
          </a:r>
        </a:p>
      </dsp:txBody>
      <dsp:txXfrm>
        <a:off x="44778" y="46410"/>
        <a:ext cx="7039236" cy="827724"/>
      </dsp:txXfrm>
    </dsp:sp>
    <dsp:sp modelId="{0AF5D35A-93C6-4F57-8F75-F078F43E8513}">
      <dsp:nvSpPr>
        <dsp:cNvPr id="0" name=""/>
        <dsp:cNvSpPr/>
      </dsp:nvSpPr>
      <dsp:spPr>
        <a:xfrm>
          <a:off x="0" y="1060032"/>
          <a:ext cx="7128792" cy="917280"/>
        </a:xfrm>
        <a:prstGeom prst="roundRect">
          <a:avLst/>
        </a:prstGeom>
        <a:gradFill rotWithShape="0">
          <a:gsLst>
            <a:gs pos="0">
              <a:schemeClr val="accent4">
                <a:hueOff val="-3732583"/>
                <a:satOff val="1753"/>
                <a:lumOff val="6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732583"/>
                <a:satOff val="1753"/>
                <a:lumOff val="6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732583"/>
                <a:satOff val="1753"/>
                <a:lumOff val="6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biệt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; </a:t>
          </a:r>
        </a:p>
      </dsp:txBody>
      <dsp:txXfrm>
        <a:off x="44778" y="1104810"/>
        <a:ext cx="7039236" cy="827724"/>
      </dsp:txXfrm>
    </dsp:sp>
    <dsp:sp modelId="{A13D30C0-8344-4CE9-B95D-8347CC11A27D}">
      <dsp:nvSpPr>
        <dsp:cNvPr id="0" name=""/>
        <dsp:cNvSpPr/>
      </dsp:nvSpPr>
      <dsp:spPr>
        <a:xfrm>
          <a:off x="0" y="2118432"/>
          <a:ext cx="7128792" cy="917280"/>
        </a:xfrm>
        <a:prstGeom prst="roundRect">
          <a:avLst/>
        </a:prstGeom>
        <a:gradFill rotWithShape="0">
          <a:gsLst>
            <a:gs pos="0">
              <a:schemeClr val="accent4">
                <a:hueOff val="-7465166"/>
                <a:satOff val="3507"/>
                <a:lumOff val="13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465166"/>
                <a:satOff val="3507"/>
                <a:lumOff val="13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465166"/>
                <a:satOff val="3507"/>
                <a:lumOff val="13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Kiểm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tra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cứ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luận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44778" y="2163210"/>
        <a:ext cx="7039236" cy="827724"/>
      </dsp:txXfrm>
    </dsp:sp>
    <dsp:sp modelId="{78883C87-D6E4-4923-B6D7-3A9E5842C142}">
      <dsp:nvSpPr>
        <dsp:cNvPr id="0" name=""/>
        <dsp:cNvSpPr/>
      </dsp:nvSpPr>
      <dsp:spPr>
        <a:xfrm>
          <a:off x="0" y="3176832"/>
          <a:ext cx="7128792" cy="917280"/>
        </a:xfrm>
        <a:prstGeom prst="round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latin typeface="Times New Roman" pitchFamily="18" charset="0"/>
              <a:cs typeface="Times New Roman" pitchFamily="18" charset="0"/>
            </a:rPr>
            <a:t>Đánh giá tính thời sự của thông tin.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78" y="3221610"/>
        <a:ext cx="7039236" cy="82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26326-1A20-4C84-96A9-E77DD5605A1E}">
      <dsp:nvSpPr>
        <dsp:cNvPr id="0" name=""/>
        <dsp:cNvSpPr/>
      </dsp:nvSpPr>
      <dsp:spPr>
        <a:xfrm>
          <a:off x="5571" y="2554225"/>
          <a:ext cx="3411917" cy="3316485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 rot="16200000">
        <a:off x="-1012995" y="3572792"/>
        <a:ext cx="2719518" cy="682383"/>
      </dsp:txXfrm>
    </dsp:sp>
    <dsp:sp modelId="{B83097BE-9453-48FD-9F6E-FE5312ADA9B4}">
      <dsp:nvSpPr>
        <dsp:cNvPr id="0" name=""/>
        <dsp:cNvSpPr/>
      </dsp:nvSpPr>
      <dsp:spPr>
        <a:xfrm>
          <a:off x="640962" y="2554225"/>
          <a:ext cx="2541878" cy="33164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cung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TikTok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qua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video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ngắn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hoàn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lành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mạnh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2900" kern="1200" dirty="0"/>
        </a:p>
      </dsp:txBody>
      <dsp:txXfrm>
        <a:off x="640962" y="2554225"/>
        <a:ext cx="2541878" cy="3316485"/>
      </dsp:txXfrm>
    </dsp:sp>
    <dsp:sp modelId="{310A8C0C-3360-4200-8179-6991E526F26C}">
      <dsp:nvSpPr>
        <dsp:cNvPr id="0" name=""/>
        <dsp:cNvSpPr/>
      </dsp:nvSpPr>
      <dsp:spPr>
        <a:xfrm>
          <a:off x="3514220" y="2554225"/>
          <a:ext cx="2763738" cy="3316485"/>
        </a:xfrm>
        <a:prstGeom prst="roundRect">
          <a:avLst>
            <a:gd name="adj" fmla="val 5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16200000">
        <a:off x="2430835" y="3637610"/>
        <a:ext cx="2719518" cy="552747"/>
      </dsp:txXfrm>
    </dsp:sp>
    <dsp:sp modelId="{3F104165-498E-4F53-90AF-7EF1F42D279D}">
      <dsp:nvSpPr>
        <dsp:cNvPr id="0" name=""/>
        <dsp:cNvSpPr/>
      </dsp:nvSpPr>
      <dsp:spPr>
        <a:xfrm rot="5400000">
          <a:off x="3284194" y="5191797"/>
          <a:ext cx="487689" cy="414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AFB83-E93C-4A7F-BEC3-3FA5E7A8C903}">
      <dsp:nvSpPr>
        <dsp:cNvPr id="0" name=""/>
        <dsp:cNvSpPr/>
      </dsp:nvSpPr>
      <dsp:spPr>
        <a:xfrm>
          <a:off x="4066968" y="2554225"/>
          <a:ext cx="2058985" cy="33164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tiết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cung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AccuWeather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khá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chuẩn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2900" kern="1200" dirty="0"/>
        </a:p>
      </dsp:txBody>
      <dsp:txXfrm>
        <a:off x="4066968" y="2554225"/>
        <a:ext cx="2058985" cy="3316485"/>
      </dsp:txXfrm>
    </dsp:sp>
    <dsp:sp modelId="{DCEE8484-0F63-4B3B-A226-8C638301F24F}">
      <dsp:nvSpPr>
        <dsp:cNvPr id="0" name=""/>
        <dsp:cNvSpPr/>
      </dsp:nvSpPr>
      <dsp:spPr>
        <a:xfrm>
          <a:off x="6374689" y="2554225"/>
          <a:ext cx="2763738" cy="3316485"/>
        </a:xfrm>
        <a:prstGeom prst="roundRect">
          <a:avLst>
            <a:gd name="adj" fmla="val 5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16200000">
        <a:off x="5291304" y="3637610"/>
        <a:ext cx="2719518" cy="552747"/>
      </dsp:txXfrm>
    </dsp:sp>
    <dsp:sp modelId="{8AC3BF8C-9A7F-4F63-9D0F-7E9CF5548226}">
      <dsp:nvSpPr>
        <dsp:cNvPr id="0" name=""/>
        <dsp:cNvSpPr/>
      </dsp:nvSpPr>
      <dsp:spPr>
        <a:xfrm rot="5400000">
          <a:off x="6144663" y="5191797"/>
          <a:ext cx="487689" cy="414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C30E1-35D4-4670-93B0-E5AEDDE9FF64}">
      <dsp:nvSpPr>
        <dsp:cNvPr id="0" name=""/>
        <dsp:cNvSpPr/>
      </dsp:nvSpPr>
      <dsp:spPr>
        <a:xfrm>
          <a:off x="6927437" y="2554225"/>
          <a:ext cx="2058985" cy="33164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chơi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cung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PUBG Mobile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phù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em</a:t>
          </a: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2900" kern="1200" dirty="0"/>
        </a:p>
      </dsp:txBody>
      <dsp:txXfrm>
        <a:off x="6927437" y="2554225"/>
        <a:ext cx="2058985" cy="3316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2025/6/22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2650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04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210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EEA3F9-1A77-466D-8385-3E2FBC0B7C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346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9491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12C2390-52E8-4565-956E-601D085DAC1F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8354F81-B5C0-4468-A639-C6473D688B4E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32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99"/>
            <a:ext cx="4629150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559D845-4B41-4B6E-BB59-B4FB2C16D5B7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197E3FF-F906-4486-B87D-11DD96C97CE3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48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AD79DE48-B1FD-4846-94EE-22A5223EEDC7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C10CDAD-1087-4208-BCF4-DF600C50BE5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010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998CC50-F2EB-48E0-B7C8-9BA2682375A3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5CAE13BB-DB79-4C19-AB2C-596F7C8A67EB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501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92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93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79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32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55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2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35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630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468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108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20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913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937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813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878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247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47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08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9778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801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2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06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4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52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560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396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838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519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8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700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668AC82-3240-4E7D-B3EC-B2863BA3D679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235547F-4F0A-4D8B-8179-141912DD942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449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468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579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662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317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4603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6375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78131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2318407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936767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973973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18C3FE-701C-4AD0-AF85-2C9C2A4A4FFD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A5BF29B-E299-4470-AE38-781C224C0DB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7653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278905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4812047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3608043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6622906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9159738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2971626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2975108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3219837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9433103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74695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30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CF5DBDB-78C4-4D41-A9B0-12154163D511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02C58C92-F97C-46D4-A885-02A127D8DC8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6797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0186718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4720462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9256126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4071483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8165253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6860819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2960687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5726208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2302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274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B56B2239-8CC0-4F0E-9021-DABBB93AB185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03553C6-10EA-4608-8D77-FD516F221D9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12500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729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199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125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1786999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4050359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796906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3399057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3246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785FA0-7831-48F8-B8F5-A4F02B557358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18A10D1D-0EBF-40E0-B683-8BF433AEB46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11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9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6DC1B418-8A18-48E5-8695-7405AC4B9734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973DECF5-BD7D-48B2-AAF4-026DDBFAAB47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454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6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929"/>
            <a:ext cx="7886700" cy="9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D10F2C41-D146-4299-8CF7-AAADEF542A8B}" type="datetimeFigureOut">
              <a:rPr lang="en-GB" smtClean="0"/>
              <a:pPr defTabSz="685983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16F86329-3CF8-4C14-BDA1-626E503EBA0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0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82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9pPr>
    </p:titleStyle>
    <p:bodyStyle>
      <a:lvl1pPr marL="171496" indent="-17149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35" r:id="rId2"/>
    <p:sldLayoutId id="2147483834" r:id="rId3"/>
    <p:sldLayoutId id="2147483832" r:id="rId4"/>
    <p:sldLayoutId id="2147483831" r:id="rId5"/>
    <p:sldLayoutId id="2147483776" r:id="rId6"/>
    <p:sldLayoutId id="2147483820" r:id="rId7"/>
    <p:sldLayoutId id="2147483819" r:id="rId8"/>
    <p:sldLayoutId id="2147483818" r:id="rId9"/>
    <p:sldLayoutId id="2147483817" r:id="rId10"/>
    <p:sldLayoutId id="2147483816" r:id="rId11"/>
    <p:sldLayoutId id="2147483815" r:id="rId12"/>
    <p:sldLayoutId id="2147483814" r:id="rId13"/>
    <p:sldLayoutId id="2147483813" r:id="rId14"/>
    <p:sldLayoutId id="214748380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830" r:id="rId21"/>
    <p:sldLayoutId id="2147483829" r:id="rId22"/>
    <p:sldLayoutId id="2147483826" r:id="rId23"/>
    <p:sldLayoutId id="2147483808" r:id="rId24"/>
    <p:sldLayoutId id="2147483804" r:id="rId25"/>
    <p:sldLayoutId id="2147483798" r:id="rId26"/>
    <p:sldLayoutId id="2147483790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833" r:id="rId33"/>
    <p:sldLayoutId id="2147483828" r:id="rId34"/>
    <p:sldLayoutId id="2147483825" r:id="rId35"/>
    <p:sldLayoutId id="2147483824" r:id="rId36"/>
    <p:sldLayoutId id="2147483823" r:id="rId37"/>
    <p:sldLayoutId id="2147483822" r:id="rId38"/>
    <p:sldLayoutId id="2147483821" r:id="rId39"/>
    <p:sldLayoutId id="2147483811" r:id="rId40"/>
    <p:sldLayoutId id="2147483810" r:id="rId41"/>
    <p:sldLayoutId id="2147483809" r:id="rId42"/>
    <p:sldLayoutId id="2147483807" r:id="rId43"/>
    <p:sldLayoutId id="2147483803" r:id="rId44"/>
    <p:sldLayoutId id="2147483802" r:id="rId45"/>
    <p:sldLayoutId id="2147483801" r:id="rId46"/>
    <p:sldLayoutId id="2147483799" r:id="rId47"/>
    <p:sldLayoutId id="2147483797" r:id="rId48"/>
    <p:sldLayoutId id="2147483796" r:id="rId49"/>
    <p:sldLayoutId id="2147483795" r:id="rId50"/>
    <p:sldLayoutId id="2147483794" r:id="rId51"/>
    <p:sldLayoutId id="2147483793" r:id="rId52"/>
    <p:sldLayoutId id="2147483789" r:id="rId53"/>
    <p:sldLayoutId id="2147483788" r:id="rId54"/>
    <p:sldLayoutId id="2147483787" r:id="rId55"/>
    <p:sldLayoutId id="2147483708" r:id="rId56"/>
    <p:sldLayoutId id="2147483662" r:id="rId57"/>
    <p:sldLayoutId id="2147483663" r:id="rId58"/>
    <p:sldLayoutId id="2147483664" r:id="rId59"/>
    <p:sldLayoutId id="2147483665" r:id="rId60"/>
    <p:sldLayoutId id="2147483791" r:id="rId61"/>
    <p:sldLayoutId id="2147483812" r:id="rId62"/>
    <p:sldLayoutId id="2147483805" r:id="rId63"/>
    <p:sldLayoutId id="2147483800" r:id="rId64"/>
    <p:sldLayoutId id="2147483792" r:id="rId6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microsoft.com/office/2007/relationships/hdphoto" Target="../media/hdphoto11.wdp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19.png"/><Relationship Id="rId4" Type="http://schemas.openxmlformats.org/officeDocument/2006/relationships/image" Target="../media/image24.gif"/><Relationship Id="rId9" Type="http://schemas.microsoft.com/office/2007/relationships/hdphoto" Target="../media/hdphoto9.wdp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4.xml"/><Relationship Id="rId4" Type="http://schemas.microsoft.com/office/2007/relationships/hdphoto" Target="../media/hdphoto1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microsoft.com/office/2007/relationships/hdphoto" Target="../media/hdphoto7.wdp"/><Relationship Id="rId2" Type="http://schemas.openxmlformats.org/officeDocument/2006/relationships/image" Target="../media/image10.jpeg"/><Relationship Id="rId16" Type="http://schemas.openxmlformats.org/officeDocument/2006/relationships/image" Target="../media/image18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gi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microsoft.com/office/2007/relationships/hdphoto" Target="../media/hdphoto9.wdp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microsoft.com/office/2007/relationships/hdphoto" Target="../media/hdphoto10.wdp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24.gif"/><Relationship Id="rId9" Type="http://schemas.microsoft.com/office/2007/relationships/hdphoto" Target="../media/hdphoto9.wdp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microsoft.com/office/2007/relationships/hdphoto" Target="../media/hdphoto11.wdp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19.png"/><Relationship Id="rId4" Type="http://schemas.openxmlformats.org/officeDocument/2006/relationships/image" Target="../media/image24.gif"/><Relationship Id="rId9" Type="http://schemas.microsoft.com/office/2007/relationships/hdphoto" Target="../media/hdphoto9.wdp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gif"/><Relationship Id="rId9" Type="http://schemas.openxmlformats.org/officeDocument/2006/relationships/image" Target="../media/image19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FFB1"/>
            </a:gs>
            <a:gs pos="50000">
              <a:schemeClr val="bg1"/>
            </a:gs>
            <a:gs pos="100000">
              <a:srgbClr val="F8FFB1">
                <a:alpha val="56000"/>
              </a:srgb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1783706" y="-1152525"/>
            <a:ext cx="5410200" cy="1524000"/>
          </a:xfrm>
          <a:prstGeom prst="rect">
            <a:avLst/>
          </a:prstGeom>
        </p:spPr>
        <p:txBody>
          <a:bodyPr wrap="none"/>
          <a:lstStyle/>
          <a:p>
            <a:pPr algn="ctr">
              <a:defRPr/>
            </a:pPr>
            <a:r>
              <a:rPr 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</a:rPr>
              <a:t>                   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H" pitchFamily="34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64494" y="1533525"/>
            <a:ext cx="8610600" cy="9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1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94" y="3174"/>
            <a:ext cx="73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706" y="-9525"/>
            <a:ext cx="73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5006" y="914400"/>
            <a:ext cx="73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huvien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5137"/>
            <a:ext cx="3581401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4350" y="1367634"/>
            <a:ext cx="8208912" cy="144016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</a:t>
            </a:r>
          </a:p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SINH LỚP  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74120" y="32270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Tin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Phước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	THCS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Phước Thắng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 descr="thuvien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52437"/>
            <a:ext cx="3360094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130" y="1753544"/>
            <a:ext cx="1607352" cy="120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61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469406" y="3048462"/>
            <a:ext cx="990600" cy="16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763686" y="3312472"/>
            <a:ext cx="990600" cy="10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365261" y="3289877"/>
            <a:ext cx="819150" cy="11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7138639" y="2937781"/>
            <a:ext cx="1746083" cy="15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62" y="-402497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270" y="-564056"/>
            <a:ext cx="5410200" cy="57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564055"/>
            <a:ext cx="5410200" cy="57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387" y="-412263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11" y="-1932923"/>
            <a:ext cx="5941454" cy="3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207909" y="-67945"/>
            <a:ext cx="4728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7644"/>
            <a:ext cx="1212850" cy="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3976123" y="3270470"/>
            <a:ext cx="3012828" cy="204805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0" y="1132384"/>
            <a:ext cx="2762943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139736" y="1157691"/>
            <a:ext cx="2762943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287769" y="1997945"/>
            <a:ext cx="2762943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628038" y="2040294"/>
            <a:ext cx="5139208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52" y="2496321"/>
            <a:ext cx="1369010" cy="29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1" y="379859"/>
            <a:ext cx="1235075" cy="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4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 animBg="1"/>
      <p:bldP spid="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94136" y="167997"/>
            <a:ext cx="5175920" cy="10199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793" y="1420416"/>
            <a:ext cx="769261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TRONG MÔI TR</a:t>
            </a:r>
            <a:r>
              <a:rPr lang="vi-VN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85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ChangeArrowheads="1"/>
          </p:cNvSpPr>
          <p:nvPr/>
        </p:nvSpPr>
        <p:spPr bwMode="gray">
          <a:xfrm rot="5400000">
            <a:off x="-1493850" y="80282"/>
            <a:ext cx="3938613" cy="44307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2 w 21600"/>
              <a:gd name="T13" fmla="*/ 0 h 21600"/>
              <a:gd name="T14" fmla="*/ 21198 w 21600"/>
              <a:gd name="T15" fmla="*/ 136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0" scaled="1"/>
          </a:gradFill>
          <a:ln w="76200">
            <a:solidFill>
              <a:srgbClr val="00FFFF"/>
            </a:solidFill>
          </a:ln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934934" y="788019"/>
            <a:ext cx="7132665" cy="757172"/>
            <a:chOff x="1388" y="902"/>
            <a:chExt cx="4039" cy="483"/>
          </a:xfrm>
        </p:grpSpPr>
        <p:sp>
          <p:nvSpPr>
            <p:cNvPr id="10320" name="AutoShape 14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675" y="902"/>
              <a:ext cx="3752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388" y="917"/>
              <a:ext cx="390" cy="458"/>
              <a:chOff x="1583" y="1494"/>
              <a:chExt cx="526" cy="526"/>
            </a:xfrm>
          </p:grpSpPr>
          <p:sp>
            <p:nvSpPr>
              <p:cNvPr id="10324" name="Oval 46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25" name="Oval 47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26" name="Oval 48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27" name="Oval 49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28" name="Oval 50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0322" name="Text Box 44"/>
            <p:cNvSpPr txBox="1">
              <a:spLocks noChangeArrowheads="1"/>
            </p:cNvSpPr>
            <p:nvPr/>
          </p:nvSpPr>
          <p:spPr bwMode="auto">
            <a:xfrm>
              <a:off x="1458" y="980"/>
              <a:ext cx="23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0323" name="Text Box 49"/>
            <p:cNvSpPr txBox="1">
              <a:spLocks noChangeArrowheads="1"/>
            </p:cNvSpPr>
            <p:nvPr/>
          </p:nvSpPr>
          <p:spPr bwMode="auto">
            <a:xfrm>
              <a:off x="1822" y="980"/>
              <a:ext cx="112" cy="3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1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581046" y="873770"/>
            <a:ext cx="5755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" y="1294737"/>
            <a:ext cx="2421149" cy="1754326"/>
          </a:xfrm>
          <a:prstGeom prst="rect">
            <a:avLst/>
          </a:prstGeom>
          <a:noFill/>
          <a:scene3d>
            <a:camera prst="isometricOffAxis2Left">
              <a:rot lat="1057891" lon="905061" rev="45577"/>
            </a:camera>
            <a:lightRig rig="threePt" dir="t">
              <a:rot lat="0" lon="0" rev="1200000"/>
            </a:lightRig>
          </a:scene3d>
          <a:sp3d prstMaterial="metal"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US" sz="5400" i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NỘI DUNG</a:t>
            </a:r>
            <a:endParaRPr lang="en-US" sz="5400" i="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267815" y="2559403"/>
            <a:ext cx="6643733" cy="757171"/>
            <a:chOff x="1388" y="902"/>
            <a:chExt cx="4039" cy="483"/>
          </a:xfrm>
        </p:grpSpPr>
        <p:sp>
          <p:nvSpPr>
            <p:cNvPr id="10302" name="AutoShape 14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675" y="902"/>
              <a:ext cx="3752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1388" y="917"/>
              <a:ext cx="390" cy="458"/>
              <a:chOff x="1583" y="1494"/>
              <a:chExt cx="526" cy="526"/>
            </a:xfrm>
          </p:grpSpPr>
          <p:sp>
            <p:nvSpPr>
              <p:cNvPr id="10306" name="Oval 56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07" name="Oval 57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08" name="Oval 58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09" name="Oval 59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10" name="Oval 60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0304" name="Text Box 44"/>
            <p:cNvSpPr txBox="1">
              <a:spLocks noChangeArrowheads="1"/>
            </p:cNvSpPr>
            <p:nvPr/>
          </p:nvSpPr>
          <p:spPr bwMode="auto">
            <a:xfrm>
              <a:off x="1458" y="980"/>
              <a:ext cx="23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0305" name="Text Box 49"/>
            <p:cNvSpPr txBox="1">
              <a:spLocks noChangeArrowheads="1"/>
            </p:cNvSpPr>
            <p:nvPr/>
          </p:nvSpPr>
          <p:spPr bwMode="auto">
            <a:xfrm>
              <a:off x="1822" y="980"/>
              <a:ext cx="112" cy="3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1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872653" y="2659446"/>
            <a:ext cx="6711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05"/>
          <p:cNvGrpSpPr>
            <a:grpSpLocks/>
          </p:cNvGrpSpPr>
          <p:nvPr/>
        </p:nvGrpSpPr>
        <p:grpSpPr bwMode="auto">
          <a:xfrm>
            <a:off x="1873049" y="772344"/>
            <a:ext cx="7715304" cy="757171"/>
            <a:chOff x="1388" y="902"/>
            <a:chExt cx="4039" cy="483"/>
          </a:xfrm>
        </p:grpSpPr>
        <p:sp>
          <p:nvSpPr>
            <p:cNvPr id="107" name="AutoShape 14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675" y="902"/>
              <a:ext cx="3752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3200" b="0" i="0">
                <a:solidFill>
                  <a:schemeClr val="bg1">
                    <a:lumMod val="85000"/>
                  </a:schemeClr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15" name="Group 107"/>
            <p:cNvGrpSpPr>
              <a:grpSpLocks/>
            </p:cNvGrpSpPr>
            <p:nvPr/>
          </p:nvGrpSpPr>
          <p:grpSpPr bwMode="auto">
            <a:xfrm>
              <a:off x="1388" y="917"/>
              <a:ext cx="390" cy="458"/>
              <a:chOff x="1583" y="1494"/>
              <a:chExt cx="526" cy="526"/>
            </a:xfrm>
          </p:grpSpPr>
          <p:sp>
            <p:nvSpPr>
              <p:cNvPr id="111" name="Oval 11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13" name="Oval 11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14" name="Oval 11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6" cy="2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7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09" name="Text Box 44"/>
            <p:cNvSpPr txBox="1">
              <a:spLocks noChangeArrowheads="1"/>
            </p:cNvSpPr>
            <p:nvPr/>
          </p:nvSpPr>
          <p:spPr bwMode="auto">
            <a:xfrm>
              <a:off x="1469" y="980"/>
              <a:ext cx="21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200" i="0" dirty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10" name="Text Box 49"/>
            <p:cNvSpPr txBox="1">
              <a:spLocks noChangeArrowheads="1"/>
            </p:cNvSpPr>
            <p:nvPr/>
          </p:nvSpPr>
          <p:spPr bwMode="auto">
            <a:xfrm>
              <a:off x="1822" y="980"/>
              <a:ext cx="11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3200" i="0">
                <a:solidFill>
                  <a:schemeClr val="bg1">
                    <a:lumMod val="85000"/>
                  </a:schemeClr>
                </a:solidFill>
                <a:latin typeface=".VnTime" panose="020B7200000000000000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35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94" y="772344"/>
            <a:ext cx="8640960" cy="4154984"/>
          </a:xfrm>
          <a:prstGeom prst="rect">
            <a:avLst/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Tin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0353" y="-19744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60</a:t>
            </a:r>
          </a:p>
        </p:txBody>
      </p: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68" name="Text Box 6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70" name="Text Box 6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71" name="Text Box 6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73" name="Text Box 6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75" name="Text Box 71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4:</a:t>
            </a:r>
          </a:p>
        </p:txBody>
      </p:sp>
      <p:sp>
        <p:nvSpPr>
          <p:cNvPr id="76" name="Text Box 72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3:</a:t>
            </a:r>
          </a:p>
        </p:txBody>
      </p:sp>
      <p:sp>
        <p:nvSpPr>
          <p:cNvPr id="77" name="Text Box 73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2:</a:t>
            </a:r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79" name="Text Box 7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80" name="Text Box 7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81" name="Text Box 7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82" name="Text Box 7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44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87" name="Text Box 8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88" name="Text Box 8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89" name="Text Box 8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91" name="Text Box 8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92" name="Text Box 8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93" name="Text Box 8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94" name="Text Box 9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100" name="Text Box 9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101" name="Text Box 9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103" name="Text Box 9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105" name="Text Box 10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06" name="Text Box 10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107" name="Text Box 10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108" name="Text Box 10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109" name="Text Box 10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110" name="Text Box 10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111" name="Text Box 10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112" name="Text Box 10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113" name="Text Box 10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114" name="Text Box 11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115" name="Text Box 11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116" name="Text Box 11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117" name="Text Box 11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119" name="Text Box 11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120" name="Text Box 11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121" name="Text Box 11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122" name="Text Box 11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123" name="Text Box 11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24" name="Text Box 12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25" name="Text Box 12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26" name="Text Box 12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27" name="Text Box 12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28" name="Text Box 12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29" name="Text Box 12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60</a:t>
            </a:r>
          </a:p>
        </p:txBody>
      </p:sp>
      <p:sp>
        <p:nvSpPr>
          <p:cNvPr id="130" name="Text Box 12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131" name="Text Box 12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132" name="Text Box 12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133" name="Text Box 12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134" name="Text Box 13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135" name="Text Box 13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136" name="Text Box 13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137" name="Text Box 13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138" name="Text Box 13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139" name="Text Box 13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140" name="Text Box 13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141" name="Text Box 13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142" name="Text Box 13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143" name="Text Box 14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144" name="Text Box 14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145" name="Text Box 14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44</a:t>
            </a:r>
          </a:p>
        </p:txBody>
      </p:sp>
      <p:sp>
        <p:nvSpPr>
          <p:cNvPr id="146" name="Text Box 14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147" name="Text Box 14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148" name="Text Box 14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149" name="Text Box 14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150" name="Text Box 14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151" name="Text Box 14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152" name="Text Box 14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153" name="Text Box 15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154" name="Text Box 15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155" name="Text Box 15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156" name="Text Box 15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157" name="Text Box 15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158" name="Text Box 15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159" name="Text Box 15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160" name="Text Box 15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161" name="Text Box 15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162" name="Text Box 15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163" name="Text Box 16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164" name="Text Box 16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165" name="Text Box 16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66" name="Text Box 16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167" name="Text Box 16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168" name="Text Box 16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169" name="Text Box 16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170" name="Text Box 16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171" name="Text Box 16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172" name="Text Box 16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173" name="Text Box 17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174" name="Text Box 17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175" name="Text Box 17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176" name="Text Box 17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177" name="Text Box 17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78" name="Text Box 17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179" name="Text Box 17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180" name="Text Box 17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181" name="Text Box 17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182" name="Text Box 17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183" name="Text Box 18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84" name="Text Box 18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85" name="Text Box 18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86" name="Text Box 18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87" name="Text Box 18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88" name="Text Box 18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89" name="Text Box 18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60</a:t>
            </a:r>
          </a:p>
        </p:txBody>
      </p:sp>
      <p:sp>
        <p:nvSpPr>
          <p:cNvPr id="190" name="Text Box 18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191" name="Text Box 18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192" name="Text Box 18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193" name="Text Box 19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194" name="Text Box 19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195" name="Text Box 19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196" name="Text Box 19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197" name="Text Box 19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198" name="Text Box 19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199" name="Text Box 19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200" name="Text Box 19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201" name="Text Box 19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202" name="Text Box 19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203" name="Text Box 20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204" name="Text Box 20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205" name="Text Box 20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44</a:t>
            </a:r>
          </a:p>
        </p:txBody>
      </p:sp>
      <p:sp>
        <p:nvSpPr>
          <p:cNvPr id="206" name="Text Box 20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207" name="Text Box 20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208" name="Text Box 20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209" name="Text Box 20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210" name="Text Box 20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211" name="Text Box 20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212" name="Text Box 20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213" name="Text Box 21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214" name="Text Box 21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215" name="Text Box 21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216" name="Text Box 21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217" name="Text Box 21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218" name="Text Box 21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219" name="Text Box 21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220" name="Text Box 21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221" name="Text Box 21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222" name="Text Box 21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223" name="Text Box 22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224" name="Text Box 22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225" name="Text Box 22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226" name="Text Box 22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227" name="Text Box 22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228" name="Text Box 22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229" name="Text Box 22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230" name="Text Box 22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231" name="Text Box 22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232" name="Text Box 22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233" name="Text Box 23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234" name="Text Box 23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235" name="Text Box 23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236" name="Text Box 23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237" name="Text Box 23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238" name="Text Box 23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239" name="Text Box 23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240" name="Text Box 23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241" name="Text Box 23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242" name="Text Box 23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243" name="Text Box 24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244" name="Text Box 24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245" name="Text Box 24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246" name="Text Box 24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247" name="Text Box 24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248" name="Text Box 24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249" name="Text Box 24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250" name="Text Box 3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1:</a:t>
            </a:r>
          </a:p>
        </p:txBody>
      </p:sp>
      <p:sp>
        <p:nvSpPr>
          <p:cNvPr id="251" name="Text Box 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00</a:t>
            </a:r>
          </a:p>
        </p:txBody>
      </p:sp>
      <p:sp>
        <p:nvSpPr>
          <p:cNvPr id="252" name="Text Box 6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60</a:t>
            </a:r>
          </a:p>
        </p:txBody>
      </p:sp>
      <p:sp>
        <p:nvSpPr>
          <p:cNvPr id="253" name="Text Box 6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254" name="Text Box 6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255" name="Text Box 6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256" name="Text Box 7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257" name="Text Box 7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258" name="Text Box 7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259" name="Text Box 7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260" name="Text Box 7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261" name="Text Box 7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262" name="Text Box 7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263" name="Text Box 7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264" name="Text Box 7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265" name="Text Box 7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266" name="Text Box 8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267" name="Text Box 8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268" name="Text Box 8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44</a:t>
            </a:r>
          </a:p>
        </p:txBody>
      </p:sp>
      <p:sp>
        <p:nvSpPr>
          <p:cNvPr id="269" name="Text Box 8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270" name="Text Box 8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271" name="Text Box 8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272" name="Text Box 8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273" name="Text Box 8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274" name="Text Box 8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275" name="Text Box 8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276" name="Text Box 9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277" name="Text Box 9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278" name="Text Box 9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279" name="Text Box 9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280" name="Text Box 9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281" name="Text Box 9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282" name="Text Box 9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283" name="Text Box 9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284" name="Text Box 9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285" name="Text Box 9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286" name="Text Box 10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287" name="Text Box 10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288" name="Text Box 10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289" name="Text Box 10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290" name="Text Box 10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291" name="Text Box 10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292" name="Text Box 10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293" name="Text Box 10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294" name="Text Box 10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295" name="Text Box 10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296" name="Text Box 11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297" name="Text Box 11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298" name="Text Box 11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299" name="Text Box 11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300" name="Text Box 11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301" name="Text Box 11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302" name="Text Box 11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303" name="Text Box 11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304" name="Text Box 11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305" name="Text Box 11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306" name="Text Box 12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307" name="Text Box 12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308" name="Text Box 12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309" name="Text Box 12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310" name="Text Box 12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311" name="Text Box 12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312" name="Text Box 12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313" name="Text Box 130"/>
          <p:cNvSpPr txBox="1">
            <a:spLocks noChangeArrowheads="1"/>
          </p:cNvSpPr>
          <p:nvPr/>
        </p:nvSpPr>
        <p:spPr bwMode="auto">
          <a:xfrm>
            <a:off x="76923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314" name="Text Box 247"/>
          <p:cNvSpPr txBox="1">
            <a:spLocks noChangeArrowheads="1"/>
          </p:cNvSpPr>
          <p:nvPr/>
        </p:nvSpPr>
        <p:spPr bwMode="auto">
          <a:xfrm>
            <a:off x="7654280" y="140812"/>
            <a:ext cx="12954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FF"/>
                </a:solidFill>
              </a:rPr>
              <a:t>Hết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giờ</a:t>
            </a:r>
            <a:endParaRPr lang="en-US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3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35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3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1500"/>
                            </p:stCondLst>
                            <p:childTnLst>
                              <p:par>
                                <p:cTn id="3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2500"/>
                            </p:stCondLst>
                            <p:childTnLst>
                              <p:par>
                                <p:cTn id="3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3500"/>
                            </p:stCondLst>
                            <p:childTnLst>
                              <p:par>
                                <p:cTn id="3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4500"/>
                            </p:stCondLst>
                            <p:childTnLst>
                              <p:par>
                                <p:cTn id="3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5500"/>
                            </p:stCondLst>
                            <p:childTnLst>
                              <p:par>
                                <p:cTn id="3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6500"/>
                            </p:stCondLst>
                            <p:childTnLst>
                              <p:par>
                                <p:cTn id="3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77500"/>
                            </p:stCondLst>
                            <p:childTnLst>
                              <p:par>
                                <p:cTn id="3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79500"/>
                            </p:stCondLst>
                            <p:childTnLst>
                              <p:par>
                                <p:cTn id="3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1500"/>
                            </p:stCondLst>
                            <p:childTnLst>
                              <p:par>
                                <p:cTn id="3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2500"/>
                            </p:stCondLst>
                            <p:childTnLst>
                              <p:par>
                                <p:cTn id="3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3500"/>
                            </p:stCondLst>
                            <p:childTnLst>
                              <p:par>
                                <p:cTn id="3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4500"/>
                            </p:stCondLst>
                            <p:childTnLst>
                              <p:par>
                                <p:cTn id="3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5500"/>
                            </p:stCondLst>
                            <p:childTnLst>
                              <p:par>
                                <p:cTn id="3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3500"/>
                            </p:stCondLst>
                            <p:childTnLst>
                              <p:par>
                                <p:cTn id="3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95500"/>
                            </p:stCondLst>
                            <p:childTnLst>
                              <p:par>
                                <p:cTn id="4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6500"/>
                            </p:stCondLst>
                            <p:childTnLst>
                              <p:par>
                                <p:cTn id="4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975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98500"/>
                            </p:stCondLst>
                            <p:childTnLst>
                              <p:par>
                                <p:cTn id="4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99500"/>
                            </p:stCondLst>
                            <p:childTnLst>
                              <p:par>
                                <p:cTn id="4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5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5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5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5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5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5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5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5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5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34500"/>
                            </p:stCondLst>
                            <p:childTnLst>
                              <p:par>
                                <p:cTn id="5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5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38500"/>
                            </p:stCondLst>
                            <p:childTnLst>
                              <p:par>
                                <p:cTn id="5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6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6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6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6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6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48500"/>
                            </p:stCondLst>
                            <p:childTnLst>
                              <p:par>
                                <p:cTn id="6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49500"/>
                            </p:stCondLst>
                            <p:childTnLst>
                              <p:par>
                                <p:cTn id="6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6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6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6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6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54500"/>
                            </p:stCondLst>
                            <p:childTnLst>
                              <p:par>
                                <p:cTn id="6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6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56500"/>
                            </p:stCondLst>
                            <p:childTnLst>
                              <p:par>
                                <p:cTn id="6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6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58500"/>
                            </p:stCondLst>
                            <p:childTnLst>
                              <p:par>
                                <p:cTn id="6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59500"/>
                            </p:stCondLst>
                            <p:childTnLst>
                              <p:par>
                                <p:cTn id="6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6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6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6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6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64500"/>
                            </p:stCondLst>
                            <p:childTnLst>
                              <p:par>
                                <p:cTn id="6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65500"/>
                            </p:stCondLst>
                            <p:childTnLst>
                              <p:par>
                                <p:cTn id="6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66500"/>
                            </p:stCondLst>
                            <p:childTnLst>
                              <p:par>
                                <p:cTn id="6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6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68500"/>
                            </p:stCondLst>
                            <p:childTnLst>
                              <p:par>
                                <p:cTn id="7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69500"/>
                            </p:stCondLst>
                            <p:childTnLst>
                              <p:par>
                                <p:cTn id="7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7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7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7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7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74500"/>
                            </p:stCondLst>
                            <p:childTnLst>
                              <p:par>
                                <p:cTn id="7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75500"/>
                            </p:stCondLst>
                            <p:childTnLst>
                              <p:par>
                                <p:cTn id="7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76500"/>
                            </p:stCondLst>
                            <p:childTnLst>
                              <p:par>
                                <p:cTn id="7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7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7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7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7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81500"/>
                            </p:stCondLst>
                            <p:childTnLst>
                              <p:par>
                                <p:cTn id="7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182500"/>
                            </p:stCondLst>
                            <p:childTnLst>
                              <p:par>
                                <p:cTn id="7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183500"/>
                            </p:stCondLst>
                            <p:childTnLst>
                              <p:par>
                                <p:cTn id="7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7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85500"/>
                            </p:stCondLst>
                            <p:childTnLst>
                              <p:par>
                                <p:cTn id="7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186500"/>
                            </p:stCondLst>
                            <p:childTnLst>
                              <p:par>
                                <p:cTn id="7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187500"/>
                            </p:stCondLst>
                            <p:childTnLst>
                              <p:par>
                                <p:cTn id="7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7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189500"/>
                            </p:stCondLst>
                            <p:childTnLst>
                              <p:par>
                                <p:cTn id="7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190500"/>
                            </p:stCondLst>
                            <p:childTnLst>
                              <p:par>
                                <p:cTn id="7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91500"/>
                            </p:stCondLst>
                            <p:childTnLst>
                              <p:par>
                                <p:cTn id="7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192500"/>
                            </p:stCondLst>
                            <p:childTnLst>
                              <p:par>
                                <p:cTn id="7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193500"/>
                            </p:stCondLst>
                            <p:childTnLst>
                              <p:par>
                                <p:cTn id="8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8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195500"/>
                            </p:stCondLst>
                            <p:childTnLst>
                              <p:par>
                                <p:cTn id="8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196500"/>
                            </p:stCondLst>
                            <p:childTnLst>
                              <p:par>
                                <p:cTn id="8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97500"/>
                            </p:stCondLst>
                            <p:childTnLst>
                              <p:par>
                                <p:cTn id="8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8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199500"/>
                            </p:stCondLst>
                            <p:childTnLst>
                              <p:par>
                                <p:cTn id="8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00500"/>
                            </p:stCondLst>
                            <p:childTnLst>
                              <p:par>
                                <p:cTn id="8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01500"/>
                            </p:stCondLst>
                            <p:childTnLst>
                              <p:par>
                                <p:cTn id="8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02500"/>
                            </p:stCondLst>
                            <p:childTnLst>
                              <p:par>
                                <p:cTn id="8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03500"/>
                            </p:stCondLst>
                            <p:childTnLst>
                              <p:par>
                                <p:cTn id="8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8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05500"/>
                            </p:stCondLst>
                            <p:childTnLst>
                              <p:par>
                                <p:cTn id="8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06500"/>
                            </p:stCondLst>
                            <p:childTnLst>
                              <p:par>
                                <p:cTn id="8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07500"/>
                            </p:stCondLst>
                            <p:childTnLst>
                              <p:par>
                                <p:cTn id="8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8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09500"/>
                            </p:stCondLst>
                            <p:childTnLst>
                              <p:par>
                                <p:cTn id="8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10500"/>
                            </p:stCondLst>
                            <p:childTnLst>
                              <p:par>
                                <p:cTn id="8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11500"/>
                            </p:stCondLst>
                            <p:childTnLst>
                              <p:par>
                                <p:cTn id="8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12500"/>
                            </p:stCondLst>
                            <p:childTnLst>
                              <p:par>
                                <p:cTn id="8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13500"/>
                            </p:stCondLst>
                            <p:childTnLst>
                              <p:par>
                                <p:cTn id="8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8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9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15500"/>
                            </p:stCondLst>
                            <p:childTnLst>
                              <p:par>
                                <p:cTn id="8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16500"/>
                            </p:stCondLst>
                            <p:childTnLst>
                              <p:par>
                                <p:cTn id="8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17500"/>
                            </p:stCondLst>
                            <p:childTnLst>
                              <p:par>
                                <p:cTn id="8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9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19500"/>
                            </p:stCondLst>
                            <p:childTnLst>
                              <p:par>
                                <p:cTn id="9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20500"/>
                            </p:stCondLst>
                            <p:childTnLst>
                              <p:par>
                                <p:cTn id="9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21500"/>
                            </p:stCondLst>
                            <p:childTnLst>
                              <p:par>
                                <p:cTn id="9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22500"/>
                            </p:stCondLst>
                            <p:childTnLst>
                              <p:par>
                                <p:cTn id="9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23500"/>
                            </p:stCondLst>
                            <p:childTnLst>
                              <p:par>
                                <p:cTn id="9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9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25500"/>
                            </p:stCondLst>
                            <p:childTnLst>
                              <p:par>
                                <p:cTn id="9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26500"/>
                            </p:stCondLst>
                            <p:childTnLst>
                              <p:par>
                                <p:cTn id="9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27500"/>
                            </p:stCondLst>
                            <p:childTnLst>
                              <p:par>
                                <p:cTn id="9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9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29500"/>
                            </p:stCondLst>
                            <p:childTnLst>
                              <p:par>
                                <p:cTn id="9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30500"/>
                            </p:stCondLst>
                            <p:childTnLst>
                              <p:par>
                                <p:cTn id="9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31500"/>
                            </p:stCondLst>
                            <p:childTnLst>
                              <p:par>
                                <p:cTn id="9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232500"/>
                            </p:stCondLst>
                            <p:childTnLst>
                              <p:par>
                                <p:cTn id="9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33500"/>
                            </p:stCondLst>
                            <p:childTnLst>
                              <p:par>
                                <p:cTn id="9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9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235500"/>
                            </p:stCondLst>
                            <p:childTnLst>
                              <p:par>
                                <p:cTn id="9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236500"/>
                            </p:stCondLst>
                            <p:childTnLst>
                              <p:par>
                                <p:cTn id="9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37500"/>
                            </p:stCondLst>
                            <p:childTnLst>
                              <p:par>
                                <p:cTn id="9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238500"/>
                            </p:stCondLst>
                            <p:childTnLst>
                              <p:par>
                                <p:cTn id="9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239000"/>
                            </p:stCondLst>
                            <p:childTnLst>
                              <p:par>
                                <p:cTn id="9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239500"/>
                            </p:stCondLst>
                            <p:childTnLst>
                              <p:par>
                                <p:cTn id="9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240500"/>
                            </p:stCondLst>
                            <p:childTnLst>
                              <p:par>
                                <p:cTn id="10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241500"/>
                            </p:stCondLst>
                            <p:childTnLst>
                              <p:par>
                                <p:cTn id="10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>
                            <p:stCondLst>
                              <p:cond delay="242500"/>
                            </p:stCondLst>
                            <p:childTnLst>
                              <p:par>
                                <p:cTn id="10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243500"/>
                            </p:stCondLst>
                            <p:childTnLst>
                              <p:par>
                                <p:cTn id="10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10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>
                            <p:stCondLst>
                              <p:cond delay="245500"/>
                            </p:stCondLst>
                            <p:childTnLst>
                              <p:par>
                                <p:cTn id="10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246500"/>
                            </p:stCondLst>
                            <p:childTnLst>
                              <p:par>
                                <p:cTn id="10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247500"/>
                            </p:stCondLst>
                            <p:childTnLst>
                              <p:par>
                                <p:cTn id="10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10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10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9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250500"/>
                            </p:stCondLst>
                            <p:childTnLst>
                              <p:par>
                                <p:cTn id="10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251500"/>
                            </p:stCondLst>
                            <p:childTnLst>
                              <p:par>
                                <p:cTn id="10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252500"/>
                            </p:stCondLst>
                            <p:childTnLst>
                              <p:par>
                                <p:cTn id="10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1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>
                            <p:stCondLst>
                              <p:cond delay="253500"/>
                            </p:stCondLst>
                            <p:childTnLst>
                              <p:par>
                                <p:cTn id="10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5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10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255500"/>
                            </p:stCondLst>
                            <p:childTnLst>
                              <p:par>
                                <p:cTn id="10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256500"/>
                            </p:stCondLst>
                            <p:childTnLst>
                              <p:par>
                                <p:cTn id="10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257500"/>
                            </p:stCondLst>
                            <p:childTnLst>
                              <p:par>
                                <p:cTn id="10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10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259500"/>
                            </p:stCondLst>
                            <p:childTnLst>
                              <p:par>
                                <p:cTn id="10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>
                            <p:stCondLst>
                              <p:cond delay="260500"/>
                            </p:stCondLst>
                            <p:childTnLst>
                              <p:par>
                                <p:cTn id="10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261500"/>
                            </p:stCondLst>
                            <p:childTnLst>
                              <p:par>
                                <p:cTn id="10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262500"/>
                            </p:stCondLst>
                            <p:childTnLst>
                              <p:par>
                                <p:cTn id="10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>
                            <p:stCondLst>
                              <p:cond delay="263500"/>
                            </p:stCondLst>
                            <p:childTnLst>
                              <p:par>
                                <p:cTn id="10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10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9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265500"/>
                            </p:stCondLst>
                            <p:childTnLst>
                              <p:par>
                                <p:cTn id="1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>
                            <p:stCondLst>
                              <p:cond delay="266500"/>
                            </p:stCondLst>
                            <p:childTnLst>
                              <p:par>
                                <p:cTn id="1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>
                            <p:stCondLst>
                              <p:cond delay="267500"/>
                            </p:stCondLst>
                            <p:childTnLst>
                              <p:par>
                                <p:cTn id="1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1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5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6" fill="hold">
                            <p:stCondLst>
                              <p:cond delay="269500"/>
                            </p:stCondLst>
                            <p:childTnLst>
                              <p:par>
                                <p:cTn id="1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>
                            <p:stCondLst>
                              <p:cond delay="270500"/>
                            </p:stCondLst>
                            <p:childTnLst>
                              <p:par>
                                <p:cTn id="1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>
                            <p:stCondLst>
                              <p:cond delay="271500"/>
                            </p:stCondLst>
                            <p:childTnLst>
                              <p:par>
                                <p:cTn id="1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>
                            <p:stCondLst>
                              <p:cond delay="272500"/>
                            </p:stCondLst>
                            <p:childTnLst>
                              <p:par>
                                <p:cTn id="1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273500"/>
                            </p:stCondLst>
                            <p:childTnLst>
                              <p:par>
                                <p:cTn id="1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5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1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9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>
                            <p:stCondLst>
                              <p:cond delay="275500"/>
                            </p:stCondLst>
                            <p:childTnLst>
                              <p:par>
                                <p:cTn id="1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>
                            <p:stCondLst>
                              <p:cond delay="276500"/>
                            </p:stCondLst>
                            <p:childTnLst>
                              <p:par>
                                <p:cTn id="1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>
                            <p:stCondLst>
                              <p:cond delay="277500"/>
                            </p:stCondLst>
                            <p:childTnLst>
                              <p:par>
                                <p:cTn id="1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1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1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5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>
                            <p:stCondLst>
                              <p:cond delay="279500"/>
                            </p:stCondLst>
                            <p:childTnLst>
                              <p:par>
                                <p:cTn id="1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>
                            <p:stCondLst>
                              <p:cond delay="280500"/>
                            </p:stCondLst>
                            <p:childTnLst>
                              <p:par>
                                <p:cTn id="1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3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>
                            <p:stCondLst>
                              <p:cond delay="281500"/>
                            </p:stCondLst>
                            <p:childTnLst>
                              <p:par>
                                <p:cTn id="1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>
                            <p:stCondLst>
                              <p:cond delay="282500"/>
                            </p:stCondLst>
                            <p:childTnLst>
                              <p:par>
                                <p:cTn id="1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>
                            <p:stCondLst>
                              <p:cond delay="283500"/>
                            </p:stCondLst>
                            <p:childTnLst>
                              <p:par>
                                <p:cTn id="1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5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1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>
                            <p:stCondLst>
                              <p:cond delay="285500"/>
                            </p:stCondLst>
                            <p:childTnLst>
                              <p:par>
                                <p:cTn id="1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>
                            <p:stCondLst>
                              <p:cond delay="286500"/>
                            </p:stCondLst>
                            <p:childTnLst>
                              <p:par>
                                <p:cTn id="1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8" fill="hold">
                            <p:stCondLst>
                              <p:cond delay="287500"/>
                            </p:stCondLst>
                            <p:childTnLst>
                              <p:par>
                                <p:cTn id="1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1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>
                            <p:stCondLst>
                              <p:cond delay="289500"/>
                            </p:stCondLst>
                            <p:childTnLst>
                              <p:par>
                                <p:cTn id="1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9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0" fill="hold">
                            <p:stCondLst>
                              <p:cond delay="290500"/>
                            </p:stCondLst>
                            <p:childTnLst>
                              <p:par>
                                <p:cTn id="1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291500"/>
                            </p:stCondLst>
                            <p:childTnLst>
                              <p:par>
                                <p:cTn id="12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>
                            <p:stCondLst>
                              <p:cond delay="292500"/>
                            </p:stCondLst>
                            <p:childTnLst>
                              <p:par>
                                <p:cTn id="1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2" fill="hold">
                            <p:stCondLst>
                              <p:cond delay="293500"/>
                            </p:stCondLst>
                            <p:childTnLst>
                              <p:par>
                                <p:cTn id="12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1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0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2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4" fill="hold">
                            <p:stCondLst>
                              <p:cond delay="296500"/>
                            </p:stCondLst>
                            <p:childTnLst>
                              <p:par>
                                <p:cTn id="1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>
                            <p:stCondLst>
                              <p:cond delay="297500"/>
                            </p:stCondLst>
                            <p:childTnLst>
                              <p:par>
                                <p:cTn id="12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24272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r>
              <a:rPr lang="en-US" sz="3200" b="1" i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tin </a:t>
            </a:r>
            <a:r>
              <a:rPr lang="en-US" sz="3200" b="1" i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không</a:t>
            </a:r>
            <a:r>
              <a:rPr lang="en-US" sz="3200" b="1" i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i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đáng</a:t>
            </a:r>
            <a:r>
              <a:rPr lang="en-US" sz="3200" b="1" i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tin </a:t>
            </a:r>
            <a:r>
              <a:rPr lang="en-US" sz="3200" b="1" i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cậy</a:t>
            </a:r>
            <a:r>
              <a:rPr lang="en-US" sz="3200" b="1" i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i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3200" b="1" i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i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thể</a:t>
            </a:r>
            <a:r>
              <a:rPr lang="en-US" sz="3200" b="1" i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821902506"/>
              </p:ext>
            </p:extLst>
          </p:nvPr>
        </p:nvGraphicFramePr>
        <p:xfrm>
          <a:off x="-396552" y="709047"/>
          <a:ext cx="10513168" cy="443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thuvien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5137"/>
            <a:ext cx="3581401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huvien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52437"/>
            <a:ext cx="3360094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12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92424"/>
            <a:ext cx="8424936" cy="2554545"/>
          </a:xfrm>
          <a:prstGeom prst="rect">
            <a:avLst/>
          </a:prstGeom>
          <a:solidFill>
            <a:srgbClr val="6600CC"/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8111"/>
            <a:ext cx="813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huvien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402726"/>
            <a:ext cx="2214546" cy="313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huvien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6298" y="2286792"/>
            <a:ext cx="2077702" cy="313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19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0"/>
          <p:cNvGrpSpPr/>
          <p:nvPr/>
        </p:nvGrpSpPr>
        <p:grpSpPr>
          <a:xfrm>
            <a:off x="681587" y="1912602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2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31" y="1293014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037858" y="10293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491880" y="196280"/>
            <a:ext cx="5544616" cy="4032448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8208" y="10203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5" descr="thuvien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2478"/>
            <a:ext cx="2357422" cy="334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thuvien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2251" y="2072478"/>
            <a:ext cx="2211749" cy="334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51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24272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Một</a:t>
            </a:r>
            <a:r>
              <a:rPr lang="en-US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cách</a:t>
            </a:r>
            <a:r>
              <a:rPr lang="en-US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xác</a:t>
            </a:r>
            <a:r>
              <a:rPr lang="en-US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định</a:t>
            </a:r>
            <a:r>
              <a:rPr lang="en-US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r>
              <a:rPr lang="en-US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tin </a:t>
            </a:r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đáng</a:t>
            </a:r>
            <a:r>
              <a:rPr lang="en-US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tin </a:t>
            </a:r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cậy</a:t>
            </a:r>
            <a:r>
              <a:rPr lang="en-US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hay </a:t>
            </a:r>
            <a:r>
              <a:rPr lang="en-US" sz="2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không</a:t>
            </a:r>
            <a:endParaRPr lang="en-US" sz="2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336924269"/>
              </p:ext>
            </p:extLst>
          </p:nvPr>
        </p:nvGraphicFramePr>
        <p:xfrm>
          <a:off x="1169368" y="1006630"/>
          <a:ext cx="7128792" cy="40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1274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40791" y="175011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10"/>
          <p:cNvGrpSpPr/>
          <p:nvPr/>
        </p:nvGrpSpPr>
        <p:grpSpPr>
          <a:xfrm>
            <a:off x="681587" y="1912602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3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31" y="1293014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Callout 13"/>
          <p:cNvSpPr/>
          <p:nvPr/>
        </p:nvSpPr>
        <p:spPr>
          <a:xfrm>
            <a:off x="2771800" y="189847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19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628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1.Gõ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A. 1-2-3-4				B. 2-1-4-3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C. 3-1-2-4				D. 4-1-2-3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26" y="291394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tiếtđược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AccuWeather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Pubg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mobile?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283887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387973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4" y="738196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02" y="59612"/>
            <a:ext cx="3363123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103617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75944" y="4777663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843834" y="4791277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443850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752457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241821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316776" y="4865280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543633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226657" y="479745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418113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318613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633728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450420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0266" y="1026951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4547" y="542221"/>
            <a:ext cx="473804" cy="500448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7635" y="1559719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59695" y="264745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4543" y="32702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063651" y="1422698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044543" y="253437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195269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093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0978" y="1121823"/>
            <a:ext cx="193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xmlns="" id="{E251AD20-8C98-40FE-AE1B-648D64085EB3}"/>
              </a:ext>
            </a:extLst>
          </p:cNvPr>
          <p:cNvSpPr/>
          <p:nvPr/>
        </p:nvSpPr>
        <p:spPr>
          <a:xfrm>
            <a:off x="4057681" y="380010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xmlns="" id="{479184A6-4EF3-434A-8F67-BE933F8941DC}"/>
              </a:ext>
            </a:extLst>
          </p:cNvPr>
          <p:cNvSpPr/>
          <p:nvPr/>
        </p:nvSpPr>
        <p:spPr>
          <a:xfrm>
            <a:off x="4057681" y="1553099"/>
            <a:ext cx="5086319" cy="57084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272473" y="3652459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4543" y="3619270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xmlns="" id="{B21158E3-24C7-4623-9214-961993ED201B}"/>
              </a:ext>
            </a:extLst>
          </p:cNvPr>
          <p:cNvSpPr/>
          <p:nvPr/>
        </p:nvSpPr>
        <p:spPr>
          <a:xfrm>
            <a:off x="4057681" y="2545300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xmlns="" id="{B21158E3-24C7-4623-9214-961993ED201B}"/>
              </a:ext>
            </a:extLst>
          </p:cNvPr>
          <p:cNvSpPr/>
          <p:nvPr/>
        </p:nvSpPr>
        <p:spPr>
          <a:xfrm>
            <a:off x="4065968" y="3636881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1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1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628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1.Gõ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1-2-3-4				B. 2-1-4-3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C. 3-1-2-4				D. 4-1-2-3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5605" y="4084712"/>
            <a:ext cx="337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Đáp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d </a:t>
            </a:r>
          </a:p>
        </p:txBody>
      </p:sp>
    </p:spTree>
    <p:extLst>
      <p:ext uri="{BB962C8B-B14F-4D97-AF65-F5344CB8AC3E}">
        <p14:creationId xmlns:p14="http://schemas.microsoft.com/office/powerpoint/2010/main" xmlns="" val="42703881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954177711"/>
              </p:ext>
            </p:extLst>
          </p:nvPr>
        </p:nvGraphicFramePr>
        <p:xfrm>
          <a:off x="-372" y="-1099864"/>
          <a:ext cx="9144000" cy="842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59024" y="223451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340205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8" y="-906152"/>
            <a:ext cx="914735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5"/>
          <a:stretch/>
        </p:blipFill>
        <p:spPr>
          <a:xfrm>
            <a:off x="1684413" y="-931626"/>
            <a:ext cx="5829297" cy="4301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4413" y="3263007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867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071" y="1060376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HS.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7539" y="0"/>
            <a:ext cx="30960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LUẬT CH</a:t>
            </a:r>
            <a:r>
              <a:rPr lang="vi-VN" sz="4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40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6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6" name="Text Box 117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9" name="Text Box 118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10" name="Text Box 119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2" name="Text Box 121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4</a:t>
            </a:r>
          </a:p>
        </p:txBody>
      </p:sp>
      <p:sp>
        <p:nvSpPr>
          <p:cNvPr id="14" name="Text Box 123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3</a:t>
            </a:r>
          </a:p>
        </p:txBody>
      </p:sp>
      <p:sp>
        <p:nvSpPr>
          <p:cNvPr id="15" name="Text Box 124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6" name="Text Box 125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7" name="Text Box 126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41004669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5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70" y="268288"/>
            <a:ext cx="8901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332" y="1564432"/>
            <a:ext cx="8496944" cy="3108543"/>
          </a:xfrm>
          <a:prstGeom prst="rect">
            <a:avLst/>
          </a:prstGeom>
          <a:solidFill>
            <a:srgbClr val="6600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lvl="0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lvl="0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xmlns="" val="2080640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16360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KHÔNG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Covid-19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 hay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1878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88368"/>
            <a:ext cx="8208912" cy="353943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Covid-19 hay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672" y="0"/>
            <a:ext cx="6120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TIN ĐỒN</a:t>
            </a:r>
            <a:endParaRPr lang="en-US" sz="40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5659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-493531" y="257946"/>
            <a:ext cx="2621397" cy="4121366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155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THÔNG TIN TRONG MÔI TR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SỐ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2279686" y="21922"/>
            <a:ext cx="2448272" cy="165618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THÔNG TIN TRONG MÔI TR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SỐ</a:t>
            </a: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1403648" y="806570"/>
            <a:ext cx="1143851" cy="828092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8-Point Star 22"/>
          <p:cNvSpPr/>
          <p:nvPr/>
        </p:nvSpPr>
        <p:spPr>
          <a:xfrm>
            <a:off x="2127866" y="2833136"/>
            <a:ext cx="2448272" cy="1656185"/>
          </a:xfrm>
          <a:prstGeom prst="star8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 TIN ĐÁNG TIN CẬY</a:t>
            </a:r>
          </a:p>
        </p:txBody>
      </p:sp>
      <p:cxnSp>
        <p:nvCxnSpPr>
          <p:cNvPr id="22" name="Curved Connector 21"/>
          <p:cNvCxnSpPr/>
          <p:nvPr/>
        </p:nvCxnSpPr>
        <p:spPr>
          <a:xfrm rot="16200000" flipH="1">
            <a:off x="1381509" y="2855276"/>
            <a:ext cx="900100" cy="855821"/>
          </a:xfrm>
          <a:prstGeom prst="curvedConnector2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963798" y="2558823"/>
            <a:ext cx="4032448" cy="54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35823" y="4130453"/>
            <a:ext cx="4032448" cy="54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endCxn id="32" idx="1"/>
          </p:cNvCxnSpPr>
          <p:nvPr/>
        </p:nvCxnSpPr>
        <p:spPr>
          <a:xfrm flipV="1">
            <a:off x="4243718" y="2833136"/>
            <a:ext cx="720080" cy="603504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4" idx="1"/>
          </p:cNvCxnSpPr>
          <p:nvPr/>
        </p:nvCxnSpPr>
        <p:spPr>
          <a:xfrm>
            <a:off x="4243718" y="4033003"/>
            <a:ext cx="592105" cy="371763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5067998" y="173906"/>
            <a:ext cx="4032448" cy="54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67998" y="1431581"/>
            <a:ext cx="4032448" cy="54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355759" y="448219"/>
            <a:ext cx="712239" cy="1680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303150" y="1083459"/>
            <a:ext cx="796497" cy="5946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124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32" grpId="0" animBg="1"/>
      <p:bldP spid="34" grpId="0" animBg="1"/>
      <p:bldP spid="50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545286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19605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4601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709613" y="788535"/>
            <a:ext cx="5545261" cy="8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9" y="1780456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tin”: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2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8EDFD1-13BD-A99F-D70D-E34DF69F276D}"/>
              </a:ext>
            </a:extLst>
          </p:cNvPr>
          <p:cNvSpPr txBox="1"/>
          <p:nvPr/>
        </p:nvSpPr>
        <p:spPr>
          <a:xfrm>
            <a:off x="1763688" y="1060376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Nhận xét: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Nút</a:t>
            </a:r>
            <a:r>
              <a:rPr lang="en-US" dirty="0"/>
              <a:t> Play ở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bấm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qua phần trò chơi, chứ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chơi.</a:t>
            </a:r>
          </a:p>
          <a:p>
            <a:pPr marL="285750" indent="-285750">
              <a:buFontTx/>
              <a:buChar char="-"/>
            </a:pPr>
            <a:r>
              <a:rPr lang="en-US" dirty="0"/>
              <a:t>Ý kiến cá </a:t>
            </a:r>
            <a:r>
              <a:rPr lang="en-US" dirty="0" err="1"/>
              <a:t>nhân</a:t>
            </a:r>
            <a:r>
              <a:rPr lang="en-US" dirty="0"/>
              <a:t>, phần trò chơi cuối,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hợp lý lắm,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 câu. Bạn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thành, </a:t>
            </a:r>
            <a:r>
              <a:rPr lang="en-US" dirty="0" err="1"/>
              <a:t>mỗi</a:t>
            </a:r>
            <a:r>
              <a:rPr lang="en-US" dirty="0"/>
              <a:t> nhóm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một </a:t>
            </a:r>
            <a:r>
              <a:rPr lang="en-US" dirty="0" err="1"/>
              <a:t>thông</a:t>
            </a:r>
            <a:r>
              <a:rPr lang="en-US" dirty="0"/>
              <a:t> tin, yêu cầu nhóm bên kia </a:t>
            </a:r>
            <a:r>
              <a:rPr lang="en-US" dirty="0" err="1"/>
              <a:t>kiểm</a:t>
            </a:r>
            <a:r>
              <a:rPr lang="en-US" dirty="0"/>
              <a:t> chứng xem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chính xác hay </a:t>
            </a:r>
            <a:r>
              <a:rPr lang="en-US" dirty="0" err="1"/>
              <a:t>không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813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4" y="124724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4" y="2467410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9968" y="2395509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5959" y="2433035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1481" y="19628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775921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24" y="2433035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853" y="2166788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657484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585837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1" y="657484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96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11_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771776"/>
            <a:ext cx="372427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huvien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85719"/>
            <a:ext cx="2772199" cy="35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huvien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880" y="1552940"/>
            <a:ext cx="3166120" cy="370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584" y="-6605"/>
            <a:ext cx="1502073" cy="1066981"/>
            <a:chOff x="228600" y="85726"/>
            <a:chExt cx="2133600" cy="181927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28600" y="347664"/>
              <a:ext cx="2133600" cy="3333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85726"/>
              <a:ext cx="0" cy="18192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8600" y="609601"/>
              <a:ext cx="16764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9600" y="85726"/>
              <a:ext cx="0" cy="1209675"/>
            </a:xfrm>
            <a:prstGeom prst="line">
              <a:avLst/>
            </a:prstGeom>
            <a:ln w="28575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"/>
          <p:cNvGrpSpPr>
            <a:grpSpLocks/>
          </p:cNvGrpSpPr>
          <p:nvPr/>
        </p:nvGrpSpPr>
        <p:grpSpPr bwMode="auto">
          <a:xfrm flipH="1">
            <a:off x="7884368" y="0"/>
            <a:ext cx="1259632" cy="995543"/>
            <a:chOff x="228600" y="85726"/>
            <a:chExt cx="2133600" cy="1819274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28600" y="347664"/>
              <a:ext cx="2133600" cy="333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1000" y="85726"/>
              <a:ext cx="0" cy="18192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8600" y="609601"/>
              <a:ext cx="16764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9600" y="85726"/>
              <a:ext cx="0" cy="1209674"/>
            </a:xfrm>
            <a:prstGeom prst="line">
              <a:avLst/>
            </a:prstGeom>
            <a:ln w="28575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1259632" y="362939"/>
            <a:ext cx="6768752" cy="598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20" name="WordArt 6"/>
          <p:cNvSpPr>
            <a:spLocks noChangeArrowheads="1" noChangeShapeType="1" noTextEdit="1"/>
          </p:cNvSpPr>
          <p:nvPr/>
        </p:nvSpPr>
        <p:spPr bwMode="auto">
          <a:xfrm>
            <a:off x="2309149" y="1204391"/>
            <a:ext cx="4927147" cy="704837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2613449" y="1929756"/>
            <a:ext cx="3773064" cy="678866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1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0791" y="1420416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3" name="组合 7"/>
          <p:cNvGrpSpPr/>
          <p:nvPr/>
        </p:nvGrpSpPr>
        <p:grpSpPr>
          <a:xfrm>
            <a:off x="476854" y="2342686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6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8311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7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2264"/>
            <a:ext cx="932654" cy="201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8" y="3497787"/>
            <a:ext cx="1410187" cy="20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1829"/>
            <a:ext cx="1434898" cy="1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3486"/>
            <a:ext cx="1592716" cy="18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3" y="3719118"/>
            <a:ext cx="1373981" cy="18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5511"/>
            <a:ext cx="1659340" cy="152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2" y="3434236"/>
            <a:ext cx="1242725" cy="19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3556"/>
            <a:ext cx="1583524" cy="21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11655"/>
            <a:ext cx="7328054" cy="773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119525"/>
            <a:ext cx="4558915" cy="773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7303"/>
            <a:ext cx="6890938" cy="3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286"/>
            <a:ext cx="5636654" cy="83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7523"/>
            <a:ext cx="1069648" cy="58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2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2998938"/>
            <a:ext cx="990600" cy="16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3646492"/>
            <a:ext cx="990600" cy="10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7393"/>
            <a:ext cx="819150" cy="11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4" y="3022404"/>
            <a:ext cx="1157369" cy="17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05446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10340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697446"/>
            <a:ext cx="5410200" cy="57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402534"/>
            <a:ext cx="5410200" cy="57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019" y="2573905"/>
            <a:ext cx="1369010" cy="29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467303"/>
            <a:ext cx="6705600" cy="3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611416"/>
            <a:ext cx="1828800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723"/>
            <a:ext cx="1828800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43816" y="1636723"/>
            <a:ext cx="1828800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10400" y="1611416"/>
            <a:ext cx="1828800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340296"/>
            <a:ext cx="5873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810000" y="3268538"/>
            <a:ext cx="3012828" cy="204805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68"/>
            <a:ext cx="1212850" cy="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5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8463"/>
            <a:ext cx="990600" cy="16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2472"/>
            <a:ext cx="990600" cy="10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9877"/>
            <a:ext cx="819150" cy="11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2" y="2864924"/>
            <a:ext cx="1342285" cy="18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923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7244"/>
            <a:ext cx="5410200" cy="623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775"/>
            <a:ext cx="5410200" cy="57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924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146" y="-931653"/>
            <a:ext cx="8410642" cy="164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65498" y="5859"/>
            <a:ext cx="686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760" y="221781"/>
            <a:ext cx="764736" cy="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30288"/>
            <a:ext cx="3012828" cy="204805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292" y="713726"/>
            <a:ext cx="5528459" cy="592049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2755" y="1334803"/>
            <a:ext cx="6865983" cy="5784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90205" y="1937304"/>
            <a:ext cx="7322629" cy="52473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558827" y="2500283"/>
            <a:ext cx="3416645" cy="50997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2224"/>
            <a:ext cx="1715986" cy="29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67" y="106642"/>
            <a:ext cx="953759" cy="59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8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469406" y="3048462"/>
            <a:ext cx="990600" cy="16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763686" y="3312472"/>
            <a:ext cx="990600" cy="10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365261" y="3289877"/>
            <a:ext cx="819150" cy="11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7138639" y="2937781"/>
            <a:ext cx="1746083" cy="15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62" y="-402497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270" y="-564056"/>
            <a:ext cx="5410200" cy="57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564055"/>
            <a:ext cx="5410200" cy="57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387" y="-412263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747936"/>
            <a:ext cx="5941454" cy="3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979014" y="-3752"/>
            <a:ext cx="5401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7644"/>
            <a:ext cx="1212850" cy="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3976123" y="3270470"/>
            <a:ext cx="3012828" cy="204805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79512" y="1228904"/>
            <a:ext cx="4389784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55947" y="1204392"/>
            <a:ext cx="4389784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01206" y="2013075"/>
            <a:ext cx="4389784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639770" y="2012279"/>
            <a:ext cx="4389784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52" y="2496321"/>
            <a:ext cx="1369010" cy="29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1" y="379859"/>
            <a:ext cx="1235075" cy="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92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8248"/>
            <a:ext cx="9144000" cy="52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42807" y="2896346"/>
            <a:ext cx="990600" cy="16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520515" y="3057474"/>
            <a:ext cx="990600" cy="10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133046" y="3438782"/>
            <a:ext cx="819150" cy="11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5507019" y="2764601"/>
            <a:ext cx="987874" cy="16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3157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564055"/>
            <a:ext cx="5410200" cy="57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000" y="-773669"/>
            <a:ext cx="5410200" cy="57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675" y="-492923"/>
            <a:ext cx="5257800" cy="5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35" y="2645272"/>
            <a:ext cx="1369010" cy="29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839" y="-1834802"/>
            <a:ext cx="7574651" cy="3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387476" y="-158946"/>
            <a:ext cx="6424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Tại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nay, </a:t>
            </a:r>
            <a:r>
              <a:rPr lang="en-US" sz="2800" b="1" dirty="0" err="1">
                <a:solidFill>
                  <a:schemeClr val="bg1"/>
                </a:solidFill>
              </a:rPr>
              <a:t>nhiều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người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thường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tìm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kiếm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thông</a:t>
            </a:r>
            <a:r>
              <a:rPr lang="en-US" sz="2800" b="1" dirty="0">
                <a:solidFill>
                  <a:schemeClr val="bg1"/>
                </a:solidFill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</a:rPr>
              <a:t>trên</a:t>
            </a:r>
            <a:r>
              <a:rPr lang="en-US" sz="2800" b="1" dirty="0">
                <a:solidFill>
                  <a:schemeClr val="bg1"/>
                </a:solidFill>
              </a:rPr>
              <a:t> Internet </a:t>
            </a:r>
            <a:r>
              <a:rPr lang="en-US" sz="2800" b="1" dirty="0" err="1">
                <a:solidFill>
                  <a:schemeClr val="bg1"/>
                </a:solidFill>
              </a:rPr>
              <a:t>thay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vì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sách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báo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truyền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thống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66" y="324839"/>
            <a:ext cx="1212850" cy="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2370261" y="3097035"/>
            <a:ext cx="3012828" cy="204805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-64617" y="1202314"/>
            <a:ext cx="4549976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554336" y="1183095"/>
            <a:ext cx="4549976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-64617" y="2043874"/>
            <a:ext cx="4549976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584499" y="2048390"/>
            <a:ext cx="4549976" cy="783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1" y="303636"/>
            <a:ext cx="1235075" cy="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08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5575183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EE9663E4-9FFC-487C-A626-1EF51989030C}"/>
  <p:tag name="ISPRING_CUSTOM_TIMING_USED" val="1"/>
  <p:tag name="TIMING" val="|6.537|3.529|3.232|7.709|2.445"/>
  <p:tag name="GENSWF_ADVANCE_TIME" val="35.966"/>
  <p:tag name="ISPRING_SLIDE_ID_2" val="{35DA0AF7-1B06-435A-839A-1AA6FC12E07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1535</Words>
  <Application>Microsoft Office PowerPoint</Application>
  <PresentationFormat>Custom</PresentationFormat>
  <Paragraphs>480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ASUS</cp:lastModifiedBy>
  <cp:revision>484</cp:revision>
  <dcterms:created xsi:type="dcterms:W3CDTF">2017-04-06T01:11:23Z</dcterms:created>
  <dcterms:modified xsi:type="dcterms:W3CDTF">2025-06-22T12:56:44Z</dcterms:modified>
</cp:coreProperties>
</file>