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7" r:id="rId2"/>
    <p:sldId id="26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8" r:id="rId11"/>
    <p:sldId id="338" r:id="rId12"/>
    <p:sldId id="319" r:id="rId13"/>
    <p:sldId id="321" r:id="rId14"/>
    <p:sldId id="325" r:id="rId15"/>
    <p:sldId id="326" r:id="rId16"/>
    <p:sldId id="327" r:id="rId17"/>
    <p:sldId id="328" r:id="rId18"/>
    <p:sldId id="332" r:id="rId19"/>
    <p:sldId id="323" r:id="rId20"/>
    <p:sldId id="324" r:id="rId21"/>
    <p:sldId id="330" r:id="rId22"/>
    <p:sldId id="333" r:id="rId23"/>
    <p:sldId id="315" r:id="rId24"/>
    <p:sldId id="334" r:id="rId25"/>
    <p:sldId id="335" r:id="rId26"/>
    <p:sldId id="33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C60A1"/>
    <a:srgbClr val="FFCCFF"/>
    <a:srgbClr val="D9FBFD"/>
    <a:srgbClr val="FFFFCC"/>
    <a:srgbClr val="C128E0"/>
    <a:srgbClr val="FFFFFF"/>
    <a:srgbClr val="FFCFFF"/>
    <a:srgbClr val="098D37"/>
    <a:srgbClr val="F4F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77824-3124-436E-B626-AB7DAA6D49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CEF2-67DC-430A-A461-83FCA157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7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F2BC-7330-4155-80F5-2ED482964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06097-02E8-40D9-8595-89F28029C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C3B89-9A69-41BA-B5ED-6434DBE9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9D9F-F948-487C-8B5D-070808FD4652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D7AE6-F25C-484A-9702-148090DD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D21D9-99DA-417A-8B4E-57396706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3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8161-E985-4CD2-8E26-32EA745F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7947C-79D8-4DE9-BFE7-6A78ED160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825AE-BF1F-430F-AEEC-AEC4E941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E1FE-F355-423E-BDE0-1BB2A9C153A7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2C7F-B074-4876-813A-A1CA3D63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82028-3C88-4709-A5C5-5FAAD6FE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79768E-5FFB-48FD-B4E8-78DEBF8DF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5B330-D4F7-4B14-B0B9-4E47514C9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D32F4-3AA2-48E4-935D-E9440D6C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83B2-DD07-478F-89D3-0B949D0FB5FD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70840-B602-415D-B44B-107B0074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A5F86-FFC3-40AF-9766-EA856CEC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22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5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B4D02-3B12-436F-AA51-ED0A8C76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8B5C8-88F6-4CF2-863F-F713387F1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10F9C-286C-4983-9E9A-0A65C43F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C930-9DA2-4707-BDCA-F648B379E96E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F832B-7BD6-4142-904A-C5D52EAC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48CCD-CC00-43AF-925F-8AC649FA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5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1778-8597-4141-ADB1-F0222547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F0525-E448-4371-B9C6-568DF7545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53F2A-349D-4942-8037-A4284508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21D0-7BCD-492E-ACA1-6817DAA52C2B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F6D4-0C5C-4524-8EB7-854D4C85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6DD1D-D7D4-4008-B33E-457A6832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3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2613-8596-47EA-85C4-4B5619FC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6F0F-4484-406B-9497-AE7BE56A8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44B22-03FB-436C-AC39-769D7221D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8A97C-69D9-4E97-9027-5D1993339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948-A480-4B89-A3C9-7FFCF9EA5EDD}" type="datetime1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41D85-99E9-4686-998B-6BB37A07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5F09C-7F1A-459E-9EED-D293332C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4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8A7D-D373-4650-909C-C8643C0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1447F-4368-463B-8C4E-952D3DC0F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37138-DD90-429A-8D24-1EDB13D72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76661-0370-4E79-8608-7BAEDF000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1455A-5CAD-4B77-BC8D-EF3E64B75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A95E9-2F36-49DA-9813-52E980D7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E88F-BB3F-40DE-B2DD-C6AE936F5608}" type="datetime1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1870A-0F19-46F3-BCF7-0D0E74F66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EE7C79-9686-4A74-885A-7B72ADCA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9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7E8B-D3A9-4C83-89C7-31F9DB14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8C242-CA9C-4620-B654-E18B6201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E436-D8FE-4D16-B637-42795C8CD7AC}" type="datetime1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446AC-8227-4769-9F9C-F8BFE524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BCC99-956A-4539-AF06-F3ABBAB8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8F508-F32A-45D8-B613-E1D9D15E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AEC5-6A98-4CBF-B244-F7FECF92B848}" type="datetime1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2FD0C-CC2B-4102-B4FA-CAC16654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398E7-F59C-4CAC-A221-D73BE7A4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325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71F17DC-36EA-41E7-ADB6-948FCB5C6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7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ABE0C-502C-4878-B289-226C7D66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846A-D2E8-4CA7-9756-6FF130380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EC1DC-ACA2-44AF-B718-F5451FE6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8C164-4D74-4D5C-B82F-6836E493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A71A-0D56-4569-BC80-82D6E2973573}" type="datetime1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E753B-1A7D-416F-B375-7698992F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FEC27-3BD3-4DB8-AC44-2F4AA18D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8A99-B7F8-4D43-87E0-93D201AC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39F01-43BA-43F1-9209-6596A8BF9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36AE0-34CE-46B8-9B7E-C3802D188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9335E-989D-4DB4-8039-F1AC4DD5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E7A8-F0CD-4E94-A8F9-20F7CDFD919E}" type="datetime1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CF1F-596B-4D58-ADC9-DCA4DFA9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A63CA-4A17-4AC9-A06A-86E300D2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31FFF-BB79-41C0-897C-C36EF2E6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F3EE9-BE31-450E-A671-D4585F061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555EC-9BDB-425C-B57E-75C432A5E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CDFCC-67A5-4248-AE76-743FD554F68D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D3C05-FD01-42DF-8941-EE1B5BBAF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1DB8B-B8E7-462B-9157-FD9C28B16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1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9" y="1569660"/>
            <a:ext cx="1185817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TẾ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4636" y="2833468"/>
            <a:ext cx="922312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0273" y="6374823"/>
            <a:ext cx="2743200" cy="365125"/>
          </a:xfrm>
        </p:spPr>
        <p:txBody>
          <a:bodyPr/>
          <a:lstStyle/>
          <a:p>
            <a:fld id="{F71F17DC-36EA-41E7-ADB6-948FCB5C6EF5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TẾ BÀO – ĐƠN VỊ CƠ BẢN CỦA SỰ SỐNG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171"/>
          <p:cNvSpPr/>
          <p:nvPr/>
        </p:nvSpPr>
        <p:spPr>
          <a:xfrm>
            <a:off x="4333196" y="-11236494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172" name="shape172"/>
          <p:cNvSpPr/>
          <p:nvPr/>
        </p:nvSpPr>
        <p:spPr>
          <a:xfrm>
            <a:off x="6320946" y="-7419017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173" name="shape173"/>
          <p:cNvSpPr/>
          <p:nvPr/>
        </p:nvSpPr>
        <p:spPr>
          <a:xfrm>
            <a:off x="8315170" y="-3589108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175" name="shape175"/>
          <p:cNvSpPr/>
          <p:nvPr/>
        </p:nvSpPr>
        <p:spPr>
          <a:xfrm>
            <a:off x="3336083" y="-5516498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179" name="shape179"/>
          <p:cNvSpPr/>
          <p:nvPr/>
        </p:nvSpPr>
        <p:spPr>
          <a:xfrm>
            <a:off x="351221" y="-3589108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182" name="shape182"/>
          <p:cNvSpPr/>
          <p:nvPr/>
        </p:nvSpPr>
        <p:spPr>
          <a:xfrm>
            <a:off x="6327421" y="7888190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185" name="shape185"/>
          <p:cNvSpPr/>
          <p:nvPr/>
        </p:nvSpPr>
        <p:spPr>
          <a:xfrm>
            <a:off x="3336083" y="9803145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186" name="shape186"/>
          <p:cNvSpPr/>
          <p:nvPr/>
        </p:nvSpPr>
        <p:spPr>
          <a:xfrm>
            <a:off x="5330308" y="13633055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187" name="shape187"/>
          <p:cNvSpPr/>
          <p:nvPr/>
        </p:nvSpPr>
        <p:spPr>
          <a:xfrm>
            <a:off x="9974799" y="-4176519"/>
            <a:ext cx="1565793" cy="1107882"/>
          </a:xfrm>
          <a:custGeom>
            <a:avLst/>
            <a:gdLst/>
            <a:ahLst/>
            <a:cxnLst/>
            <a:rect l="0" t="0" r="0" b="0"/>
            <a:pathLst>
              <a:path w="1299600" h="478800">
                <a:moveTo>
                  <a:pt x="0" y="0"/>
                </a:moveTo>
                <a:lnTo>
                  <a:pt x="1292760" y="0"/>
                </a:lnTo>
                <a:lnTo>
                  <a:pt x="1292760" y="355680"/>
                </a:lnTo>
                <a:cubicBezTo>
                  <a:pt x="1292760" y="424080"/>
                  <a:pt x="1238040" y="478800"/>
                  <a:pt x="1169640" y="478800"/>
                </a:cubicBezTo>
                <a:lnTo>
                  <a:pt x="123120" y="478800"/>
                </a:lnTo>
                <a:cubicBezTo>
                  <a:pt x="55404" y="478800"/>
                  <a:pt x="8345" y="424080"/>
                  <a:pt x="0" y="35568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AF54"/>
          </a:solidFill>
        </p:spPr>
      </p:sp>
      <p:sp>
        <p:nvSpPr>
          <p:cNvPr id="188" name="shape188"/>
          <p:cNvSpPr/>
          <p:nvPr/>
        </p:nvSpPr>
        <p:spPr>
          <a:xfrm>
            <a:off x="10139620" y="-3812501"/>
            <a:ext cx="1281936" cy="422050"/>
          </a:xfrm>
          <a:custGeom>
            <a:avLst/>
            <a:gdLst/>
            <a:ahLst/>
            <a:cxnLst/>
            <a:rect l="0" t="0" r="0" b="0"/>
            <a:pathLst>
              <a:path w="1064000" h="182400">
                <a:moveTo>
                  <a:pt x="36252" y="138852"/>
                </a:moveTo>
                <a:cubicBezTo>
                  <a:pt x="32148" y="142956"/>
                  <a:pt x="27360" y="145008"/>
                  <a:pt x="21204" y="145008"/>
                </a:cubicBezTo>
                <a:cubicBezTo>
                  <a:pt x="9576" y="145008"/>
                  <a:pt x="0" y="135432"/>
                  <a:pt x="0" y="124488"/>
                </a:cubicBezTo>
                <a:lnTo>
                  <a:pt x="0" y="20520"/>
                </a:lnTo>
                <a:cubicBezTo>
                  <a:pt x="0" y="15048"/>
                  <a:pt x="2052" y="9576"/>
                  <a:pt x="6156" y="6156"/>
                </a:cubicBezTo>
                <a:cubicBezTo>
                  <a:pt x="14364" y="-2052"/>
                  <a:pt x="28044" y="-2052"/>
                  <a:pt x="36252" y="6156"/>
                </a:cubicBezTo>
                <a:lnTo>
                  <a:pt x="85500" y="53352"/>
                </a:lnTo>
                <a:lnTo>
                  <a:pt x="134748" y="6156"/>
                </a:lnTo>
                <a:cubicBezTo>
                  <a:pt x="142956" y="-2052"/>
                  <a:pt x="156636" y="-2052"/>
                  <a:pt x="164844" y="6156"/>
                </a:cubicBezTo>
                <a:cubicBezTo>
                  <a:pt x="168948" y="9576"/>
                  <a:pt x="171000" y="15048"/>
                  <a:pt x="171000" y="20520"/>
                </a:cubicBezTo>
                <a:lnTo>
                  <a:pt x="171000" y="124488"/>
                </a:lnTo>
                <a:cubicBezTo>
                  <a:pt x="171000" y="135432"/>
                  <a:pt x="161424" y="145008"/>
                  <a:pt x="149796" y="145008"/>
                </a:cubicBezTo>
                <a:cubicBezTo>
                  <a:pt x="143640" y="145008"/>
                  <a:pt x="138852" y="142956"/>
                  <a:pt x="134748" y="138852"/>
                </a:cubicBezTo>
                <a:lnTo>
                  <a:pt x="85500" y="91656"/>
                </a:lnTo>
                <a:lnTo>
                  <a:pt x="36252" y="138852"/>
                </a:lnTo>
                <a:close/>
                <a:moveTo>
                  <a:pt x="28728" y="36936"/>
                </a:moveTo>
                <a:lnTo>
                  <a:pt x="28728" y="108072"/>
                </a:lnTo>
                <a:lnTo>
                  <a:pt x="65664" y="72504"/>
                </a:lnTo>
                <a:lnTo>
                  <a:pt x="28728" y="36936"/>
                </a:lnTo>
                <a:close/>
                <a:moveTo>
                  <a:pt x="142272" y="108072"/>
                </a:moveTo>
                <a:lnTo>
                  <a:pt x="142272" y="36936"/>
                </a:lnTo>
                <a:lnTo>
                  <a:pt x="105336" y="72504"/>
                </a:lnTo>
                <a:lnTo>
                  <a:pt x="142272" y="108072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</p:sp>
      <p:sp>
        <p:nvSpPr>
          <p:cNvPr id="189" name="shape189"/>
          <p:cNvSpPr/>
          <p:nvPr/>
        </p:nvSpPr>
        <p:spPr>
          <a:xfrm>
            <a:off x="10139620" y="-3812501"/>
            <a:ext cx="1281936" cy="422050"/>
          </a:xfrm>
          <a:custGeom>
            <a:avLst/>
            <a:gdLst/>
            <a:ahLst/>
            <a:cxnLst/>
            <a:rect l="0" t="0" r="0" b="0"/>
            <a:pathLst>
              <a:path w="1064000" h="182400">
                <a:moveTo>
                  <a:pt x="142272" y="36936"/>
                </a:moveTo>
                <a:lnTo>
                  <a:pt x="142272" y="108072"/>
                </a:lnTo>
                <a:lnTo>
                  <a:pt x="36252" y="6156"/>
                </a:lnTo>
                <a:cubicBezTo>
                  <a:pt x="28044" y="-2052"/>
                  <a:pt x="14364" y="-2052"/>
                  <a:pt x="6156" y="6156"/>
                </a:cubicBezTo>
                <a:cubicBezTo>
                  <a:pt x="2052" y="9576"/>
                  <a:pt x="0" y="15048"/>
                  <a:pt x="0" y="20520"/>
                </a:cubicBezTo>
                <a:lnTo>
                  <a:pt x="0" y="124488"/>
                </a:lnTo>
                <a:cubicBezTo>
                  <a:pt x="0" y="135432"/>
                  <a:pt x="9576" y="145008"/>
                  <a:pt x="21204" y="145008"/>
                </a:cubicBezTo>
                <a:cubicBezTo>
                  <a:pt x="27360" y="145008"/>
                  <a:pt x="32148" y="142956"/>
                  <a:pt x="36252" y="138852"/>
                </a:cubicBezTo>
                <a:lnTo>
                  <a:pt x="60192" y="116280"/>
                </a:lnTo>
                <a:cubicBezTo>
                  <a:pt x="65664" y="110808"/>
                  <a:pt x="65664" y="102600"/>
                  <a:pt x="60192" y="97128"/>
                </a:cubicBezTo>
                <a:cubicBezTo>
                  <a:pt x="54720" y="91656"/>
                  <a:pt x="45144" y="91656"/>
                  <a:pt x="39672" y="97128"/>
                </a:cubicBezTo>
                <a:lnTo>
                  <a:pt x="28728" y="108072"/>
                </a:lnTo>
                <a:lnTo>
                  <a:pt x="28728" y="36936"/>
                </a:lnTo>
                <a:lnTo>
                  <a:pt x="134748" y="138852"/>
                </a:lnTo>
                <a:cubicBezTo>
                  <a:pt x="138852" y="142956"/>
                  <a:pt x="143640" y="145008"/>
                  <a:pt x="149796" y="145008"/>
                </a:cubicBezTo>
                <a:cubicBezTo>
                  <a:pt x="161424" y="145008"/>
                  <a:pt x="171000" y="135432"/>
                  <a:pt x="171000" y="124488"/>
                </a:cubicBezTo>
                <a:lnTo>
                  <a:pt x="171000" y="20520"/>
                </a:lnTo>
                <a:cubicBezTo>
                  <a:pt x="171000" y="15048"/>
                  <a:pt x="168948" y="9576"/>
                  <a:pt x="164844" y="6156"/>
                </a:cubicBezTo>
                <a:cubicBezTo>
                  <a:pt x="156636" y="-2052"/>
                  <a:pt x="142956" y="-2052"/>
                  <a:pt x="134748" y="6156"/>
                </a:cubicBezTo>
                <a:lnTo>
                  <a:pt x="110808" y="28728"/>
                </a:lnTo>
                <a:cubicBezTo>
                  <a:pt x="105336" y="34200"/>
                  <a:pt x="105336" y="42408"/>
                  <a:pt x="110808" y="47880"/>
                </a:cubicBezTo>
                <a:cubicBezTo>
                  <a:pt x="116280" y="53352"/>
                  <a:pt x="125856" y="53352"/>
                  <a:pt x="131328" y="47880"/>
                </a:cubicBezTo>
                <a:lnTo>
                  <a:pt x="142272" y="36936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90" name="shape190"/>
          <p:cNvSpPr/>
          <p:nvPr/>
        </p:nvSpPr>
        <p:spPr>
          <a:xfrm>
            <a:off x="10139620" y="-3812501"/>
            <a:ext cx="1281936" cy="422050"/>
          </a:xfrm>
          <a:custGeom>
            <a:avLst/>
            <a:gdLst/>
            <a:ahLst/>
            <a:cxnLst/>
            <a:rect l="0" t="0" r="0" b="0"/>
            <a:pathLst>
              <a:path w="1064000" h="182400">
                <a:moveTo>
                  <a:pt x="285912" y="40356"/>
                </a:moveTo>
                <a:cubicBezTo>
                  <a:pt x="295488" y="36252"/>
                  <a:pt x="305064" y="34200"/>
                  <a:pt x="313956" y="34200"/>
                </a:cubicBezTo>
                <a:cubicBezTo>
                  <a:pt x="333792" y="34200"/>
                  <a:pt x="343368" y="44460"/>
                  <a:pt x="343368" y="65664"/>
                </a:cubicBezTo>
                <a:lnTo>
                  <a:pt x="343368" y="116964"/>
                </a:lnTo>
                <a:cubicBezTo>
                  <a:pt x="343368" y="119700"/>
                  <a:pt x="342684" y="120384"/>
                  <a:pt x="339948" y="120384"/>
                </a:cubicBezTo>
                <a:lnTo>
                  <a:pt x="333108" y="120384"/>
                </a:lnTo>
                <a:cubicBezTo>
                  <a:pt x="330372" y="120384"/>
                  <a:pt x="329688" y="119700"/>
                  <a:pt x="329688" y="116964"/>
                </a:cubicBezTo>
                <a:lnTo>
                  <a:pt x="329688" y="66348"/>
                </a:lnTo>
                <a:cubicBezTo>
                  <a:pt x="329688" y="53352"/>
                  <a:pt x="323532" y="47196"/>
                  <a:pt x="311904" y="47196"/>
                </a:cubicBezTo>
                <a:cubicBezTo>
                  <a:pt x="305748" y="47196"/>
                  <a:pt x="299592" y="49248"/>
                  <a:pt x="293436" y="51984"/>
                </a:cubicBezTo>
                <a:cubicBezTo>
                  <a:pt x="294804" y="55404"/>
                  <a:pt x="295488" y="59508"/>
                  <a:pt x="295488" y="65664"/>
                </a:cubicBezTo>
                <a:lnTo>
                  <a:pt x="295488" y="116964"/>
                </a:lnTo>
                <a:cubicBezTo>
                  <a:pt x="295488" y="119700"/>
                  <a:pt x="294804" y="120384"/>
                  <a:pt x="292068" y="120384"/>
                </a:cubicBezTo>
                <a:lnTo>
                  <a:pt x="285228" y="120384"/>
                </a:lnTo>
                <a:cubicBezTo>
                  <a:pt x="282492" y="120384"/>
                  <a:pt x="281808" y="119700"/>
                  <a:pt x="281808" y="116964"/>
                </a:cubicBezTo>
                <a:lnTo>
                  <a:pt x="281808" y="66348"/>
                </a:lnTo>
                <a:cubicBezTo>
                  <a:pt x="281808" y="53352"/>
                  <a:pt x="275652" y="47196"/>
                  <a:pt x="263340" y="47196"/>
                </a:cubicBezTo>
                <a:cubicBezTo>
                  <a:pt x="257868" y="47196"/>
                  <a:pt x="253080" y="48564"/>
                  <a:pt x="248292" y="49932"/>
                </a:cubicBezTo>
                <a:cubicBezTo>
                  <a:pt x="247608" y="50616"/>
                  <a:pt x="246924" y="51984"/>
                  <a:pt x="246924" y="53352"/>
                </a:cubicBezTo>
                <a:lnTo>
                  <a:pt x="246924" y="116964"/>
                </a:lnTo>
                <a:cubicBezTo>
                  <a:pt x="246924" y="119700"/>
                  <a:pt x="245556" y="120384"/>
                  <a:pt x="242820" y="120384"/>
                </a:cubicBezTo>
                <a:lnTo>
                  <a:pt x="235980" y="120384"/>
                </a:lnTo>
                <a:cubicBezTo>
                  <a:pt x="233244" y="120384"/>
                  <a:pt x="232560" y="119700"/>
                  <a:pt x="232560" y="116964"/>
                </a:cubicBezTo>
                <a:lnTo>
                  <a:pt x="232560" y="48564"/>
                </a:lnTo>
                <a:cubicBezTo>
                  <a:pt x="232560" y="43776"/>
                  <a:pt x="233928" y="41724"/>
                  <a:pt x="238716" y="39672"/>
                </a:cubicBezTo>
                <a:cubicBezTo>
                  <a:pt x="246924" y="35568"/>
                  <a:pt x="255816" y="34200"/>
                  <a:pt x="265392" y="34200"/>
                </a:cubicBezTo>
                <a:cubicBezTo>
                  <a:pt x="274284" y="34200"/>
                  <a:pt x="280440" y="36252"/>
                  <a:pt x="285912" y="40356"/>
                </a:cubicBezTo>
                <a:close/>
                <a:moveTo>
                  <a:pt x="366624" y="5472"/>
                </a:moveTo>
                <a:cubicBezTo>
                  <a:pt x="373464" y="5472"/>
                  <a:pt x="374832" y="7524"/>
                  <a:pt x="374832" y="13680"/>
                </a:cubicBezTo>
                <a:cubicBezTo>
                  <a:pt x="374832" y="20520"/>
                  <a:pt x="373464" y="22572"/>
                  <a:pt x="367308" y="22572"/>
                </a:cubicBezTo>
                <a:cubicBezTo>
                  <a:pt x="360468" y="22572"/>
                  <a:pt x="359100" y="21204"/>
                  <a:pt x="359100" y="15048"/>
                </a:cubicBezTo>
                <a:cubicBezTo>
                  <a:pt x="359100" y="7524"/>
                  <a:pt x="360468" y="5472"/>
                  <a:pt x="366624" y="5472"/>
                </a:cubicBezTo>
                <a:close/>
                <a:moveTo>
                  <a:pt x="363204" y="36252"/>
                </a:moveTo>
                <a:lnTo>
                  <a:pt x="370044" y="36252"/>
                </a:lnTo>
                <a:cubicBezTo>
                  <a:pt x="373464" y="36252"/>
                  <a:pt x="374148" y="37620"/>
                  <a:pt x="374148" y="40356"/>
                </a:cubicBezTo>
                <a:lnTo>
                  <a:pt x="374148" y="116964"/>
                </a:lnTo>
                <a:cubicBezTo>
                  <a:pt x="374148" y="119700"/>
                  <a:pt x="373464" y="120384"/>
                  <a:pt x="370044" y="120384"/>
                </a:cubicBezTo>
                <a:lnTo>
                  <a:pt x="363204" y="120384"/>
                </a:lnTo>
                <a:cubicBezTo>
                  <a:pt x="360468" y="120384"/>
                  <a:pt x="359784" y="119700"/>
                  <a:pt x="359784" y="116964"/>
                </a:cubicBezTo>
                <a:lnTo>
                  <a:pt x="359784" y="40356"/>
                </a:lnTo>
                <a:cubicBezTo>
                  <a:pt x="359784" y="37620"/>
                  <a:pt x="360468" y="36252"/>
                  <a:pt x="363204" y="36252"/>
                </a:cubicBezTo>
                <a:close/>
                <a:moveTo>
                  <a:pt x="396036" y="39672"/>
                </a:moveTo>
                <a:cubicBezTo>
                  <a:pt x="404928" y="35568"/>
                  <a:pt x="415188" y="34200"/>
                  <a:pt x="426816" y="34200"/>
                </a:cubicBezTo>
                <a:cubicBezTo>
                  <a:pt x="448020" y="34200"/>
                  <a:pt x="458964" y="45144"/>
                  <a:pt x="458964" y="66348"/>
                </a:cubicBezTo>
                <a:lnTo>
                  <a:pt x="458964" y="116964"/>
                </a:lnTo>
                <a:cubicBezTo>
                  <a:pt x="458964" y="119700"/>
                  <a:pt x="457596" y="120384"/>
                  <a:pt x="454860" y="120384"/>
                </a:cubicBezTo>
                <a:lnTo>
                  <a:pt x="448020" y="120384"/>
                </a:lnTo>
                <a:cubicBezTo>
                  <a:pt x="445284" y="120384"/>
                  <a:pt x="444600" y="119700"/>
                  <a:pt x="444600" y="116964"/>
                </a:cubicBezTo>
                <a:lnTo>
                  <a:pt x="444600" y="67032"/>
                </a:lnTo>
                <a:cubicBezTo>
                  <a:pt x="444600" y="54036"/>
                  <a:pt x="437760" y="47196"/>
                  <a:pt x="424764" y="47196"/>
                </a:cubicBezTo>
                <a:cubicBezTo>
                  <a:pt x="418608" y="47196"/>
                  <a:pt x="412452" y="48564"/>
                  <a:pt x="406296" y="50616"/>
                </a:cubicBezTo>
                <a:cubicBezTo>
                  <a:pt x="404928" y="50616"/>
                  <a:pt x="404244" y="51984"/>
                  <a:pt x="404244" y="53352"/>
                </a:cubicBezTo>
                <a:lnTo>
                  <a:pt x="404244" y="116964"/>
                </a:lnTo>
                <a:cubicBezTo>
                  <a:pt x="404244" y="119700"/>
                  <a:pt x="403560" y="120384"/>
                  <a:pt x="400824" y="120384"/>
                </a:cubicBezTo>
                <a:lnTo>
                  <a:pt x="393984" y="120384"/>
                </a:lnTo>
                <a:cubicBezTo>
                  <a:pt x="391248" y="120384"/>
                  <a:pt x="390564" y="119700"/>
                  <a:pt x="390564" y="116964"/>
                </a:cubicBezTo>
                <a:lnTo>
                  <a:pt x="390564" y="48564"/>
                </a:lnTo>
                <a:cubicBezTo>
                  <a:pt x="390564" y="43776"/>
                  <a:pt x="391248" y="41724"/>
                  <a:pt x="396036" y="39672"/>
                </a:cubicBezTo>
                <a:close/>
                <a:moveTo>
                  <a:pt x="471960" y="90288"/>
                </a:moveTo>
                <a:lnTo>
                  <a:pt x="471960" y="67032"/>
                </a:lnTo>
                <a:cubicBezTo>
                  <a:pt x="471960" y="45828"/>
                  <a:pt x="482904" y="34200"/>
                  <a:pt x="504108" y="34200"/>
                </a:cubicBezTo>
                <a:cubicBezTo>
                  <a:pt x="510264" y="34200"/>
                  <a:pt x="517788" y="34884"/>
                  <a:pt x="525996" y="37620"/>
                </a:cubicBezTo>
                <a:lnTo>
                  <a:pt x="525996" y="4104"/>
                </a:lnTo>
                <a:cubicBezTo>
                  <a:pt x="525996" y="684"/>
                  <a:pt x="527364" y="0"/>
                  <a:pt x="530100" y="0"/>
                </a:cubicBezTo>
                <a:lnTo>
                  <a:pt x="536940" y="0"/>
                </a:lnTo>
                <a:cubicBezTo>
                  <a:pt x="539676" y="0"/>
                  <a:pt x="540360" y="1368"/>
                  <a:pt x="540360" y="4104"/>
                </a:cubicBezTo>
                <a:lnTo>
                  <a:pt x="540360" y="108756"/>
                </a:lnTo>
                <a:cubicBezTo>
                  <a:pt x="540360" y="114228"/>
                  <a:pt x="538992" y="116280"/>
                  <a:pt x="534204" y="118332"/>
                </a:cubicBezTo>
                <a:cubicBezTo>
                  <a:pt x="525996" y="121752"/>
                  <a:pt x="516420" y="123120"/>
                  <a:pt x="506160" y="123120"/>
                </a:cubicBezTo>
                <a:cubicBezTo>
                  <a:pt x="483588" y="123120"/>
                  <a:pt x="471960" y="112176"/>
                  <a:pt x="471960" y="90288"/>
                </a:cubicBezTo>
                <a:close/>
                <a:moveTo>
                  <a:pt x="525996" y="103968"/>
                </a:moveTo>
                <a:lnTo>
                  <a:pt x="525996" y="51300"/>
                </a:lnTo>
                <a:cubicBezTo>
                  <a:pt x="518472" y="48564"/>
                  <a:pt x="512316" y="47196"/>
                  <a:pt x="506844" y="47196"/>
                </a:cubicBezTo>
                <a:cubicBezTo>
                  <a:pt x="493164" y="47196"/>
                  <a:pt x="486324" y="54036"/>
                  <a:pt x="486324" y="67716"/>
                </a:cubicBezTo>
                <a:lnTo>
                  <a:pt x="486324" y="89604"/>
                </a:lnTo>
                <a:cubicBezTo>
                  <a:pt x="486324" y="103284"/>
                  <a:pt x="493164" y="109440"/>
                  <a:pt x="506844" y="109440"/>
                </a:cubicBezTo>
                <a:cubicBezTo>
                  <a:pt x="513684" y="109440"/>
                  <a:pt x="519156" y="108756"/>
                  <a:pt x="523944" y="107388"/>
                </a:cubicBezTo>
                <a:cubicBezTo>
                  <a:pt x="525312" y="106704"/>
                  <a:pt x="525996" y="105336"/>
                  <a:pt x="525996" y="103968"/>
                </a:cubicBezTo>
                <a:close/>
                <a:moveTo>
                  <a:pt x="609444" y="40356"/>
                </a:moveTo>
                <a:cubicBezTo>
                  <a:pt x="619704" y="36252"/>
                  <a:pt x="628596" y="34200"/>
                  <a:pt x="637488" y="34200"/>
                </a:cubicBezTo>
                <a:cubicBezTo>
                  <a:pt x="658008" y="34200"/>
                  <a:pt x="667584" y="44460"/>
                  <a:pt x="667584" y="65664"/>
                </a:cubicBezTo>
                <a:lnTo>
                  <a:pt x="667584" y="116964"/>
                </a:lnTo>
                <a:cubicBezTo>
                  <a:pt x="667584" y="119700"/>
                  <a:pt x="666900" y="120384"/>
                  <a:pt x="664164" y="120384"/>
                </a:cubicBezTo>
                <a:lnTo>
                  <a:pt x="657324" y="120384"/>
                </a:lnTo>
                <a:cubicBezTo>
                  <a:pt x="654588" y="120384"/>
                  <a:pt x="653904" y="119700"/>
                  <a:pt x="653904" y="116964"/>
                </a:cubicBezTo>
                <a:lnTo>
                  <a:pt x="653904" y="66348"/>
                </a:lnTo>
                <a:cubicBezTo>
                  <a:pt x="653904" y="53352"/>
                  <a:pt x="647748" y="47196"/>
                  <a:pt x="636120" y="47196"/>
                </a:cubicBezTo>
                <a:cubicBezTo>
                  <a:pt x="629964" y="47196"/>
                  <a:pt x="623808" y="49248"/>
                  <a:pt x="616968" y="51984"/>
                </a:cubicBezTo>
                <a:cubicBezTo>
                  <a:pt x="619020" y="55404"/>
                  <a:pt x="619704" y="59508"/>
                  <a:pt x="619704" y="65664"/>
                </a:cubicBezTo>
                <a:lnTo>
                  <a:pt x="619704" y="116964"/>
                </a:lnTo>
                <a:cubicBezTo>
                  <a:pt x="619704" y="119700"/>
                  <a:pt x="618336" y="120384"/>
                  <a:pt x="616284" y="120384"/>
                </a:cubicBezTo>
                <a:lnTo>
                  <a:pt x="609444" y="120384"/>
                </a:lnTo>
                <a:cubicBezTo>
                  <a:pt x="606024" y="120384"/>
                  <a:pt x="605340" y="119700"/>
                  <a:pt x="605340" y="116964"/>
                </a:cubicBezTo>
                <a:lnTo>
                  <a:pt x="605340" y="66348"/>
                </a:lnTo>
                <a:cubicBezTo>
                  <a:pt x="605340" y="53352"/>
                  <a:pt x="599184" y="47196"/>
                  <a:pt x="587556" y="47196"/>
                </a:cubicBezTo>
                <a:cubicBezTo>
                  <a:pt x="582084" y="47196"/>
                  <a:pt x="577296" y="48564"/>
                  <a:pt x="572508" y="49932"/>
                </a:cubicBezTo>
                <a:cubicBezTo>
                  <a:pt x="571140" y="50616"/>
                  <a:pt x="570456" y="51984"/>
                  <a:pt x="570456" y="53352"/>
                </a:cubicBezTo>
                <a:lnTo>
                  <a:pt x="570456" y="116964"/>
                </a:lnTo>
                <a:cubicBezTo>
                  <a:pt x="570456" y="119700"/>
                  <a:pt x="569772" y="120384"/>
                  <a:pt x="567036" y="120384"/>
                </a:cubicBezTo>
                <a:lnTo>
                  <a:pt x="560196" y="120384"/>
                </a:lnTo>
                <a:cubicBezTo>
                  <a:pt x="557460" y="120384"/>
                  <a:pt x="556776" y="119700"/>
                  <a:pt x="556776" y="116964"/>
                </a:cubicBezTo>
                <a:lnTo>
                  <a:pt x="556776" y="48564"/>
                </a:lnTo>
                <a:cubicBezTo>
                  <a:pt x="556776" y="43776"/>
                  <a:pt x="557460" y="41724"/>
                  <a:pt x="562932" y="39672"/>
                </a:cubicBezTo>
                <a:cubicBezTo>
                  <a:pt x="570456" y="35568"/>
                  <a:pt x="579348" y="34200"/>
                  <a:pt x="589608" y="34200"/>
                </a:cubicBezTo>
                <a:cubicBezTo>
                  <a:pt x="597816" y="34200"/>
                  <a:pt x="604656" y="36252"/>
                  <a:pt x="609444" y="40356"/>
                </a:cubicBezTo>
                <a:close/>
                <a:moveTo>
                  <a:pt x="681948" y="51300"/>
                </a:moveTo>
                <a:cubicBezTo>
                  <a:pt x="688104" y="39672"/>
                  <a:pt x="698364" y="34200"/>
                  <a:pt x="714096" y="34200"/>
                </a:cubicBezTo>
                <a:cubicBezTo>
                  <a:pt x="738036" y="34200"/>
                  <a:pt x="746928" y="46512"/>
                  <a:pt x="746928" y="67032"/>
                </a:cubicBezTo>
                <a:lnTo>
                  <a:pt x="746928" y="109440"/>
                </a:lnTo>
                <a:cubicBezTo>
                  <a:pt x="746928" y="115596"/>
                  <a:pt x="745560" y="116964"/>
                  <a:pt x="741456" y="119016"/>
                </a:cubicBezTo>
                <a:cubicBezTo>
                  <a:pt x="735300" y="121752"/>
                  <a:pt x="725724" y="123120"/>
                  <a:pt x="714096" y="123120"/>
                </a:cubicBezTo>
                <a:cubicBezTo>
                  <a:pt x="701100" y="123120"/>
                  <a:pt x="691524" y="121068"/>
                  <a:pt x="686736" y="116964"/>
                </a:cubicBezTo>
                <a:cubicBezTo>
                  <a:pt x="681948" y="112860"/>
                  <a:pt x="679212" y="106020"/>
                  <a:pt x="679212" y="97128"/>
                </a:cubicBezTo>
                <a:cubicBezTo>
                  <a:pt x="679212" y="77976"/>
                  <a:pt x="689472" y="71820"/>
                  <a:pt x="714780" y="71820"/>
                </a:cubicBezTo>
                <a:cubicBezTo>
                  <a:pt x="720252" y="71820"/>
                  <a:pt x="726408" y="71820"/>
                  <a:pt x="732564" y="72504"/>
                </a:cubicBezTo>
                <a:cubicBezTo>
                  <a:pt x="732564" y="54036"/>
                  <a:pt x="727776" y="47196"/>
                  <a:pt x="714096" y="47196"/>
                </a:cubicBezTo>
                <a:cubicBezTo>
                  <a:pt x="704520" y="47196"/>
                  <a:pt x="698364" y="50616"/>
                  <a:pt x="694260" y="56772"/>
                </a:cubicBezTo>
                <a:cubicBezTo>
                  <a:pt x="692208" y="59508"/>
                  <a:pt x="692208" y="60192"/>
                  <a:pt x="688788" y="58824"/>
                </a:cubicBezTo>
                <a:cubicBezTo>
                  <a:pt x="681264" y="55404"/>
                  <a:pt x="680580" y="54036"/>
                  <a:pt x="681948" y="51300"/>
                </a:cubicBezTo>
                <a:close/>
                <a:moveTo>
                  <a:pt x="732564" y="105336"/>
                </a:moveTo>
                <a:lnTo>
                  <a:pt x="732564" y="84816"/>
                </a:lnTo>
                <a:cubicBezTo>
                  <a:pt x="724356" y="84132"/>
                  <a:pt x="717516" y="83448"/>
                  <a:pt x="713412" y="83448"/>
                </a:cubicBezTo>
                <a:cubicBezTo>
                  <a:pt x="698364" y="83448"/>
                  <a:pt x="693576" y="87552"/>
                  <a:pt x="693576" y="97128"/>
                </a:cubicBezTo>
                <a:cubicBezTo>
                  <a:pt x="693576" y="106704"/>
                  <a:pt x="698364" y="110808"/>
                  <a:pt x="712728" y="110808"/>
                </a:cubicBezTo>
                <a:cubicBezTo>
                  <a:pt x="720936" y="110808"/>
                  <a:pt x="727092" y="110124"/>
                  <a:pt x="730512" y="108756"/>
                </a:cubicBezTo>
                <a:cubicBezTo>
                  <a:pt x="731880" y="108072"/>
                  <a:pt x="732564" y="107388"/>
                  <a:pt x="732564" y="105336"/>
                </a:cubicBezTo>
                <a:close/>
                <a:moveTo>
                  <a:pt x="760608" y="59508"/>
                </a:moveTo>
                <a:cubicBezTo>
                  <a:pt x="760608" y="43776"/>
                  <a:pt x="771552" y="34200"/>
                  <a:pt x="792756" y="34200"/>
                </a:cubicBezTo>
                <a:cubicBezTo>
                  <a:pt x="809172" y="34200"/>
                  <a:pt x="820116" y="39672"/>
                  <a:pt x="825588" y="51984"/>
                </a:cubicBezTo>
                <a:cubicBezTo>
                  <a:pt x="826956" y="54036"/>
                  <a:pt x="826272" y="56088"/>
                  <a:pt x="823536" y="57456"/>
                </a:cubicBezTo>
                <a:cubicBezTo>
                  <a:pt x="815328" y="60876"/>
                  <a:pt x="814644" y="60192"/>
                  <a:pt x="813276" y="58140"/>
                </a:cubicBezTo>
                <a:cubicBezTo>
                  <a:pt x="809856" y="50616"/>
                  <a:pt x="804384" y="47196"/>
                  <a:pt x="792756" y="47196"/>
                </a:cubicBezTo>
                <a:cubicBezTo>
                  <a:pt x="781128" y="47196"/>
                  <a:pt x="774972" y="51300"/>
                  <a:pt x="774972" y="58824"/>
                </a:cubicBezTo>
                <a:cubicBezTo>
                  <a:pt x="774972" y="68400"/>
                  <a:pt x="781128" y="70452"/>
                  <a:pt x="796176" y="71820"/>
                </a:cubicBezTo>
                <a:cubicBezTo>
                  <a:pt x="806436" y="73188"/>
                  <a:pt x="814644" y="75240"/>
                  <a:pt x="820116" y="78660"/>
                </a:cubicBezTo>
                <a:cubicBezTo>
                  <a:pt x="824904" y="82080"/>
                  <a:pt x="827640" y="88236"/>
                  <a:pt x="827640" y="97128"/>
                </a:cubicBezTo>
                <a:cubicBezTo>
                  <a:pt x="827640" y="112860"/>
                  <a:pt x="816012" y="123120"/>
                  <a:pt x="794808" y="123120"/>
                </a:cubicBezTo>
                <a:cubicBezTo>
                  <a:pt x="776340" y="123120"/>
                  <a:pt x="764712" y="116280"/>
                  <a:pt x="759924" y="103284"/>
                </a:cubicBezTo>
                <a:cubicBezTo>
                  <a:pt x="758556" y="100548"/>
                  <a:pt x="759924" y="98496"/>
                  <a:pt x="761976" y="97812"/>
                </a:cubicBezTo>
                <a:cubicBezTo>
                  <a:pt x="770184" y="95076"/>
                  <a:pt x="771552" y="95760"/>
                  <a:pt x="772920" y="98496"/>
                </a:cubicBezTo>
                <a:cubicBezTo>
                  <a:pt x="775656" y="106020"/>
                  <a:pt x="783180" y="110124"/>
                  <a:pt x="794124" y="110124"/>
                </a:cubicBezTo>
                <a:cubicBezTo>
                  <a:pt x="807120" y="110124"/>
                  <a:pt x="813960" y="106020"/>
                  <a:pt x="813960" y="97812"/>
                </a:cubicBezTo>
                <a:cubicBezTo>
                  <a:pt x="813960" y="88236"/>
                  <a:pt x="807804" y="86184"/>
                  <a:pt x="792756" y="84816"/>
                </a:cubicBezTo>
                <a:cubicBezTo>
                  <a:pt x="785232" y="84132"/>
                  <a:pt x="781128" y="83448"/>
                  <a:pt x="774972" y="80712"/>
                </a:cubicBezTo>
                <a:cubicBezTo>
                  <a:pt x="771552" y="80028"/>
                  <a:pt x="768816" y="78660"/>
                  <a:pt x="767448" y="76608"/>
                </a:cubicBezTo>
                <a:cubicBezTo>
                  <a:pt x="764028" y="73872"/>
                  <a:pt x="760608" y="67032"/>
                  <a:pt x="760608" y="59508"/>
                </a:cubicBezTo>
                <a:close/>
                <a:moveTo>
                  <a:pt x="850212" y="17100"/>
                </a:moveTo>
                <a:lnTo>
                  <a:pt x="857052" y="17100"/>
                </a:lnTo>
                <a:cubicBezTo>
                  <a:pt x="859788" y="17100"/>
                  <a:pt x="860472" y="17784"/>
                  <a:pt x="860472" y="21204"/>
                </a:cubicBezTo>
                <a:lnTo>
                  <a:pt x="860472" y="36252"/>
                </a:lnTo>
                <a:lnTo>
                  <a:pt x="881676" y="36252"/>
                </a:lnTo>
                <a:cubicBezTo>
                  <a:pt x="883728" y="36252"/>
                  <a:pt x="885096" y="37620"/>
                  <a:pt x="885096" y="40356"/>
                </a:cubicBezTo>
                <a:cubicBezTo>
                  <a:pt x="885096" y="49248"/>
                  <a:pt x="883728" y="49932"/>
                  <a:pt x="881676" y="49932"/>
                </a:cubicBezTo>
                <a:lnTo>
                  <a:pt x="860472" y="49932"/>
                </a:lnTo>
                <a:lnTo>
                  <a:pt x="860472" y="88236"/>
                </a:lnTo>
                <a:cubicBezTo>
                  <a:pt x="860472" y="96444"/>
                  <a:pt x="861840" y="101916"/>
                  <a:pt x="864576" y="105336"/>
                </a:cubicBezTo>
                <a:cubicBezTo>
                  <a:pt x="867996" y="108072"/>
                  <a:pt x="873468" y="109440"/>
                  <a:pt x="880992" y="109440"/>
                </a:cubicBezTo>
                <a:cubicBezTo>
                  <a:pt x="883728" y="109440"/>
                  <a:pt x="885096" y="110124"/>
                  <a:pt x="885096" y="112860"/>
                </a:cubicBezTo>
                <a:cubicBezTo>
                  <a:pt x="885096" y="121752"/>
                  <a:pt x="883728" y="123120"/>
                  <a:pt x="880992" y="123120"/>
                </a:cubicBezTo>
                <a:cubicBezTo>
                  <a:pt x="867996" y="123120"/>
                  <a:pt x="859104" y="121068"/>
                  <a:pt x="854316" y="116280"/>
                </a:cubicBezTo>
                <a:cubicBezTo>
                  <a:pt x="848844" y="110808"/>
                  <a:pt x="846792" y="101916"/>
                  <a:pt x="846792" y="88236"/>
                </a:cubicBezTo>
                <a:lnTo>
                  <a:pt x="846792" y="49932"/>
                </a:lnTo>
                <a:lnTo>
                  <a:pt x="833112" y="49932"/>
                </a:lnTo>
                <a:cubicBezTo>
                  <a:pt x="830376" y="49932"/>
                  <a:pt x="829692" y="49248"/>
                  <a:pt x="829692" y="45828"/>
                </a:cubicBezTo>
                <a:cubicBezTo>
                  <a:pt x="829692" y="37620"/>
                  <a:pt x="830376" y="36252"/>
                  <a:pt x="833112" y="36252"/>
                </a:cubicBezTo>
                <a:lnTo>
                  <a:pt x="846792" y="36252"/>
                </a:lnTo>
                <a:lnTo>
                  <a:pt x="846792" y="21204"/>
                </a:lnTo>
                <a:cubicBezTo>
                  <a:pt x="846792" y="17784"/>
                  <a:pt x="847476" y="17100"/>
                  <a:pt x="850212" y="17100"/>
                </a:cubicBezTo>
                <a:close/>
                <a:moveTo>
                  <a:pt x="891252" y="88920"/>
                </a:moveTo>
                <a:lnTo>
                  <a:pt x="891252" y="69084"/>
                </a:lnTo>
                <a:cubicBezTo>
                  <a:pt x="891252" y="46512"/>
                  <a:pt x="903564" y="34200"/>
                  <a:pt x="926820" y="34200"/>
                </a:cubicBezTo>
                <a:cubicBezTo>
                  <a:pt x="950760" y="34200"/>
                  <a:pt x="963072" y="47880"/>
                  <a:pt x="963072" y="67716"/>
                </a:cubicBezTo>
                <a:lnTo>
                  <a:pt x="963072" y="77292"/>
                </a:lnTo>
                <a:cubicBezTo>
                  <a:pt x="963072" y="80712"/>
                  <a:pt x="961020" y="82764"/>
                  <a:pt x="956916" y="82764"/>
                </a:cubicBezTo>
                <a:lnTo>
                  <a:pt x="905616" y="82764"/>
                </a:lnTo>
                <a:lnTo>
                  <a:pt x="905616" y="90972"/>
                </a:lnTo>
                <a:cubicBezTo>
                  <a:pt x="905616" y="103284"/>
                  <a:pt x="912456" y="110124"/>
                  <a:pt x="926820" y="110124"/>
                </a:cubicBezTo>
                <a:cubicBezTo>
                  <a:pt x="937080" y="110124"/>
                  <a:pt x="943920" y="106704"/>
                  <a:pt x="948708" y="99180"/>
                </a:cubicBezTo>
                <a:cubicBezTo>
                  <a:pt x="950760" y="96444"/>
                  <a:pt x="952128" y="95760"/>
                  <a:pt x="954864" y="97812"/>
                </a:cubicBezTo>
                <a:cubicBezTo>
                  <a:pt x="961704" y="101232"/>
                  <a:pt x="962388" y="103284"/>
                  <a:pt x="960336" y="106020"/>
                </a:cubicBezTo>
                <a:cubicBezTo>
                  <a:pt x="954180" y="117648"/>
                  <a:pt x="942552" y="123120"/>
                  <a:pt x="926136" y="123120"/>
                </a:cubicBezTo>
                <a:cubicBezTo>
                  <a:pt x="902880" y="123120"/>
                  <a:pt x="891252" y="110124"/>
                  <a:pt x="891252" y="88920"/>
                </a:cubicBezTo>
                <a:close/>
                <a:moveTo>
                  <a:pt x="948708" y="71820"/>
                </a:moveTo>
                <a:cubicBezTo>
                  <a:pt x="948708" y="54036"/>
                  <a:pt x="941184" y="46512"/>
                  <a:pt x="926820" y="46512"/>
                </a:cubicBezTo>
                <a:cubicBezTo>
                  <a:pt x="913140" y="46512"/>
                  <a:pt x="905616" y="54036"/>
                  <a:pt x="905616" y="67032"/>
                </a:cubicBezTo>
                <a:lnTo>
                  <a:pt x="948708" y="71820"/>
                </a:lnTo>
                <a:close/>
                <a:moveTo>
                  <a:pt x="1010268" y="34200"/>
                </a:moveTo>
                <a:cubicBezTo>
                  <a:pt x="1018476" y="34200"/>
                  <a:pt x="1019160" y="34884"/>
                  <a:pt x="1019160" y="38304"/>
                </a:cubicBezTo>
                <a:cubicBezTo>
                  <a:pt x="1019160" y="46512"/>
                  <a:pt x="1018476" y="47196"/>
                  <a:pt x="1015056" y="47196"/>
                </a:cubicBezTo>
                <a:cubicBezTo>
                  <a:pt x="1003428" y="47196"/>
                  <a:pt x="997272" y="48564"/>
                  <a:pt x="991800" y="49932"/>
                </a:cubicBezTo>
                <a:cubicBezTo>
                  <a:pt x="990432" y="50616"/>
                  <a:pt x="989064" y="51984"/>
                  <a:pt x="989064" y="53352"/>
                </a:cubicBezTo>
                <a:lnTo>
                  <a:pt x="989064" y="116964"/>
                </a:lnTo>
                <a:cubicBezTo>
                  <a:pt x="989064" y="119700"/>
                  <a:pt x="988380" y="120384"/>
                  <a:pt x="985644" y="120384"/>
                </a:cubicBezTo>
                <a:lnTo>
                  <a:pt x="978804" y="120384"/>
                </a:lnTo>
                <a:cubicBezTo>
                  <a:pt x="976068" y="120384"/>
                  <a:pt x="975384" y="119700"/>
                  <a:pt x="975384" y="116964"/>
                </a:cubicBezTo>
                <a:lnTo>
                  <a:pt x="975384" y="48564"/>
                </a:lnTo>
                <a:cubicBezTo>
                  <a:pt x="975384" y="43092"/>
                  <a:pt x="976752" y="41040"/>
                  <a:pt x="981540" y="38988"/>
                </a:cubicBezTo>
                <a:cubicBezTo>
                  <a:pt x="989064" y="36252"/>
                  <a:pt x="998640" y="34200"/>
                  <a:pt x="1010268" y="3420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91" name="shape191"/>
          <p:cNvSpPr/>
          <p:nvPr/>
        </p:nvSpPr>
        <p:spPr>
          <a:xfrm>
            <a:off x="4333196" y="-11236494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192" name="shape192"/>
          <p:cNvSpPr/>
          <p:nvPr/>
        </p:nvSpPr>
        <p:spPr>
          <a:xfrm>
            <a:off x="6320946" y="-7419017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193" name="shape193"/>
          <p:cNvSpPr/>
          <p:nvPr/>
        </p:nvSpPr>
        <p:spPr>
          <a:xfrm>
            <a:off x="8315170" y="-3589108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195" name="shape195"/>
          <p:cNvSpPr/>
          <p:nvPr/>
        </p:nvSpPr>
        <p:spPr>
          <a:xfrm>
            <a:off x="3336083" y="-5516498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199" name="shape199"/>
          <p:cNvSpPr/>
          <p:nvPr/>
        </p:nvSpPr>
        <p:spPr>
          <a:xfrm>
            <a:off x="351221" y="-3589108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202" name="shape202"/>
          <p:cNvSpPr/>
          <p:nvPr/>
        </p:nvSpPr>
        <p:spPr>
          <a:xfrm>
            <a:off x="6327421" y="7888190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205" name="shape205"/>
          <p:cNvSpPr/>
          <p:nvPr/>
        </p:nvSpPr>
        <p:spPr>
          <a:xfrm>
            <a:off x="3336083" y="9803145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206" name="shape206"/>
          <p:cNvSpPr/>
          <p:nvPr/>
        </p:nvSpPr>
        <p:spPr>
          <a:xfrm>
            <a:off x="5330308" y="13633055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207" name="shape207"/>
          <p:cNvSpPr/>
          <p:nvPr/>
        </p:nvSpPr>
        <p:spPr>
          <a:xfrm>
            <a:off x="4333196" y="-11236494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208" name="shape208"/>
          <p:cNvSpPr/>
          <p:nvPr/>
        </p:nvSpPr>
        <p:spPr>
          <a:xfrm>
            <a:off x="6320946" y="-7419017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209" name="shape209"/>
          <p:cNvSpPr/>
          <p:nvPr/>
        </p:nvSpPr>
        <p:spPr>
          <a:xfrm>
            <a:off x="8315170" y="-3589108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211" name="shape211"/>
          <p:cNvSpPr/>
          <p:nvPr/>
        </p:nvSpPr>
        <p:spPr>
          <a:xfrm>
            <a:off x="3336083" y="-5516498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215" name="shape215"/>
          <p:cNvSpPr/>
          <p:nvPr/>
        </p:nvSpPr>
        <p:spPr>
          <a:xfrm>
            <a:off x="351221" y="-3589108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218" name="shape218"/>
          <p:cNvSpPr/>
          <p:nvPr/>
        </p:nvSpPr>
        <p:spPr>
          <a:xfrm>
            <a:off x="6327421" y="7888190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221" name="shape221"/>
          <p:cNvSpPr/>
          <p:nvPr/>
        </p:nvSpPr>
        <p:spPr>
          <a:xfrm>
            <a:off x="3336083" y="9803145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222" name="shape222"/>
          <p:cNvSpPr/>
          <p:nvPr/>
        </p:nvSpPr>
        <p:spPr>
          <a:xfrm>
            <a:off x="5330308" y="13633055"/>
            <a:ext cx="1446757" cy="2778497"/>
          </a:xfrm>
          <a:custGeom>
            <a:avLst/>
            <a:gdLst/>
            <a:ahLst/>
            <a:cxnLst/>
            <a:rect l="0" t="0" r="0" b="0"/>
            <a:pathLst>
              <a:path w="1200800" h="1200800">
                <a:moveTo>
                  <a:pt x="30715" y="131787"/>
                </a:moveTo>
                <a:lnTo>
                  <a:pt x="117762" y="130994"/>
                </a:lnTo>
                <a:cubicBezTo>
                  <a:pt x="137600" y="130813"/>
                  <a:pt x="153572" y="146786"/>
                  <a:pt x="153392" y="166623"/>
                </a:cubicBezTo>
                <a:cubicBezTo>
                  <a:pt x="153305" y="176109"/>
                  <a:pt x="149461" y="185224"/>
                  <a:pt x="142710" y="191975"/>
                </a:cubicBezTo>
                <a:lnTo>
                  <a:pt x="38094" y="296591"/>
                </a:lnTo>
                <a:cubicBezTo>
                  <a:pt x="24018" y="310668"/>
                  <a:pt x="1331" y="310874"/>
                  <a:pt x="-12579" y="296964"/>
                </a:cubicBezTo>
                <a:cubicBezTo>
                  <a:pt x="-19268" y="290276"/>
                  <a:pt x="-22973" y="281163"/>
                  <a:pt x="-22886" y="271643"/>
                </a:cubicBezTo>
                <a:lnTo>
                  <a:pt x="-22094" y="184600"/>
                </a:lnTo>
                <a:lnTo>
                  <a:pt x="-109137" y="185393"/>
                </a:lnTo>
                <a:cubicBezTo>
                  <a:pt x="-118657" y="185479"/>
                  <a:pt x="-127769" y="181774"/>
                  <a:pt x="-134458" y="175085"/>
                </a:cubicBezTo>
                <a:cubicBezTo>
                  <a:pt x="-148368" y="161175"/>
                  <a:pt x="-148161" y="138488"/>
                  <a:pt x="-134085" y="124412"/>
                </a:cubicBezTo>
                <a:lnTo>
                  <a:pt x="-29469" y="19796"/>
                </a:lnTo>
                <a:cubicBezTo>
                  <a:pt x="-22718" y="13045"/>
                  <a:pt x="-13603" y="9201"/>
                  <a:pt x="-4117" y="9115"/>
                </a:cubicBezTo>
                <a:cubicBezTo>
                  <a:pt x="5215" y="9030"/>
                  <a:pt x="13987" y="12542"/>
                  <a:pt x="20695" y="18926"/>
                </a:cubicBezTo>
                <a:cubicBezTo>
                  <a:pt x="28084" y="26640"/>
                  <a:pt x="31597" y="35411"/>
                  <a:pt x="31512" y="44744"/>
                </a:cubicBezTo>
                <a:lnTo>
                  <a:pt x="30715" y="131787"/>
                </a:lnTo>
                <a:close/>
                <a:moveTo>
                  <a:pt x="485565" y="547973"/>
                </a:moveTo>
                <a:lnTo>
                  <a:pt x="512881" y="520657"/>
                </a:lnTo>
                <a:cubicBezTo>
                  <a:pt x="518551" y="514987"/>
                  <a:pt x="524791" y="515118"/>
                  <a:pt x="530236" y="520563"/>
                </a:cubicBezTo>
                <a:lnTo>
                  <a:pt x="536875" y="527202"/>
                </a:lnTo>
                <a:cubicBezTo>
                  <a:pt x="542293" y="532620"/>
                  <a:pt x="542001" y="539019"/>
                  <a:pt x="536622" y="544399"/>
                </a:cubicBezTo>
                <a:lnTo>
                  <a:pt x="432128" y="648893"/>
                </a:lnTo>
                <a:cubicBezTo>
                  <a:pt x="424842" y="656179"/>
                  <a:pt x="419356" y="657142"/>
                  <a:pt x="409514" y="653086"/>
                </a:cubicBezTo>
                <a:cubicBezTo>
                  <a:pt x="396893" y="647658"/>
                  <a:pt x="385062" y="639366"/>
                  <a:pt x="374063" y="628367"/>
                </a:cubicBezTo>
                <a:cubicBezTo>
                  <a:pt x="348847" y="603151"/>
                  <a:pt x="348360" y="576744"/>
                  <a:pt x="372800" y="552304"/>
                </a:cubicBezTo>
                <a:lnTo>
                  <a:pt x="395643" y="529461"/>
                </a:lnTo>
                <a:cubicBezTo>
                  <a:pt x="419876" y="505228"/>
                  <a:pt x="446609" y="504655"/>
                  <a:pt x="470454" y="528499"/>
                </a:cubicBezTo>
                <a:cubicBezTo>
                  <a:pt x="475600" y="533646"/>
                  <a:pt x="480605" y="540093"/>
                  <a:pt x="485565" y="547973"/>
                </a:cubicBezTo>
                <a:close/>
                <a:moveTo>
                  <a:pt x="656096" y="789827"/>
                </a:moveTo>
                <a:cubicBezTo>
                  <a:pt x="667470" y="778452"/>
                  <a:pt x="667819" y="771132"/>
                  <a:pt x="657331" y="760645"/>
                </a:cubicBezTo>
                <a:cubicBezTo>
                  <a:pt x="649764" y="753077"/>
                  <a:pt x="642463" y="750664"/>
                  <a:pt x="633732" y="752849"/>
                </a:cubicBezTo>
                <a:cubicBezTo>
                  <a:pt x="630707" y="753318"/>
                  <a:pt x="629932" y="753406"/>
                  <a:pt x="628372" y="753268"/>
                </a:cubicBezTo>
                <a:cubicBezTo>
                  <a:pt x="623747" y="752860"/>
                  <a:pt x="621423" y="750352"/>
                  <a:pt x="619104" y="745176"/>
                </a:cubicBezTo>
                <a:cubicBezTo>
                  <a:pt x="613527" y="730773"/>
                  <a:pt x="616548" y="724226"/>
                  <a:pt x="624192" y="721595"/>
                </a:cubicBezTo>
                <a:cubicBezTo>
                  <a:pt x="643840" y="715076"/>
                  <a:pt x="662892" y="720937"/>
                  <a:pt x="680281" y="738327"/>
                </a:cubicBezTo>
                <a:cubicBezTo>
                  <a:pt x="705604" y="763650"/>
                  <a:pt x="704537" y="789185"/>
                  <a:pt x="680276" y="813445"/>
                </a:cubicBezTo>
                <a:lnTo>
                  <a:pt x="637992" y="855729"/>
                </a:lnTo>
                <a:cubicBezTo>
                  <a:pt x="630595" y="863126"/>
                  <a:pt x="624895" y="864374"/>
                  <a:pt x="615728" y="860802"/>
                </a:cubicBezTo>
                <a:cubicBezTo>
                  <a:pt x="605527" y="856792"/>
                  <a:pt x="594308" y="848612"/>
                  <a:pt x="581994" y="836298"/>
                </a:cubicBezTo>
                <a:cubicBezTo>
                  <a:pt x="567782" y="822086"/>
                  <a:pt x="559979" y="809576"/>
                  <a:pt x="559152" y="798602"/>
                </a:cubicBezTo>
                <a:cubicBezTo>
                  <a:pt x="558085" y="787360"/>
                  <a:pt x="562941" y="776444"/>
                  <a:pt x="573136" y="766249"/>
                </a:cubicBezTo>
                <a:cubicBezTo>
                  <a:pt x="594854" y="744531"/>
                  <a:pt x="615422" y="747991"/>
                  <a:pt x="643494" y="776063"/>
                </a:cubicBezTo>
                <a:cubicBezTo>
                  <a:pt x="647900" y="780469"/>
                  <a:pt x="652094" y="785039"/>
                  <a:pt x="656096" y="789827"/>
                </a:cubicBezTo>
                <a:close/>
                <a:moveTo>
                  <a:pt x="758403" y="816448"/>
                </a:moveTo>
                <a:cubicBezTo>
                  <a:pt x="776944" y="834990"/>
                  <a:pt x="782994" y="854628"/>
                  <a:pt x="775573" y="874044"/>
                </a:cubicBezTo>
                <a:cubicBezTo>
                  <a:pt x="773010" y="881490"/>
                  <a:pt x="766447" y="884780"/>
                  <a:pt x="758963" y="881928"/>
                </a:cubicBezTo>
                <a:lnTo>
                  <a:pt x="751372" y="878842"/>
                </a:lnTo>
                <a:cubicBezTo>
                  <a:pt x="743989" y="875911"/>
                  <a:pt x="742238" y="871840"/>
                  <a:pt x="743751" y="864164"/>
                </a:cubicBezTo>
                <a:cubicBezTo>
                  <a:pt x="746910" y="855036"/>
                  <a:pt x="745052" y="848689"/>
                  <a:pt x="735923" y="839560"/>
                </a:cubicBezTo>
                <a:cubicBezTo>
                  <a:pt x="726254" y="829891"/>
                  <a:pt x="720465" y="828652"/>
                  <a:pt x="715912" y="833205"/>
                </a:cubicBezTo>
                <a:cubicBezTo>
                  <a:pt x="710485" y="838632"/>
                  <a:pt x="711641" y="842425"/>
                  <a:pt x="725105" y="858379"/>
                </a:cubicBezTo>
                <a:cubicBezTo>
                  <a:pt x="735259" y="871010"/>
                  <a:pt x="741341" y="881779"/>
                  <a:pt x="743377" y="891450"/>
                </a:cubicBezTo>
                <a:cubicBezTo>
                  <a:pt x="745714" y="902554"/>
                  <a:pt x="741269" y="913437"/>
                  <a:pt x="730959" y="923747"/>
                </a:cubicBezTo>
                <a:cubicBezTo>
                  <a:pt x="711680" y="943026"/>
                  <a:pt x="685910" y="940214"/>
                  <a:pt x="662328" y="916632"/>
                </a:cubicBezTo>
                <a:cubicBezTo>
                  <a:pt x="642268" y="896572"/>
                  <a:pt x="636569" y="875414"/>
                  <a:pt x="646128" y="854703"/>
                </a:cubicBezTo>
                <a:cubicBezTo>
                  <a:pt x="649126" y="847239"/>
                  <a:pt x="656158" y="844597"/>
                  <a:pt x="662933" y="848246"/>
                </a:cubicBezTo>
                <a:lnTo>
                  <a:pt x="670362" y="851729"/>
                </a:lnTo>
                <a:cubicBezTo>
                  <a:pt x="676802" y="854889"/>
                  <a:pt x="678907" y="861010"/>
                  <a:pt x="676231" y="868127"/>
                </a:cubicBezTo>
                <a:cubicBezTo>
                  <a:pt x="672729" y="876037"/>
                  <a:pt x="675104" y="884141"/>
                  <a:pt x="684488" y="893524"/>
                </a:cubicBezTo>
                <a:cubicBezTo>
                  <a:pt x="695329" y="904365"/>
                  <a:pt x="701939" y="905917"/>
                  <a:pt x="706886" y="900970"/>
                </a:cubicBezTo>
                <a:cubicBezTo>
                  <a:pt x="712026" y="895830"/>
                  <a:pt x="710846" y="891678"/>
                  <a:pt x="698185" y="876293"/>
                </a:cubicBezTo>
                <a:cubicBezTo>
                  <a:pt x="690275" y="866536"/>
                  <a:pt x="687061" y="861724"/>
                  <a:pt x="683019" y="853159"/>
                </a:cubicBezTo>
                <a:cubicBezTo>
                  <a:pt x="680418" y="847649"/>
                  <a:pt x="679092" y="843040"/>
                  <a:pt x="679159" y="838991"/>
                </a:cubicBezTo>
                <a:cubicBezTo>
                  <a:pt x="678606" y="829373"/>
                  <a:pt x="683161" y="818473"/>
                  <a:pt x="691847" y="809788"/>
                </a:cubicBezTo>
                <a:cubicBezTo>
                  <a:pt x="710624" y="791010"/>
                  <a:pt x="735596" y="793642"/>
                  <a:pt x="758403" y="816448"/>
                </a:cubicBezTo>
                <a:close/>
                <a:moveTo>
                  <a:pt x="817580" y="992177"/>
                </a:moveTo>
                <a:cubicBezTo>
                  <a:pt x="804873" y="1004884"/>
                  <a:pt x="805277" y="1014961"/>
                  <a:pt x="816381" y="1026065"/>
                </a:cubicBezTo>
                <a:cubicBezTo>
                  <a:pt x="825053" y="1034737"/>
                  <a:pt x="833746" y="1037581"/>
                  <a:pt x="843454" y="1034968"/>
                </a:cubicBezTo>
                <a:cubicBezTo>
                  <a:pt x="851711" y="1033446"/>
                  <a:pt x="857356" y="1036825"/>
                  <a:pt x="858857" y="1044400"/>
                </a:cubicBezTo>
                <a:cubicBezTo>
                  <a:pt x="863259" y="1059035"/>
                  <a:pt x="859180" y="1065485"/>
                  <a:pt x="851320" y="1067249"/>
                </a:cubicBezTo>
                <a:cubicBezTo>
                  <a:pt x="831426" y="1073000"/>
                  <a:pt x="812052" y="1066356"/>
                  <a:pt x="793913" y="1048217"/>
                </a:cubicBezTo>
                <a:cubicBezTo>
                  <a:pt x="768396" y="1022700"/>
                  <a:pt x="768405" y="993870"/>
                  <a:pt x="792519" y="969755"/>
                </a:cubicBezTo>
                <a:lnTo>
                  <a:pt x="812608" y="949666"/>
                </a:lnTo>
                <a:cubicBezTo>
                  <a:pt x="837525" y="924750"/>
                  <a:pt x="866983" y="925029"/>
                  <a:pt x="892674" y="950720"/>
                </a:cubicBezTo>
                <a:cubicBezTo>
                  <a:pt x="918003" y="976049"/>
                  <a:pt x="918343" y="1006171"/>
                  <a:pt x="894862" y="1029652"/>
                </a:cubicBezTo>
                <a:lnTo>
                  <a:pt x="885466" y="1039048"/>
                </a:lnTo>
                <a:cubicBezTo>
                  <a:pt x="879010" y="1045504"/>
                  <a:pt x="870838" y="1045434"/>
                  <a:pt x="864274" y="1038870"/>
                </a:cubicBezTo>
                <a:lnTo>
                  <a:pt x="817580" y="992177"/>
                </a:lnTo>
                <a:close/>
                <a:moveTo>
                  <a:pt x="828814" y="891720"/>
                </a:moveTo>
                <a:lnTo>
                  <a:pt x="844685" y="907590"/>
                </a:lnTo>
                <a:cubicBezTo>
                  <a:pt x="850103" y="913009"/>
                  <a:pt x="849811" y="919408"/>
                  <a:pt x="844432" y="924787"/>
                </a:cubicBezTo>
                <a:lnTo>
                  <a:pt x="838762" y="930458"/>
                </a:lnTo>
                <a:cubicBezTo>
                  <a:pt x="833382" y="935837"/>
                  <a:pt x="826983" y="936129"/>
                  <a:pt x="821565" y="930710"/>
                </a:cubicBezTo>
                <a:lnTo>
                  <a:pt x="805695" y="914840"/>
                </a:lnTo>
                <a:lnTo>
                  <a:pt x="772783" y="947751"/>
                </a:lnTo>
                <a:cubicBezTo>
                  <a:pt x="765431" y="955104"/>
                  <a:pt x="762151" y="960622"/>
                  <a:pt x="762205" y="963920"/>
                </a:cubicBezTo>
                <a:cubicBezTo>
                  <a:pt x="762262" y="967413"/>
                  <a:pt x="765422" y="972839"/>
                  <a:pt x="772113" y="979529"/>
                </a:cubicBezTo>
                <a:cubicBezTo>
                  <a:pt x="777795" y="985211"/>
                  <a:pt x="777923" y="991296"/>
                  <a:pt x="772177" y="997043"/>
                </a:cubicBezTo>
                <a:lnTo>
                  <a:pt x="766344" y="1002875"/>
                </a:lnTo>
                <a:cubicBezTo>
                  <a:pt x="760937" y="1008283"/>
                  <a:pt x="754884" y="1008258"/>
                  <a:pt x="748955" y="1002932"/>
                </a:cubicBezTo>
                <a:cubicBezTo>
                  <a:pt x="734553" y="989240"/>
                  <a:pt x="727125" y="976603"/>
                  <a:pt x="727085" y="964537"/>
                </a:cubicBezTo>
                <a:cubicBezTo>
                  <a:pt x="726649" y="952182"/>
                  <a:pt x="734010" y="939042"/>
                  <a:pt x="748718" y="924334"/>
                </a:cubicBezTo>
                <a:lnTo>
                  <a:pt x="781953" y="891099"/>
                </a:lnTo>
                <a:lnTo>
                  <a:pt x="773670" y="882816"/>
                </a:lnTo>
                <a:cubicBezTo>
                  <a:pt x="768285" y="877431"/>
                  <a:pt x="768366" y="870860"/>
                  <a:pt x="773765" y="865461"/>
                </a:cubicBezTo>
                <a:lnTo>
                  <a:pt x="779435" y="859791"/>
                </a:lnTo>
                <a:cubicBezTo>
                  <a:pt x="785106" y="854120"/>
                  <a:pt x="791345" y="854251"/>
                  <a:pt x="796790" y="859696"/>
                </a:cubicBezTo>
                <a:lnTo>
                  <a:pt x="805073" y="867979"/>
                </a:lnTo>
                <a:lnTo>
                  <a:pt x="815789" y="857263"/>
                </a:lnTo>
                <a:cubicBezTo>
                  <a:pt x="821431" y="851621"/>
                  <a:pt x="827522" y="851546"/>
                  <a:pt x="832986" y="857010"/>
                </a:cubicBezTo>
                <a:lnTo>
                  <a:pt x="839625" y="863649"/>
                </a:lnTo>
                <a:cubicBezTo>
                  <a:pt x="845070" y="869094"/>
                  <a:pt x="845201" y="875334"/>
                  <a:pt x="839530" y="881004"/>
                </a:cubicBezTo>
                <a:lnTo>
                  <a:pt x="828814" y="891720"/>
                </a:lnTo>
                <a:close/>
                <a:moveTo>
                  <a:pt x="240559" y="349198"/>
                </a:moveTo>
                <a:cubicBezTo>
                  <a:pt x="238167" y="353146"/>
                  <a:pt x="234898" y="357161"/>
                  <a:pt x="230741" y="361319"/>
                </a:cubicBezTo>
                <a:lnTo>
                  <a:pt x="180033" y="412027"/>
                </a:lnTo>
                <a:cubicBezTo>
                  <a:pt x="174653" y="417406"/>
                  <a:pt x="168254" y="417698"/>
                  <a:pt x="162836" y="412279"/>
                </a:cubicBezTo>
                <a:lnTo>
                  <a:pt x="156197" y="405641"/>
                </a:lnTo>
                <a:cubicBezTo>
                  <a:pt x="150495" y="399939"/>
                  <a:pt x="150568" y="394009"/>
                  <a:pt x="156291" y="388286"/>
                </a:cubicBezTo>
                <a:lnTo>
                  <a:pt x="206514" y="338063"/>
                </a:lnTo>
                <a:cubicBezTo>
                  <a:pt x="216330" y="328247"/>
                  <a:pt x="216452" y="320413"/>
                  <a:pt x="207125" y="311086"/>
                </a:cubicBezTo>
                <a:cubicBezTo>
                  <a:pt x="202853" y="306814"/>
                  <a:pt x="198335" y="303498"/>
                  <a:pt x="193362" y="301012"/>
                </a:cubicBezTo>
                <a:lnTo>
                  <a:pt x="131190" y="363184"/>
                </a:lnTo>
                <a:cubicBezTo>
                  <a:pt x="125467" y="368907"/>
                  <a:pt x="119536" y="368980"/>
                  <a:pt x="113835" y="363279"/>
                </a:cubicBezTo>
                <a:lnTo>
                  <a:pt x="107196" y="356640"/>
                </a:lnTo>
                <a:cubicBezTo>
                  <a:pt x="101778" y="351221"/>
                  <a:pt x="102069" y="344822"/>
                  <a:pt x="107449" y="339443"/>
                </a:cubicBezTo>
                <a:lnTo>
                  <a:pt x="175006" y="271886"/>
                </a:lnTo>
                <a:cubicBezTo>
                  <a:pt x="182196" y="264695"/>
                  <a:pt x="188160" y="263370"/>
                  <a:pt x="197551" y="267115"/>
                </a:cubicBezTo>
                <a:cubicBezTo>
                  <a:pt x="210112" y="271974"/>
                  <a:pt x="221542" y="279587"/>
                  <a:pt x="231979" y="290025"/>
                </a:cubicBezTo>
                <a:cubicBezTo>
                  <a:pt x="240382" y="298428"/>
                  <a:pt x="245549" y="307221"/>
                  <a:pt x="247417" y="316472"/>
                </a:cubicBezTo>
                <a:cubicBezTo>
                  <a:pt x="260622" y="322361"/>
                  <a:pt x="271559" y="329605"/>
                  <a:pt x="280348" y="338394"/>
                </a:cubicBezTo>
                <a:cubicBezTo>
                  <a:pt x="302974" y="361020"/>
                  <a:pt x="302329" y="385835"/>
                  <a:pt x="278793" y="409371"/>
                </a:cubicBezTo>
                <a:lnTo>
                  <a:pt x="228085" y="460079"/>
                </a:lnTo>
                <a:cubicBezTo>
                  <a:pt x="222706" y="465458"/>
                  <a:pt x="216307" y="465750"/>
                  <a:pt x="210888" y="460332"/>
                </a:cubicBezTo>
                <a:lnTo>
                  <a:pt x="204249" y="453693"/>
                </a:lnTo>
                <a:cubicBezTo>
                  <a:pt x="198548" y="447992"/>
                  <a:pt x="198621" y="442061"/>
                  <a:pt x="204344" y="436338"/>
                </a:cubicBezTo>
                <a:lnTo>
                  <a:pt x="254566" y="386116"/>
                </a:lnTo>
                <a:cubicBezTo>
                  <a:pt x="264424" y="376258"/>
                  <a:pt x="264620" y="368581"/>
                  <a:pt x="255493" y="359455"/>
                </a:cubicBezTo>
                <a:cubicBezTo>
                  <a:pt x="251556" y="355517"/>
                  <a:pt x="246616" y="352112"/>
                  <a:pt x="240559" y="349198"/>
                </a:cubicBezTo>
                <a:close/>
                <a:moveTo>
                  <a:pt x="350501" y="458888"/>
                </a:moveTo>
                <a:lnTo>
                  <a:pt x="288697" y="520691"/>
                </a:lnTo>
                <a:cubicBezTo>
                  <a:pt x="282974" y="526414"/>
                  <a:pt x="277044" y="526487"/>
                  <a:pt x="271342" y="520786"/>
                </a:cubicBezTo>
                <a:lnTo>
                  <a:pt x="264704" y="514147"/>
                </a:lnTo>
                <a:cubicBezTo>
                  <a:pt x="259285" y="508729"/>
                  <a:pt x="259577" y="502329"/>
                  <a:pt x="264956" y="496950"/>
                </a:cubicBezTo>
                <a:lnTo>
                  <a:pt x="332513" y="429393"/>
                </a:lnTo>
                <a:cubicBezTo>
                  <a:pt x="339673" y="422234"/>
                  <a:pt x="345472" y="421026"/>
                  <a:pt x="354969" y="424813"/>
                </a:cubicBezTo>
                <a:cubicBezTo>
                  <a:pt x="368167" y="430092"/>
                  <a:pt x="380830" y="438876"/>
                  <a:pt x="392964" y="451010"/>
                </a:cubicBezTo>
                <a:cubicBezTo>
                  <a:pt x="416993" y="475038"/>
                  <a:pt x="417013" y="500810"/>
                  <a:pt x="392975" y="524848"/>
                </a:cubicBezTo>
                <a:lnTo>
                  <a:pt x="342914" y="574909"/>
                </a:lnTo>
                <a:cubicBezTo>
                  <a:pt x="337244" y="580579"/>
                  <a:pt x="331004" y="580448"/>
                  <a:pt x="325559" y="575003"/>
                </a:cubicBezTo>
                <a:lnTo>
                  <a:pt x="318921" y="568364"/>
                </a:lnTo>
                <a:cubicBezTo>
                  <a:pt x="313476" y="562920"/>
                  <a:pt x="313345" y="556680"/>
                  <a:pt x="319015" y="551009"/>
                </a:cubicBezTo>
                <a:lnTo>
                  <a:pt x="368589" y="501435"/>
                </a:lnTo>
                <a:cubicBezTo>
                  <a:pt x="378691" y="491334"/>
                  <a:pt x="378583" y="482545"/>
                  <a:pt x="368110" y="472071"/>
                </a:cubicBezTo>
                <a:cubicBezTo>
                  <a:pt x="362734" y="466695"/>
                  <a:pt x="356750" y="462236"/>
                  <a:pt x="350501" y="458888"/>
                </a:cubicBezTo>
                <a:close/>
                <a:moveTo>
                  <a:pt x="334226" y="397132"/>
                </a:moveTo>
                <a:cubicBezTo>
                  <a:pt x="339928" y="402833"/>
                  <a:pt x="339855" y="408764"/>
                  <a:pt x="334131" y="414487"/>
                </a:cubicBezTo>
                <a:lnTo>
                  <a:pt x="258312" y="490306"/>
                </a:lnTo>
                <a:cubicBezTo>
                  <a:pt x="252589" y="496029"/>
                  <a:pt x="246659" y="496102"/>
                  <a:pt x="240957" y="490401"/>
                </a:cubicBezTo>
                <a:lnTo>
                  <a:pt x="234318" y="483762"/>
                </a:lnTo>
                <a:cubicBezTo>
                  <a:pt x="228617" y="478061"/>
                  <a:pt x="228690" y="472130"/>
                  <a:pt x="234413" y="466407"/>
                </a:cubicBezTo>
                <a:lnTo>
                  <a:pt x="310232" y="390588"/>
                </a:lnTo>
                <a:cubicBezTo>
                  <a:pt x="315955" y="384865"/>
                  <a:pt x="321886" y="384792"/>
                  <a:pt x="327587" y="390493"/>
                </a:cubicBezTo>
                <a:lnTo>
                  <a:pt x="334226" y="397132"/>
                </a:lnTo>
                <a:close/>
                <a:moveTo>
                  <a:pt x="564110" y="672749"/>
                </a:moveTo>
                <a:cubicBezTo>
                  <a:pt x="561718" y="676697"/>
                  <a:pt x="558449" y="680712"/>
                  <a:pt x="554291" y="684869"/>
                </a:cubicBezTo>
                <a:lnTo>
                  <a:pt x="503583" y="735577"/>
                </a:lnTo>
                <a:cubicBezTo>
                  <a:pt x="498204" y="740957"/>
                  <a:pt x="491805" y="741248"/>
                  <a:pt x="486386" y="735830"/>
                </a:cubicBezTo>
                <a:lnTo>
                  <a:pt x="479747" y="729191"/>
                </a:lnTo>
                <a:cubicBezTo>
                  <a:pt x="474046" y="723490"/>
                  <a:pt x="474119" y="717559"/>
                  <a:pt x="479842" y="711836"/>
                </a:cubicBezTo>
                <a:lnTo>
                  <a:pt x="530064" y="661614"/>
                </a:lnTo>
                <a:cubicBezTo>
                  <a:pt x="539880" y="651798"/>
                  <a:pt x="540003" y="643964"/>
                  <a:pt x="530675" y="634637"/>
                </a:cubicBezTo>
                <a:cubicBezTo>
                  <a:pt x="526403" y="630365"/>
                  <a:pt x="521886" y="627048"/>
                  <a:pt x="516913" y="624562"/>
                </a:cubicBezTo>
                <a:lnTo>
                  <a:pt x="454740" y="686735"/>
                </a:lnTo>
                <a:cubicBezTo>
                  <a:pt x="449017" y="692458"/>
                  <a:pt x="443087" y="692531"/>
                  <a:pt x="437385" y="686829"/>
                </a:cubicBezTo>
                <a:lnTo>
                  <a:pt x="430747" y="680190"/>
                </a:lnTo>
                <a:cubicBezTo>
                  <a:pt x="425328" y="674772"/>
                  <a:pt x="425620" y="668373"/>
                  <a:pt x="430999" y="662993"/>
                </a:cubicBezTo>
                <a:lnTo>
                  <a:pt x="498556" y="595436"/>
                </a:lnTo>
                <a:cubicBezTo>
                  <a:pt x="505747" y="588246"/>
                  <a:pt x="511710" y="586920"/>
                  <a:pt x="521102" y="590666"/>
                </a:cubicBezTo>
                <a:cubicBezTo>
                  <a:pt x="533663" y="595525"/>
                  <a:pt x="545092" y="603138"/>
                  <a:pt x="555530" y="613576"/>
                </a:cubicBezTo>
                <a:cubicBezTo>
                  <a:pt x="563933" y="621978"/>
                  <a:pt x="569099" y="630772"/>
                  <a:pt x="570967" y="640022"/>
                </a:cubicBezTo>
                <a:cubicBezTo>
                  <a:pt x="584172" y="645911"/>
                  <a:pt x="595109" y="653155"/>
                  <a:pt x="603898" y="661944"/>
                </a:cubicBezTo>
                <a:cubicBezTo>
                  <a:pt x="626525" y="684571"/>
                  <a:pt x="625880" y="709386"/>
                  <a:pt x="602344" y="732922"/>
                </a:cubicBezTo>
                <a:lnTo>
                  <a:pt x="551636" y="783630"/>
                </a:lnTo>
                <a:cubicBezTo>
                  <a:pt x="546256" y="789009"/>
                  <a:pt x="539857" y="789301"/>
                  <a:pt x="534439" y="783882"/>
                </a:cubicBezTo>
                <a:lnTo>
                  <a:pt x="527800" y="777244"/>
                </a:lnTo>
                <a:cubicBezTo>
                  <a:pt x="522098" y="771542"/>
                  <a:pt x="522171" y="765612"/>
                  <a:pt x="527894" y="759889"/>
                </a:cubicBezTo>
                <a:lnTo>
                  <a:pt x="578117" y="709666"/>
                </a:lnTo>
                <a:cubicBezTo>
                  <a:pt x="587974" y="699809"/>
                  <a:pt x="588170" y="692132"/>
                  <a:pt x="579044" y="683005"/>
                </a:cubicBezTo>
                <a:cubicBezTo>
                  <a:pt x="575106" y="679067"/>
                  <a:pt x="570167" y="675663"/>
                  <a:pt x="564110" y="672749"/>
                </a:cubicBezTo>
                <a:close/>
                <a:moveTo>
                  <a:pt x="934685" y="1043012"/>
                </a:moveTo>
                <a:lnTo>
                  <a:pt x="872851" y="1104846"/>
                </a:lnTo>
                <a:cubicBezTo>
                  <a:pt x="867128" y="1110569"/>
                  <a:pt x="861198" y="1110642"/>
                  <a:pt x="855496" y="1104940"/>
                </a:cubicBezTo>
                <a:lnTo>
                  <a:pt x="848858" y="1098301"/>
                </a:lnTo>
                <a:cubicBezTo>
                  <a:pt x="843439" y="1092883"/>
                  <a:pt x="843731" y="1086484"/>
                  <a:pt x="849110" y="1081104"/>
                </a:cubicBezTo>
                <a:lnTo>
                  <a:pt x="917153" y="1013061"/>
                </a:lnTo>
                <a:cubicBezTo>
                  <a:pt x="924313" y="1005902"/>
                  <a:pt x="930112" y="1004694"/>
                  <a:pt x="939820" y="1008570"/>
                </a:cubicBezTo>
                <a:cubicBezTo>
                  <a:pt x="951856" y="1013858"/>
                  <a:pt x="963936" y="1022316"/>
                  <a:pt x="975854" y="1033900"/>
                </a:cubicBezTo>
                <a:lnTo>
                  <a:pt x="980912" y="1038958"/>
                </a:lnTo>
                <a:cubicBezTo>
                  <a:pt x="986568" y="1044613"/>
                  <a:pt x="986283" y="1050847"/>
                  <a:pt x="980817" y="1056313"/>
                </a:cubicBezTo>
                <a:lnTo>
                  <a:pt x="975309" y="1061821"/>
                </a:lnTo>
                <a:cubicBezTo>
                  <a:pt x="969843" y="1067287"/>
                  <a:pt x="963610" y="1067571"/>
                  <a:pt x="957954" y="1061916"/>
                </a:cubicBezTo>
                <a:lnTo>
                  <a:pt x="952422" y="1056383"/>
                </a:lnTo>
                <a:cubicBezTo>
                  <a:pt x="947108" y="1051069"/>
                  <a:pt x="941186" y="1046636"/>
                  <a:pt x="934685" y="1043012"/>
                </a:cubicBezTo>
                <a:close/>
                <a:moveTo>
                  <a:pt x="77479" y="183691"/>
                </a:moveTo>
                <a:lnTo>
                  <a:pt x="30243" y="184123"/>
                </a:lnTo>
                <a:lnTo>
                  <a:pt x="29814" y="231357"/>
                </a:lnTo>
                <a:lnTo>
                  <a:pt x="77479" y="183691"/>
                </a:lnTo>
                <a:close/>
                <a:moveTo>
                  <a:pt x="-21187" y="85029"/>
                </a:moveTo>
                <a:lnTo>
                  <a:pt x="-68851" y="132693"/>
                </a:lnTo>
                <a:lnTo>
                  <a:pt x="-21615" y="132263"/>
                </a:lnTo>
                <a:lnTo>
                  <a:pt x="-21187" y="85029"/>
                </a:lnTo>
                <a:close/>
                <a:moveTo>
                  <a:pt x="619012" y="826911"/>
                </a:moveTo>
                <a:lnTo>
                  <a:pt x="634310" y="811613"/>
                </a:lnTo>
                <a:cubicBezTo>
                  <a:pt x="628339" y="804479"/>
                  <a:pt x="623825" y="799393"/>
                  <a:pt x="620413" y="795982"/>
                </a:cubicBezTo>
                <a:cubicBezTo>
                  <a:pt x="608611" y="784179"/>
                  <a:pt x="603774" y="783409"/>
                  <a:pt x="597036" y="790148"/>
                </a:cubicBezTo>
                <a:cubicBezTo>
                  <a:pt x="590303" y="796881"/>
                  <a:pt x="590935" y="801591"/>
                  <a:pt x="602553" y="813210"/>
                </a:cubicBezTo>
                <a:cubicBezTo>
                  <a:pt x="609572" y="820228"/>
                  <a:pt x="615220" y="824849"/>
                  <a:pt x="619012" y="826911"/>
                </a:cubicBezTo>
                <a:close/>
                <a:moveTo>
                  <a:pt x="415942" y="619679"/>
                </a:moveTo>
                <a:cubicBezTo>
                  <a:pt x="415950" y="619683"/>
                  <a:pt x="415959" y="619687"/>
                  <a:pt x="415967" y="619691"/>
                </a:cubicBezTo>
                <a:cubicBezTo>
                  <a:pt x="415959" y="619687"/>
                  <a:pt x="415951" y="619683"/>
                  <a:pt x="415942" y="619679"/>
                </a:cubicBezTo>
                <a:close/>
                <a:moveTo>
                  <a:pt x="414543" y="618996"/>
                </a:moveTo>
                <a:lnTo>
                  <a:pt x="462464" y="571074"/>
                </a:lnTo>
                <a:cubicBezTo>
                  <a:pt x="458443" y="563932"/>
                  <a:pt x="454313" y="558275"/>
                  <a:pt x="450183" y="554144"/>
                </a:cubicBezTo>
                <a:cubicBezTo>
                  <a:pt x="439131" y="543092"/>
                  <a:pt x="429860" y="543043"/>
                  <a:pt x="419056" y="553846"/>
                </a:cubicBezTo>
                <a:lnTo>
                  <a:pt x="397186" y="575717"/>
                </a:lnTo>
                <a:cubicBezTo>
                  <a:pt x="386772" y="586131"/>
                  <a:pt x="387013" y="595402"/>
                  <a:pt x="398286" y="606674"/>
                </a:cubicBezTo>
                <a:cubicBezTo>
                  <a:pt x="403844" y="612233"/>
                  <a:pt x="409117" y="616234"/>
                  <a:pt x="414543" y="618996"/>
                </a:cubicBezTo>
                <a:close/>
                <a:moveTo>
                  <a:pt x="838432" y="971325"/>
                </a:moveTo>
                <a:lnTo>
                  <a:pt x="872069" y="1004962"/>
                </a:lnTo>
                <a:cubicBezTo>
                  <a:pt x="882275" y="994658"/>
                  <a:pt x="881969" y="983986"/>
                  <a:pt x="870688" y="972706"/>
                </a:cubicBezTo>
                <a:cubicBezTo>
                  <a:pt x="859476" y="961494"/>
                  <a:pt x="848643" y="961214"/>
                  <a:pt x="838432" y="971325"/>
                </a:cubicBezTo>
                <a:close/>
                <a:moveTo>
                  <a:pt x="362000" y="363667"/>
                </a:moveTo>
                <a:cubicBezTo>
                  <a:pt x="370502" y="372170"/>
                  <a:pt x="370337" y="380179"/>
                  <a:pt x="361811" y="388704"/>
                </a:cubicBezTo>
                <a:cubicBezTo>
                  <a:pt x="351989" y="398526"/>
                  <a:pt x="343981" y="398692"/>
                  <a:pt x="335478" y="390189"/>
                </a:cubicBezTo>
                <a:cubicBezTo>
                  <a:pt x="326095" y="380807"/>
                  <a:pt x="326127" y="372796"/>
                  <a:pt x="334719" y="364204"/>
                </a:cubicBezTo>
                <a:cubicBezTo>
                  <a:pt x="344492" y="354431"/>
                  <a:pt x="352663" y="354330"/>
                  <a:pt x="362000" y="363667"/>
                </a:cubicBezTo>
                <a:close/>
              </a:path>
            </a:pathLst>
          </a:custGeom>
          <a:solidFill>
            <a:srgbClr val="DEDDD7"/>
          </a:solidFill>
        </p:spPr>
      </p:sp>
      <p:sp>
        <p:nvSpPr>
          <p:cNvPr id="109" name="MMConnector"/>
          <p:cNvSpPr/>
          <p:nvPr/>
        </p:nvSpPr>
        <p:spPr>
          <a:xfrm>
            <a:off x="3413236" y="2315743"/>
            <a:ext cx="745194" cy="1096761"/>
          </a:xfrm>
          <a:custGeom>
            <a:avLst/>
            <a:gdLst/>
            <a:ahLst/>
            <a:cxnLst/>
            <a:rect l="0" t="0" r="0" b="0"/>
            <a:pathLst>
              <a:path w="618507" h="473994" fill="none">
                <a:moveTo>
                  <a:pt x="-105248" y="130854"/>
                </a:moveTo>
                <a:cubicBezTo>
                  <a:pt x="-5912" y="-87405"/>
                  <a:pt x="217737" y="-343140"/>
                  <a:pt x="513258" y="-343140"/>
                </a:cubicBezTo>
              </a:path>
            </a:pathLst>
          </a:custGeom>
          <a:noFill/>
          <a:ln w="22800" cap="rnd">
            <a:solidFill>
              <a:srgbClr val="5C9DFF"/>
            </a:solidFill>
            <a:round/>
          </a:ln>
        </p:spPr>
      </p:sp>
      <p:sp>
        <p:nvSpPr>
          <p:cNvPr id="113" name="MMConnector"/>
          <p:cNvSpPr/>
          <p:nvPr/>
        </p:nvSpPr>
        <p:spPr>
          <a:xfrm>
            <a:off x="5416115" y="1521761"/>
            <a:ext cx="395569" cy="17585"/>
          </a:xfrm>
          <a:custGeom>
            <a:avLst/>
            <a:gdLst/>
            <a:ahLst/>
            <a:cxnLst/>
            <a:rect l="0" t="0" r="0" b="0"/>
            <a:pathLst>
              <a:path w="328320" h="7600" fill="none">
                <a:moveTo>
                  <a:pt x="-164160" y="0"/>
                </a:moveTo>
                <a:lnTo>
                  <a:pt x="-80560" y="0"/>
                </a:lnTo>
                <a:cubicBezTo>
                  <a:pt x="43107" y="0"/>
                  <a:pt x="43107" y="0"/>
                  <a:pt x="164160" y="0"/>
                </a:cubicBezTo>
              </a:path>
            </a:pathLst>
          </a:custGeom>
          <a:noFill/>
          <a:ln w="7600" cap="rnd">
            <a:solidFill>
              <a:srgbClr val="5C9DFF"/>
            </a:solidFill>
            <a:round/>
          </a:ln>
        </p:spPr>
      </p:sp>
      <p:sp>
        <p:nvSpPr>
          <p:cNvPr id="145" name="MMConnector"/>
          <p:cNvSpPr/>
          <p:nvPr/>
        </p:nvSpPr>
        <p:spPr>
          <a:xfrm>
            <a:off x="3413236" y="3903707"/>
            <a:ext cx="745194" cy="1096761"/>
          </a:xfrm>
          <a:custGeom>
            <a:avLst/>
            <a:gdLst/>
            <a:ahLst/>
            <a:cxnLst/>
            <a:rect l="0" t="0" r="0" b="0"/>
            <a:pathLst>
              <a:path w="618507" h="473994" fill="none">
                <a:moveTo>
                  <a:pt x="-105248" y="-130854"/>
                </a:moveTo>
                <a:cubicBezTo>
                  <a:pt x="-5912" y="87405"/>
                  <a:pt x="217737" y="343140"/>
                  <a:pt x="513258" y="343140"/>
                </a:cubicBezTo>
              </a:path>
            </a:pathLst>
          </a:custGeom>
          <a:noFill/>
          <a:ln w="22800" cap="rnd">
            <a:solidFill>
              <a:srgbClr val="454545"/>
            </a:solidFill>
            <a:round/>
          </a:ln>
        </p:spPr>
      </p:sp>
      <p:sp>
        <p:nvSpPr>
          <p:cNvPr id="147" name="MMConnector"/>
          <p:cNvSpPr/>
          <p:nvPr/>
        </p:nvSpPr>
        <p:spPr>
          <a:xfrm>
            <a:off x="5511345" y="3811383"/>
            <a:ext cx="395569" cy="1772611"/>
          </a:xfrm>
          <a:custGeom>
            <a:avLst/>
            <a:gdLst/>
            <a:ahLst/>
            <a:cxnLst/>
            <a:rect l="0" t="0" r="0" b="0"/>
            <a:pathLst>
              <a:path w="328320" h="766080" fill="none">
                <a:moveTo>
                  <a:pt x="-164160" y="383040"/>
                </a:moveTo>
                <a:lnTo>
                  <a:pt x="-80560" y="383040"/>
                </a:lnTo>
                <a:cubicBezTo>
                  <a:pt x="43107" y="-383040"/>
                  <a:pt x="43107" y="-383040"/>
                  <a:pt x="164160" y="-383040"/>
                </a:cubicBezTo>
              </a:path>
            </a:pathLst>
          </a:custGeom>
          <a:noFill/>
          <a:ln w="7600" cap="rnd">
            <a:solidFill>
              <a:srgbClr val="454545"/>
            </a:solidFill>
            <a:round/>
          </a:ln>
        </p:spPr>
      </p:sp>
      <p:sp>
        <p:nvSpPr>
          <p:cNvPr id="149" name="MMConnector"/>
          <p:cNvSpPr/>
          <p:nvPr/>
        </p:nvSpPr>
        <p:spPr>
          <a:xfrm>
            <a:off x="5511345" y="4106818"/>
            <a:ext cx="294845" cy="1181741"/>
          </a:xfrm>
          <a:custGeom>
            <a:avLst/>
            <a:gdLst/>
            <a:ahLst/>
            <a:cxnLst/>
            <a:rect l="0" t="0" r="0" b="0"/>
            <a:pathLst>
              <a:path w="244720" h="510720" fill="none">
                <a:moveTo>
                  <a:pt x="-80560" y="255360"/>
                </a:moveTo>
                <a:cubicBezTo>
                  <a:pt x="43107" y="-255360"/>
                  <a:pt x="43107" y="-255360"/>
                  <a:pt x="164160" y="-255360"/>
                </a:cubicBezTo>
              </a:path>
            </a:pathLst>
          </a:custGeom>
          <a:noFill/>
          <a:ln w="7600" cap="rnd">
            <a:solidFill>
              <a:srgbClr val="454545"/>
            </a:solidFill>
            <a:round/>
          </a:ln>
        </p:spPr>
      </p:sp>
      <p:sp>
        <p:nvSpPr>
          <p:cNvPr id="151" name="MMConnector"/>
          <p:cNvSpPr/>
          <p:nvPr/>
        </p:nvSpPr>
        <p:spPr>
          <a:xfrm>
            <a:off x="5511345" y="4402254"/>
            <a:ext cx="294845" cy="590870"/>
          </a:xfrm>
          <a:custGeom>
            <a:avLst/>
            <a:gdLst/>
            <a:ahLst/>
            <a:cxnLst/>
            <a:rect l="0" t="0" r="0" b="0"/>
            <a:pathLst>
              <a:path w="244720" h="255360" fill="none">
                <a:moveTo>
                  <a:pt x="-80560" y="127680"/>
                </a:moveTo>
                <a:cubicBezTo>
                  <a:pt x="43107" y="-127680"/>
                  <a:pt x="43107" y="-127680"/>
                  <a:pt x="164160" y="-127680"/>
                </a:cubicBezTo>
              </a:path>
            </a:pathLst>
          </a:custGeom>
          <a:noFill/>
          <a:ln w="7600" cap="rnd">
            <a:solidFill>
              <a:srgbClr val="454545"/>
            </a:solidFill>
            <a:round/>
          </a:ln>
        </p:spPr>
      </p:sp>
      <p:sp>
        <p:nvSpPr>
          <p:cNvPr id="153" name="MMConnector"/>
          <p:cNvSpPr/>
          <p:nvPr/>
        </p:nvSpPr>
        <p:spPr>
          <a:xfrm>
            <a:off x="5511345" y="4697689"/>
            <a:ext cx="294845" cy="17585"/>
          </a:xfrm>
          <a:custGeom>
            <a:avLst/>
            <a:gdLst/>
            <a:ahLst/>
            <a:cxnLst/>
            <a:rect l="0" t="0" r="0" b="0"/>
            <a:pathLst>
              <a:path w="244720" h="7600" fill="none">
                <a:moveTo>
                  <a:pt x="-80560" y="0"/>
                </a:moveTo>
                <a:cubicBezTo>
                  <a:pt x="43107" y="0"/>
                  <a:pt x="43107" y="0"/>
                  <a:pt x="164160" y="0"/>
                </a:cubicBezTo>
              </a:path>
            </a:pathLst>
          </a:custGeom>
          <a:noFill/>
          <a:ln w="7600" cap="rnd">
            <a:solidFill>
              <a:srgbClr val="454545"/>
            </a:solidFill>
            <a:round/>
          </a:ln>
        </p:spPr>
      </p:sp>
      <p:sp>
        <p:nvSpPr>
          <p:cNvPr id="156" name="MMConnector"/>
          <p:cNvSpPr/>
          <p:nvPr/>
        </p:nvSpPr>
        <p:spPr>
          <a:xfrm>
            <a:off x="5511345" y="4993124"/>
            <a:ext cx="294845" cy="590870"/>
          </a:xfrm>
          <a:custGeom>
            <a:avLst/>
            <a:gdLst/>
            <a:ahLst/>
            <a:cxnLst/>
            <a:rect l="0" t="0" r="0" b="0"/>
            <a:pathLst>
              <a:path w="244720" h="255360" fill="none">
                <a:moveTo>
                  <a:pt x="-80560" y="-127680"/>
                </a:moveTo>
                <a:cubicBezTo>
                  <a:pt x="43107" y="127680"/>
                  <a:pt x="43107" y="127680"/>
                  <a:pt x="164160" y="127680"/>
                </a:cubicBezTo>
              </a:path>
            </a:pathLst>
          </a:custGeom>
          <a:noFill/>
          <a:ln w="7600" cap="rnd">
            <a:solidFill>
              <a:srgbClr val="454545"/>
            </a:solidFill>
            <a:round/>
          </a:ln>
        </p:spPr>
      </p:sp>
      <p:sp>
        <p:nvSpPr>
          <p:cNvPr id="158" name="MMConnector"/>
          <p:cNvSpPr/>
          <p:nvPr/>
        </p:nvSpPr>
        <p:spPr>
          <a:xfrm>
            <a:off x="5511345" y="5288559"/>
            <a:ext cx="294845" cy="1181741"/>
          </a:xfrm>
          <a:custGeom>
            <a:avLst/>
            <a:gdLst/>
            <a:ahLst/>
            <a:cxnLst/>
            <a:rect l="0" t="0" r="0" b="0"/>
            <a:pathLst>
              <a:path w="244720" h="510720" fill="none">
                <a:moveTo>
                  <a:pt x="-80560" y="-255360"/>
                </a:moveTo>
                <a:cubicBezTo>
                  <a:pt x="43107" y="255360"/>
                  <a:pt x="43107" y="255360"/>
                  <a:pt x="164160" y="255360"/>
                </a:cubicBezTo>
              </a:path>
            </a:pathLst>
          </a:custGeom>
          <a:noFill/>
          <a:ln w="7600" cap="rnd">
            <a:solidFill>
              <a:srgbClr val="454545"/>
            </a:solidFill>
            <a:round/>
          </a:ln>
        </p:spPr>
      </p:sp>
      <p:sp>
        <p:nvSpPr>
          <p:cNvPr id="160" name="MMConnector"/>
          <p:cNvSpPr/>
          <p:nvPr/>
        </p:nvSpPr>
        <p:spPr>
          <a:xfrm>
            <a:off x="5511345" y="5583994"/>
            <a:ext cx="294845" cy="1772611"/>
          </a:xfrm>
          <a:custGeom>
            <a:avLst/>
            <a:gdLst/>
            <a:ahLst/>
            <a:cxnLst/>
            <a:rect l="0" t="0" r="0" b="0"/>
            <a:pathLst>
              <a:path w="244720" h="766080" fill="none">
                <a:moveTo>
                  <a:pt x="-80560" y="-383040"/>
                </a:moveTo>
                <a:cubicBezTo>
                  <a:pt x="43107" y="383040"/>
                  <a:pt x="43107" y="383040"/>
                  <a:pt x="164160" y="383040"/>
                </a:cubicBezTo>
              </a:path>
            </a:pathLst>
          </a:custGeom>
          <a:noFill/>
          <a:ln w="7600" cap="rnd">
            <a:solidFill>
              <a:srgbClr val="454545"/>
            </a:solidFill>
            <a:round/>
          </a:ln>
        </p:spPr>
      </p:sp>
      <p:sp>
        <p:nvSpPr>
          <p:cNvPr id="101" name="MainIdea"/>
          <p:cNvSpPr/>
          <p:nvPr/>
        </p:nvSpPr>
        <p:spPr>
          <a:xfrm>
            <a:off x="2134944" y="2575128"/>
            <a:ext cx="1825551" cy="1069194"/>
          </a:xfrm>
          <a:custGeom>
            <a:avLst/>
            <a:gdLst>
              <a:gd name="rtl" fmla="*/ 190517 w 1095434"/>
              <a:gd name="rtt" fmla="*/ 124640 h 462080"/>
              <a:gd name="rtr" fmla="*/ 901877 w 1095434"/>
              <a:gd name="rtb" fmla="*/ 343520 h 462080"/>
            </a:gdLst>
            <a:ahLst/>
            <a:cxnLst/>
            <a:rect l="rtl" t="rtt" r="rtr" b="rtb"/>
            <a:pathLst>
              <a:path w="1095434" h="462080">
                <a:moveTo>
                  <a:pt x="231040" y="0"/>
                </a:moveTo>
                <a:lnTo>
                  <a:pt x="864394" y="0"/>
                </a:lnTo>
                <a:cubicBezTo>
                  <a:pt x="991997" y="0"/>
                  <a:pt x="1095434" y="103437"/>
                  <a:pt x="1095434" y="231040"/>
                </a:cubicBezTo>
                <a:cubicBezTo>
                  <a:pt x="1095434" y="358643"/>
                  <a:pt x="991997" y="462080"/>
                  <a:pt x="864394" y="462080"/>
                </a:cubicBezTo>
                <a:lnTo>
                  <a:pt x="231040" y="462080"/>
                </a:lnTo>
                <a:cubicBezTo>
                  <a:pt x="103437" y="462080"/>
                  <a:pt x="0" y="358643"/>
                  <a:pt x="0" y="231040"/>
                </a:cubicBezTo>
                <a:cubicBezTo>
                  <a:pt x="0" y="103437"/>
                  <a:pt x="103437" y="0"/>
                  <a:pt x="231040" y="0"/>
                </a:cubicBezTo>
                <a:close/>
              </a:path>
            </a:pathLst>
          </a:custGeom>
          <a:solidFill>
            <a:srgbClr val="FFFFFF"/>
          </a:solidFill>
          <a:ln w="22800" cap="flat">
            <a:solidFill>
              <a:srgbClr val="00AF54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ct val="100000"/>
              </a:lnSpc>
            </a:pPr>
            <a:r>
              <a:rPr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 BÀO</a:t>
            </a:r>
          </a:p>
        </p:txBody>
      </p:sp>
      <p:sp>
        <p:nvSpPr>
          <p:cNvPr id="108" name="MainTopic"/>
          <p:cNvSpPr/>
          <p:nvPr/>
        </p:nvSpPr>
        <p:spPr>
          <a:xfrm>
            <a:off x="3785728" y="1175328"/>
            <a:ext cx="1544580" cy="692866"/>
          </a:xfrm>
          <a:custGeom>
            <a:avLst/>
            <a:gdLst>
              <a:gd name="rtl" fmla="*/ 135280 w 984960"/>
              <a:gd name="rtt" fmla="*/ 67640 h 299440"/>
              <a:gd name="rtr" fmla="*/ 846640 w 984960"/>
              <a:gd name="rtb" fmla="*/ 237880 h 299440"/>
            </a:gdLst>
            <a:ahLst/>
            <a:cxnLst/>
            <a:rect l="rtl" t="rtt" r="rtr" b="rtb"/>
            <a:pathLst>
              <a:path w="984960" h="299440">
                <a:moveTo>
                  <a:pt x="30400" y="0"/>
                </a:moveTo>
                <a:lnTo>
                  <a:pt x="954560" y="0"/>
                </a:lnTo>
                <a:cubicBezTo>
                  <a:pt x="974989" y="0"/>
                  <a:pt x="984960" y="9971"/>
                  <a:pt x="984960" y="30400"/>
                </a:cubicBezTo>
                <a:lnTo>
                  <a:pt x="984960" y="269040"/>
                </a:lnTo>
                <a:cubicBezTo>
                  <a:pt x="984960" y="289469"/>
                  <a:pt x="974989" y="299440"/>
                  <a:pt x="954560" y="299440"/>
                </a:cubicBezTo>
                <a:lnTo>
                  <a:pt x="30400" y="299440"/>
                </a:lnTo>
                <a:cubicBezTo>
                  <a:pt x="9971" y="299440"/>
                  <a:pt x="0" y="289469"/>
                  <a:pt x="0" y="269040"/>
                </a:cubicBezTo>
                <a:lnTo>
                  <a:pt x="0" y="30400"/>
                </a:lnTo>
                <a:cubicBezTo>
                  <a:pt x="0" y="9971"/>
                  <a:pt x="9971" y="0"/>
                  <a:pt x="30400" y="0"/>
                </a:cubicBezTo>
                <a:close/>
              </a:path>
            </a:pathLst>
          </a:custGeom>
          <a:solidFill>
            <a:srgbClr val="FFFFFF"/>
          </a:solidFill>
          <a:ln w="15200" cap="flat">
            <a:solidFill>
              <a:srgbClr val="5C9DFF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ct val="100000"/>
              </a:lnSpc>
            </a:pPr>
            <a:r>
              <a:rPr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SubTopic"/>
          <p:cNvSpPr/>
          <p:nvPr/>
        </p:nvSpPr>
        <p:spPr>
          <a:xfrm>
            <a:off x="5613899" y="858917"/>
            <a:ext cx="4574681" cy="663126"/>
          </a:xfrm>
          <a:custGeom>
            <a:avLst/>
            <a:gdLst>
              <a:gd name="rtl" fmla="*/ 53200 w 3796960"/>
              <a:gd name="rtt" fmla="*/ 23180 h 205960"/>
              <a:gd name="rtr" fmla="*/ 3743760 w 3796960"/>
              <a:gd name="rtb" fmla="*/ 187340 h 205960"/>
            </a:gdLst>
            <a:ahLst/>
            <a:cxnLst/>
            <a:rect l="rtl" t="rtt" r="rtr" b="rtb"/>
            <a:pathLst>
              <a:path w="3796960" h="205960" stroke="0">
                <a:moveTo>
                  <a:pt x="15200" y="0"/>
                </a:moveTo>
                <a:lnTo>
                  <a:pt x="3781760" y="0"/>
                </a:lnTo>
                <a:cubicBezTo>
                  <a:pt x="3791974" y="0"/>
                  <a:pt x="3796960" y="4986"/>
                  <a:pt x="3796960" y="15200"/>
                </a:cubicBezTo>
                <a:lnTo>
                  <a:pt x="3796960" y="190760"/>
                </a:lnTo>
                <a:cubicBezTo>
                  <a:pt x="3796960" y="200974"/>
                  <a:pt x="3791974" y="205960"/>
                  <a:pt x="3781760" y="205960"/>
                </a:cubicBezTo>
                <a:lnTo>
                  <a:pt x="15200" y="205960"/>
                </a:lnTo>
                <a:cubicBezTo>
                  <a:pt x="4986" y="205960"/>
                  <a:pt x="0" y="200974"/>
                  <a:pt x="0" y="190760"/>
                </a:cubicBezTo>
                <a:lnTo>
                  <a:pt x="0" y="15200"/>
                </a:lnTo>
                <a:cubicBezTo>
                  <a:pt x="0" y="4986"/>
                  <a:pt x="4986" y="0"/>
                  <a:pt x="15200" y="0"/>
                </a:cubicBezTo>
                <a:close/>
              </a:path>
              <a:path w="3796960" h="205960" fill="none">
                <a:moveTo>
                  <a:pt x="0" y="205960"/>
                </a:moveTo>
                <a:lnTo>
                  <a:pt x="3796960" y="205960"/>
                </a:lnTo>
              </a:path>
            </a:pathLst>
          </a:custGeom>
          <a:solidFill>
            <a:srgbClr val="FFFFFF"/>
          </a:solidFill>
          <a:ln w="7600" cap="flat">
            <a:solidFill>
              <a:srgbClr val="5C9DFF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ct val="100000"/>
              </a:lnSpc>
            </a:pP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MainTopic"/>
          <p:cNvSpPr/>
          <p:nvPr/>
        </p:nvSpPr>
        <p:spPr>
          <a:xfrm>
            <a:off x="3561806" y="4351256"/>
            <a:ext cx="1751754" cy="692866"/>
          </a:xfrm>
          <a:custGeom>
            <a:avLst/>
            <a:gdLst>
              <a:gd name="rtl" fmla="*/ 135280 w 1064000"/>
              <a:gd name="rtt" fmla="*/ 67640 h 299440"/>
              <a:gd name="rtr" fmla="*/ 925680 w 1064000"/>
              <a:gd name="rtb" fmla="*/ 237880 h 299440"/>
            </a:gdLst>
            <a:ahLst/>
            <a:cxnLst/>
            <a:rect l="rtl" t="rtt" r="rtr" b="rtb"/>
            <a:pathLst>
              <a:path w="1064000" h="299440">
                <a:moveTo>
                  <a:pt x="30400" y="0"/>
                </a:moveTo>
                <a:lnTo>
                  <a:pt x="1033600" y="0"/>
                </a:lnTo>
                <a:cubicBezTo>
                  <a:pt x="1054029" y="0"/>
                  <a:pt x="1064000" y="9971"/>
                  <a:pt x="1064000" y="30400"/>
                </a:cubicBezTo>
                <a:lnTo>
                  <a:pt x="1064000" y="269040"/>
                </a:lnTo>
                <a:cubicBezTo>
                  <a:pt x="1064000" y="289469"/>
                  <a:pt x="1054029" y="299440"/>
                  <a:pt x="1033600" y="299440"/>
                </a:cubicBezTo>
                <a:lnTo>
                  <a:pt x="30400" y="299440"/>
                </a:lnTo>
                <a:cubicBezTo>
                  <a:pt x="9971" y="299440"/>
                  <a:pt x="0" y="289469"/>
                  <a:pt x="0" y="269040"/>
                </a:cubicBezTo>
                <a:lnTo>
                  <a:pt x="0" y="30400"/>
                </a:lnTo>
                <a:cubicBezTo>
                  <a:pt x="0" y="9971"/>
                  <a:pt x="9971" y="0"/>
                  <a:pt x="30400" y="0"/>
                </a:cubicBezTo>
                <a:close/>
              </a:path>
            </a:pathLst>
          </a:custGeom>
          <a:solidFill>
            <a:srgbClr val="FFFFFF"/>
          </a:solidFill>
          <a:ln w="15200" cap="flat">
            <a:solidFill>
              <a:srgbClr val="454545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ct val="100000"/>
              </a:lnSpc>
            </a:pPr>
            <a:r>
              <a:rPr sz="2400" b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Chức năng</a:t>
            </a:r>
          </a:p>
        </p:txBody>
      </p:sp>
      <p:sp>
        <p:nvSpPr>
          <p:cNvPr id="146" name="SubTopic"/>
          <p:cNvSpPr/>
          <p:nvPr/>
        </p:nvSpPr>
        <p:spPr>
          <a:xfrm>
            <a:off x="5709128" y="2448513"/>
            <a:ext cx="2606042" cy="476565"/>
          </a:xfrm>
          <a:custGeom>
            <a:avLst/>
            <a:gdLst>
              <a:gd name="rtl" fmla="*/ 53200 w 945440"/>
              <a:gd name="rtt" fmla="*/ 23180 h 205960"/>
              <a:gd name="rtr" fmla="*/ 892240 w 945440"/>
              <a:gd name="rtb" fmla="*/ 187340 h 205960"/>
            </a:gdLst>
            <a:ahLst/>
            <a:cxnLst/>
            <a:rect l="rtl" t="rtt" r="rtr" b="rtb"/>
            <a:pathLst>
              <a:path w="945440" h="205960" stroke="0">
                <a:moveTo>
                  <a:pt x="0" y="0"/>
                </a:moveTo>
                <a:lnTo>
                  <a:pt x="945440" y="0"/>
                </a:lnTo>
                <a:lnTo>
                  <a:pt x="945440" y="205960"/>
                </a:lnTo>
                <a:lnTo>
                  <a:pt x="0" y="205960"/>
                </a:lnTo>
                <a:lnTo>
                  <a:pt x="0" y="0"/>
                </a:lnTo>
                <a:close/>
              </a:path>
              <a:path w="945440" h="205960" fill="none">
                <a:moveTo>
                  <a:pt x="0" y="205960"/>
                </a:moveTo>
                <a:lnTo>
                  <a:pt x="945440" y="205960"/>
                </a:lnTo>
              </a:path>
            </a:pathLst>
          </a:custGeom>
          <a:solidFill>
            <a:srgbClr val="FFFFFF"/>
          </a:solidFill>
          <a:ln w="7600" cap="flat">
            <a:solidFill>
              <a:srgbClr val="454545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ct val="100000"/>
              </a:lnSpc>
            </a:pPr>
            <a:r>
              <a:rPr sz="24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sz="2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sz="2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sz="24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SubTopic"/>
          <p:cNvSpPr/>
          <p:nvPr/>
        </p:nvSpPr>
        <p:spPr>
          <a:xfrm>
            <a:off x="5709129" y="3039383"/>
            <a:ext cx="3722253" cy="476565"/>
          </a:xfrm>
          <a:custGeom>
            <a:avLst/>
            <a:gdLst>
              <a:gd name="rtl" fmla="*/ 53200 w 1596000"/>
              <a:gd name="rtt" fmla="*/ 23180 h 205960"/>
              <a:gd name="rtr" fmla="*/ 1542800 w 1596000"/>
              <a:gd name="rtb" fmla="*/ 187340 h 205960"/>
            </a:gdLst>
            <a:ahLst/>
            <a:cxnLst/>
            <a:rect l="rtl" t="rtt" r="rtr" b="rtb"/>
            <a:pathLst>
              <a:path w="1596000" h="205960" stroke="0">
                <a:moveTo>
                  <a:pt x="0" y="0"/>
                </a:moveTo>
                <a:lnTo>
                  <a:pt x="1596000" y="0"/>
                </a:lnTo>
                <a:lnTo>
                  <a:pt x="1596000" y="205960"/>
                </a:lnTo>
                <a:lnTo>
                  <a:pt x="0" y="205960"/>
                </a:lnTo>
                <a:lnTo>
                  <a:pt x="0" y="0"/>
                </a:lnTo>
                <a:close/>
              </a:path>
              <a:path w="1596000" h="205960" fill="none">
                <a:moveTo>
                  <a:pt x="0" y="205960"/>
                </a:moveTo>
                <a:lnTo>
                  <a:pt x="1596000" y="205960"/>
                </a:lnTo>
              </a:path>
            </a:pathLst>
          </a:custGeom>
          <a:solidFill>
            <a:srgbClr val="FFFFFF"/>
          </a:solidFill>
          <a:ln w="7600" cap="flat">
            <a:solidFill>
              <a:srgbClr val="454545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ct val="100000"/>
              </a:lnSpc>
            </a:pPr>
            <a:r>
              <a:rPr sz="24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sz="2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sz="2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sz="2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sz="24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SubTopic"/>
          <p:cNvSpPr/>
          <p:nvPr/>
        </p:nvSpPr>
        <p:spPr>
          <a:xfrm>
            <a:off x="5709129" y="3630253"/>
            <a:ext cx="2294048" cy="476565"/>
          </a:xfrm>
          <a:custGeom>
            <a:avLst/>
            <a:gdLst>
              <a:gd name="rtl" fmla="*/ 53200 w 854240"/>
              <a:gd name="rtt" fmla="*/ 23180 h 205960"/>
              <a:gd name="rtr" fmla="*/ 801040 w 854240"/>
              <a:gd name="rtb" fmla="*/ 187340 h 205960"/>
            </a:gdLst>
            <a:ahLst/>
            <a:cxnLst/>
            <a:rect l="rtl" t="rtt" r="rtr" b="rtb"/>
            <a:pathLst>
              <a:path w="854240" h="205960" stroke="0">
                <a:moveTo>
                  <a:pt x="0" y="0"/>
                </a:moveTo>
                <a:lnTo>
                  <a:pt x="854240" y="0"/>
                </a:lnTo>
                <a:lnTo>
                  <a:pt x="854240" y="205960"/>
                </a:lnTo>
                <a:lnTo>
                  <a:pt x="0" y="205960"/>
                </a:lnTo>
                <a:lnTo>
                  <a:pt x="0" y="0"/>
                </a:lnTo>
                <a:close/>
              </a:path>
              <a:path w="854240" h="205960" fill="none">
                <a:moveTo>
                  <a:pt x="0" y="205960"/>
                </a:moveTo>
                <a:lnTo>
                  <a:pt x="854240" y="205960"/>
                </a:lnTo>
              </a:path>
            </a:pathLst>
          </a:custGeom>
          <a:solidFill>
            <a:srgbClr val="FFFFFF"/>
          </a:solidFill>
          <a:ln w="7600" cap="flat">
            <a:solidFill>
              <a:srgbClr val="454545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ct val="100000"/>
              </a:lnSpc>
            </a:pPr>
            <a:r>
              <a:rPr sz="240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Sinh trưởng</a:t>
            </a:r>
          </a:p>
        </p:txBody>
      </p:sp>
      <p:sp>
        <p:nvSpPr>
          <p:cNvPr id="152" name="SubTopic"/>
          <p:cNvSpPr/>
          <p:nvPr/>
        </p:nvSpPr>
        <p:spPr>
          <a:xfrm>
            <a:off x="5658767" y="4221124"/>
            <a:ext cx="2213782" cy="476565"/>
          </a:xfrm>
          <a:custGeom>
            <a:avLst/>
            <a:gdLst>
              <a:gd name="rtl" fmla="*/ 53200 w 720480"/>
              <a:gd name="rtt" fmla="*/ 23180 h 205960"/>
              <a:gd name="rtr" fmla="*/ 667280 w 720480"/>
              <a:gd name="rtb" fmla="*/ 187340 h 205960"/>
            </a:gdLst>
            <a:ahLst/>
            <a:cxnLst/>
            <a:rect l="rtl" t="rtt" r="rtr" b="rtb"/>
            <a:pathLst>
              <a:path w="720480" h="205960" stroke="0">
                <a:moveTo>
                  <a:pt x="0" y="0"/>
                </a:moveTo>
                <a:lnTo>
                  <a:pt x="720480" y="0"/>
                </a:lnTo>
                <a:lnTo>
                  <a:pt x="720480" y="205960"/>
                </a:lnTo>
                <a:lnTo>
                  <a:pt x="0" y="205960"/>
                </a:lnTo>
                <a:lnTo>
                  <a:pt x="0" y="0"/>
                </a:lnTo>
                <a:close/>
              </a:path>
              <a:path w="720480" h="205960" fill="none">
                <a:moveTo>
                  <a:pt x="0" y="205960"/>
                </a:moveTo>
                <a:lnTo>
                  <a:pt x="720480" y="205960"/>
                </a:lnTo>
              </a:path>
            </a:pathLst>
          </a:custGeom>
          <a:solidFill>
            <a:srgbClr val="FFFFFF"/>
          </a:solidFill>
          <a:ln w="7600" cap="flat">
            <a:solidFill>
              <a:srgbClr val="454545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ct val="100000"/>
              </a:lnSpc>
            </a:pPr>
            <a:r>
              <a:rPr sz="240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Phát triển</a:t>
            </a:r>
          </a:p>
        </p:txBody>
      </p:sp>
      <p:sp>
        <p:nvSpPr>
          <p:cNvPr id="154" name="SubTopic"/>
          <p:cNvSpPr/>
          <p:nvPr/>
        </p:nvSpPr>
        <p:spPr>
          <a:xfrm>
            <a:off x="5709129" y="4811994"/>
            <a:ext cx="2163420" cy="476565"/>
          </a:xfrm>
          <a:custGeom>
            <a:avLst/>
            <a:gdLst>
              <a:gd name="rtl" fmla="*/ 53200 w 720480"/>
              <a:gd name="rtt" fmla="*/ 23180 h 205960"/>
              <a:gd name="rtr" fmla="*/ 667280 w 720480"/>
              <a:gd name="rtb" fmla="*/ 187340 h 205960"/>
            </a:gdLst>
            <a:ahLst/>
            <a:cxnLst/>
            <a:rect l="rtl" t="rtt" r="rtr" b="rtb"/>
            <a:pathLst>
              <a:path w="720480" h="205960" stroke="0">
                <a:moveTo>
                  <a:pt x="0" y="0"/>
                </a:moveTo>
                <a:lnTo>
                  <a:pt x="720480" y="0"/>
                </a:lnTo>
                <a:lnTo>
                  <a:pt x="720480" y="205960"/>
                </a:lnTo>
                <a:lnTo>
                  <a:pt x="0" y="205960"/>
                </a:lnTo>
                <a:lnTo>
                  <a:pt x="0" y="0"/>
                </a:lnTo>
                <a:close/>
              </a:path>
              <a:path w="720480" h="205960" fill="none">
                <a:moveTo>
                  <a:pt x="0" y="205960"/>
                </a:moveTo>
                <a:lnTo>
                  <a:pt x="720480" y="205960"/>
                </a:lnTo>
              </a:path>
            </a:pathLst>
          </a:custGeom>
          <a:solidFill>
            <a:srgbClr val="FFFFFF"/>
          </a:solidFill>
          <a:ln w="7600" cap="flat">
            <a:solidFill>
              <a:srgbClr val="454545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ct val="100000"/>
              </a:lnSpc>
            </a:pPr>
            <a:r>
              <a:rPr sz="240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Vận động</a:t>
            </a:r>
          </a:p>
        </p:txBody>
      </p:sp>
      <p:sp>
        <p:nvSpPr>
          <p:cNvPr id="157" name="SubTopic"/>
          <p:cNvSpPr/>
          <p:nvPr/>
        </p:nvSpPr>
        <p:spPr>
          <a:xfrm>
            <a:off x="5709129" y="5402864"/>
            <a:ext cx="2163420" cy="476565"/>
          </a:xfrm>
          <a:custGeom>
            <a:avLst/>
            <a:gdLst>
              <a:gd name="rtl" fmla="*/ 53200 w 702240"/>
              <a:gd name="rtt" fmla="*/ 23180 h 205960"/>
              <a:gd name="rtr" fmla="*/ 649040 w 702240"/>
              <a:gd name="rtb" fmla="*/ 187340 h 205960"/>
            </a:gdLst>
            <a:ahLst/>
            <a:cxnLst/>
            <a:rect l="rtl" t="rtt" r="rtr" b="rtb"/>
            <a:pathLst>
              <a:path w="702240" h="205960" stroke="0">
                <a:moveTo>
                  <a:pt x="0" y="0"/>
                </a:moveTo>
                <a:lnTo>
                  <a:pt x="702240" y="0"/>
                </a:lnTo>
                <a:lnTo>
                  <a:pt x="702240" y="205960"/>
                </a:lnTo>
                <a:lnTo>
                  <a:pt x="0" y="205960"/>
                </a:lnTo>
                <a:lnTo>
                  <a:pt x="0" y="0"/>
                </a:lnTo>
                <a:close/>
              </a:path>
              <a:path w="702240" h="205960" fill="none">
                <a:moveTo>
                  <a:pt x="0" y="205960"/>
                </a:moveTo>
                <a:lnTo>
                  <a:pt x="702240" y="205960"/>
                </a:lnTo>
              </a:path>
            </a:pathLst>
          </a:custGeom>
          <a:solidFill>
            <a:srgbClr val="FFFFFF"/>
          </a:solidFill>
          <a:ln w="7600" cap="flat">
            <a:solidFill>
              <a:srgbClr val="454545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ct val="100000"/>
              </a:lnSpc>
            </a:pPr>
            <a:r>
              <a:rPr sz="240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Cảm ứng</a:t>
            </a:r>
          </a:p>
        </p:txBody>
      </p:sp>
      <p:sp>
        <p:nvSpPr>
          <p:cNvPr id="159" name="SubTopic"/>
          <p:cNvSpPr/>
          <p:nvPr/>
        </p:nvSpPr>
        <p:spPr>
          <a:xfrm>
            <a:off x="5709129" y="5993735"/>
            <a:ext cx="2294048" cy="476565"/>
          </a:xfrm>
          <a:custGeom>
            <a:avLst/>
            <a:gdLst>
              <a:gd name="rtl" fmla="*/ 53200 w 665760"/>
              <a:gd name="rtt" fmla="*/ 23180 h 205960"/>
              <a:gd name="rtr" fmla="*/ 612560 w 665760"/>
              <a:gd name="rtb" fmla="*/ 187340 h 205960"/>
            </a:gdLst>
            <a:ahLst/>
            <a:cxnLst/>
            <a:rect l="rtl" t="rtt" r="rtr" b="rtb"/>
            <a:pathLst>
              <a:path w="665760" h="205960" stroke="0">
                <a:moveTo>
                  <a:pt x="0" y="0"/>
                </a:moveTo>
                <a:lnTo>
                  <a:pt x="665760" y="0"/>
                </a:lnTo>
                <a:lnTo>
                  <a:pt x="665760" y="205960"/>
                </a:lnTo>
                <a:lnTo>
                  <a:pt x="0" y="205960"/>
                </a:lnTo>
                <a:lnTo>
                  <a:pt x="0" y="0"/>
                </a:lnTo>
                <a:close/>
              </a:path>
              <a:path w="665760" h="205960" fill="none">
                <a:moveTo>
                  <a:pt x="0" y="205960"/>
                </a:moveTo>
                <a:lnTo>
                  <a:pt x="665760" y="205960"/>
                </a:lnTo>
              </a:path>
            </a:pathLst>
          </a:custGeom>
          <a:solidFill>
            <a:srgbClr val="FFFFFF"/>
          </a:solidFill>
          <a:ln w="7600" cap="flat">
            <a:solidFill>
              <a:srgbClr val="454545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ct val="100000"/>
              </a:lnSpc>
            </a:pPr>
            <a:r>
              <a:rPr sz="240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Sinh sản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5164" y="240804"/>
            <a:ext cx="1063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BÀI BẰNG SƠ ĐỒ TƯ DUY</a:t>
            </a:r>
          </a:p>
        </p:txBody>
      </p:sp>
    </p:spTree>
    <p:extLst>
      <p:ext uri="{BB962C8B-B14F-4D97-AF65-F5344CB8AC3E}">
        <p14:creationId xmlns:p14="http://schemas.microsoft.com/office/powerpoint/2010/main" val="262506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8" grpId="0" animBg="1"/>
      <p:bldP spid="112" grpId="0" animBg="1"/>
      <p:bldP spid="144" grpId="0" animBg="1"/>
      <p:bldP spid="146" grpId="0" animBg="1"/>
      <p:bldP spid="148" grpId="0" animBg="1"/>
      <p:bldP spid="150" grpId="0" animBg="1"/>
      <p:bldP spid="152" grpId="0" animBg="1"/>
      <p:bldP spid="154" grpId="0" animBg="1"/>
      <p:bldP spid="157" grpId="0" animBg="1"/>
      <p:bldP spid="1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B7048-DA36-4720-C751-3ED50401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A5F42-CF16-8986-C543-8C067A7F3ED0}"/>
              </a:ext>
            </a:extLst>
          </p:cNvPr>
          <p:cNvSpPr txBox="1"/>
          <p:nvPr/>
        </p:nvSpPr>
        <p:spPr>
          <a:xfrm>
            <a:off x="2556387" y="327978"/>
            <a:ext cx="527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B8B4A-597F-2DF5-DAF3-2DF465EBD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2" y="3282757"/>
            <a:ext cx="5786349" cy="3527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7743E1-C90A-2927-C803-33DB468080D2}"/>
              </a:ext>
            </a:extLst>
          </p:cNvPr>
          <p:cNvSpPr txBox="1"/>
          <p:nvPr/>
        </p:nvSpPr>
        <p:spPr>
          <a:xfrm>
            <a:off x="702942" y="1015472"/>
            <a:ext cx="5511110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Quan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17.2,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971F1C-ABBC-F83D-203D-FC2499CA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09" y="2593658"/>
            <a:ext cx="5329989" cy="3762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1DB432-DE75-0A41-BE2B-4387236E6E51}"/>
              </a:ext>
            </a:extLst>
          </p:cNvPr>
          <p:cNvSpPr txBox="1"/>
          <p:nvPr/>
        </p:nvSpPr>
        <p:spPr>
          <a:xfrm>
            <a:off x="7155621" y="1276152"/>
            <a:ext cx="47010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17.3</a:t>
            </a:r>
          </a:p>
        </p:txBody>
      </p:sp>
    </p:spTree>
    <p:extLst>
      <p:ext uri="{BB962C8B-B14F-4D97-AF65-F5344CB8AC3E}">
        <p14:creationId xmlns:p14="http://schemas.microsoft.com/office/powerpoint/2010/main" val="33759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26396" y="905180"/>
            <a:ext cx="390930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17.2,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4" y="1753469"/>
            <a:ext cx="7114698" cy="5056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461" y="860849"/>
            <a:ext cx="3810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TẾ BÀO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5011" y="874038"/>
            <a:ext cx="668542" cy="277091"/>
            <a:chOff x="331194" y="1990637"/>
            <a:chExt cx="668542" cy="277091"/>
          </a:xfrm>
        </p:grpSpPr>
        <p:sp>
          <p:nvSpPr>
            <p:cNvPr id="18" name="Pentagon 17"/>
            <p:cNvSpPr/>
            <p:nvPr/>
          </p:nvSpPr>
          <p:spPr>
            <a:xfrm>
              <a:off x="331194" y="1990637"/>
              <a:ext cx="508000" cy="27709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hevron 18"/>
            <p:cNvSpPr/>
            <p:nvPr/>
          </p:nvSpPr>
          <p:spPr>
            <a:xfrm>
              <a:off x="833481" y="2022221"/>
              <a:ext cx="166255" cy="24550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35779" y="796696"/>
            <a:ext cx="6048511" cy="5078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b.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Kích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dạng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bào</a:t>
            </a:r>
            <a:endParaRPr lang="en-US" sz="2700" b="1" dirty="0">
              <a:solidFill>
                <a:srgbClr val="3366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425" y="1195368"/>
            <a:ext cx="6048511" cy="5078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Kích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bào</a:t>
            </a:r>
            <a:endParaRPr lang="en-US" sz="2700" b="1" dirty="0">
              <a:solidFill>
                <a:srgbClr val="33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4700" y="3432977"/>
            <a:ext cx="4966137" cy="267765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</a:rPr>
              <a:t> 0,5-100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µm.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0,5-1µm.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10- 100µm.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64076" y="2418597"/>
            <a:ext cx="5016761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1µm- 10mm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67461" y="6171684"/>
            <a:ext cx="321815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µm = 1/1000 mm</a:t>
            </a:r>
          </a:p>
        </p:txBody>
      </p:sp>
    </p:spTree>
    <p:extLst>
      <p:ext uri="{BB962C8B-B14F-4D97-AF65-F5344CB8AC3E}">
        <p14:creationId xmlns:p14="http://schemas.microsoft.com/office/powerpoint/2010/main" val="16406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59455" y="1432653"/>
            <a:ext cx="403007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1899228"/>
            <a:ext cx="7667356" cy="4875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955" y="984783"/>
            <a:ext cx="3810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TẾ BÀO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5011" y="687989"/>
            <a:ext cx="668542" cy="277091"/>
            <a:chOff x="331194" y="1990637"/>
            <a:chExt cx="668542" cy="277091"/>
          </a:xfrm>
        </p:grpSpPr>
        <p:sp>
          <p:nvSpPr>
            <p:cNvPr id="18" name="Pentagon 17"/>
            <p:cNvSpPr/>
            <p:nvPr/>
          </p:nvSpPr>
          <p:spPr>
            <a:xfrm>
              <a:off x="331194" y="1990637"/>
              <a:ext cx="508000" cy="27709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hevron 18"/>
            <p:cNvSpPr/>
            <p:nvPr/>
          </p:nvSpPr>
          <p:spPr>
            <a:xfrm>
              <a:off x="833481" y="2022221"/>
              <a:ext cx="166255" cy="24550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53553" y="557832"/>
            <a:ext cx="7433065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b.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Kích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dạng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bào</a:t>
            </a:r>
            <a:endParaRPr lang="en-US" sz="2700" b="1" dirty="0">
              <a:solidFill>
                <a:srgbClr val="3366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1283" y="1039848"/>
            <a:ext cx="6048511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Kích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bào</a:t>
            </a:r>
            <a:endParaRPr lang="en-US" sz="2700" b="1" dirty="0">
              <a:solidFill>
                <a:srgbClr val="33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59454" y="2937855"/>
            <a:ext cx="4116433" cy="310854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chép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320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01279" y="2087083"/>
            <a:ext cx="10955292" cy="147353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  <a:p>
            <a:pPr algn="just"/>
            <a:endParaRPr lang="en-US" sz="2800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279" y="240481"/>
            <a:ext cx="102846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TẾ BÀO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7391" y="1220228"/>
            <a:ext cx="6936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7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3552" y="825256"/>
            <a:ext cx="7433065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b.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Kích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dạng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bào</a:t>
            </a:r>
            <a:endParaRPr lang="en-US" sz="27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3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09" y="1246027"/>
            <a:ext cx="9755909" cy="549275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7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9" y="1843314"/>
            <a:ext cx="7677727" cy="4956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TẾ BÀO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8294254" y="1674590"/>
            <a:ext cx="3897746" cy="3665347"/>
          </a:xfrm>
          <a:prstGeom prst="cloudCallout">
            <a:avLst/>
          </a:prstGeom>
          <a:solidFill>
            <a:srgbClr val="D9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831" y="886406"/>
            <a:ext cx="6936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7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992" y="491434"/>
            <a:ext cx="7433065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b.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Kích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dạng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bào</a:t>
            </a:r>
            <a:endParaRPr lang="en-US" sz="27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2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09" y="709009"/>
            <a:ext cx="9755909" cy="549275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7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" y="1335316"/>
            <a:ext cx="6923313" cy="5450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TẾ BÀO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686" y="1188173"/>
            <a:ext cx="47026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men)</a:t>
            </a:r>
          </a:p>
        </p:txBody>
      </p:sp>
    </p:spTree>
    <p:extLst>
      <p:ext uri="{BB962C8B-B14F-4D97-AF65-F5344CB8AC3E}">
        <p14:creationId xmlns:p14="http://schemas.microsoft.com/office/powerpoint/2010/main" val="12528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304805" y="4572000"/>
            <a:ext cx="5704114" cy="225439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17.2, 17.3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058"/>
            <a:ext cx="6003635" cy="4255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236" y="316057"/>
            <a:ext cx="5772728" cy="434830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79771" y="4920345"/>
            <a:ext cx="4789715" cy="14131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9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69635" y="2070590"/>
            <a:ext cx="9722558" cy="42721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 </a:t>
            </a:r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279" y="240481"/>
            <a:ext cx="102846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TẾ BÀO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279" y="1413244"/>
            <a:ext cx="6936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7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307" y="1060574"/>
            <a:ext cx="6936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7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6468" y="665602"/>
            <a:ext cx="7433065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b.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Kích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dạng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bào</a:t>
            </a:r>
            <a:endParaRPr lang="en-US" sz="27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C0464-1C60-443D-A7A2-C41632F412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69660"/>
            <a:ext cx="121919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TẾ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4636" y="3036664"/>
            <a:ext cx="9223129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0273" y="6374823"/>
            <a:ext cx="2743200" cy="365125"/>
          </a:xfrm>
        </p:spPr>
        <p:txBody>
          <a:bodyPr/>
          <a:lstStyle/>
          <a:p>
            <a:fld id="{F71F17DC-36EA-41E7-ADB6-948FCB5C6EF5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TẾ BÀO – ĐƠN VỊ CƠ BẢN CỦA SỰ SỐNG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F3A9C3-0DAD-4FB5-8E36-01102AC5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4C1CBD-B36A-43E0-BC73-6436DBD0B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551" y="1155533"/>
            <a:ext cx="3162300" cy="360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8" y="1155533"/>
            <a:ext cx="2133600" cy="3537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59" y="1082963"/>
            <a:ext cx="2486025" cy="3598531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160166" y="4678136"/>
            <a:ext cx="378691" cy="672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275" y="5393007"/>
            <a:ext cx="192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3443" y="5393007"/>
            <a:ext cx="5103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215501" y="4807418"/>
            <a:ext cx="406400" cy="674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970991" y="4681494"/>
            <a:ext cx="350982" cy="63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05721" y="5467944"/>
            <a:ext cx="192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8436" y="105044"/>
            <a:ext cx="8134494" cy="8472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546" y="112002"/>
            <a:ext cx="381000" cy="3905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666513" y="1383305"/>
            <a:ext cx="2278743" cy="3761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2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126"/>
          <p:cNvGrpSpPr/>
          <p:nvPr/>
        </p:nvGrpSpPr>
        <p:grpSpPr>
          <a:xfrm>
            <a:off x="290287" y="927458"/>
            <a:ext cx="11553370" cy="5434148"/>
            <a:chOff x="1003800" y="1873280"/>
            <a:chExt cx="7136400" cy="3111440"/>
          </a:xfrm>
        </p:grpSpPr>
        <p:sp>
          <p:nvSpPr>
            <p:cNvPr id="104" name="MMConnector"/>
            <p:cNvSpPr/>
            <p:nvPr/>
          </p:nvSpPr>
          <p:spPr>
            <a:xfrm>
              <a:off x="2303400" y="2798770"/>
              <a:ext cx="755595" cy="948860"/>
            </a:xfrm>
            <a:custGeom>
              <a:avLst/>
              <a:gdLst/>
              <a:ahLst/>
              <a:cxnLst/>
              <a:rect l="0" t="0" r="0" b="0"/>
              <a:pathLst>
                <a:path w="755595" h="948860" fill="none">
                  <a:moveTo>
                    <a:pt x="-170395" y="318630"/>
                  </a:moveTo>
                  <a:cubicBezTo>
                    <a:pt x="29109" y="-54629"/>
                    <a:pt x="120699" y="-630230"/>
                    <a:pt x="585200" y="-63023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06" name="MMConnector"/>
            <p:cNvSpPr/>
            <p:nvPr/>
          </p:nvSpPr>
          <p:spPr>
            <a:xfrm>
              <a:off x="2303400" y="3658330"/>
              <a:ext cx="478800" cy="168805"/>
            </a:xfrm>
            <a:custGeom>
              <a:avLst/>
              <a:gdLst/>
              <a:ahLst/>
              <a:cxnLst/>
              <a:rect l="0" t="0" r="0" b="0"/>
              <a:pathLst>
                <a:path w="478800" h="168805" fill="none">
                  <a:moveTo>
                    <a:pt x="106400" y="60525"/>
                  </a:moveTo>
                  <a:cubicBezTo>
                    <a:pt x="244806" y="151819"/>
                    <a:pt x="389233" y="229330"/>
                    <a:pt x="585200" y="22933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08" name="MMConnector"/>
            <p:cNvSpPr/>
            <p:nvPr/>
          </p:nvSpPr>
          <p:spPr>
            <a:xfrm>
              <a:off x="4594800" y="2152010"/>
              <a:ext cx="220400" cy="33060"/>
            </a:xfrm>
            <a:custGeom>
              <a:avLst/>
              <a:gdLst/>
              <a:ahLst/>
              <a:cxnLst/>
              <a:rect l="0" t="0" r="0" b="0"/>
              <a:pathLst>
                <a:path w="220400" h="33060" fill="none">
                  <a:moveTo>
                    <a:pt x="-110200" y="16530"/>
                  </a:moveTo>
                  <a:cubicBezTo>
                    <a:pt x="-18147" y="16530"/>
                    <a:pt x="34997" y="-16530"/>
                    <a:pt x="110200" y="-1653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10" name="MMConnector"/>
            <p:cNvSpPr/>
            <p:nvPr/>
          </p:nvSpPr>
          <p:spPr>
            <a:xfrm>
              <a:off x="4594800" y="2312370"/>
              <a:ext cx="220400" cy="287660"/>
            </a:xfrm>
            <a:custGeom>
              <a:avLst/>
              <a:gdLst/>
              <a:ahLst/>
              <a:cxnLst/>
              <a:rect l="0" t="0" r="0" b="0"/>
              <a:pathLst>
                <a:path w="220400" h="287660" fill="none">
                  <a:moveTo>
                    <a:pt x="-110200" y="-143830"/>
                  </a:moveTo>
                  <a:cubicBezTo>
                    <a:pt x="10385" y="-143830"/>
                    <a:pt x="-31578" y="143830"/>
                    <a:pt x="110200" y="14383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12" name="MMConnector"/>
            <p:cNvSpPr/>
            <p:nvPr/>
          </p:nvSpPr>
          <p:spPr>
            <a:xfrm>
              <a:off x="4435200" y="3470230"/>
              <a:ext cx="220400" cy="834860"/>
            </a:xfrm>
            <a:custGeom>
              <a:avLst/>
              <a:gdLst/>
              <a:ahLst/>
              <a:cxnLst/>
              <a:rect l="0" t="0" r="0" b="0"/>
              <a:pathLst>
                <a:path w="220400" h="834860" fill="none">
                  <a:moveTo>
                    <a:pt x="-110200" y="417430"/>
                  </a:moveTo>
                  <a:cubicBezTo>
                    <a:pt x="43851" y="417430"/>
                    <a:pt x="-109665" y="-417430"/>
                    <a:pt x="110200" y="-41743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14" name="MMConnector"/>
            <p:cNvSpPr/>
            <p:nvPr/>
          </p:nvSpPr>
          <p:spPr>
            <a:xfrm>
              <a:off x="4435200" y="3630590"/>
              <a:ext cx="220400" cy="514140"/>
            </a:xfrm>
            <a:custGeom>
              <a:avLst/>
              <a:gdLst/>
              <a:ahLst/>
              <a:cxnLst/>
              <a:rect l="0" t="0" r="0" b="0"/>
              <a:pathLst>
                <a:path w="220400" h="514140" fill="none">
                  <a:moveTo>
                    <a:pt x="-110200" y="257070"/>
                  </a:moveTo>
                  <a:cubicBezTo>
                    <a:pt x="30407" y="257070"/>
                    <a:pt x="-78297" y="-257070"/>
                    <a:pt x="110200" y="-25707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16" name="MMConnector"/>
            <p:cNvSpPr/>
            <p:nvPr/>
          </p:nvSpPr>
          <p:spPr>
            <a:xfrm>
              <a:off x="4435200" y="3790950"/>
              <a:ext cx="220400" cy="193420"/>
            </a:xfrm>
            <a:custGeom>
              <a:avLst/>
              <a:gdLst/>
              <a:ahLst/>
              <a:cxnLst/>
              <a:rect l="0" t="0" r="0" b="0"/>
              <a:pathLst>
                <a:path w="220400" h="193420" fill="none">
                  <a:moveTo>
                    <a:pt x="-110200" y="96710"/>
                  </a:moveTo>
                  <a:cubicBezTo>
                    <a:pt x="298" y="96710"/>
                    <a:pt x="-8043" y="-96710"/>
                    <a:pt x="110200" y="-9671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18" name="MMConnector"/>
            <p:cNvSpPr/>
            <p:nvPr/>
          </p:nvSpPr>
          <p:spPr>
            <a:xfrm>
              <a:off x="4435200" y="3951310"/>
              <a:ext cx="220400" cy="127300"/>
            </a:xfrm>
            <a:custGeom>
              <a:avLst/>
              <a:gdLst/>
              <a:ahLst/>
              <a:cxnLst/>
              <a:rect l="0" t="0" r="0" b="0"/>
              <a:pathLst>
                <a:path w="220400" h="127300" fill="none">
                  <a:moveTo>
                    <a:pt x="-110200" y="-63650"/>
                  </a:moveTo>
                  <a:cubicBezTo>
                    <a:pt x="-7171" y="-63650"/>
                    <a:pt x="9386" y="63650"/>
                    <a:pt x="110200" y="6365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20" name="MMConnector"/>
            <p:cNvSpPr/>
            <p:nvPr/>
          </p:nvSpPr>
          <p:spPr>
            <a:xfrm>
              <a:off x="4435200" y="4111670"/>
              <a:ext cx="220400" cy="448020"/>
            </a:xfrm>
            <a:custGeom>
              <a:avLst/>
              <a:gdLst/>
              <a:ahLst/>
              <a:cxnLst/>
              <a:rect l="0" t="0" r="0" b="0"/>
              <a:pathLst>
                <a:path w="220400" h="448020" fill="none">
                  <a:moveTo>
                    <a:pt x="-110200" y="-224010"/>
                  </a:moveTo>
                  <a:cubicBezTo>
                    <a:pt x="25311" y="-224010"/>
                    <a:pt x="-66407" y="224010"/>
                    <a:pt x="110200" y="22401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22" name="MMConnector"/>
            <p:cNvSpPr/>
            <p:nvPr/>
          </p:nvSpPr>
          <p:spPr>
            <a:xfrm>
              <a:off x="4435200" y="4272030"/>
              <a:ext cx="220400" cy="768740"/>
            </a:xfrm>
            <a:custGeom>
              <a:avLst/>
              <a:gdLst/>
              <a:ahLst/>
              <a:cxnLst/>
              <a:rect l="0" t="0" r="0" b="0"/>
              <a:pathLst>
                <a:path w="220400" h="768740" fill="none">
                  <a:moveTo>
                    <a:pt x="-110200" y="-384370"/>
                  </a:moveTo>
                  <a:cubicBezTo>
                    <a:pt x="42748" y="-384370"/>
                    <a:pt x="-107091" y="384370"/>
                    <a:pt x="110200" y="38437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24" name="MMConnector"/>
            <p:cNvSpPr/>
            <p:nvPr/>
          </p:nvSpPr>
          <p:spPr>
            <a:xfrm>
              <a:off x="4435200" y="4432390"/>
              <a:ext cx="220400" cy="1089460"/>
            </a:xfrm>
            <a:custGeom>
              <a:avLst/>
              <a:gdLst/>
              <a:ahLst/>
              <a:cxnLst/>
              <a:rect l="0" t="0" r="0" b="0"/>
              <a:pathLst>
                <a:path w="220400" h="1089460" fill="none">
                  <a:moveTo>
                    <a:pt x="-110200" y="-544730"/>
                  </a:moveTo>
                  <a:cubicBezTo>
                    <a:pt x="44080" y="-544730"/>
                    <a:pt x="-110200" y="544730"/>
                    <a:pt x="110200" y="54473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01" name="MainIdea"/>
            <p:cNvSpPr/>
            <p:nvPr/>
          </p:nvSpPr>
          <p:spPr>
            <a:xfrm>
              <a:off x="1026600" y="3117400"/>
              <a:ext cx="1383200" cy="623200"/>
            </a:xfrm>
            <a:custGeom>
              <a:avLst/>
              <a:gdLst>
                <a:gd name="rtl" fmla="*/ 174800 w 1383200"/>
                <a:gd name="rtt" fmla="*/ 155800 h 623200"/>
                <a:gd name="rtr" fmla="*/ 1216000 w 1383200"/>
                <a:gd name="rtb" fmla="*/ 475000 h 623200"/>
              </a:gdLst>
              <a:ahLst/>
              <a:cxnLst/>
              <a:rect l="rtl" t="rtt" r="rtr" b="rtb"/>
              <a:pathLst>
                <a:path w="1383200" h="623200">
                  <a:moveTo>
                    <a:pt x="60800" y="0"/>
                  </a:moveTo>
                  <a:lnTo>
                    <a:pt x="1322400" y="0"/>
                  </a:lnTo>
                  <a:cubicBezTo>
                    <a:pt x="1355962" y="0"/>
                    <a:pt x="1383200" y="27238"/>
                    <a:pt x="1383200" y="60800"/>
                  </a:cubicBezTo>
                  <a:lnTo>
                    <a:pt x="1383200" y="562400"/>
                  </a:lnTo>
                  <a:cubicBezTo>
                    <a:pt x="1383200" y="595962"/>
                    <a:pt x="1355962" y="623200"/>
                    <a:pt x="1322400" y="623200"/>
                  </a:cubicBezTo>
                  <a:lnTo>
                    <a:pt x="60800" y="623200"/>
                  </a:lnTo>
                  <a:cubicBezTo>
                    <a:pt x="27238" y="623200"/>
                    <a:pt x="0" y="595962"/>
                    <a:pt x="0" y="562400"/>
                  </a:cubicBezTo>
                  <a:lnTo>
                    <a:pt x="0" y="60800"/>
                  </a:lnTo>
                  <a:cubicBezTo>
                    <a:pt x="0" y="27238"/>
                    <a:pt x="27238" y="0"/>
                    <a:pt x="60800" y="0"/>
                  </a:cubicBezTo>
                  <a:close/>
                </a:path>
              </a:pathLst>
            </a:custGeom>
            <a:solidFill>
              <a:srgbClr val="EAF3FC"/>
            </a:solidFill>
            <a:ln w="228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TẾ BÀO</a:t>
              </a:r>
            </a:p>
          </p:txBody>
        </p:sp>
        <p:sp>
          <p:nvSpPr>
            <p:cNvPr id="102" name="MainTopic"/>
            <p:cNvSpPr/>
            <p:nvPr/>
          </p:nvSpPr>
          <p:spPr>
            <a:xfrm>
              <a:off x="2888600" y="1944340"/>
              <a:ext cx="1596000" cy="448400"/>
            </a:xfrm>
            <a:custGeom>
              <a:avLst/>
              <a:gdLst>
                <a:gd name="rtl" fmla="*/ 136800 w 1596000"/>
                <a:gd name="rtt" fmla="*/ 87400 h 448400"/>
                <a:gd name="rtr" fmla="*/ 1466800 w 1596000"/>
                <a:gd name="rtb" fmla="*/ 368600 h 448400"/>
              </a:gdLst>
              <a:ahLst/>
              <a:cxnLst/>
              <a:rect l="rtl" t="rtt" r="rtr" b="rtb"/>
              <a:pathLst>
                <a:path w="1596000" h="448400">
                  <a:moveTo>
                    <a:pt x="30400" y="0"/>
                  </a:moveTo>
                  <a:lnTo>
                    <a:pt x="1565600" y="0"/>
                  </a:lnTo>
                  <a:cubicBezTo>
                    <a:pt x="1582381" y="0"/>
                    <a:pt x="1596000" y="13619"/>
                    <a:pt x="1596000" y="30400"/>
                  </a:cubicBezTo>
                  <a:lnTo>
                    <a:pt x="1596000" y="418000"/>
                  </a:lnTo>
                  <a:cubicBezTo>
                    <a:pt x="1596000" y="434781"/>
                    <a:pt x="1582381" y="448400"/>
                    <a:pt x="1565600" y="448400"/>
                  </a:cubicBezTo>
                  <a:lnTo>
                    <a:pt x="30400" y="448400"/>
                  </a:lnTo>
                  <a:cubicBezTo>
                    <a:pt x="13619" y="448400"/>
                    <a:pt x="0" y="434781"/>
                    <a:pt x="0" y="418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solidFill>
              <a:srgbClr val="F5F9FE"/>
            </a:solidFill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2400" b="1" dirty="0" err="1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sz="2400" b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2400" b="1" dirty="0" err="1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sz="2400" b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05" name="MainTopic"/>
            <p:cNvSpPr/>
            <p:nvPr/>
          </p:nvSpPr>
          <p:spPr>
            <a:xfrm>
              <a:off x="2888600" y="3663460"/>
              <a:ext cx="1436400" cy="448400"/>
            </a:xfrm>
            <a:custGeom>
              <a:avLst/>
              <a:gdLst>
                <a:gd name="rtl" fmla="*/ 136800 w 1436400"/>
                <a:gd name="rtt" fmla="*/ 87400 h 448400"/>
                <a:gd name="rtr" fmla="*/ 1307200 w 1436400"/>
                <a:gd name="rtb" fmla="*/ 368600 h 448400"/>
              </a:gdLst>
              <a:ahLst/>
              <a:cxnLst/>
              <a:rect l="rtl" t="rtt" r="rtr" b="rtb"/>
              <a:pathLst>
                <a:path w="1436400" h="448400">
                  <a:moveTo>
                    <a:pt x="30400" y="0"/>
                  </a:moveTo>
                  <a:lnTo>
                    <a:pt x="1406000" y="0"/>
                  </a:lnTo>
                  <a:cubicBezTo>
                    <a:pt x="1422781" y="0"/>
                    <a:pt x="1436400" y="13619"/>
                    <a:pt x="1436400" y="30400"/>
                  </a:cubicBezTo>
                  <a:lnTo>
                    <a:pt x="1436400" y="418000"/>
                  </a:lnTo>
                  <a:cubicBezTo>
                    <a:pt x="1436400" y="434781"/>
                    <a:pt x="1422781" y="448400"/>
                    <a:pt x="1406000" y="448400"/>
                  </a:cubicBezTo>
                  <a:lnTo>
                    <a:pt x="30400" y="448400"/>
                  </a:lnTo>
                  <a:cubicBezTo>
                    <a:pt x="13619" y="448400"/>
                    <a:pt x="0" y="434781"/>
                    <a:pt x="0" y="418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solidFill>
              <a:srgbClr val="F5F9FE"/>
            </a:solidFill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2400" b="1" dirty="0" err="1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sz="2400" b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2400" b="1" dirty="0" err="1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endParaRPr sz="24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SubTopic"/>
            <p:cNvSpPr/>
            <p:nvPr/>
          </p:nvSpPr>
          <p:spPr>
            <a:xfrm>
              <a:off x="4705000" y="1880880"/>
              <a:ext cx="3952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395200" h="254600" stroke="0">
                  <a:moveTo>
                    <a:pt x="0" y="0"/>
                  </a:moveTo>
                  <a:lnTo>
                    <a:pt x="395200" y="0"/>
                  </a:lnTo>
                  <a:lnTo>
                    <a:pt x="3952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395200" h="254600" fill="none">
                  <a:moveTo>
                    <a:pt x="0" y="254600"/>
                  </a:moveTo>
                  <a:lnTo>
                    <a:pt x="3952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</a:p>
          </p:txBody>
        </p:sp>
        <p:sp>
          <p:nvSpPr>
            <p:cNvPr id="109" name="SubTopic"/>
            <p:cNvSpPr/>
            <p:nvPr/>
          </p:nvSpPr>
          <p:spPr>
            <a:xfrm>
              <a:off x="4705000" y="2201600"/>
              <a:ext cx="34276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3427600" h="254600" stroke="0">
                  <a:moveTo>
                    <a:pt x="0" y="0"/>
                  </a:moveTo>
                  <a:lnTo>
                    <a:pt x="3427600" y="0"/>
                  </a:lnTo>
                  <a:lnTo>
                    <a:pt x="34276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3427600" h="254600" fill="none">
                  <a:moveTo>
                    <a:pt x="0" y="254600"/>
                  </a:moveTo>
                  <a:lnTo>
                    <a:pt x="34276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Times New Roman" pitchFamily="18" charset="0"/>
                  <a:cs typeface="Times New Roman" pitchFamily="18" charset="0"/>
                </a:rPr>
                <a:t>phần lớn phải quan sát bằng kính hiển vi</a:t>
              </a:r>
            </a:p>
          </p:txBody>
        </p:sp>
        <p:sp>
          <p:nvSpPr>
            <p:cNvPr id="111" name="SubTopic"/>
            <p:cNvSpPr/>
            <p:nvPr/>
          </p:nvSpPr>
          <p:spPr>
            <a:xfrm>
              <a:off x="4545400" y="2798200"/>
              <a:ext cx="19684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1968400" h="254600" stroke="0">
                  <a:moveTo>
                    <a:pt x="0" y="0"/>
                  </a:moveTo>
                  <a:lnTo>
                    <a:pt x="1968400" y="0"/>
                  </a:lnTo>
                  <a:lnTo>
                    <a:pt x="19684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1968400" h="254600" fill="none">
                  <a:moveTo>
                    <a:pt x="0" y="254600"/>
                  </a:moveTo>
                  <a:lnTo>
                    <a:pt x="19684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Times New Roman" pitchFamily="18" charset="0"/>
                  <a:cs typeface="Times New Roman" pitchFamily="18" charset="0"/>
                </a:rPr>
                <a:t>Hình cầu: tế bào trứng </a:t>
              </a:r>
            </a:p>
          </p:txBody>
        </p:sp>
        <p:sp>
          <p:nvSpPr>
            <p:cNvPr id="113" name="SubTopic"/>
            <p:cNvSpPr/>
            <p:nvPr/>
          </p:nvSpPr>
          <p:spPr>
            <a:xfrm>
              <a:off x="4545400" y="3118920"/>
              <a:ext cx="21812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2181200" h="254600" stroke="0">
                  <a:moveTo>
                    <a:pt x="0" y="0"/>
                  </a:moveTo>
                  <a:lnTo>
                    <a:pt x="2181200" y="0"/>
                  </a:lnTo>
                  <a:lnTo>
                    <a:pt x="21812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2181200" h="254600" fill="none">
                  <a:moveTo>
                    <a:pt x="0" y="254600"/>
                  </a:moveTo>
                  <a:lnTo>
                    <a:pt x="21812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Times New Roman" pitchFamily="18" charset="0"/>
                  <a:cs typeface="Times New Roman" pitchFamily="18" charset="0"/>
                </a:rPr>
                <a:t>Hình đĩa: tế bào hồng cầu</a:t>
              </a:r>
            </a:p>
          </p:txBody>
        </p:sp>
        <p:sp>
          <p:nvSpPr>
            <p:cNvPr id="115" name="SubTopic"/>
            <p:cNvSpPr/>
            <p:nvPr/>
          </p:nvSpPr>
          <p:spPr>
            <a:xfrm>
              <a:off x="4545400" y="3439640"/>
              <a:ext cx="17784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1778400" h="254600" stroke="0">
                  <a:moveTo>
                    <a:pt x="0" y="0"/>
                  </a:moveTo>
                  <a:lnTo>
                    <a:pt x="1778400" y="0"/>
                  </a:lnTo>
                  <a:lnTo>
                    <a:pt x="17784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1778400" h="254600" fill="none">
                  <a:moveTo>
                    <a:pt x="0" y="254600"/>
                  </a:moveTo>
                  <a:lnTo>
                    <a:pt x="17784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Times New Roman" pitchFamily="18" charset="0"/>
                  <a:cs typeface="Times New Roman" pitchFamily="18" charset="0"/>
                </a:rPr>
                <a:t>Hình sợi: tế bào nấm</a:t>
              </a:r>
            </a:p>
          </p:txBody>
        </p:sp>
        <p:sp>
          <p:nvSpPr>
            <p:cNvPr id="117" name="SubTopic"/>
            <p:cNvSpPr/>
            <p:nvPr/>
          </p:nvSpPr>
          <p:spPr>
            <a:xfrm>
              <a:off x="4545400" y="3760360"/>
              <a:ext cx="22192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2219200" h="254600" stroke="0">
                  <a:moveTo>
                    <a:pt x="0" y="0"/>
                  </a:moveTo>
                  <a:lnTo>
                    <a:pt x="2219200" y="0"/>
                  </a:lnTo>
                  <a:lnTo>
                    <a:pt x="22192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2219200" h="254600" fill="none">
                  <a:moveTo>
                    <a:pt x="0" y="254600"/>
                  </a:moveTo>
                  <a:lnTo>
                    <a:pt x="22192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Times New Roman" pitchFamily="18" charset="0"/>
                  <a:cs typeface="Times New Roman" pitchFamily="18" charset="0"/>
                </a:rPr>
                <a:t>Hình sao: tế bào thần kinh</a:t>
              </a:r>
            </a:p>
          </p:txBody>
        </p:sp>
        <p:sp>
          <p:nvSpPr>
            <p:cNvPr id="119" name="SubTopic"/>
            <p:cNvSpPr/>
            <p:nvPr/>
          </p:nvSpPr>
          <p:spPr>
            <a:xfrm>
              <a:off x="4545400" y="4081080"/>
              <a:ext cx="24016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2401600" h="254600" stroke="0">
                  <a:moveTo>
                    <a:pt x="0" y="0"/>
                  </a:moveTo>
                  <a:lnTo>
                    <a:pt x="2401600" y="0"/>
                  </a:lnTo>
                  <a:lnTo>
                    <a:pt x="24016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2401600" h="254600" fill="none">
                  <a:moveTo>
                    <a:pt x="0" y="254600"/>
                  </a:moveTo>
                  <a:lnTo>
                    <a:pt x="24016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Times New Roman" pitchFamily="18" charset="0"/>
                  <a:cs typeface="Times New Roman" pitchFamily="18" charset="0"/>
                </a:rPr>
                <a:t>Hình trụ: tế bào mạch dẫn lá</a:t>
              </a:r>
            </a:p>
          </p:txBody>
        </p:sp>
        <p:sp>
          <p:nvSpPr>
            <p:cNvPr id="121" name="SubTopic"/>
            <p:cNvSpPr/>
            <p:nvPr/>
          </p:nvSpPr>
          <p:spPr>
            <a:xfrm>
              <a:off x="4545400" y="4401800"/>
              <a:ext cx="20748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2074800" h="254600" stroke="0">
                  <a:moveTo>
                    <a:pt x="0" y="0"/>
                  </a:moveTo>
                  <a:lnTo>
                    <a:pt x="2074800" y="0"/>
                  </a:lnTo>
                  <a:lnTo>
                    <a:pt x="20748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2074800" h="254600" fill="none">
                  <a:moveTo>
                    <a:pt x="0" y="254600"/>
                  </a:moveTo>
                  <a:lnTo>
                    <a:pt x="20748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Times New Roman" pitchFamily="18" charset="0"/>
                  <a:cs typeface="Times New Roman" pitchFamily="18" charset="0"/>
                </a:rPr>
                <a:t>Hình thoi: tế bào cơ trơn</a:t>
              </a:r>
            </a:p>
          </p:txBody>
        </p:sp>
        <p:sp>
          <p:nvSpPr>
            <p:cNvPr id="123" name="SubTopic"/>
            <p:cNvSpPr/>
            <p:nvPr/>
          </p:nvSpPr>
          <p:spPr>
            <a:xfrm>
              <a:off x="4545400" y="4722520"/>
              <a:ext cx="26372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2637200" h="254600" stroke="0">
                  <a:moveTo>
                    <a:pt x="0" y="0"/>
                  </a:moveTo>
                  <a:lnTo>
                    <a:pt x="2637200" y="0"/>
                  </a:lnTo>
                  <a:lnTo>
                    <a:pt x="26372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2637200" h="254600" fill="none">
                  <a:moveTo>
                    <a:pt x="0" y="254600"/>
                  </a:moveTo>
                  <a:lnTo>
                    <a:pt x="26372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Times New Roman" pitchFamily="18" charset="0"/>
                  <a:cs typeface="Times New Roman" pitchFamily="18" charset="0"/>
                </a:rPr>
                <a:t>Hình nhiều cạnh: tế bào biểu bì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11837" y="238223"/>
            <a:ext cx="1093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531911" y="3823528"/>
            <a:ext cx="433388" cy="433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30594" y="3239625"/>
            <a:ext cx="81375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737D56-C9F5-4DB5-8B39-5331F4E0A3F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6" name="Rounded Rectangle 5"/>
          <p:cNvSpPr/>
          <p:nvPr/>
        </p:nvSpPr>
        <p:spPr>
          <a:xfrm>
            <a:off x="1218639" y="1778988"/>
            <a:ext cx="8812051" cy="12144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1090" y="213882"/>
            <a:ext cx="74452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5507" y="1060859"/>
            <a:ext cx="693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097217"/>
      </p:ext>
    </p:extLst>
  </p:cSld>
  <p:clrMapOvr>
    <a:masterClrMapping/>
  </p:clrMapOvr>
  <p:transition spd="slow" advTm="345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6 0.28116 L 0.1306 0.280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03829"/>
            <a:ext cx="11509829" cy="3766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999" y="893525"/>
            <a:ext cx="1080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5480" y="5386646"/>
            <a:ext cx="10112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1090" y="213882"/>
            <a:ext cx="74452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694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1547" y="87087"/>
            <a:ext cx="74452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825"/>
            <a:ext cx="7243765" cy="3117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3885" y="1513636"/>
            <a:ext cx="4441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lphaL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563376"/>
            <a:ext cx="100083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29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529054-1C5D-488E-936A-450420CD50F6}"/>
              </a:ext>
            </a:extLst>
          </p:cNvPr>
          <p:cNvSpPr txBox="1"/>
          <p:nvPr/>
        </p:nvSpPr>
        <p:spPr>
          <a:xfrm>
            <a:off x="789709" y="1634045"/>
            <a:ext cx="101830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Học bài</a:t>
            </a:r>
            <a:endParaRPr lang="en-US" sz="2800" i="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Soạn</a:t>
            </a:r>
            <a:r>
              <a:rPr lang="vi-VN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trước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 B</a:t>
            </a:r>
            <a:r>
              <a:rPr lang="vi-VN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ài 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17.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Bào</a:t>
            </a:r>
            <a:endParaRPr lang="en-US" sz="28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bào</a:t>
            </a:r>
            <a:endParaRPr lang="en-US" sz="2800" i="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bào</a:t>
            </a:r>
            <a:endParaRPr lang="en-US" sz="28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bào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bào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vi-VN" sz="2800" i="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84023-E61D-4E1C-9D0E-53BB784C99EB}"/>
              </a:ext>
            </a:extLst>
          </p:cNvPr>
          <p:cNvSpPr txBox="1"/>
          <p:nvPr/>
        </p:nvSpPr>
        <p:spPr>
          <a:xfrm>
            <a:off x="2899320" y="332436"/>
            <a:ext cx="726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3366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HƯỚNG DẪN HỌC TẬP Ở NHÀ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3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8614" y="441689"/>
            <a:ext cx="4479636" cy="3469987"/>
            <a:chOff x="572655" y="390066"/>
            <a:chExt cx="4479636" cy="34699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655" y="390066"/>
              <a:ext cx="4479636" cy="34699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1823" y="2783728"/>
              <a:ext cx="1390650" cy="10763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5" name="Picture 26" descr="Kết quả hình ảnh cho Hình ảnh lỗ tổ 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516" y="272713"/>
            <a:ext cx="5129137" cy="3235282"/>
          </a:xfrm>
          <a:prstGeom prst="parallelogram">
            <a:avLst>
              <a:gd name="adj" fmla="val 15579"/>
            </a:avLst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78614" y="4075161"/>
            <a:ext cx="471222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3288" y="3911676"/>
            <a:ext cx="51539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 vị cơ sở cấu tạo nên tổ ong là gì?</a:t>
            </a: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439064" y="5176895"/>
            <a:ext cx="4751772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928528" y="4998562"/>
            <a:ext cx="5078745" cy="101438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 vị cơ sở cấu tạo nên tổ ong là mỗi khoang nhỏ. 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6943" y="2708707"/>
            <a:ext cx="3511493" cy="3405765"/>
            <a:chOff x="572655" y="390066"/>
            <a:chExt cx="4182592" cy="34699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655" y="390066"/>
              <a:ext cx="4182592" cy="346998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1823" y="2783728"/>
              <a:ext cx="1390650" cy="1076325"/>
            </a:xfrm>
            <a:prstGeom prst="rect">
              <a:avLst/>
            </a:prstGeom>
          </p:spPr>
        </p:pic>
      </p:grpSp>
      <p:pic>
        <p:nvPicPr>
          <p:cNvPr id="5" name="Picture 26" descr="Kết quả hình ảnh cho Hình ảnh lỗ tổ 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9127" y="3030324"/>
            <a:ext cx="3069430" cy="3084148"/>
          </a:xfrm>
          <a:prstGeom prst="parallelogram">
            <a:avLst>
              <a:gd name="adj" fmla="val 15579"/>
            </a:avLst>
          </a:prstGeom>
          <a:noFill/>
          <a:ln>
            <a:noFill/>
          </a:ln>
        </p:spPr>
      </p:pic>
      <p:sp>
        <p:nvSpPr>
          <p:cNvPr id="10" name="Cloud Callout 9"/>
          <p:cNvSpPr/>
          <p:nvPr/>
        </p:nvSpPr>
        <p:spPr>
          <a:xfrm>
            <a:off x="674255" y="0"/>
            <a:ext cx="5735781" cy="2521527"/>
          </a:xfrm>
          <a:prstGeom prst="cloudCallout">
            <a:avLst/>
          </a:prstGeom>
          <a:solidFill>
            <a:srgbClr val="D9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770915" y="569789"/>
            <a:ext cx="4088575" cy="3292628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12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9" y="1399964"/>
            <a:ext cx="6603998" cy="5425045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6142906" y="867162"/>
            <a:ext cx="5846619" cy="245687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17.1,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15314" y="3450648"/>
            <a:ext cx="5646060" cy="21428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016" y="196902"/>
            <a:ext cx="5186879" cy="1085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28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963DE-408A-A508-F181-001048C9D997}"/>
              </a:ext>
            </a:extLst>
          </p:cNvPr>
          <p:cNvSpPr txBox="1"/>
          <p:nvPr/>
        </p:nvSpPr>
        <p:spPr>
          <a:xfrm>
            <a:off x="7122557" y="262591"/>
            <a:ext cx="42475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4" y="683367"/>
            <a:ext cx="6157494" cy="55097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55543" y="942110"/>
            <a:ext cx="4833982" cy="17364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9" y="1717964"/>
            <a:ext cx="7255846" cy="5003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8736" y="221673"/>
            <a:ext cx="6332210" cy="125614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38473" y="360218"/>
            <a:ext cx="4203270" cy="31218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eriod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gan</a:t>
            </a:r>
          </a:p>
          <a:p>
            <a:pPr marL="514350" indent="-514350">
              <a:buAutoNum type="alphaLcPeriod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biểu mô ruột</a:t>
            </a:r>
          </a:p>
          <a:p>
            <a:pPr marL="514350" indent="-514350">
              <a:buAutoNum type="alphaLcPeriod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cơ</a:t>
            </a:r>
          </a:p>
          <a:p>
            <a:pPr marL="514350" indent="-514350">
              <a:buFontTx/>
              <a:buAutoNum type="alphaLcPeriod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thần kinh </a:t>
            </a:r>
          </a:p>
          <a:p>
            <a:pPr marL="514350" indent="-514350">
              <a:buFontTx/>
              <a:buAutoNum type="alphaLcPeriod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hồng cầu</a:t>
            </a:r>
          </a:p>
          <a:p>
            <a:pPr marL="514350" indent="-514350">
              <a:buFontTx/>
              <a:buAutoNum type="alphaLcPeriod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xương</a:t>
            </a:r>
          </a:p>
        </p:txBody>
      </p:sp>
      <p:sp>
        <p:nvSpPr>
          <p:cNvPr id="6" name="Down Arrow 5"/>
          <p:cNvSpPr/>
          <p:nvPr/>
        </p:nvSpPr>
        <p:spPr>
          <a:xfrm>
            <a:off x="9494981" y="3577792"/>
            <a:ext cx="350983" cy="8279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67783" y="4596217"/>
            <a:ext cx="429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là đơn vị của sự sống</a:t>
            </a:r>
          </a:p>
        </p:txBody>
      </p:sp>
    </p:spTree>
    <p:extLst>
      <p:ext uri="{BB962C8B-B14F-4D97-AF65-F5344CB8AC3E}">
        <p14:creationId xmlns:p14="http://schemas.microsoft.com/office/powerpoint/2010/main" val="15913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29338"/>
              </p:ext>
            </p:extLst>
          </p:nvPr>
        </p:nvGraphicFramePr>
        <p:xfrm>
          <a:off x="267855" y="633005"/>
          <a:ext cx="11517745" cy="5916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6463">
                  <a:extLst>
                    <a:ext uri="{9D8B030D-6E8A-4147-A177-3AD203B41FA5}">
                      <a16:colId xmlns:a16="http://schemas.microsoft.com/office/drawing/2014/main" val="3806941112"/>
                    </a:ext>
                  </a:extLst>
                </a:gridCol>
                <a:gridCol w="2811282">
                  <a:extLst>
                    <a:ext uri="{9D8B030D-6E8A-4147-A177-3AD203B41FA5}">
                      <a16:colId xmlns:a16="http://schemas.microsoft.com/office/drawing/2014/main" val="2109288152"/>
                    </a:ext>
                  </a:extLst>
                </a:gridCol>
              </a:tblGrid>
              <a:tr h="365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41766"/>
                  </a:ext>
                </a:extLst>
              </a:tr>
              <a:tr h="8287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77170"/>
                  </a:ext>
                </a:extLst>
              </a:tr>
              <a:tr h="816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18012"/>
                  </a:ext>
                </a:extLst>
              </a:tr>
              <a:tr h="738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13324"/>
                  </a:ext>
                </a:extLst>
              </a:tr>
              <a:tr h="8908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50204"/>
                  </a:ext>
                </a:extLst>
              </a:tr>
              <a:tr h="12174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993680"/>
                  </a:ext>
                </a:extLst>
              </a:tr>
              <a:tr h="10593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3797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91665" y="38994"/>
            <a:ext cx="532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981" y="1006763"/>
            <a:ext cx="8617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417" y="1837760"/>
            <a:ext cx="870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417" y="2613168"/>
            <a:ext cx="865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416" y="3434745"/>
            <a:ext cx="865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416" y="4316334"/>
            <a:ext cx="867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525" y="5470497"/>
            <a:ext cx="877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2400" y="1099095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dirty="0">
              <a:solidFill>
                <a:srgbClr val="0C60A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057054" y="1811919"/>
            <a:ext cx="264146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dirty="0">
              <a:solidFill>
                <a:srgbClr val="0C60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85488" y="2784913"/>
            <a:ext cx="165702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rgbClr val="0C60A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89288" y="3441023"/>
            <a:ext cx="2683023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400" dirty="0">
              <a:solidFill>
                <a:srgbClr val="0C60A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63187" y="4646027"/>
            <a:ext cx="1236236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400" dirty="0">
              <a:solidFill>
                <a:srgbClr val="0C60A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51824" y="5775044"/>
            <a:ext cx="1316386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dirty="0">
              <a:solidFill>
                <a:srgbClr val="0C60A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95367" y="2104571"/>
            <a:ext cx="9722558" cy="46169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 -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+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279" y="240481"/>
            <a:ext cx="102846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TẾ BÀO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073" y="915878"/>
            <a:ext cx="6936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9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3|5.2|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1669</Words>
  <Application>Microsoft Office PowerPoint</Application>
  <PresentationFormat>Widescreen</PresentationFormat>
  <Paragraphs>201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Hình dạng của tế bào</vt:lpstr>
      <vt:lpstr>- Hình dạng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NHUTBINH</dc:creator>
  <cp:lastModifiedBy>Nguyễn Tiến đạt</cp:lastModifiedBy>
  <cp:revision>380</cp:revision>
  <dcterms:created xsi:type="dcterms:W3CDTF">2021-06-21T07:18:59Z</dcterms:created>
  <dcterms:modified xsi:type="dcterms:W3CDTF">2023-12-20T11:50:48Z</dcterms:modified>
</cp:coreProperties>
</file>