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307" r:id="rId2"/>
    <p:sldId id="258" r:id="rId3"/>
    <p:sldId id="257" r:id="rId4"/>
    <p:sldId id="285" r:id="rId5"/>
    <p:sldId id="286" r:id="rId6"/>
    <p:sldId id="288" r:id="rId7"/>
    <p:sldId id="291" r:id="rId8"/>
    <p:sldId id="290" r:id="rId9"/>
    <p:sldId id="289" r:id="rId10"/>
    <p:sldId id="287" r:id="rId11"/>
    <p:sldId id="295" r:id="rId12"/>
    <p:sldId id="296" r:id="rId13"/>
    <p:sldId id="301" r:id="rId14"/>
    <p:sldId id="305" r:id="rId15"/>
    <p:sldId id="294" r:id="rId16"/>
    <p:sldId id="293" r:id="rId17"/>
    <p:sldId id="297" r:id="rId18"/>
    <p:sldId id="292" r:id="rId19"/>
    <p:sldId id="298" r:id="rId20"/>
    <p:sldId id="306" r:id="rId21"/>
    <p:sldId id="302" r:id="rId22"/>
    <p:sldId id="300" r:id="rId23"/>
    <p:sldId id="303" r:id="rId24"/>
    <p:sldId id="266" r:id="rId25"/>
  </p:sldIdLst>
  <p:sldSz cx="9144000" cy="5143500" type="screen16x9"/>
  <p:notesSz cx="6858000" cy="9144000"/>
  <p:embeddedFontLst>
    <p:embeddedFont>
      <p:font typeface="Pontano Sans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71102630-BFD2-4DA0-BCBD-139F45171B7A}">
  <a:tblStyle styleId="{71102630-BFD2-4DA0-BCBD-139F45171B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6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 rot="-5400000">
            <a:off x="-100" y="878175"/>
            <a:ext cx="269100" cy="2694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6738387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 rot="10800000">
            <a:off x="6560772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6476588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>
            <a:off x="6231175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 rot="10800000">
            <a:off x="7182000" y="-125"/>
            <a:ext cx="1962000" cy="51435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1"/>
          </p:nvPr>
        </p:nvSpPr>
        <p:spPr>
          <a:xfrm>
            <a:off x="457200" y="1409500"/>
            <a:ext cx="2573100" cy="33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➝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⇾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2"/>
          </p:nvPr>
        </p:nvSpPr>
        <p:spPr>
          <a:xfrm>
            <a:off x="3185326" y="1409500"/>
            <a:ext cx="2573100" cy="33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➝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⇾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 txBox="1">
            <a:spLocks noGrp="1"/>
          </p:cNvSpPr>
          <p:nvPr>
            <p:ph type="body" idx="1"/>
          </p:nvPr>
        </p:nvSpPr>
        <p:spPr>
          <a:xfrm>
            <a:off x="363175" y="4253900"/>
            <a:ext cx="72393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91" name="Google Shape;91;p10"/>
          <p:cNvSpPr/>
          <p:nvPr/>
        </p:nvSpPr>
        <p:spPr>
          <a:xfrm>
            <a:off x="8697912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0"/>
          <p:cNvSpPr/>
          <p:nvPr/>
        </p:nvSpPr>
        <p:spPr>
          <a:xfrm rot="10800000">
            <a:off x="8520297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0"/>
          <p:cNvSpPr/>
          <p:nvPr/>
        </p:nvSpPr>
        <p:spPr>
          <a:xfrm>
            <a:off x="8436113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0"/>
          <p:cNvSpPr/>
          <p:nvPr/>
        </p:nvSpPr>
        <p:spPr>
          <a:xfrm rot="10800000">
            <a:off x="8190700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sldNum" idx="12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/>
          <p:nvPr/>
        </p:nvSpPr>
        <p:spPr>
          <a:xfrm>
            <a:off x="8697912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1"/>
          <p:cNvSpPr/>
          <p:nvPr/>
        </p:nvSpPr>
        <p:spPr>
          <a:xfrm rot="10800000">
            <a:off x="8520297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1"/>
          <p:cNvSpPr/>
          <p:nvPr/>
        </p:nvSpPr>
        <p:spPr>
          <a:xfrm>
            <a:off x="8436113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1"/>
          <p:cNvSpPr/>
          <p:nvPr/>
        </p:nvSpPr>
        <p:spPr>
          <a:xfrm rot="10800000">
            <a:off x="8190700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sldNum" idx="12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06944"/>
            <a:ext cx="5301300" cy="3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ontano Sans"/>
              <a:buChar char="➝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ontano Sans"/>
              <a:buChar char="⇾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7" r:id="rId3"/>
  </p:sldLayoutIdLst>
  <p:transition spd="med">
    <p:split orient="vert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ifa.hawaii.edu/~barnes/ast110_06/hfts/neigh.gif" TargetMode="External"/><Relationship Id="rId7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fa.hawaii.edu/~barnes/ast110_06/hfts/neigh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" y="2975373"/>
            <a:ext cx="9182100" cy="216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273fs7845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0"/>
            <a:ext cx="990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273fs7845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885950" y="-857250"/>
            <a:ext cx="8001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136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210425" y="-962025"/>
            <a:ext cx="9715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51" name="WordArt 7"/>
          <p:cNvSpPr>
            <a:spLocks noChangeArrowheads="1" noChangeShapeType="1" noTextEdit="1"/>
          </p:cNvSpPr>
          <p:nvPr/>
        </p:nvSpPr>
        <p:spPr bwMode="auto">
          <a:xfrm>
            <a:off x="990600" y="1085850"/>
            <a:ext cx="7543800" cy="17145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</a:t>
            </a:r>
          </a:p>
          <a:p>
            <a:pPr algn="ctr"/>
            <a:endParaRPr lang="en-US" sz="3600" b="1" kern="10" dirty="0">
              <a:ln w="9525">
                <a:solidFill>
                  <a:srgbClr val="00CC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6" name="Picture 8" descr="200463042511690xy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0"/>
            <a:ext cx="1447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200463042511690xy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628650"/>
            <a:ext cx="12192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200463042511690xy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05750" y="2686050"/>
            <a:ext cx="12382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200463042511690xy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05750" y="857250"/>
            <a:ext cx="12382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981200" y="2800350"/>
            <a:ext cx="274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GV: NGUYỄN XUÂN PHỤNG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97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" y="0"/>
            <a:ext cx="86106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dứa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15205596_1675458566077901_1200874442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750"/>
            <a:ext cx="3857625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15216217_1675458569411234_180850827_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666750"/>
            <a:ext cx="3705225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1000" y="4095750"/>
            <a:ext cx="237436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24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8200" y="4095750"/>
            <a:ext cx="3324949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24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558725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2057400" y="0"/>
            <a:ext cx="353814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lăng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15215977_1675458536077904_1554824146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90550"/>
            <a:ext cx="3857625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15182397_1675458582744566_237749353_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590550"/>
            <a:ext cx="3857625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334000" y="3943350"/>
            <a:ext cx="2209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endParaRPr lang="en-US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4019550"/>
            <a:ext cx="2108269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4558725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động:độ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2514600" y="0"/>
            <a:ext cx="344517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primula_sinens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90550"/>
            <a:ext cx="35814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8" descr="ANd9GcRIY9ij3OKpG9zkiwzBg14t5dyXTzV92Uj-P37JanuzqZ019bWACrqcxWQUB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666750"/>
            <a:ext cx="4191000" cy="3498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066800" y="3714750"/>
            <a:ext cx="206017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35°C </a:t>
            </a:r>
            <a:endParaRPr lang="en-US" sz="24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3714750"/>
            <a:ext cx="198323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20°C</a:t>
            </a:r>
            <a:endParaRPr lang="en-US" sz="24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4558725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động:Nhiệt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2895600" y="0"/>
            <a:ext cx="21242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lục bình ở cạ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4000500" cy="3409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lục bình trôi nổ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590550"/>
            <a:ext cx="4053696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143000" y="3562350"/>
            <a:ext cx="102303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3638550"/>
            <a:ext cx="197522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558725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động:Môi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2895600" y="0"/>
            <a:ext cx="203292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4019550"/>
            <a:ext cx="243848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luống</a:t>
            </a:r>
            <a:endParaRPr lang="en-US" sz="24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4019550"/>
            <a:ext cx="164500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rìa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558725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động:Môi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IMG_0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6750"/>
            <a:ext cx="42672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" name="Picture 5" descr="IMG_01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66750"/>
            <a:ext cx="41148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2286000" y="0"/>
            <a:ext cx="287610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Cẩm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tú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am tu cau 5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590550"/>
            <a:ext cx="2362200" cy="23125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 descr="cam tu cau 8"/>
          <p:cNvPicPr>
            <a:picLocks noChangeAspect="1" noChangeArrowheads="1"/>
          </p:cNvPicPr>
          <p:nvPr/>
        </p:nvPicPr>
        <p:blipFill>
          <a:blip r:embed="rId4">
            <a:lum bright="-18000" contrast="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040"/>
          <a:stretch>
            <a:fillRect/>
          </a:stretch>
        </p:blipFill>
        <p:spPr bwMode="auto">
          <a:xfrm>
            <a:off x="2971800" y="2991852"/>
            <a:ext cx="2209800" cy="215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amtucau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524"/>
          <a:stretch>
            <a:fillRect/>
          </a:stretch>
        </p:blipFill>
        <p:spPr bwMode="auto">
          <a:xfrm>
            <a:off x="5486400" y="742951"/>
            <a:ext cx="226952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am-tu-c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56" t="1002" b="-12150"/>
          <a:stretch>
            <a:fillRect/>
          </a:stretch>
        </p:blipFill>
        <p:spPr bwMode="auto">
          <a:xfrm>
            <a:off x="2743200" y="742950"/>
            <a:ext cx="252891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am tu cau 4"/>
          <p:cNvPicPr preferRelativeResize="0">
            <a:picLocks noChangeArrowheads="1"/>
          </p:cNvPicPr>
          <p:nvPr/>
        </p:nvPicPr>
        <p:blipFill>
          <a:blip r:embed="rId7">
            <a:lum bright="12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952750"/>
            <a:ext cx="25908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am tu cau 7"/>
          <p:cNvPicPr preferRelativeResize="0">
            <a:picLocks noChangeArrowheads="1"/>
          </p:cNvPicPr>
          <p:nvPr/>
        </p:nvPicPr>
        <p:blipFill>
          <a:blip r:embed="rId8" cstate="print">
            <a:lum bright="-18000" contrast="3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30350"/>
            <a:ext cx="2226000" cy="20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524000" y="0"/>
            <a:ext cx="550663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66750"/>
            <a:ext cx="6781800" cy="4476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66750"/>
            <a:ext cx="6857440" cy="4476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66749"/>
            <a:ext cx="6858000" cy="4476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66749"/>
            <a:ext cx="6858000" cy="4476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 rot="21143614">
            <a:off x="228601" y="1140083"/>
            <a:ext cx="6019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5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50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50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50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Google Shape;182;p20" descr="photo-1483560403379-e98150f47baa"/>
          <p:cNvPicPr preferRelativeResize="0"/>
          <p:nvPr/>
        </p:nvPicPr>
        <p:blipFill rotWithShape="1">
          <a:blip r:embed="rId3">
            <a:alphaModFix/>
          </a:blip>
          <a:srcRect l="33875" r="40528"/>
          <a:stretch/>
        </p:blipFill>
        <p:spPr>
          <a:xfrm>
            <a:off x="7169201" y="0"/>
            <a:ext cx="19747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25;p35"/>
          <p:cNvSpPr/>
          <p:nvPr/>
        </p:nvSpPr>
        <p:spPr>
          <a:xfrm rot="20666042">
            <a:off x="7124" y="752525"/>
            <a:ext cx="6590191" cy="3793458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rgbClr val="162D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2209800" y="0"/>
            <a:ext cx="31918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áo bắc cực mùa đôn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66750"/>
            <a:ext cx="38100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áo bắc cực mùa hè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66750"/>
            <a:ext cx="38100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1" y="4312503"/>
            <a:ext cx="38862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400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4312503"/>
            <a:ext cx="389231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2667000" y="0"/>
            <a:ext cx="239841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ú tuyết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42950"/>
            <a:ext cx="3706200" cy="3784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ú tuyết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66750"/>
            <a:ext cx="37338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4312503"/>
            <a:ext cx="352407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4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4312503"/>
            <a:ext cx="361321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400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 idx="4294967295"/>
          </p:nvPr>
        </p:nvSpPr>
        <p:spPr>
          <a:xfrm rot="249752">
            <a:off x="480988" y="1377879"/>
            <a:ext cx="5003800" cy="29368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i="1" dirty="0" err="1" smtClean="0">
                <a:solidFill>
                  <a:srgbClr val="16A3E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6000" i="1" dirty="0" smtClean="0">
                <a:solidFill>
                  <a:srgbClr val="16A3E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 smtClean="0">
                <a:solidFill>
                  <a:srgbClr val="16A3E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6000" i="1" dirty="0" smtClean="0">
                <a:solidFill>
                  <a:srgbClr val="16A3E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6000" i="1" dirty="0" smtClean="0">
                <a:solidFill>
                  <a:srgbClr val="16A3E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i="1" dirty="0" err="1" smtClean="0">
                <a:solidFill>
                  <a:srgbClr val="16A3E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6000" i="1" dirty="0" smtClean="0">
                <a:solidFill>
                  <a:srgbClr val="16A3E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 smtClean="0">
                <a:solidFill>
                  <a:srgbClr val="16A3E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6000" i="1" dirty="0" smtClean="0">
                <a:solidFill>
                  <a:srgbClr val="16A3E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 smtClean="0">
                <a:solidFill>
                  <a:srgbClr val="16A3E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6000" i="1" dirty="0" smtClean="0">
                <a:solidFill>
                  <a:srgbClr val="16A3E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 smtClean="0">
                <a:solidFill>
                  <a:srgbClr val="16A3E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6000" i="1" dirty="0" smtClean="0">
                <a:solidFill>
                  <a:srgbClr val="16A3E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6000" i="1">
              <a:solidFill>
                <a:srgbClr val="16A3E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9" name="Google Shape;129;p15" descr="create_0006_hio3mrgxjt4-imani-clovis.jpg"/>
          <p:cNvPicPr preferRelativeResize="0"/>
          <p:nvPr/>
        </p:nvPicPr>
        <p:blipFill rotWithShape="1">
          <a:blip r:embed="rId3">
            <a:alphaModFix/>
          </a:blip>
          <a:srcRect l="37369" r="37369"/>
          <a:stretch/>
        </p:blipFill>
        <p:spPr>
          <a:xfrm>
            <a:off x="5943600" y="0"/>
            <a:ext cx="23097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1;p18"/>
          <p:cNvSpPr/>
          <p:nvPr/>
        </p:nvSpPr>
        <p:spPr>
          <a:xfrm>
            <a:off x="4114800" y="209550"/>
            <a:ext cx="1371600" cy="1237043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grpSp>
        <p:nvGrpSpPr>
          <p:cNvPr id="7" name="Google Shape;577;p38"/>
          <p:cNvGrpSpPr/>
          <p:nvPr/>
        </p:nvGrpSpPr>
        <p:grpSpPr>
          <a:xfrm>
            <a:off x="2133600" y="0"/>
            <a:ext cx="1075937" cy="1047989"/>
            <a:chOff x="5926225" y="921350"/>
            <a:chExt cx="517800" cy="504350"/>
          </a:xfrm>
        </p:grpSpPr>
        <p:sp>
          <p:nvSpPr>
            <p:cNvPr id="8" name="Google Shape;578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79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580;p38"/>
          <p:cNvSpPr/>
          <p:nvPr/>
        </p:nvSpPr>
        <p:spPr>
          <a:xfrm>
            <a:off x="2667000" y="590550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580;p38"/>
          <p:cNvSpPr/>
          <p:nvPr/>
        </p:nvSpPr>
        <p:spPr>
          <a:xfrm>
            <a:off x="6613598" y="3726518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02;p18"/>
          <p:cNvSpPr/>
          <p:nvPr/>
        </p:nvSpPr>
        <p:spPr>
          <a:xfrm rot="1473024">
            <a:off x="105266" y="4205403"/>
            <a:ext cx="669785" cy="652437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3" name="Google Shape;103;p18"/>
          <p:cNvSpPr/>
          <p:nvPr/>
        </p:nvSpPr>
        <p:spPr>
          <a:xfrm>
            <a:off x="685800" y="590550"/>
            <a:ext cx="293240" cy="28495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4" name="Google Shape;103;p18"/>
          <p:cNvSpPr/>
          <p:nvPr/>
        </p:nvSpPr>
        <p:spPr>
          <a:xfrm rot="2441708">
            <a:off x="1600200" y="1047750"/>
            <a:ext cx="293240" cy="28495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" name="Google Shape;103;p18"/>
          <p:cNvSpPr/>
          <p:nvPr/>
        </p:nvSpPr>
        <p:spPr>
          <a:xfrm rot="2412233">
            <a:off x="5181600" y="2419350"/>
            <a:ext cx="293240" cy="28495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" name="Google Shape;476;p39"/>
          <p:cNvSpPr/>
          <p:nvPr/>
        </p:nvSpPr>
        <p:spPr>
          <a:xfrm>
            <a:off x="936309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476;p39"/>
          <p:cNvSpPr/>
          <p:nvPr/>
        </p:nvSpPr>
        <p:spPr>
          <a:xfrm rot="19952464">
            <a:off x="4492841" y="3250356"/>
            <a:ext cx="838200" cy="8529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80772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gấu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Kết quả hình ảnh cho gấ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6750"/>
            <a:ext cx="4267200" cy="347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Kết quả hình ảnh cho gấu bắc cự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590550"/>
            <a:ext cx="38862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029200" y="4324350"/>
            <a:ext cx="2971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400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312503"/>
            <a:ext cx="352407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endParaRPr lang="en-US" sz="24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2362200" y="0"/>
            <a:ext cx="37545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kè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0550"/>
            <a:ext cx="3193795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tắc kè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666750"/>
            <a:ext cx="3253369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Tim-thay-loai-tac-ke-sieu-nguy-trang_Tin180"/>
          <p:cNvPicPr>
            <a:picLocks noChangeAspect="1" noChangeArrowheads="1"/>
          </p:cNvPicPr>
          <p:nvPr/>
        </p:nvPicPr>
        <p:blipFill>
          <a:blip r:embed="rId5"/>
          <a:srcRect r="2040"/>
          <a:stretch>
            <a:fillRect/>
          </a:stretch>
        </p:blipFill>
        <p:spPr bwMode="auto">
          <a:xfrm>
            <a:off x="2362200" y="2366962"/>
            <a:ext cx="3352800" cy="2776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04800" y="0"/>
            <a:ext cx="80772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Ermine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66750"/>
            <a:ext cx="3591388" cy="4476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66750"/>
            <a:ext cx="3538230" cy="4476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04800" y="0"/>
            <a:ext cx="80772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170910dvbaccuc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6750"/>
            <a:ext cx="2771775" cy="3527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3" descr="170910dvbaccuc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742950"/>
            <a:ext cx="2592387" cy="3430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6" descr="170910dvbaccuc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590550"/>
            <a:ext cx="2734379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4312503"/>
            <a:ext cx="2627312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rừng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mùa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hè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819400" y="4312503"/>
            <a:ext cx="2627312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rừng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mùa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endParaRPr lang="en-US" altLang="en-US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486400" y="4312503"/>
            <a:ext cx="3132137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rừng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mùa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altLang="en-US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381000" y="1809750"/>
            <a:ext cx="7848600" cy="33337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>
                <a:gd name="adj" fmla="val 9031886"/>
              </a:avLst>
            </a:prstTxWarp>
            <a:spAutoFit/>
          </a:bodyPr>
          <a:lstStyle/>
          <a:p>
            <a:pPr algn="ctr"/>
            <a:r>
              <a:rPr lang="en-US" sz="6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listening</a:t>
            </a:r>
            <a:endParaRPr lang="en-US" sz="6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 rot="21143614">
            <a:off x="228601" y="1140083"/>
            <a:ext cx="6019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5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50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50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50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Google Shape;182;p20" descr="photo-1483560403379-e98150f47baa"/>
          <p:cNvPicPr preferRelativeResize="0"/>
          <p:nvPr/>
        </p:nvPicPr>
        <p:blipFill rotWithShape="1">
          <a:blip r:embed="rId3">
            <a:alphaModFix/>
          </a:blip>
          <a:srcRect l="33875" r="40528"/>
          <a:stretch/>
        </p:blipFill>
        <p:spPr>
          <a:xfrm>
            <a:off x="7169201" y="0"/>
            <a:ext cx="19747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25;p35"/>
          <p:cNvSpPr/>
          <p:nvPr/>
        </p:nvSpPr>
        <p:spPr>
          <a:xfrm rot="20666042">
            <a:off x="7124" y="752525"/>
            <a:ext cx="6590191" cy="3793458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rgbClr val="162D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18" name="Content Placeholder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2950"/>
            <a:ext cx="4038600" cy="3518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Content Placeholder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14800" y="742950"/>
            <a:ext cx="40386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 rot="10800000" flipV="1">
            <a:off x="1219200" y="0"/>
            <a:ext cx="64770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324350"/>
            <a:ext cx="3962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8600" y="4312503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2400" b="1" i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endParaRPr lang="en-US" sz="2400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590550"/>
            <a:ext cx="8077200" cy="3810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09600" y="0"/>
            <a:ext cx="7467600" cy="590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TH</a:t>
            </a:r>
            <a:r>
              <a:rPr kumimoji="0" lang="vi-VN" sz="32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ƯỜNG</a:t>
            </a:r>
            <a:r>
              <a:rPr kumimoji="0" lang="en-US" sz="32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BIẾN Ở</a:t>
            </a:r>
            <a:r>
              <a:rPr kumimoji="0" lang="vi-VN" sz="32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RAU DỪA NƯỚC</a:t>
            </a:r>
            <a:endParaRPr kumimoji="0" lang="en-US" sz="3200" b="1" i="0" u="none" strike="noStrike" kern="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4476750"/>
            <a:ext cx="1925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Thân, lá nhỏ</a:t>
            </a:r>
            <a:r>
              <a:rPr lang="vi-VN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4312503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Thân, lá to hơn, rễ biến thành phao.</a:t>
            </a:r>
            <a:endParaRPr lang="en-US" sz="24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590800" y="0"/>
            <a:ext cx="2663825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mạ</a:t>
            </a:r>
          </a:p>
        </p:txBody>
      </p:sp>
      <p:pic>
        <p:nvPicPr>
          <p:cNvPr id="8" name="Picture 13" descr="Ảnh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1" y="590550"/>
            <a:ext cx="3200400" cy="3356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6" descr="Ảnh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514350"/>
            <a:ext cx="314325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04800" y="4312503"/>
            <a:ext cx="3336925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alt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alt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alt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876800" y="4312503"/>
            <a:ext cx="31623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619185"/>
            <a:ext cx="106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=&gt;</a:t>
            </a:r>
          </a:p>
          <a:p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động:Ánh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819400" y="1"/>
            <a:ext cx="2438400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đậu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opy of IMG_0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14350"/>
            <a:ext cx="3581400" cy="3665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5" name="Picture 4" descr="IMG_0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514350"/>
            <a:ext cx="3581400" cy="3614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2400" y="4095750"/>
            <a:ext cx="4054475" cy="457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19600" y="4095750"/>
            <a:ext cx="3733800" cy="457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4558725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743200" y="0"/>
            <a:ext cx="2667001" cy="4699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kumimoji="0" lang="en-US" sz="12800" b="1" i="0" u="none" strike="noStrike" kern="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Lúa</a:t>
            </a:r>
            <a:r>
              <a:rPr kumimoji="0" lang="en-US" sz="128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DR2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4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438150"/>
            <a:ext cx="37338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38150"/>
            <a:ext cx="35814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4095750"/>
            <a:ext cx="37338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DR2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en-US" altLang="en-US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thừơng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(4,5 – 5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tấn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altLang="en-US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486400" y="4019550"/>
            <a:ext cx="2674129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/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DR2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endParaRPr lang="en-US" altLang="en-US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tốt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(8 </a:t>
            </a:r>
            <a:r>
              <a:rPr lang="en-US" alt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alt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0" y="590550"/>
            <a:ext cx="106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=&gt;</a:t>
            </a:r>
          </a:p>
          <a:p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động:Quy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endParaRPr lang="en-US" sz="32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endParaRPr lang="en-US" sz="32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90800" y="0"/>
            <a:ext cx="3024187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Củ </a:t>
            </a:r>
            <a:r>
              <a:rPr lang="en-US" alt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hào</a:t>
            </a:r>
            <a:endParaRPr lang="en-US" alt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0549"/>
            <a:ext cx="4038600" cy="3577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gb" descr="su%20hao%20600_1279087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0550"/>
            <a:ext cx="3886200" cy="3562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4095750"/>
            <a:ext cx="306205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 được chăm sóc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4095750"/>
            <a:ext cx="3200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24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558725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động:Quy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Nestor template">
  <a:themeElements>
    <a:clrScheme name="Custom 347">
      <a:dk1>
        <a:srgbClr val="162D5A"/>
      </a:dk1>
      <a:lt1>
        <a:srgbClr val="FFFFFF"/>
      </a:lt1>
      <a:dk2>
        <a:srgbClr val="5E626B"/>
      </a:dk2>
      <a:lt2>
        <a:srgbClr val="EDEEF1"/>
      </a:lt2>
      <a:accent1>
        <a:srgbClr val="A7EA52"/>
      </a:accent1>
      <a:accent2>
        <a:srgbClr val="33CCCC"/>
      </a:accent2>
      <a:accent3>
        <a:srgbClr val="33CCFF"/>
      </a:accent3>
      <a:accent4>
        <a:srgbClr val="16A3E0"/>
      </a:accent4>
      <a:accent5>
        <a:srgbClr val="162D5A"/>
      </a:accent5>
      <a:accent6>
        <a:srgbClr val="F14124"/>
      </a:accent6>
      <a:hlink>
        <a:srgbClr val="16A3E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380</Words>
  <PresentationFormat>On-screen Show (16:9)</PresentationFormat>
  <Paragraphs>98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Pontano Sans</vt:lpstr>
      <vt:lpstr>Droid Serif</vt:lpstr>
      <vt:lpstr>Nestor template</vt:lpstr>
      <vt:lpstr>Slide 1</vt:lpstr>
      <vt:lpstr>Thực hành: Quan sát thường biến.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phung</cp:lastModifiedBy>
  <cp:revision>28</cp:revision>
  <dcterms:modified xsi:type="dcterms:W3CDTF">2023-12-05T12:41:22Z</dcterms:modified>
</cp:coreProperties>
</file>